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2DD-44F5-CB43-AB9A-588855D4E90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109-E877-984C-8C27-F27465BE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2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2DD-44F5-CB43-AB9A-588855D4E90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109-E877-984C-8C27-F27465BE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5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2DD-44F5-CB43-AB9A-588855D4E90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109-E877-984C-8C27-F27465BE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2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2DD-44F5-CB43-AB9A-588855D4E90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109-E877-984C-8C27-F27465BE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2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2DD-44F5-CB43-AB9A-588855D4E90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109-E877-984C-8C27-F27465BE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0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2DD-44F5-CB43-AB9A-588855D4E90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109-E877-984C-8C27-F27465BE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4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2DD-44F5-CB43-AB9A-588855D4E90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109-E877-984C-8C27-F27465BE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1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2DD-44F5-CB43-AB9A-588855D4E90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109-E877-984C-8C27-F27465BE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0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2DD-44F5-CB43-AB9A-588855D4E90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109-E877-984C-8C27-F27465BE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1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2DD-44F5-CB43-AB9A-588855D4E90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109-E877-984C-8C27-F27465BE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8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2DD-44F5-CB43-AB9A-588855D4E90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109-E877-984C-8C27-F27465BE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0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E2DD-44F5-CB43-AB9A-588855D4E90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07109-E877-984C-8C27-F27465BE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7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Coronagraph Plots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56400" cy="1752600"/>
          </a:xfrm>
        </p:spPr>
        <p:txBody>
          <a:bodyPr/>
          <a:lstStyle/>
          <a:p>
            <a:r>
              <a:rPr lang="en-US" dirty="0" smtClean="0"/>
              <a:t>Different Telescopes, Stars, and Planets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0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Default Star/Planet, Telescope = </a:t>
            </a:r>
            <a:r>
              <a:rPr lang="en-US" sz="2000" dirty="0" err="1" smtClean="0"/>
              <a:t>default_wfirst</a:t>
            </a:r>
            <a:endParaRPr lang="en-US" sz="2000" dirty="0"/>
          </a:p>
        </p:txBody>
      </p:sp>
      <p:pic>
        <p:nvPicPr>
          <p:cNvPr id="4" name="Content Placeholder 3" descr="Default_WFIR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4" b="12374"/>
          <a:stretch>
            <a:fillRect/>
          </a:stretch>
        </p:blipFill>
        <p:spPr>
          <a:xfrm>
            <a:off x="358422" y="1727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96172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Default Star/Planet, Telescope = </a:t>
            </a:r>
            <a:r>
              <a:rPr lang="en-US" sz="2000" dirty="0" err="1" smtClean="0"/>
              <a:t>default_luvoir</a:t>
            </a:r>
            <a:endParaRPr lang="en-US" sz="2000" dirty="0"/>
          </a:p>
        </p:txBody>
      </p:sp>
      <p:pic>
        <p:nvPicPr>
          <p:cNvPr id="4" name="Content Placeholder 3" descr="Default_Luvoi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4" b="123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5318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Default Star/Planet, Telescope = </a:t>
            </a:r>
            <a:r>
              <a:rPr lang="en-US" sz="2000" dirty="0" err="1" smtClean="0"/>
              <a:t>default_habex</a:t>
            </a:r>
            <a:endParaRPr lang="en-US" sz="2000" dirty="0"/>
          </a:p>
        </p:txBody>
      </p:sp>
      <p:pic>
        <p:nvPicPr>
          <p:cNvPr id="4" name="Content Placeholder 3" descr="Default_Habe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4" b="123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846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</Words>
  <Application>Microsoft Macintosh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Coronagraph Plots</vt:lpstr>
      <vt:lpstr>Default Star/Planet, Telescope = default_wfirst</vt:lpstr>
      <vt:lpstr>Default Star/Planet, Telescope = default_luvoir</vt:lpstr>
      <vt:lpstr>Default Star/Planet, Telescope = default_habex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Coronagraph Plots</dc:title>
  <dc:creator>Adam</dc:creator>
  <cp:lastModifiedBy>Adam</cp:lastModifiedBy>
  <cp:revision>1</cp:revision>
  <dcterms:created xsi:type="dcterms:W3CDTF">2017-07-19T18:42:43Z</dcterms:created>
  <dcterms:modified xsi:type="dcterms:W3CDTF">2017-07-19T18:45:29Z</dcterms:modified>
</cp:coreProperties>
</file>