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AAE"/>
    <a:srgbClr val="F09609"/>
    <a:srgbClr val="339933"/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2/15/2013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Windows Phone 8: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developers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perspective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2474" y="4123267"/>
            <a:ext cx="8524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Adam Steinert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Architect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adams@yaharasoftware.com</a:t>
            </a:r>
          </a:p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http://adamsteinert.com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CH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@adamsteinert</a:t>
            </a:r>
            <a:endParaRPr lang="de-CH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www.yaharasoftware.com/Portals/0/images/yahar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77" y="5713882"/>
            <a:ext cx="27432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337488"/>
            <a:ext cx="10772775" cy="1074624"/>
          </a:xfrm>
        </p:spPr>
        <p:txBody>
          <a:bodyPr/>
          <a:lstStyle/>
          <a:p>
            <a:r>
              <a:rPr lang="en-US" dirty="0" smtClean="0">
                <a:solidFill>
                  <a:srgbClr val="305AAE"/>
                </a:solidFill>
              </a:rPr>
              <a:t>Resources</a:t>
            </a:r>
            <a:endParaRPr lang="en-US" dirty="0">
              <a:solidFill>
                <a:srgbClr val="305AAE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2" y="3929822"/>
            <a:ext cx="10753725" cy="951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305AA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Principles</a:t>
            </a:r>
          </a:p>
          <a:p>
            <a:pPr marL="0" indent="0">
              <a:buNone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http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://dev.windowsphone.com/en-us/design/principles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6656" y="1777872"/>
            <a:ext cx="10753725" cy="95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rgbClr val="305AA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.NET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www.microsoft.com/express/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6653" y="2853847"/>
            <a:ext cx="10753725" cy="95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rgbClr val="305AA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Phone 8 SDK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http://dev.windowsphone.com/en-us/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6651" y="5005797"/>
            <a:ext cx="10753725" cy="951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rgbClr val="305AA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Registration Fee Reimbursement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http://www.generationapp.com/ultimateexperience</a:t>
            </a:r>
          </a:p>
        </p:txBody>
      </p:sp>
    </p:spTree>
    <p:extLst>
      <p:ext uri="{BB962C8B-B14F-4D97-AF65-F5344CB8AC3E}">
        <p14:creationId xmlns:p14="http://schemas.microsoft.com/office/powerpoint/2010/main" val="15509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536" y="273051"/>
            <a:ext cx="7306158" cy="1658198"/>
          </a:xfrm>
          <a:noFill/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Phone 8</a:t>
            </a:r>
            <a:endParaRPr lang="en-US" sz="7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536" y="2868798"/>
            <a:ext cx="85248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Examine the experience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get started developing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Dive into some code</a:t>
            </a:r>
            <a:endParaRPr lang="de-CH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536" y="273051"/>
            <a:ext cx="7306158" cy="1658198"/>
          </a:xfrm>
          <a:noFill/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Tiles</a:t>
            </a:r>
            <a:endParaRPr lang="en-US" sz="7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220" y="273051"/>
            <a:ext cx="3541712" cy="6296025"/>
          </a:xfrm>
        </p:spPr>
      </p:pic>
      <p:sp>
        <p:nvSpPr>
          <p:cNvPr id="4" name="Rectangle 3"/>
          <p:cNvSpPr/>
          <p:nvPr/>
        </p:nvSpPr>
        <p:spPr>
          <a:xfrm>
            <a:off x="240536" y="2868798"/>
            <a:ext cx="85248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Fluid experience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than just launching apps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Engages and informs the user</a:t>
            </a:r>
            <a:endParaRPr lang="de-CH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536" y="2588544"/>
            <a:ext cx="85248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Typography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with less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 over chrome</a:t>
            </a:r>
            <a:endParaRPr lang="de-CH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0536" y="273051"/>
            <a:ext cx="7306158" cy="16581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Philosophy</a:t>
            </a:r>
            <a:endParaRPr lang="en-US" sz="7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41" y="1931249"/>
            <a:ext cx="5215263" cy="44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58" y="245138"/>
            <a:ext cx="3634171" cy="646124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40" y="245138"/>
            <a:ext cx="3634451" cy="6461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2" y="245138"/>
            <a:ext cx="3634150" cy="64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536" y="273051"/>
            <a:ext cx="7306158" cy="16581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Platform Features</a:t>
            </a:r>
            <a:endParaRPr lang="en-US" sz="72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9598" y="2255897"/>
            <a:ext cx="1629684" cy="1629685"/>
          </a:xfrm>
          <a:prstGeom prst="rect">
            <a:avLst/>
          </a:prstGeom>
          <a:solidFill>
            <a:srgbClr val="9100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5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Tiles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5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&amp;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5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Notifications</a:t>
            </a:r>
            <a:endParaRPr lang="en-US" sz="2500" spc="-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77988" y="2268152"/>
            <a:ext cx="1629684" cy="1629685"/>
          </a:xfrm>
          <a:prstGeom prst="rect">
            <a:avLst/>
          </a:prstGeom>
          <a:solidFill>
            <a:srgbClr val="FF009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Lock Screen</a:t>
            </a:r>
            <a:endParaRPr lang="en-US" sz="2800" spc="-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78188" y="2284176"/>
            <a:ext cx="1629684" cy="1629685"/>
          </a:xfrm>
          <a:prstGeom prst="rect">
            <a:avLst/>
          </a:prstGeom>
          <a:solidFill>
            <a:srgbClr val="00ABA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Data</a:t>
            </a:r>
            <a:endParaRPr lang="en-US" sz="2800" spc="-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8388" y="2284176"/>
            <a:ext cx="1629684" cy="1629685"/>
          </a:xfrm>
          <a:prstGeom prst="rect">
            <a:avLst/>
          </a:prstGeom>
          <a:solidFill>
            <a:srgbClr val="8CBF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Wallet</a:t>
            </a:r>
            <a:endParaRPr lang="en-US" sz="2800" spc="-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78588" y="2284176"/>
            <a:ext cx="1629684" cy="1629685"/>
          </a:xfrm>
          <a:prstGeom prst="rect">
            <a:avLst/>
          </a:prstGeom>
          <a:solidFill>
            <a:srgbClr val="A05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Media</a:t>
            </a:r>
            <a:endParaRPr lang="en-US" sz="2800" spc="-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9598" y="4084376"/>
            <a:ext cx="1629684" cy="1629685"/>
          </a:xfrm>
          <a:prstGeom prst="rect">
            <a:avLst/>
          </a:prstGeom>
          <a:solidFill>
            <a:srgbClr val="E671B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Store</a:t>
            </a:r>
            <a:endParaRPr lang="en-US" sz="2800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77988" y="4084376"/>
            <a:ext cx="1629684" cy="1629685"/>
          </a:xfrm>
          <a:prstGeom prst="rect">
            <a:avLst/>
          </a:prstGeom>
          <a:solidFill>
            <a:srgbClr val="F0960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Location</a:t>
            </a:r>
            <a:endParaRPr lang="en-US" sz="2800" spc="-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78188" y="4084376"/>
            <a:ext cx="1629684" cy="1629685"/>
          </a:xfrm>
          <a:prstGeom prst="rect">
            <a:avLst/>
          </a:prstGeom>
          <a:solidFill>
            <a:srgbClr val="1BA1E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.NET </a:t>
            </a: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CLR</a:t>
            </a:r>
            <a:endParaRPr lang="en-US" sz="2800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78388" y="4084376"/>
            <a:ext cx="1629684" cy="1629685"/>
          </a:xfrm>
          <a:prstGeom prst="rect">
            <a:avLst/>
          </a:prstGeom>
          <a:solidFill>
            <a:srgbClr val="E514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Speech</a:t>
            </a:r>
            <a:endParaRPr lang="en-US" sz="2800" spc="-1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78588" y="4084376"/>
            <a:ext cx="1629684" cy="1629685"/>
          </a:xfrm>
          <a:prstGeom prst="rect">
            <a:avLst/>
          </a:prstGeom>
          <a:solidFill>
            <a:srgbClr val="339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Maps</a:t>
            </a:r>
          </a:p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800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&amp;</a:t>
            </a:r>
            <a:br>
              <a:rPr lang="en-US" sz="2800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</a:br>
            <a:r>
              <a:rPr lang="en-US" sz="2800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Navigation</a:t>
            </a:r>
            <a:endParaRPr lang="en-US" sz="2800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536" y="273051"/>
            <a:ext cx="7306158" cy="16581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Getting Started</a:t>
            </a:r>
            <a:endParaRPr lang="en-US" sz="7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536" y="2509983"/>
            <a:ext cx="85248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.NET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Phone 8 SDK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Emulator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XAML / C#</a:t>
            </a:r>
            <a:endParaRPr lang="de-CH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A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53" y="535708"/>
            <a:ext cx="10058400" cy="57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0536" y="273051"/>
            <a:ext cx="7306158" cy="16581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Knowledge Reuse</a:t>
            </a:r>
            <a:endParaRPr lang="en-US" sz="7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536" y="2509983"/>
            <a:ext cx="101836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Phone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RT (Surface/Windows Store)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Desktop Applications</a:t>
            </a:r>
          </a:p>
          <a:p>
            <a:pPr>
              <a:lnSpc>
                <a:spcPct val="150000"/>
              </a:lnSpc>
            </a:pPr>
            <a:r>
              <a:rPr lang="de-CH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</a:t>
            </a:r>
            <a:endParaRPr lang="de-CH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2483</TotalTime>
  <Words>125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Segoe UI</vt:lpstr>
      <vt:lpstr>Segoe UI Light</vt:lpstr>
      <vt:lpstr>Metropolitan</vt:lpstr>
      <vt:lpstr>Windows Phone 8: A developers perspective</vt:lpstr>
      <vt:lpstr>Windows Phone 8</vt:lpstr>
      <vt:lpstr>Tiles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>Yahara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Phone 8: A developers perspective</dc:title>
  <dc:creator>adam steinert</dc:creator>
  <cp:lastModifiedBy>adam steinert</cp:lastModifiedBy>
  <cp:revision>27</cp:revision>
  <dcterms:created xsi:type="dcterms:W3CDTF">2013-02-07T15:10:06Z</dcterms:created>
  <dcterms:modified xsi:type="dcterms:W3CDTF">2013-02-16T18:24:07Z</dcterms:modified>
</cp:coreProperties>
</file>