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ree Serif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9463" y="488025"/>
            <a:ext cx="7688400" cy="1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600">
                <a:latin typeface="Impact"/>
                <a:ea typeface="Impact"/>
                <a:cs typeface="Impact"/>
                <a:sym typeface="Impact"/>
              </a:rPr>
              <a:t>YOUNG</a:t>
            </a:r>
            <a:r>
              <a:rPr lang="it" sz="9600">
                <a:latin typeface="Impact"/>
                <a:ea typeface="Impact"/>
                <a:cs typeface="Impact"/>
                <a:sym typeface="Impact"/>
              </a:rPr>
              <a:t>MIND</a:t>
            </a:r>
            <a:endParaRPr sz="9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250" y="1423100"/>
            <a:ext cx="3269000" cy="32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729450" y="5224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CHI SIAMO ?</a:t>
            </a:r>
            <a:endParaRPr sz="4800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75875" y="2242650"/>
            <a:ext cx="20643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Siamo 4 ragazzi del Bus Pascal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175" y="1441275"/>
            <a:ext cx="4267261" cy="355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391850" y="1682650"/>
            <a:ext cx="101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Adam</a:t>
            </a:r>
            <a:endParaRPr sz="2400"/>
          </a:p>
        </p:txBody>
      </p:sp>
      <p:sp>
        <p:nvSpPr>
          <p:cNvPr id="64" name="Shape 64"/>
          <p:cNvSpPr txBox="1"/>
          <p:nvPr/>
        </p:nvSpPr>
        <p:spPr>
          <a:xfrm>
            <a:off x="4697725" y="1682650"/>
            <a:ext cx="2007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Andrea</a:t>
            </a:r>
            <a:endParaRPr sz="2400"/>
          </a:p>
        </p:txBody>
      </p:sp>
      <p:sp>
        <p:nvSpPr>
          <p:cNvPr id="65" name="Shape 65"/>
          <p:cNvSpPr txBox="1"/>
          <p:nvPr/>
        </p:nvSpPr>
        <p:spPr>
          <a:xfrm>
            <a:off x="3248450" y="3275050"/>
            <a:ext cx="1305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Filippo</a:t>
            </a:r>
            <a:endParaRPr sz="2400"/>
          </a:p>
        </p:txBody>
      </p:sp>
      <p:sp>
        <p:nvSpPr>
          <p:cNvPr id="66" name="Shape 66"/>
          <p:cNvSpPr txBox="1"/>
          <p:nvPr/>
        </p:nvSpPr>
        <p:spPr>
          <a:xfrm>
            <a:off x="4888825" y="3322900"/>
            <a:ext cx="73377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Alle</a:t>
            </a:r>
            <a:endParaRPr sz="2400"/>
          </a:p>
        </p:txBody>
      </p:sp>
      <p:sp>
        <p:nvSpPr>
          <p:cNvPr id="67" name="Shape 67"/>
          <p:cNvSpPr txBox="1"/>
          <p:nvPr/>
        </p:nvSpPr>
        <p:spPr>
          <a:xfrm>
            <a:off x="6826500" y="1357700"/>
            <a:ext cx="25569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Intenti nel diffondere la nostra conoscenza e passione del mondo dell’informatica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213575" y="490500"/>
            <a:ext cx="89304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Introdurre, gia’ dalla giovane eta’, l’importanza delle nuove tecnologie di sviluppo web:</a:t>
            </a:r>
            <a:endParaRPr sz="300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-HTML5</a:t>
            </a:r>
            <a:endParaRPr b="1" sz="300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-CSS3</a:t>
            </a:r>
            <a:endParaRPr b="1" sz="300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1824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latin typeface="Calibri"/>
                <a:ea typeface="Calibri"/>
                <a:cs typeface="Calibri"/>
                <a:sym typeface="Calibri"/>
              </a:rPr>
              <a:t>IL NOSTRO OBIETTIVO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Shape 74"/>
          <p:cNvCxnSpPr/>
          <p:nvPr/>
        </p:nvCxnSpPr>
        <p:spPr>
          <a:xfrm>
            <a:off x="152400" y="721925"/>
            <a:ext cx="7812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725" y="2138975"/>
            <a:ext cx="2043750" cy="20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775" y="2629375"/>
            <a:ext cx="2778450" cy="22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796575" y="1284298"/>
            <a:ext cx="3323400" cy="3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latin typeface="Bree Serif"/>
                <a:ea typeface="Bree Serif"/>
                <a:cs typeface="Bree Serif"/>
                <a:sym typeface="Bree Serif"/>
              </a:rPr>
              <a:t>Le nostre lezioni sono semplici e intuitive pensate appositamente per bambini dai 12 ai 13 anni per introdurli al mondo dello sviluppo web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0" y="1431264"/>
            <a:ext cx="5553449" cy="3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272250" y="7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latin typeface="Calibri"/>
                <a:ea typeface="Calibri"/>
                <a:cs typeface="Calibri"/>
                <a:sym typeface="Calibri"/>
              </a:rPr>
              <a:t>STRUTTURA LEZIONI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257800" y="871650"/>
            <a:ext cx="7812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228850" y="1264950"/>
            <a:ext cx="45615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Ogni lezione sarà basata largamente sull’utilizzo pratico di HTML-CSS.</a:t>
            </a:r>
            <a:endParaRPr sz="2400"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Ogni lezione avrà una durata di 1:30 ore e avrà inizio alle 15:00.</a:t>
            </a:r>
            <a:endParaRPr sz="2400"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La prima lezione avra’ luogo al Bus Pascal data 2 Febbraio 2018</a:t>
            </a:r>
            <a:endParaRPr sz="2400"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75" y="1051500"/>
            <a:ext cx="3698750" cy="39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334875" y="15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ORARIO &amp; LUOGO</a:t>
            </a:r>
            <a:endParaRPr b="1" sz="3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Shape 92"/>
          <p:cNvCxnSpPr/>
          <p:nvPr/>
        </p:nvCxnSpPr>
        <p:spPr>
          <a:xfrm>
            <a:off x="304800" y="874325"/>
            <a:ext cx="7812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41225" y="1004975"/>
            <a:ext cx="4574772" cy="3550014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rgbClr val="FFFFFF"/>
                </a:solidFill>
              </a:rPr>
              <a:t>9,98€*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5324225" y="953025"/>
            <a:ext cx="3252900" cy="3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*Ad alunno, costo valido per tutto il corso. Fino a un massimo di 24 alunni.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Il costo e’ comprensivo di computer e di tutti i servizi richiesti per il corso.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TOTALE LEZIONI: 10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71300" y="7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LISTINO DEL CORSO</a:t>
            </a:r>
            <a:endParaRPr b="1" sz="3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hape 100"/>
          <p:cNvCxnSpPr/>
          <p:nvPr/>
        </p:nvCxnSpPr>
        <p:spPr>
          <a:xfrm>
            <a:off x="141225" y="794500"/>
            <a:ext cx="7812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163300" y="1181625"/>
            <a:ext cx="83376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- Merenda finale: </a:t>
            </a:r>
            <a:r>
              <a:rPr b="1" lang="it" sz="2400">
                <a:latin typeface="Bree Serif"/>
                <a:ea typeface="Bree Serif"/>
                <a:cs typeface="Bree Serif"/>
                <a:sym typeface="Bree Serif"/>
              </a:rPr>
              <a:t>30€ </a:t>
            </a: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circa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-Tutti gli altri costi (computer, aule) sono </a:t>
            </a:r>
            <a:r>
              <a:rPr b="1" lang="it" sz="2400">
                <a:latin typeface="Bree Serif"/>
                <a:ea typeface="Bree Serif"/>
                <a:cs typeface="Bree Serif"/>
                <a:sym typeface="Bree Serif"/>
              </a:rPr>
              <a:t>coperti </a:t>
            </a: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dalla   scuola Blaise Pascal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Guadagno: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((Prezzo * 24)-Costi) =</a:t>
            </a:r>
            <a:r>
              <a:rPr b="1" lang="it" sz="2400">
                <a:latin typeface="Bree Serif"/>
                <a:ea typeface="Bree Serif"/>
                <a:cs typeface="Bree Serif"/>
                <a:sym typeface="Bree Serif"/>
              </a:rPr>
              <a:t>52,38€ </a:t>
            </a: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ciascuno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Bree Serif"/>
                <a:ea typeface="Bree Serif"/>
                <a:cs typeface="Bree Serif"/>
                <a:sym typeface="Bree Serif"/>
              </a:rPr>
              <a:t>     4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171300" y="7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COSTI </a:t>
            </a:r>
            <a:endParaRPr b="1" sz="3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141225" y="794500"/>
            <a:ext cx="7812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311550" y="3801900"/>
            <a:ext cx="258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29450" y="15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latin typeface="Calibri"/>
                <a:ea typeface="Calibri"/>
                <a:cs typeface="Calibri"/>
                <a:sym typeface="Calibri"/>
              </a:rPr>
              <a:t>COME CONTATTARCI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97750" y="1002450"/>
            <a:ext cx="8340600" cy="4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Puoi contattarci tramite il nostro sito su cui potrete trovare il file contenenti gli argomenti di ogni lezione.</a:t>
            </a:r>
            <a:endParaRPr sz="28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per registrarsi</a:t>
            </a:r>
            <a:endParaRPr b="1" sz="24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http://adamtaoufiq-com.stackstaging.com/youngmind/contact.html</a:t>
            </a:r>
            <a:endParaRPr sz="24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il sito</a:t>
            </a:r>
            <a:endParaRPr b="1" sz="24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http://adamtaoufiq-com.stackstaging.com/youngmind/home.html</a:t>
            </a:r>
            <a:endParaRPr sz="24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715000" y="947850"/>
            <a:ext cx="7812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4641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Presentazione &amp; Analisi</a:t>
            </a:r>
            <a:br>
              <a:rPr lang="it" sz="3000"/>
            </a:br>
            <a:r>
              <a:rPr lang="it" sz="3000"/>
              <a:t>Filippo Fontanesi, Andrea Furghieri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/>
              <a:t>Percorso formativo &amp; Sito</a:t>
            </a:r>
            <a:br>
              <a:rPr b="1" lang="it" sz="3000"/>
            </a:br>
            <a:r>
              <a:rPr lang="it" sz="3000"/>
              <a:t>Alessandro Terzi, Adam Taoufiq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>
                <a:solidFill>
                  <a:srgbClr val="CC0000"/>
                </a:solidFill>
              </a:rPr>
              <a:t>Grazie per l’attenzione</a:t>
            </a:r>
            <a:endParaRPr b="1" sz="3000">
              <a:solidFill>
                <a:srgbClr val="CC0000"/>
              </a:solidFill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500850" y="15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latin typeface="Calibri"/>
                <a:ea typeface="Calibri"/>
                <a:cs typeface="Calibri"/>
                <a:sym typeface="Calibri"/>
              </a:rPr>
              <a:t>CREDITI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Shape 122"/>
          <p:cNvCxnSpPr/>
          <p:nvPr/>
        </p:nvCxnSpPr>
        <p:spPr>
          <a:xfrm>
            <a:off x="486400" y="947850"/>
            <a:ext cx="7812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