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5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5174-C266-45D5-A67C-F1577F119F29}">
  <a:tblStyle styleId="{93EC5174-C266-45D5-A67C-F1577F119F2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ising, Adam" userId="3d7404c7-917c-4350-8197-00e5432fe388" providerId="ADAL" clId="{17DA548F-FF9A-45C0-B62F-1ADB594930C9}"/>
    <pc:docChg chg="undo custSel modSld">
      <pc:chgData name="Theising, Adam" userId="3d7404c7-917c-4350-8197-00e5432fe388" providerId="ADAL" clId="{17DA548F-FF9A-45C0-B62F-1ADB594930C9}" dt="2023-10-16T16:00:20.444" v="2142" actId="20577"/>
      <pc:docMkLst>
        <pc:docMk/>
      </pc:docMkLst>
      <pc:sldChg chg="modSp mod">
        <pc:chgData name="Theising, Adam" userId="3d7404c7-917c-4350-8197-00e5432fe388" providerId="ADAL" clId="{17DA548F-FF9A-45C0-B62F-1ADB594930C9}" dt="2023-10-15T17:59:56.176" v="694" actId="1076"/>
        <pc:sldMkLst>
          <pc:docMk/>
          <pc:sldMk cId="0" sldId="291"/>
        </pc:sldMkLst>
        <pc:spChg chg="mod">
          <ac:chgData name="Theising, Adam" userId="3d7404c7-917c-4350-8197-00e5432fe388" providerId="ADAL" clId="{17DA548F-FF9A-45C0-B62F-1ADB594930C9}" dt="2023-10-15T17:59:56.176" v="694" actId="1076"/>
          <ac:spMkLst>
            <pc:docMk/>
            <pc:sldMk cId="0" sldId="291"/>
            <ac:spMk id="359" creationId="{00000000-0000-0000-0000-000000000000}"/>
          </ac:spMkLst>
        </pc:spChg>
      </pc:sldChg>
      <pc:sldChg chg="modSp mod">
        <pc:chgData name="Theising, Adam" userId="3d7404c7-917c-4350-8197-00e5432fe388" providerId="ADAL" clId="{17DA548F-FF9A-45C0-B62F-1ADB594930C9}" dt="2023-10-15T18:00:14.841" v="699" actId="20577"/>
        <pc:sldMkLst>
          <pc:docMk/>
          <pc:sldMk cId="0" sldId="292"/>
        </pc:sldMkLst>
        <pc:spChg chg="mod">
          <ac:chgData name="Theising, Adam" userId="3d7404c7-917c-4350-8197-00e5432fe388" providerId="ADAL" clId="{17DA548F-FF9A-45C0-B62F-1ADB594930C9}" dt="2023-10-15T18:00:14.841" v="699" actId="20577"/>
          <ac:spMkLst>
            <pc:docMk/>
            <pc:sldMk cId="0" sldId="292"/>
            <ac:spMk id="368" creationId="{00000000-0000-0000-0000-000000000000}"/>
          </ac:spMkLst>
        </pc:spChg>
      </pc:sldChg>
      <pc:sldChg chg="modSp mod">
        <pc:chgData name="Theising, Adam" userId="3d7404c7-917c-4350-8197-00e5432fe388" providerId="ADAL" clId="{17DA548F-FF9A-45C0-B62F-1ADB594930C9}" dt="2023-10-15T17:59:29.613" v="689" actId="20577"/>
        <pc:sldMkLst>
          <pc:docMk/>
          <pc:sldMk cId="0" sldId="293"/>
        </pc:sldMkLst>
        <pc:spChg chg="mod">
          <ac:chgData name="Theising, Adam" userId="3d7404c7-917c-4350-8197-00e5432fe388" providerId="ADAL" clId="{17DA548F-FF9A-45C0-B62F-1ADB594930C9}" dt="2023-10-15T17:47:54.900" v="16" actId="1076"/>
          <ac:spMkLst>
            <pc:docMk/>
            <pc:sldMk cId="0" sldId="293"/>
            <ac:spMk id="376" creationId="{00000000-0000-0000-0000-000000000000}"/>
          </ac:spMkLst>
        </pc:spChg>
        <pc:spChg chg="mod">
          <ac:chgData name="Theising, Adam" userId="3d7404c7-917c-4350-8197-00e5432fe388" providerId="ADAL" clId="{17DA548F-FF9A-45C0-B62F-1ADB594930C9}" dt="2023-10-15T17:59:29.613" v="689" actId="20577"/>
          <ac:spMkLst>
            <pc:docMk/>
            <pc:sldMk cId="0" sldId="293"/>
            <ac:spMk id="377" creationId="{00000000-0000-0000-0000-000000000000}"/>
          </ac:spMkLst>
        </pc:spChg>
        <pc:spChg chg="mod">
          <ac:chgData name="Theising, Adam" userId="3d7404c7-917c-4350-8197-00e5432fe388" providerId="ADAL" clId="{17DA548F-FF9A-45C0-B62F-1ADB594930C9}" dt="2023-10-15T17:48:07.079" v="19" actId="14100"/>
          <ac:spMkLst>
            <pc:docMk/>
            <pc:sldMk cId="0" sldId="293"/>
            <ac:spMk id="378" creationId="{00000000-0000-0000-0000-000000000000}"/>
          </ac:spMkLst>
        </pc:spChg>
      </pc:sldChg>
      <pc:sldChg chg="modSp mod">
        <pc:chgData name="Theising, Adam" userId="3d7404c7-917c-4350-8197-00e5432fe388" providerId="ADAL" clId="{17DA548F-FF9A-45C0-B62F-1ADB594930C9}" dt="2023-10-15T18:00:10.998" v="697" actId="21"/>
        <pc:sldMkLst>
          <pc:docMk/>
          <pc:sldMk cId="0" sldId="294"/>
        </pc:sldMkLst>
        <pc:spChg chg="mod">
          <ac:chgData name="Theising, Adam" userId="3d7404c7-917c-4350-8197-00e5432fe388" providerId="ADAL" clId="{17DA548F-FF9A-45C0-B62F-1ADB594930C9}" dt="2023-10-15T18:00:10.998" v="697" actId="21"/>
          <ac:spMkLst>
            <pc:docMk/>
            <pc:sldMk cId="0" sldId="294"/>
            <ac:spMk id="386" creationId="{00000000-0000-0000-0000-000000000000}"/>
          </ac:spMkLst>
        </pc:spChg>
      </pc:sldChg>
      <pc:sldChg chg="modSp mod">
        <pc:chgData name="Theising, Adam" userId="3d7404c7-917c-4350-8197-00e5432fe388" providerId="ADAL" clId="{17DA548F-FF9A-45C0-B62F-1ADB594930C9}" dt="2023-10-15T17:57:44.169" v="457" actId="20577"/>
        <pc:sldMkLst>
          <pc:docMk/>
          <pc:sldMk cId="0" sldId="295"/>
        </pc:sldMkLst>
        <pc:spChg chg="mod">
          <ac:chgData name="Theising, Adam" userId="3d7404c7-917c-4350-8197-00e5432fe388" providerId="ADAL" clId="{17DA548F-FF9A-45C0-B62F-1ADB594930C9}" dt="2023-10-15T17:57:25.425" v="413" actId="1076"/>
          <ac:spMkLst>
            <pc:docMk/>
            <pc:sldMk cId="0" sldId="295"/>
            <ac:spMk id="394" creationId="{00000000-0000-0000-0000-000000000000}"/>
          </ac:spMkLst>
        </pc:spChg>
        <pc:spChg chg="mod">
          <ac:chgData name="Theising, Adam" userId="3d7404c7-917c-4350-8197-00e5432fe388" providerId="ADAL" clId="{17DA548F-FF9A-45C0-B62F-1ADB594930C9}" dt="2023-10-15T17:57:44.169" v="457" actId="20577"/>
          <ac:spMkLst>
            <pc:docMk/>
            <pc:sldMk cId="0" sldId="295"/>
            <ac:spMk id="395" creationId="{00000000-0000-0000-0000-000000000000}"/>
          </ac:spMkLst>
        </pc:spChg>
      </pc:sldChg>
      <pc:sldChg chg="modSp mod">
        <pc:chgData name="Theising, Adam" userId="3d7404c7-917c-4350-8197-00e5432fe388" providerId="ADAL" clId="{17DA548F-FF9A-45C0-B62F-1ADB594930C9}" dt="2023-10-15T17:57:34.490" v="456" actId="20577"/>
        <pc:sldMkLst>
          <pc:docMk/>
          <pc:sldMk cId="0" sldId="296"/>
        </pc:sldMkLst>
        <pc:spChg chg="mod">
          <ac:chgData name="Theising, Adam" userId="3d7404c7-917c-4350-8197-00e5432fe388" providerId="ADAL" clId="{17DA548F-FF9A-45C0-B62F-1ADB594930C9}" dt="2023-10-15T17:57:34.490" v="456" actId="20577"/>
          <ac:spMkLst>
            <pc:docMk/>
            <pc:sldMk cId="0" sldId="296"/>
            <ac:spMk id="404" creationId="{00000000-0000-0000-0000-000000000000}"/>
          </ac:spMkLst>
        </pc:spChg>
      </pc:sldChg>
      <pc:sldChg chg="modSp mod">
        <pc:chgData name="Theising, Adam" userId="3d7404c7-917c-4350-8197-00e5432fe388" providerId="ADAL" clId="{17DA548F-FF9A-45C0-B62F-1ADB594930C9}" dt="2023-10-15T17:53:16.723" v="223" actId="1076"/>
        <pc:sldMkLst>
          <pc:docMk/>
          <pc:sldMk cId="0" sldId="297"/>
        </pc:sldMkLst>
        <pc:spChg chg="mod">
          <ac:chgData name="Theising, Adam" userId="3d7404c7-917c-4350-8197-00e5432fe388" providerId="ADAL" clId="{17DA548F-FF9A-45C0-B62F-1ADB594930C9}" dt="2023-10-15T17:53:16.723" v="223" actId="1076"/>
          <ac:spMkLst>
            <pc:docMk/>
            <pc:sldMk cId="0" sldId="297"/>
            <ac:spMk id="412" creationId="{00000000-0000-0000-0000-000000000000}"/>
          </ac:spMkLst>
        </pc:spChg>
        <pc:spChg chg="mod">
          <ac:chgData name="Theising, Adam" userId="3d7404c7-917c-4350-8197-00e5432fe388" providerId="ADAL" clId="{17DA548F-FF9A-45C0-B62F-1ADB594930C9}" dt="2023-10-15T17:53:11.529" v="222"/>
          <ac:spMkLst>
            <pc:docMk/>
            <pc:sldMk cId="0" sldId="297"/>
            <ac:spMk id="413" creationId="{00000000-0000-0000-0000-000000000000}"/>
          </ac:spMkLst>
        </pc:spChg>
      </pc:sldChg>
      <pc:sldChg chg="modSp mod">
        <pc:chgData name="Theising, Adam" userId="3d7404c7-917c-4350-8197-00e5432fe388" providerId="ADAL" clId="{17DA548F-FF9A-45C0-B62F-1ADB594930C9}" dt="2023-10-15T17:52:51.649" v="219" actId="21"/>
        <pc:sldMkLst>
          <pc:docMk/>
          <pc:sldMk cId="0" sldId="298"/>
        </pc:sldMkLst>
        <pc:spChg chg="mod">
          <ac:chgData name="Theising, Adam" userId="3d7404c7-917c-4350-8197-00e5432fe388" providerId="ADAL" clId="{17DA548F-FF9A-45C0-B62F-1ADB594930C9}" dt="2023-10-15T17:52:51.649" v="219" actId="21"/>
          <ac:spMkLst>
            <pc:docMk/>
            <pc:sldMk cId="0" sldId="298"/>
            <ac:spMk id="422" creationId="{00000000-0000-0000-0000-000000000000}"/>
          </ac:spMkLst>
        </pc:spChg>
      </pc:sldChg>
      <pc:sldChg chg="modSp mod">
        <pc:chgData name="Theising, Adam" userId="3d7404c7-917c-4350-8197-00e5432fe388" providerId="ADAL" clId="{17DA548F-FF9A-45C0-B62F-1ADB594930C9}" dt="2023-10-16T14:17:30.389" v="1098" actId="1076"/>
        <pc:sldMkLst>
          <pc:docMk/>
          <pc:sldMk cId="0" sldId="299"/>
        </pc:sldMkLst>
        <pc:spChg chg="mod">
          <ac:chgData name="Theising, Adam" userId="3d7404c7-917c-4350-8197-00e5432fe388" providerId="ADAL" clId="{17DA548F-FF9A-45C0-B62F-1ADB594930C9}" dt="2023-10-16T14:17:21.679" v="1096" actId="1076"/>
          <ac:spMkLst>
            <pc:docMk/>
            <pc:sldMk cId="0" sldId="299"/>
            <ac:spMk id="430" creationId="{00000000-0000-0000-0000-000000000000}"/>
          </ac:spMkLst>
        </pc:spChg>
        <pc:spChg chg="mod">
          <ac:chgData name="Theising, Adam" userId="3d7404c7-917c-4350-8197-00e5432fe388" providerId="ADAL" clId="{17DA548F-FF9A-45C0-B62F-1ADB594930C9}" dt="2023-10-16T14:16:17.477" v="1062" actId="20577"/>
          <ac:spMkLst>
            <pc:docMk/>
            <pc:sldMk cId="0" sldId="299"/>
            <ac:spMk id="431" creationId="{00000000-0000-0000-0000-000000000000}"/>
          </ac:spMkLst>
        </pc:spChg>
        <pc:spChg chg="mod">
          <ac:chgData name="Theising, Adam" userId="3d7404c7-917c-4350-8197-00e5432fe388" providerId="ADAL" clId="{17DA548F-FF9A-45C0-B62F-1ADB594930C9}" dt="2023-10-16T14:17:30.389" v="1098" actId="1076"/>
          <ac:spMkLst>
            <pc:docMk/>
            <pc:sldMk cId="0" sldId="299"/>
            <ac:spMk id="432" creationId="{00000000-0000-0000-0000-000000000000}"/>
          </ac:spMkLst>
        </pc:spChg>
      </pc:sldChg>
      <pc:sldChg chg="modSp mod">
        <pc:chgData name="Theising, Adam" userId="3d7404c7-917c-4350-8197-00e5432fe388" providerId="ADAL" clId="{17DA548F-FF9A-45C0-B62F-1ADB594930C9}" dt="2023-10-16T14:17:53.324" v="1101" actId="1076"/>
        <pc:sldMkLst>
          <pc:docMk/>
          <pc:sldMk cId="0" sldId="300"/>
        </pc:sldMkLst>
        <pc:spChg chg="mod">
          <ac:chgData name="Theising, Adam" userId="3d7404c7-917c-4350-8197-00e5432fe388" providerId="ADAL" clId="{17DA548F-FF9A-45C0-B62F-1ADB594930C9}" dt="2023-10-16T14:16:27.294" v="1085" actId="20577"/>
          <ac:spMkLst>
            <pc:docMk/>
            <pc:sldMk cId="0" sldId="300"/>
            <ac:spMk id="440" creationId="{00000000-0000-0000-0000-000000000000}"/>
          </ac:spMkLst>
        </pc:spChg>
        <pc:spChg chg="mod">
          <ac:chgData name="Theising, Adam" userId="3d7404c7-917c-4350-8197-00e5432fe388" providerId="ADAL" clId="{17DA548F-FF9A-45C0-B62F-1ADB594930C9}" dt="2023-10-16T14:17:53.324" v="1101" actId="1076"/>
          <ac:spMkLst>
            <pc:docMk/>
            <pc:sldMk cId="0" sldId="300"/>
            <ac:spMk id="441" creationId="{00000000-0000-0000-0000-000000000000}"/>
          </ac:spMkLst>
        </pc:spChg>
      </pc:sldChg>
      <pc:sldChg chg="modSp mod">
        <pc:chgData name="Theising, Adam" userId="3d7404c7-917c-4350-8197-00e5432fe388" providerId="ADAL" clId="{17DA548F-FF9A-45C0-B62F-1ADB594930C9}" dt="2023-10-16T15:53:57.409" v="1863" actId="20577"/>
        <pc:sldMkLst>
          <pc:docMk/>
          <pc:sldMk cId="0" sldId="301"/>
        </pc:sldMkLst>
        <pc:spChg chg="mod">
          <ac:chgData name="Theising, Adam" userId="3d7404c7-917c-4350-8197-00e5432fe388" providerId="ADAL" clId="{17DA548F-FF9A-45C0-B62F-1ADB594930C9}" dt="2023-10-16T15:53:57.409" v="1863" actId="20577"/>
          <ac:spMkLst>
            <pc:docMk/>
            <pc:sldMk cId="0" sldId="301"/>
            <ac:spMk id="449" creationId="{00000000-0000-0000-0000-000000000000}"/>
          </ac:spMkLst>
        </pc:spChg>
        <pc:spChg chg="mod">
          <ac:chgData name="Theising, Adam" userId="3d7404c7-917c-4350-8197-00e5432fe388" providerId="ADAL" clId="{17DA548F-FF9A-45C0-B62F-1ADB594930C9}" dt="2023-10-16T14:18:20.164" v="1107" actId="1076"/>
          <ac:spMkLst>
            <pc:docMk/>
            <pc:sldMk cId="0" sldId="301"/>
            <ac:spMk id="450" creationId="{00000000-0000-0000-0000-000000000000}"/>
          </ac:spMkLst>
        </pc:spChg>
      </pc:sldChg>
      <pc:sldChg chg="modSp mod">
        <pc:chgData name="Theising, Adam" userId="3d7404c7-917c-4350-8197-00e5432fe388" providerId="ADAL" clId="{17DA548F-FF9A-45C0-B62F-1ADB594930C9}" dt="2023-10-16T15:54:06.542" v="1884" actId="20577"/>
        <pc:sldMkLst>
          <pc:docMk/>
          <pc:sldMk cId="0" sldId="302"/>
        </pc:sldMkLst>
        <pc:spChg chg="mod">
          <ac:chgData name="Theising, Adam" userId="3d7404c7-917c-4350-8197-00e5432fe388" providerId="ADAL" clId="{17DA548F-FF9A-45C0-B62F-1ADB594930C9}" dt="2023-10-16T15:54:06.542" v="1884" actId="20577"/>
          <ac:spMkLst>
            <pc:docMk/>
            <pc:sldMk cId="0" sldId="302"/>
            <ac:spMk id="458" creationId="{00000000-0000-0000-0000-000000000000}"/>
          </ac:spMkLst>
        </pc:spChg>
        <pc:spChg chg="mod">
          <ac:chgData name="Theising, Adam" userId="3d7404c7-917c-4350-8197-00e5432fe388" providerId="ADAL" clId="{17DA548F-FF9A-45C0-B62F-1ADB594930C9}" dt="2023-10-16T14:18:32.756" v="1110" actId="1076"/>
          <ac:spMkLst>
            <pc:docMk/>
            <pc:sldMk cId="0" sldId="302"/>
            <ac:spMk id="459" creationId="{00000000-0000-0000-0000-000000000000}"/>
          </ac:spMkLst>
        </pc:spChg>
      </pc:sldChg>
      <pc:sldChg chg="modSp mod">
        <pc:chgData name="Theising, Adam" userId="3d7404c7-917c-4350-8197-00e5432fe388" providerId="ADAL" clId="{17DA548F-FF9A-45C0-B62F-1ADB594930C9}" dt="2023-10-16T15:40:25.835" v="1470" actId="20577"/>
        <pc:sldMkLst>
          <pc:docMk/>
          <pc:sldMk cId="0" sldId="303"/>
        </pc:sldMkLst>
        <pc:spChg chg="mod">
          <ac:chgData name="Theising, Adam" userId="3d7404c7-917c-4350-8197-00e5432fe388" providerId="ADAL" clId="{17DA548F-FF9A-45C0-B62F-1ADB594930C9}" dt="2023-10-16T15:40:25.835" v="1470" actId="20577"/>
          <ac:spMkLst>
            <pc:docMk/>
            <pc:sldMk cId="0" sldId="303"/>
            <ac:spMk id="467" creationId="{00000000-0000-0000-0000-000000000000}"/>
          </ac:spMkLst>
        </pc:spChg>
        <pc:spChg chg="mod">
          <ac:chgData name="Theising, Adam" userId="3d7404c7-917c-4350-8197-00e5432fe388" providerId="ADAL" clId="{17DA548F-FF9A-45C0-B62F-1ADB594930C9}" dt="2023-10-16T14:18:44.492" v="1114" actId="1076"/>
          <ac:spMkLst>
            <pc:docMk/>
            <pc:sldMk cId="0" sldId="303"/>
            <ac:spMk id="468" creationId="{00000000-0000-0000-0000-000000000000}"/>
          </ac:spMkLst>
        </pc:spChg>
      </pc:sldChg>
      <pc:sldChg chg="modSp mod">
        <pc:chgData name="Theising, Adam" userId="3d7404c7-917c-4350-8197-00e5432fe388" providerId="ADAL" clId="{17DA548F-FF9A-45C0-B62F-1ADB594930C9}" dt="2023-10-16T15:40:35.514" v="1487" actId="20577"/>
        <pc:sldMkLst>
          <pc:docMk/>
          <pc:sldMk cId="0" sldId="304"/>
        </pc:sldMkLst>
        <pc:spChg chg="mod">
          <ac:chgData name="Theising, Adam" userId="3d7404c7-917c-4350-8197-00e5432fe388" providerId="ADAL" clId="{17DA548F-FF9A-45C0-B62F-1ADB594930C9}" dt="2023-10-16T15:40:35.514" v="1487" actId="20577"/>
          <ac:spMkLst>
            <pc:docMk/>
            <pc:sldMk cId="0" sldId="304"/>
            <ac:spMk id="476" creationId="{00000000-0000-0000-0000-000000000000}"/>
          </ac:spMkLst>
        </pc:spChg>
        <pc:spChg chg="mod">
          <ac:chgData name="Theising, Adam" userId="3d7404c7-917c-4350-8197-00e5432fe388" providerId="ADAL" clId="{17DA548F-FF9A-45C0-B62F-1ADB594930C9}" dt="2023-10-16T14:18:53.444" v="1117" actId="1076"/>
          <ac:spMkLst>
            <pc:docMk/>
            <pc:sldMk cId="0" sldId="304"/>
            <ac:spMk id="477" creationId="{00000000-0000-0000-0000-000000000000}"/>
          </ac:spMkLst>
        </pc:spChg>
      </pc:sldChg>
      <pc:sldChg chg="modSp mod">
        <pc:chgData name="Theising, Adam" userId="3d7404c7-917c-4350-8197-00e5432fe388" providerId="ADAL" clId="{17DA548F-FF9A-45C0-B62F-1ADB594930C9}" dt="2023-10-16T15:52:19.173" v="1705"/>
        <pc:sldMkLst>
          <pc:docMk/>
          <pc:sldMk cId="0" sldId="305"/>
        </pc:sldMkLst>
        <pc:spChg chg="mod">
          <ac:chgData name="Theising, Adam" userId="3d7404c7-917c-4350-8197-00e5432fe388" providerId="ADAL" clId="{17DA548F-FF9A-45C0-B62F-1ADB594930C9}" dt="2023-10-16T14:19:12.230" v="1124" actId="1076"/>
          <ac:spMkLst>
            <pc:docMk/>
            <pc:sldMk cId="0" sldId="305"/>
            <ac:spMk id="484" creationId="{00000000-0000-0000-0000-000000000000}"/>
          </ac:spMkLst>
        </pc:spChg>
        <pc:spChg chg="mod">
          <ac:chgData name="Theising, Adam" userId="3d7404c7-917c-4350-8197-00e5432fe388" providerId="ADAL" clId="{17DA548F-FF9A-45C0-B62F-1ADB594930C9}" dt="2023-10-16T15:52:19.173" v="1705"/>
          <ac:spMkLst>
            <pc:docMk/>
            <pc:sldMk cId="0" sldId="305"/>
            <ac:spMk id="485" creationId="{00000000-0000-0000-0000-000000000000}"/>
          </ac:spMkLst>
        </pc:spChg>
        <pc:spChg chg="mod">
          <ac:chgData name="Theising, Adam" userId="3d7404c7-917c-4350-8197-00e5432fe388" providerId="ADAL" clId="{17DA548F-FF9A-45C0-B62F-1ADB594930C9}" dt="2023-10-16T14:19:23.484" v="1126" actId="1076"/>
          <ac:spMkLst>
            <pc:docMk/>
            <pc:sldMk cId="0" sldId="305"/>
            <ac:spMk id="486" creationId="{00000000-0000-0000-0000-000000000000}"/>
          </ac:spMkLst>
        </pc:spChg>
      </pc:sldChg>
      <pc:sldChg chg="modSp mod">
        <pc:chgData name="Theising, Adam" userId="3d7404c7-917c-4350-8197-00e5432fe388" providerId="ADAL" clId="{17DA548F-FF9A-45C0-B62F-1ADB594930C9}" dt="2023-10-16T15:52:31.065" v="1707"/>
        <pc:sldMkLst>
          <pc:docMk/>
          <pc:sldMk cId="0" sldId="306"/>
        </pc:sldMkLst>
        <pc:spChg chg="mod">
          <ac:chgData name="Theising, Adam" userId="3d7404c7-917c-4350-8197-00e5432fe388" providerId="ADAL" clId="{17DA548F-FF9A-45C0-B62F-1ADB594930C9}" dt="2023-10-16T15:52:31.065" v="1707"/>
          <ac:spMkLst>
            <pc:docMk/>
            <pc:sldMk cId="0" sldId="306"/>
            <ac:spMk id="494" creationId="{00000000-0000-0000-0000-000000000000}"/>
          </ac:spMkLst>
        </pc:spChg>
        <pc:spChg chg="mod">
          <ac:chgData name="Theising, Adam" userId="3d7404c7-917c-4350-8197-00e5432fe388" providerId="ADAL" clId="{17DA548F-FF9A-45C0-B62F-1ADB594930C9}" dt="2023-10-16T14:19:31.715" v="1129" actId="1076"/>
          <ac:spMkLst>
            <pc:docMk/>
            <pc:sldMk cId="0" sldId="306"/>
            <ac:spMk id="495" creationId="{00000000-0000-0000-0000-000000000000}"/>
          </ac:spMkLst>
        </pc:spChg>
      </pc:sldChg>
      <pc:sldChg chg="modSp mod">
        <pc:chgData name="Theising, Adam" userId="3d7404c7-917c-4350-8197-00e5432fe388" providerId="ADAL" clId="{17DA548F-FF9A-45C0-B62F-1ADB594930C9}" dt="2023-10-16T15:58:30.349" v="2076" actId="20577"/>
        <pc:sldMkLst>
          <pc:docMk/>
          <pc:sldMk cId="0" sldId="307"/>
        </pc:sldMkLst>
        <pc:spChg chg="mod">
          <ac:chgData name="Theising, Adam" userId="3d7404c7-917c-4350-8197-00e5432fe388" providerId="ADAL" clId="{17DA548F-FF9A-45C0-B62F-1ADB594930C9}" dt="2023-10-16T15:58:30.349" v="2076" actId="20577"/>
          <ac:spMkLst>
            <pc:docMk/>
            <pc:sldMk cId="0" sldId="307"/>
            <ac:spMk id="503" creationId="{00000000-0000-0000-0000-000000000000}"/>
          </ac:spMkLst>
        </pc:spChg>
        <pc:spChg chg="mod">
          <ac:chgData name="Theising, Adam" userId="3d7404c7-917c-4350-8197-00e5432fe388" providerId="ADAL" clId="{17DA548F-FF9A-45C0-B62F-1ADB594930C9}" dt="2023-10-16T14:19:42.573" v="1133" actId="1076"/>
          <ac:spMkLst>
            <pc:docMk/>
            <pc:sldMk cId="0" sldId="307"/>
            <ac:spMk id="504" creationId="{00000000-0000-0000-0000-000000000000}"/>
          </ac:spMkLst>
        </pc:spChg>
      </pc:sldChg>
      <pc:sldChg chg="modSp mod">
        <pc:chgData name="Theising, Adam" userId="3d7404c7-917c-4350-8197-00e5432fe388" providerId="ADAL" clId="{17DA548F-FF9A-45C0-B62F-1ADB594930C9}" dt="2023-10-16T16:00:20.444" v="2142" actId="20577"/>
        <pc:sldMkLst>
          <pc:docMk/>
          <pc:sldMk cId="0" sldId="308"/>
        </pc:sldMkLst>
        <pc:spChg chg="mod">
          <ac:chgData name="Theising, Adam" userId="3d7404c7-917c-4350-8197-00e5432fe388" providerId="ADAL" clId="{17DA548F-FF9A-45C0-B62F-1ADB594930C9}" dt="2023-10-16T14:19:49.603" v="1136" actId="1076"/>
          <ac:spMkLst>
            <pc:docMk/>
            <pc:sldMk cId="0" sldId="308"/>
            <ac:spMk id="511" creationId="{00000000-0000-0000-0000-000000000000}"/>
          </ac:spMkLst>
        </pc:spChg>
        <pc:spChg chg="mod">
          <ac:chgData name="Theising, Adam" userId="3d7404c7-917c-4350-8197-00e5432fe388" providerId="ADAL" clId="{17DA548F-FF9A-45C0-B62F-1ADB594930C9}" dt="2023-10-16T16:00:20.444" v="2142" actId="20577"/>
          <ac:spMkLst>
            <pc:docMk/>
            <pc:sldMk cId="0" sldId="308"/>
            <ac:spMk id="512" creationId="{00000000-0000-0000-0000-000000000000}"/>
          </ac:spMkLst>
        </pc:spChg>
        <pc:spChg chg="mod">
          <ac:chgData name="Theising, Adam" userId="3d7404c7-917c-4350-8197-00e5432fe388" providerId="ADAL" clId="{17DA548F-FF9A-45C0-B62F-1ADB594930C9}" dt="2023-10-16T14:19:53.732" v="1137" actId="1076"/>
          <ac:spMkLst>
            <pc:docMk/>
            <pc:sldMk cId="0" sldId="308"/>
            <ac:spMk id="513" creationId="{00000000-0000-0000-0000-000000000000}"/>
          </ac:spMkLst>
        </pc:spChg>
      </pc:sldChg>
      <pc:sldChg chg="modSp mod">
        <pc:chgData name="Theising, Adam" userId="3d7404c7-917c-4350-8197-00e5432fe388" providerId="ADAL" clId="{17DA548F-FF9A-45C0-B62F-1ADB594930C9}" dt="2023-10-16T13:36:26.971" v="770" actId="6549"/>
        <pc:sldMkLst>
          <pc:docMk/>
          <pc:sldMk cId="0" sldId="309"/>
        </pc:sldMkLst>
        <pc:spChg chg="mod">
          <ac:chgData name="Theising, Adam" userId="3d7404c7-917c-4350-8197-00e5432fe388" providerId="ADAL" clId="{17DA548F-FF9A-45C0-B62F-1ADB594930C9}" dt="2023-10-16T13:36:26.971" v="770" actId="6549"/>
          <ac:spMkLst>
            <pc:docMk/>
            <pc:sldMk cId="0" sldId="309"/>
            <ac:spMk id="521" creationId="{00000000-0000-0000-0000-000000000000}"/>
          </ac:spMkLst>
        </pc:spChg>
      </pc:sldChg>
      <pc:sldChg chg="modSp mod">
        <pc:chgData name="Theising, Adam" userId="3d7404c7-917c-4350-8197-00e5432fe388" providerId="ADAL" clId="{17DA548F-FF9A-45C0-B62F-1ADB594930C9}" dt="2023-10-16T13:41:42.634" v="941" actId="255"/>
        <pc:sldMkLst>
          <pc:docMk/>
          <pc:sldMk cId="0" sldId="310"/>
        </pc:sldMkLst>
        <pc:spChg chg="mod">
          <ac:chgData name="Theising, Adam" userId="3d7404c7-917c-4350-8197-00e5432fe388" providerId="ADAL" clId="{17DA548F-FF9A-45C0-B62F-1ADB594930C9}" dt="2023-10-16T13:41:42.634" v="941" actId="255"/>
          <ac:spMkLst>
            <pc:docMk/>
            <pc:sldMk cId="0" sldId="310"/>
            <ac:spMk id="531" creationId="{00000000-0000-0000-0000-000000000000}"/>
          </ac:spMkLst>
        </pc:spChg>
      </pc:sldChg>
      <pc:sldChg chg="modSp mod">
        <pc:chgData name="Theising, Adam" userId="3d7404c7-917c-4350-8197-00e5432fe388" providerId="ADAL" clId="{17DA548F-FF9A-45C0-B62F-1ADB594930C9}" dt="2023-10-16T13:33:15.827" v="740" actId="20577"/>
        <pc:sldMkLst>
          <pc:docMk/>
          <pc:sldMk cId="0" sldId="311"/>
        </pc:sldMkLst>
        <pc:spChg chg="mod">
          <ac:chgData name="Theising, Adam" userId="3d7404c7-917c-4350-8197-00e5432fe388" providerId="ADAL" clId="{17DA548F-FF9A-45C0-B62F-1ADB594930C9}" dt="2023-10-16T13:33:15.827" v="740" actId="20577"/>
          <ac:spMkLst>
            <pc:docMk/>
            <pc:sldMk cId="0" sldId="311"/>
            <ac:spMk id="54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654b397_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654b397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654b397_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b654b397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654b397_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654b397_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654b397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654b397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654b397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654b397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654b397_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654b397_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654b397_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654b397_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654b397_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654b397_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654b397_0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b654b397_0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654b397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654b397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f4f3288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f4f3288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b654b397_0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b654b397_0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654b397_0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b654b397_0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654b397_0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654b397_0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654b397_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654b397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b654b397_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b654b397_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b654b397_0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b654b397_0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b654b397_0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b654b397_0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54b397_0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b654b397_0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b654b397_0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b654b397_0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b654b397_0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b654b397_0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af4f3288_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af4f3288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b654b397_0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b654b397_0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b654b397_0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b654b397_0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b654b397_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b654b397_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b654b397_0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b654b397_0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b654b397_0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b654b397_0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b654b397_0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b654b397_0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b654b397_0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b654b397_0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b654b397_0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b654b397_0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b654b397_0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b654b397_0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b654b397_0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b654b397_0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4f3288_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4f3288_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b654b397_0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b654b397_0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b654b397_0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b654b397_0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b654b397_0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b654b397_0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b654b397_0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b654b397_0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b654b397_0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b654b397_0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b654b397_0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b654b397_0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b654b397_0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b654b397_0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b654b397_0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b654b397_0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b654b397_0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b654b397_0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b654b397_0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b654b397_0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b654b397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b654b397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b654b397_0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b654b397_0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b654b397_0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b654b397_0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b654b397_0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b654b397_0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b654b397_0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b654b397_0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b654b397_0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b654b397_0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b654b397_0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b654b397_0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654b397_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654b397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b654b397_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b654b397_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654b397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654b397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b654b397_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b654b397_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12192000" cy="6902100"/>
          </a:xfrm>
          <a:prstGeom prst="rect">
            <a:avLst/>
          </a:prstGeom>
          <a:gradFill>
            <a:gsLst>
              <a:gs pos="0">
                <a:srgbClr val="003171"/>
              </a:gs>
              <a:gs pos="100000">
                <a:srgbClr val="549FFF"/>
              </a:gs>
            </a:gsLst>
            <a:lin ang="792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10" name="Google Shape;10;p2"/>
          <p:cNvSpPr/>
          <p:nvPr/>
        </p:nvSpPr>
        <p:spPr>
          <a:xfrm flipH="1">
            <a:off x="-5110" y="16054"/>
            <a:ext cx="14567777" cy="6881035"/>
          </a:xfrm>
          <a:custGeom>
            <a:avLst/>
            <a:gdLst/>
            <a:ahLst/>
            <a:cxnLst/>
            <a:rect l="l" t="t" r="r" b="b"/>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11" name="Google Shape;11;p2"/>
          <p:cNvSpPr/>
          <p:nvPr/>
        </p:nvSpPr>
        <p:spPr>
          <a:xfrm flipH="1">
            <a:off x="19546" y="882"/>
            <a:ext cx="14001255" cy="6881035"/>
          </a:xfrm>
          <a:custGeom>
            <a:avLst/>
            <a:gdLst/>
            <a:ahLst/>
            <a:cxnLst/>
            <a:rect l="l" t="t" r="r" b="b"/>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400"/>
          </a:p>
        </p:txBody>
      </p:sp>
      <p:sp>
        <p:nvSpPr>
          <p:cNvPr id="12" name="Google Shape;12;p2"/>
          <p:cNvSpPr/>
          <p:nvPr/>
        </p:nvSpPr>
        <p:spPr>
          <a:xfrm>
            <a:off x="-1128889" y="-882"/>
            <a:ext cx="2889956" cy="6906895"/>
          </a:xfrm>
          <a:custGeom>
            <a:avLst/>
            <a:gdLst/>
            <a:ahLst/>
            <a:cxnLst/>
            <a:rect l="l" t="t" r="r" b="b"/>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13" name="Google Shape;13;p2"/>
          <p:cNvSpPr/>
          <p:nvPr/>
        </p:nvSpPr>
        <p:spPr>
          <a:xfrm rot="10800000" flipH="1">
            <a:off x="-699912" y="-4974"/>
            <a:ext cx="1871247" cy="6906895"/>
          </a:xfrm>
          <a:custGeom>
            <a:avLst/>
            <a:gdLst/>
            <a:ahLst/>
            <a:cxnLst/>
            <a:rect l="l" t="t" r="r" b="b"/>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14" name="Google Shape;14;p2"/>
          <p:cNvSpPr txBox="1">
            <a:spLocks noGrp="1"/>
          </p:cNvSpPr>
          <p:nvPr>
            <p:ph type="ctrTitle"/>
          </p:nvPr>
        </p:nvSpPr>
        <p:spPr>
          <a:xfrm>
            <a:off x="1442720" y="1656080"/>
            <a:ext cx="9401200" cy="14700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lt1"/>
              </a:buClr>
              <a:buSzPts val="4800"/>
              <a:buNone/>
              <a:defRPr sz="3200">
                <a:solidFill>
                  <a:schemeClr val="lt1"/>
                </a:solidFill>
              </a:defRPr>
            </a:lvl1pPr>
            <a:lvl2pPr lvl="1" algn="r">
              <a:spcBef>
                <a:spcPts val="0"/>
              </a:spcBef>
              <a:spcAft>
                <a:spcPts val="0"/>
              </a:spcAft>
              <a:buClr>
                <a:schemeClr val="lt1"/>
              </a:buClr>
              <a:buSzPts val="4800"/>
              <a:buNone/>
              <a:defRPr sz="4800">
                <a:solidFill>
                  <a:schemeClr val="lt1"/>
                </a:solidFill>
              </a:defRPr>
            </a:lvl2pPr>
            <a:lvl3pPr lvl="2" algn="r">
              <a:spcBef>
                <a:spcPts val="0"/>
              </a:spcBef>
              <a:spcAft>
                <a:spcPts val="0"/>
              </a:spcAft>
              <a:buClr>
                <a:schemeClr val="lt1"/>
              </a:buClr>
              <a:buSzPts val="4800"/>
              <a:buNone/>
              <a:defRPr sz="4800">
                <a:solidFill>
                  <a:schemeClr val="lt1"/>
                </a:solidFill>
              </a:defRPr>
            </a:lvl3pPr>
            <a:lvl4pPr lvl="3" algn="r">
              <a:spcBef>
                <a:spcPts val="0"/>
              </a:spcBef>
              <a:spcAft>
                <a:spcPts val="0"/>
              </a:spcAft>
              <a:buClr>
                <a:schemeClr val="lt1"/>
              </a:buClr>
              <a:buSzPts val="4800"/>
              <a:buNone/>
              <a:defRPr sz="4800">
                <a:solidFill>
                  <a:schemeClr val="lt1"/>
                </a:solidFill>
              </a:defRPr>
            </a:lvl4pPr>
            <a:lvl5pPr lvl="4" algn="r">
              <a:spcBef>
                <a:spcPts val="0"/>
              </a:spcBef>
              <a:spcAft>
                <a:spcPts val="0"/>
              </a:spcAft>
              <a:buClr>
                <a:schemeClr val="lt1"/>
              </a:buClr>
              <a:buSzPts val="4800"/>
              <a:buNone/>
              <a:defRPr sz="4800">
                <a:solidFill>
                  <a:schemeClr val="lt1"/>
                </a:solidFill>
              </a:defRPr>
            </a:lvl5pPr>
            <a:lvl6pPr lvl="5" algn="r">
              <a:spcBef>
                <a:spcPts val="0"/>
              </a:spcBef>
              <a:spcAft>
                <a:spcPts val="0"/>
              </a:spcAft>
              <a:buClr>
                <a:schemeClr val="lt1"/>
              </a:buClr>
              <a:buSzPts val="4800"/>
              <a:buNone/>
              <a:defRPr sz="4800">
                <a:solidFill>
                  <a:schemeClr val="lt1"/>
                </a:solidFill>
              </a:defRPr>
            </a:lvl6pPr>
            <a:lvl7pPr lvl="6" algn="r">
              <a:spcBef>
                <a:spcPts val="0"/>
              </a:spcBef>
              <a:spcAft>
                <a:spcPts val="0"/>
              </a:spcAft>
              <a:buClr>
                <a:schemeClr val="lt1"/>
              </a:buClr>
              <a:buSzPts val="4800"/>
              <a:buNone/>
              <a:defRPr sz="4800">
                <a:solidFill>
                  <a:schemeClr val="lt1"/>
                </a:solidFill>
              </a:defRPr>
            </a:lvl7pPr>
            <a:lvl8pPr lvl="7" algn="r">
              <a:spcBef>
                <a:spcPts val="0"/>
              </a:spcBef>
              <a:spcAft>
                <a:spcPts val="0"/>
              </a:spcAft>
              <a:buClr>
                <a:schemeClr val="lt1"/>
              </a:buClr>
              <a:buSzPts val="4800"/>
              <a:buNone/>
              <a:defRPr sz="4800">
                <a:solidFill>
                  <a:schemeClr val="lt1"/>
                </a:solidFill>
              </a:defRPr>
            </a:lvl8pPr>
            <a:lvl9pPr lvl="8" algn="r">
              <a:spcBef>
                <a:spcPts val="0"/>
              </a:spcBef>
              <a:spcAft>
                <a:spcPts val="0"/>
              </a:spcAft>
              <a:buClr>
                <a:schemeClr val="lt1"/>
              </a:buClr>
              <a:buSzPts val="4800"/>
              <a:buNone/>
              <a:defRPr sz="4800">
                <a:solidFill>
                  <a:schemeClr val="lt1"/>
                </a:solidFill>
              </a:defRPr>
            </a:lvl9pPr>
          </a:lstStyle>
          <a:p>
            <a:endParaRPr dirty="0"/>
          </a:p>
        </p:txBody>
      </p:sp>
      <p:sp>
        <p:nvSpPr>
          <p:cNvPr id="15" name="Google Shape;15;p2"/>
          <p:cNvSpPr txBox="1">
            <a:spLocks noGrp="1"/>
          </p:cNvSpPr>
          <p:nvPr>
            <p:ph type="subTitle" idx="1"/>
          </p:nvPr>
        </p:nvSpPr>
        <p:spPr>
          <a:xfrm>
            <a:off x="1442720" y="3230880"/>
            <a:ext cx="9381200" cy="9255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2400"/>
              <a:buNone/>
              <a:defRPr sz="2400">
                <a:solidFill>
                  <a:schemeClr val="lt1"/>
                </a:solidFill>
              </a:defRPr>
            </a:lvl1pPr>
            <a:lvl2pPr lvl="1" algn="r">
              <a:spcBef>
                <a:spcPts val="0"/>
              </a:spcBef>
              <a:spcAft>
                <a:spcPts val="0"/>
              </a:spcAft>
              <a:buClr>
                <a:schemeClr val="lt1"/>
              </a:buClr>
              <a:buSzPts val="2400"/>
              <a:buNone/>
              <a:defRPr sz="2400">
                <a:solidFill>
                  <a:schemeClr val="lt1"/>
                </a:solidFill>
              </a:defRPr>
            </a:lvl2pPr>
            <a:lvl3pPr lvl="2" algn="r">
              <a:spcBef>
                <a:spcPts val="0"/>
              </a:spcBef>
              <a:spcAft>
                <a:spcPts val="0"/>
              </a:spcAft>
              <a:buClr>
                <a:schemeClr val="lt1"/>
              </a:buClr>
              <a:buSzPts val="2400"/>
              <a:buNone/>
              <a:defRPr>
                <a:solidFill>
                  <a:schemeClr val="lt1"/>
                </a:solidFill>
              </a:defRPr>
            </a:lvl3pPr>
            <a:lvl4pPr lvl="3" algn="r">
              <a:spcBef>
                <a:spcPts val="0"/>
              </a:spcBef>
              <a:spcAft>
                <a:spcPts val="0"/>
              </a:spcAft>
              <a:buClr>
                <a:schemeClr val="lt1"/>
              </a:buClr>
              <a:buSzPts val="2400"/>
              <a:buNone/>
              <a:defRPr sz="2400">
                <a:solidFill>
                  <a:schemeClr val="lt1"/>
                </a:solidFill>
              </a:defRPr>
            </a:lvl4pPr>
            <a:lvl5pPr lvl="4" algn="r">
              <a:spcBef>
                <a:spcPts val="0"/>
              </a:spcBef>
              <a:spcAft>
                <a:spcPts val="0"/>
              </a:spcAft>
              <a:buClr>
                <a:schemeClr val="lt1"/>
              </a:buClr>
              <a:buSzPts val="2400"/>
              <a:buNone/>
              <a:defRPr sz="2400">
                <a:solidFill>
                  <a:schemeClr val="lt1"/>
                </a:solidFill>
              </a:defRPr>
            </a:lvl5pPr>
            <a:lvl6pPr lvl="5" algn="r">
              <a:spcBef>
                <a:spcPts val="0"/>
              </a:spcBef>
              <a:spcAft>
                <a:spcPts val="0"/>
              </a:spcAft>
              <a:buClr>
                <a:schemeClr val="lt1"/>
              </a:buClr>
              <a:buSzPts val="2400"/>
              <a:buNone/>
              <a:defRPr sz="2400">
                <a:solidFill>
                  <a:schemeClr val="lt1"/>
                </a:solidFill>
              </a:defRPr>
            </a:lvl6pPr>
            <a:lvl7pPr lvl="6" algn="r">
              <a:spcBef>
                <a:spcPts val="0"/>
              </a:spcBef>
              <a:spcAft>
                <a:spcPts val="0"/>
              </a:spcAft>
              <a:buClr>
                <a:schemeClr val="lt1"/>
              </a:buClr>
              <a:buSzPts val="2400"/>
              <a:buNone/>
              <a:defRPr sz="2400">
                <a:solidFill>
                  <a:schemeClr val="lt1"/>
                </a:solidFill>
              </a:defRPr>
            </a:lvl7pPr>
            <a:lvl8pPr lvl="7" algn="r">
              <a:spcBef>
                <a:spcPts val="0"/>
              </a:spcBef>
              <a:spcAft>
                <a:spcPts val="0"/>
              </a:spcAft>
              <a:buClr>
                <a:schemeClr val="lt1"/>
              </a:buClr>
              <a:buSzPts val="2400"/>
              <a:buNone/>
              <a:defRPr sz="2400">
                <a:solidFill>
                  <a:schemeClr val="lt1"/>
                </a:solidFill>
              </a:defRPr>
            </a:lvl8pPr>
            <a:lvl9pPr lvl="8" algn="r">
              <a:spcBef>
                <a:spcPts val="0"/>
              </a:spcBef>
              <a:spcAft>
                <a:spcPts val="0"/>
              </a:spcAft>
              <a:buClr>
                <a:schemeClr val="lt1"/>
              </a:buClr>
              <a:buSzPts val="2400"/>
              <a:buNone/>
              <a:defRPr sz="2400">
                <a:solidFill>
                  <a:schemeClr val="lt1"/>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rot="10800000" flipH="1">
            <a:off x="-464243" y="-21900"/>
            <a:ext cx="2298027" cy="6879900"/>
          </a:xfrm>
          <a:custGeom>
            <a:avLst/>
            <a:gdLst/>
            <a:ahLst/>
            <a:cxnLst/>
            <a:rect l="l" t="t" r="r" b="b"/>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18" name="Google Shape;18;p3"/>
          <p:cNvSpPr txBox="1">
            <a:spLocks noGrp="1"/>
          </p:cNvSpPr>
          <p:nvPr>
            <p:ph type="body" idx="1"/>
          </p:nvPr>
        </p:nvSpPr>
        <p:spPr>
          <a:xfrm>
            <a:off x="609600" y="1658990"/>
            <a:ext cx="10972800" cy="4840500"/>
          </a:xfrm>
          <a:prstGeom prst="rect">
            <a:avLst/>
          </a:prstGeom>
        </p:spPr>
        <p:txBody>
          <a:bodyPr spcFirstLastPara="1" wrap="square" lIns="91425" tIns="91425" rIns="91425" bIns="91425" anchor="t" anchorCtr="0">
            <a:noAutofit/>
          </a:bodyPr>
          <a:lstStyle>
            <a:lvl1pPr marL="457200" lvl="0" indent="-431800">
              <a:spcBef>
                <a:spcPts val="0"/>
              </a:spcBef>
              <a:spcAft>
                <a:spcPts val="0"/>
              </a:spcAft>
              <a:buSzPts val="3200"/>
              <a:buChar char="●"/>
              <a:defRPr sz="3000"/>
            </a:lvl1pPr>
            <a:lvl2pPr marL="914400" lvl="1" indent="-406400">
              <a:spcBef>
                <a:spcPts val="0"/>
              </a:spcBef>
              <a:spcAft>
                <a:spcPts val="0"/>
              </a:spcAft>
              <a:buSzPts val="2800"/>
              <a:buChar char="○"/>
              <a:defRPr/>
            </a:lvl2pPr>
            <a:lvl3pPr marL="1371600" lvl="2" indent="-381000">
              <a:spcBef>
                <a:spcPts val="0"/>
              </a:spcBef>
              <a:spcAft>
                <a:spcPts val="0"/>
              </a:spcAft>
              <a:buSzPts val="24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dirty="0"/>
          </a:p>
        </p:txBody>
      </p:sp>
      <p:sp>
        <p:nvSpPr>
          <p:cNvPr id="19" name="Google Shape;19;p3"/>
          <p:cNvSpPr/>
          <p:nvPr/>
        </p:nvSpPr>
        <p:spPr>
          <a:xfrm rot="10800000" flipH="1">
            <a:off x="-1491537" y="-4700"/>
            <a:ext cx="4134201" cy="6862700"/>
          </a:xfrm>
          <a:custGeom>
            <a:avLst/>
            <a:gdLst/>
            <a:ahLst/>
            <a:cxnLst/>
            <a:rect l="l" t="t" r="r" b="b"/>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20" name="Google Shape;20;p3"/>
          <p:cNvSpPr/>
          <p:nvPr/>
        </p:nvSpPr>
        <p:spPr>
          <a:xfrm rot="10800000">
            <a:off x="10785130" y="-6970"/>
            <a:ext cx="1467557" cy="6864970"/>
          </a:xfrm>
          <a:custGeom>
            <a:avLst/>
            <a:gdLst/>
            <a:ahLst/>
            <a:cxnLst/>
            <a:rect l="l" t="t" r="r" b="b"/>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21" name="Google Shape;21;p3"/>
          <p:cNvSpPr txBox="1">
            <a:spLocks noGrp="1"/>
          </p:cNvSpPr>
          <p:nvPr>
            <p:ph type="title"/>
          </p:nvPr>
        </p:nvSpPr>
        <p:spPr>
          <a:xfrm>
            <a:off x="609600" y="274638"/>
            <a:ext cx="10972800" cy="13257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3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4"/>
          <p:cNvSpPr/>
          <p:nvPr/>
        </p:nvSpPr>
        <p:spPr>
          <a:xfrm rot="10800000" flipH="1">
            <a:off x="-464243" y="-21900"/>
            <a:ext cx="2298027" cy="6879900"/>
          </a:xfrm>
          <a:custGeom>
            <a:avLst/>
            <a:gdLst/>
            <a:ahLst/>
            <a:cxnLst/>
            <a:rect l="l" t="t" r="r" b="b"/>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24" name="Google Shape;24;p4"/>
          <p:cNvSpPr/>
          <p:nvPr/>
        </p:nvSpPr>
        <p:spPr>
          <a:xfrm rot="10800000" flipH="1">
            <a:off x="-1491537" y="-4700"/>
            <a:ext cx="4134201" cy="6862700"/>
          </a:xfrm>
          <a:custGeom>
            <a:avLst/>
            <a:gdLst/>
            <a:ahLst/>
            <a:cxnLst/>
            <a:rect l="l" t="t" r="r" b="b"/>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25" name="Google Shape;25;p4"/>
          <p:cNvSpPr/>
          <p:nvPr/>
        </p:nvSpPr>
        <p:spPr>
          <a:xfrm rot="10800000">
            <a:off x="10785130" y="-6970"/>
            <a:ext cx="1467557" cy="6864970"/>
          </a:xfrm>
          <a:custGeom>
            <a:avLst/>
            <a:gdLst/>
            <a:ahLst/>
            <a:cxnLst/>
            <a:rect l="l" t="t" r="r" b="b"/>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26" name="Google Shape;26;p4"/>
          <p:cNvSpPr txBox="1">
            <a:spLocks noGrp="1"/>
          </p:cNvSpPr>
          <p:nvPr>
            <p:ph type="title"/>
          </p:nvPr>
        </p:nvSpPr>
        <p:spPr>
          <a:xfrm>
            <a:off x="609600" y="274638"/>
            <a:ext cx="10972800" cy="13257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3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27" name="Google Shape;27;p4"/>
          <p:cNvSpPr txBox="1">
            <a:spLocks noGrp="1"/>
          </p:cNvSpPr>
          <p:nvPr>
            <p:ph type="body" idx="1"/>
          </p:nvPr>
        </p:nvSpPr>
        <p:spPr>
          <a:xfrm>
            <a:off x="609600" y="1658990"/>
            <a:ext cx="5384800" cy="4840500"/>
          </a:xfrm>
          <a:prstGeom prst="rect">
            <a:avLst/>
          </a:prstGeom>
        </p:spPr>
        <p:txBody>
          <a:bodyPr spcFirstLastPara="1" wrap="square" lIns="91425" tIns="91425" rIns="91425" bIns="91425" anchor="t" anchorCtr="0">
            <a:noAutofit/>
          </a:bodyPr>
          <a:lstStyle>
            <a:lvl1pPr marL="457200" lvl="0" indent="-431800">
              <a:spcBef>
                <a:spcPts val="0"/>
              </a:spcBef>
              <a:spcAft>
                <a:spcPts val="0"/>
              </a:spcAft>
              <a:buSzPts val="3200"/>
              <a:buChar char="●"/>
              <a:defRPr sz="2800"/>
            </a:lvl1pPr>
            <a:lvl2pPr marL="914400" lvl="1" indent="-406400">
              <a:spcBef>
                <a:spcPts val="0"/>
              </a:spcBef>
              <a:spcAft>
                <a:spcPts val="0"/>
              </a:spcAft>
              <a:buSzPts val="2800"/>
              <a:buChar char="○"/>
              <a:defRPr sz="2400"/>
            </a:lvl2pPr>
            <a:lvl3pPr marL="1371600" lvl="2" indent="-381000">
              <a:spcBef>
                <a:spcPts val="0"/>
              </a:spcBef>
              <a:spcAft>
                <a:spcPts val="0"/>
              </a:spcAft>
              <a:buSzPts val="2400"/>
              <a:buChar char="■"/>
              <a:defRPr sz="2000"/>
            </a:lvl3pPr>
            <a:lvl4pPr marL="1828800" lvl="3" indent="-355600">
              <a:spcBef>
                <a:spcPts val="0"/>
              </a:spcBef>
              <a:spcAft>
                <a:spcPts val="0"/>
              </a:spcAft>
              <a:buSzPts val="2000"/>
              <a:buChar char="●"/>
              <a:defRPr sz="1800"/>
            </a:lvl4pPr>
            <a:lvl5pPr marL="2286000" lvl="4" indent="-355600">
              <a:spcBef>
                <a:spcPts val="0"/>
              </a:spcBef>
              <a:spcAft>
                <a:spcPts val="0"/>
              </a:spcAft>
              <a:buSzPts val="2000"/>
              <a:buChar char="○"/>
              <a:defRPr sz="1800"/>
            </a:lvl5pPr>
            <a:lvl6pPr marL="2743200" lvl="5" indent="-355600">
              <a:spcBef>
                <a:spcPts val="0"/>
              </a:spcBef>
              <a:spcAft>
                <a:spcPts val="0"/>
              </a:spcAft>
              <a:buSzPts val="2000"/>
              <a:buChar char="■"/>
              <a:defRPr sz="1800"/>
            </a:lvl6pPr>
            <a:lvl7pPr marL="3200400" lvl="6" indent="-355600">
              <a:spcBef>
                <a:spcPts val="0"/>
              </a:spcBef>
              <a:spcAft>
                <a:spcPts val="0"/>
              </a:spcAft>
              <a:buSzPts val="2000"/>
              <a:buChar char="●"/>
              <a:defRPr sz="1800"/>
            </a:lvl7pPr>
            <a:lvl8pPr marL="3657600" lvl="7" indent="-355600">
              <a:spcBef>
                <a:spcPts val="0"/>
              </a:spcBef>
              <a:spcAft>
                <a:spcPts val="0"/>
              </a:spcAft>
              <a:buSzPts val="2000"/>
              <a:buChar char="○"/>
              <a:defRPr sz="1800"/>
            </a:lvl8pPr>
            <a:lvl9pPr marL="4114800" lvl="8" indent="-355600">
              <a:spcBef>
                <a:spcPts val="0"/>
              </a:spcBef>
              <a:spcAft>
                <a:spcPts val="0"/>
              </a:spcAft>
              <a:buSzPts val="2000"/>
              <a:buChar char="■"/>
              <a:defRPr sz="1800"/>
            </a:lvl9pPr>
          </a:lstStyle>
          <a:p>
            <a:endParaRPr/>
          </a:p>
        </p:txBody>
      </p:sp>
      <p:sp>
        <p:nvSpPr>
          <p:cNvPr id="28" name="Google Shape;28;p4"/>
          <p:cNvSpPr txBox="1">
            <a:spLocks noGrp="1"/>
          </p:cNvSpPr>
          <p:nvPr>
            <p:ph type="body" idx="2"/>
          </p:nvPr>
        </p:nvSpPr>
        <p:spPr>
          <a:xfrm>
            <a:off x="6197600" y="1658990"/>
            <a:ext cx="5384800" cy="4840500"/>
          </a:xfrm>
          <a:prstGeom prst="rect">
            <a:avLst/>
          </a:prstGeom>
        </p:spPr>
        <p:txBody>
          <a:bodyPr spcFirstLastPara="1" wrap="square" lIns="91425" tIns="91425" rIns="91425" bIns="91425" anchor="t" anchorCtr="0">
            <a:noAutofit/>
          </a:bodyPr>
          <a:lstStyle>
            <a:lvl1pPr marL="457200" lvl="0" indent="-431800">
              <a:spcBef>
                <a:spcPts val="0"/>
              </a:spcBef>
              <a:spcAft>
                <a:spcPts val="0"/>
              </a:spcAft>
              <a:buSzPts val="3200"/>
              <a:buChar char="●"/>
              <a:defRPr sz="2800"/>
            </a:lvl1pPr>
            <a:lvl2pPr marL="914400" lvl="1" indent="-406400">
              <a:spcBef>
                <a:spcPts val="0"/>
              </a:spcBef>
              <a:spcAft>
                <a:spcPts val="0"/>
              </a:spcAft>
              <a:buSzPts val="2800"/>
              <a:buChar char="○"/>
              <a:defRPr sz="2400"/>
            </a:lvl2pPr>
            <a:lvl3pPr marL="1371600" lvl="2" indent="-381000">
              <a:spcBef>
                <a:spcPts val="0"/>
              </a:spcBef>
              <a:spcAft>
                <a:spcPts val="0"/>
              </a:spcAft>
              <a:buSzPts val="2400"/>
              <a:buChar char="■"/>
              <a:defRPr sz="2000"/>
            </a:lvl3pPr>
            <a:lvl4pPr marL="1828800" lvl="3" indent="-355600">
              <a:spcBef>
                <a:spcPts val="0"/>
              </a:spcBef>
              <a:spcAft>
                <a:spcPts val="0"/>
              </a:spcAft>
              <a:buSzPts val="2000"/>
              <a:buChar char="●"/>
              <a:defRPr sz="1800"/>
            </a:lvl4pPr>
            <a:lvl5pPr marL="2286000" lvl="4" indent="-355600">
              <a:spcBef>
                <a:spcPts val="0"/>
              </a:spcBef>
              <a:spcAft>
                <a:spcPts val="0"/>
              </a:spcAft>
              <a:buSzPts val="2000"/>
              <a:buChar char="○"/>
              <a:defRPr sz="1800"/>
            </a:lvl5pPr>
            <a:lvl6pPr marL="2743200" lvl="5" indent="-355600">
              <a:spcBef>
                <a:spcPts val="0"/>
              </a:spcBef>
              <a:spcAft>
                <a:spcPts val="0"/>
              </a:spcAft>
              <a:buSzPts val="2000"/>
              <a:buChar char="■"/>
              <a:defRPr sz="1800"/>
            </a:lvl6pPr>
            <a:lvl7pPr marL="3200400" lvl="6" indent="-355600">
              <a:spcBef>
                <a:spcPts val="0"/>
              </a:spcBef>
              <a:spcAft>
                <a:spcPts val="0"/>
              </a:spcAft>
              <a:buSzPts val="2000"/>
              <a:buChar char="●"/>
              <a:defRPr sz="1800"/>
            </a:lvl7pPr>
            <a:lvl8pPr marL="3657600" lvl="7" indent="-355600">
              <a:spcBef>
                <a:spcPts val="0"/>
              </a:spcBef>
              <a:spcAft>
                <a:spcPts val="0"/>
              </a:spcAft>
              <a:buSzPts val="2000"/>
              <a:buChar char="○"/>
              <a:defRPr sz="1800"/>
            </a:lvl8pPr>
            <a:lvl9pPr marL="4114800" lvl="8" indent="-355600">
              <a:spcBef>
                <a:spcPts val="0"/>
              </a:spcBef>
              <a:spcAft>
                <a:spcPts val="0"/>
              </a:spcAft>
              <a:buSzPts val="20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5"/>
          <p:cNvSpPr/>
          <p:nvPr/>
        </p:nvSpPr>
        <p:spPr>
          <a:xfrm rot="10800000" flipH="1">
            <a:off x="-464243" y="-21900"/>
            <a:ext cx="2298027" cy="6879900"/>
          </a:xfrm>
          <a:custGeom>
            <a:avLst/>
            <a:gdLst/>
            <a:ahLst/>
            <a:cxnLst/>
            <a:rect l="l" t="t" r="r" b="b"/>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31" name="Google Shape;31;p5"/>
          <p:cNvSpPr/>
          <p:nvPr/>
        </p:nvSpPr>
        <p:spPr>
          <a:xfrm rot="10800000" flipH="1">
            <a:off x="-1491537" y="-4700"/>
            <a:ext cx="4134201" cy="6862700"/>
          </a:xfrm>
          <a:custGeom>
            <a:avLst/>
            <a:gdLst/>
            <a:ahLst/>
            <a:cxnLst/>
            <a:rect l="l" t="t" r="r" b="b"/>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32" name="Google Shape;32;p5"/>
          <p:cNvSpPr/>
          <p:nvPr/>
        </p:nvSpPr>
        <p:spPr>
          <a:xfrm rot="10800000">
            <a:off x="10785130" y="-6970"/>
            <a:ext cx="1467557" cy="6864970"/>
          </a:xfrm>
          <a:custGeom>
            <a:avLst/>
            <a:gdLst/>
            <a:ahLst/>
            <a:cxnLst/>
            <a:rect l="l" t="t" r="r" b="b"/>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33" name="Google Shape;33;p5"/>
          <p:cNvSpPr txBox="1">
            <a:spLocks noGrp="1"/>
          </p:cNvSpPr>
          <p:nvPr>
            <p:ph type="title"/>
          </p:nvPr>
        </p:nvSpPr>
        <p:spPr>
          <a:xfrm>
            <a:off x="609600" y="274638"/>
            <a:ext cx="10972800" cy="13257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3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grpSp>
        <p:nvGrpSpPr>
          <p:cNvPr id="35" name="Google Shape;35;p6"/>
          <p:cNvGrpSpPr/>
          <p:nvPr/>
        </p:nvGrpSpPr>
        <p:grpSpPr>
          <a:xfrm>
            <a:off x="-8351" y="4933388"/>
            <a:ext cx="12200356" cy="3100651"/>
            <a:chOff x="-6264" y="4933387"/>
            <a:chExt cx="9150267" cy="3100651"/>
          </a:xfrm>
        </p:grpSpPr>
        <p:sp>
          <p:nvSpPr>
            <p:cNvPr id="36" name="Google Shape;36;p6"/>
            <p:cNvSpPr/>
            <p:nvPr/>
          </p:nvSpPr>
          <p:spPr>
            <a:xfrm>
              <a:off x="-8" y="5537200"/>
              <a:ext cx="9144009" cy="1574769"/>
            </a:xfrm>
            <a:custGeom>
              <a:avLst/>
              <a:gdLst/>
              <a:ahLst/>
              <a:cxnLst/>
              <a:rect l="l" t="t" r="r" b="b"/>
              <a:pathLst>
                <a:path w="9144009" h="1257301" extrusionOk="0">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37" name="Google Shape;37;p6"/>
            <p:cNvSpPr/>
            <p:nvPr/>
          </p:nvSpPr>
          <p:spPr>
            <a:xfrm rot="5400000" flipH="1">
              <a:off x="3018543" y="1908579"/>
              <a:ext cx="3100651" cy="9150267"/>
            </a:xfrm>
            <a:custGeom>
              <a:avLst/>
              <a:gdLst/>
              <a:ahLst/>
              <a:cxnLst/>
              <a:rect l="l" t="t" r="r" b="b"/>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sp>
          <p:nvSpPr>
            <p:cNvPr id="38" name="Google Shape;38;p6"/>
            <p:cNvSpPr/>
            <p:nvPr/>
          </p:nvSpPr>
          <p:spPr>
            <a:xfrm>
              <a:off x="-8" y="5740400"/>
              <a:ext cx="9144011" cy="1574769"/>
            </a:xfrm>
            <a:custGeom>
              <a:avLst/>
              <a:gdLst/>
              <a:ahLst/>
              <a:cxnLst/>
              <a:rect l="l" t="t" r="r" b="b"/>
              <a:pathLst>
                <a:path w="9144011" h="1257301" extrusionOk="0">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400"/>
            </a:p>
          </p:txBody>
        </p:sp>
      </p:grpSp>
      <p:sp>
        <p:nvSpPr>
          <p:cNvPr id="39" name="Google Shape;39;p6"/>
          <p:cNvSpPr txBox="1">
            <a:spLocks noGrp="1"/>
          </p:cNvSpPr>
          <p:nvPr>
            <p:ph type="body" idx="1"/>
          </p:nvPr>
        </p:nvSpPr>
        <p:spPr>
          <a:xfrm>
            <a:off x="2389717" y="5367338"/>
            <a:ext cx="7315200" cy="804900"/>
          </a:xfrm>
          <a:prstGeom prst="rect">
            <a:avLst/>
          </a:prstGeom>
        </p:spPr>
        <p:txBody>
          <a:bodyPr spcFirstLastPara="1" wrap="square" lIns="91425" tIns="91425" rIns="91425" bIns="91425" anchor="ctr" anchorCtr="0">
            <a:noAutofit/>
          </a:bodyPr>
          <a:lstStyle>
            <a:lvl1pPr marL="457200" lvl="0" indent="-228600" algn="ctr">
              <a:spcBef>
                <a:spcPts val="0"/>
              </a:spcBef>
              <a:spcAft>
                <a:spcPts val="0"/>
              </a:spcAft>
              <a:buSzPts val="2400"/>
              <a:buNone/>
              <a:defRPr sz="24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wave">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32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1pPr>
            <a:lvl2pPr lvl="1">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2pPr>
            <a:lvl3pPr lvl="2">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3pPr>
            <a:lvl4pPr lvl="3">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4pPr>
            <a:lvl5pPr lvl="4">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5pPr>
            <a:lvl6pPr lvl="5">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6pPr>
            <a:lvl7pPr lvl="6">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7pPr>
            <a:lvl8pPr lvl="7">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8pPr>
            <a:lvl9pPr lvl="8">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9pPr>
          </a:lstStyle>
          <a:p>
            <a:endParaRPr dirty="0"/>
          </a:p>
        </p:txBody>
      </p:sp>
      <p:sp>
        <p:nvSpPr>
          <p:cNvPr id="7" name="Google Shape;7;p1"/>
          <p:cNvSpPr txBox="1">
            <a:spLocks noGrp="1"/>
          </p:cNvSpPr>
          <p:nvPr>
            <p:ph type="body" idx="1"/>
          </p:nvPr>
        </p:nvSpPr>
        <p:spPr>
          <a:xfrm>
            <a:off x="609600" y="1727200"/>
            <a:ext cx="10972800" cy="4526100"/>
          </a:xfrm>
          <a:prstGeom prst="rect">
            <a:avLst/>
          </a:prstGeom>
          <a:noFill/>
          <a:ln>
            <a:noFill/>
          </a:ln>
        </p:spPr>
        <p:txBody>
          <a:bodyPr spcFirstLastPara="1" wrap="square" lIns="91425" tIns="91425" rIns="91425" bIns="91425" anchor="t" anchorCtr="0">
            <a:noAutofit/>
          </a:bodyPr>
          <a:lstStyle>
            <a:lvl1pPr marL="457200" lvl="0" indent="-431800">
              <a:spcBef>
                <a:spcPts val="0"/>
              </a:spcBef>
              <a:spcAft>
                <a:spcPts val="0"/>
              </a:spcAft>
              <a:buClr>
                <a:schemeClr val="dk2"/>
              </a:buClr>
              <a:buSzPts val="3200"/>
              <a:buFont typeface="Trebuchet MS"/>
              <a:buChar char="●"/>
              <a:defRPr sz="3200">
                <a:solidFill>
                  <a:schemeClr val="dk2"/>
                </a:solidFill>
                <a:latin typeface="Trebuchet MS"/>
                <a:ea typeface="Trebuchet MS"/>
                <a:cs typeface="Trebuchet MS"/>
                <a:sym typeface="Trebuchet MS"/>
              </a:defRPr>
            </a:lvl1pPr>
            <a:lvl2pPr marL="914400" lvl="1" indent="-406400">
              <a:spcBef>
                <a:spcPts val="0"/>
              </a:spcBef>
              <a:spcAft>
                <a:spcPts val="0"/>
              </a:spcAft>
              <a:buClr>
                <a:schemeClr val="dk2"/>
              </a:buClr>
              <a:buSzPts val="2800"/>
              <a:buFont typeface="Trebuchet MS"/>
              <a:buChar char="○"/>
              <a:defRPr sz="2800">
                <a:solidFill>
                  <a:schemeClr val="dk2"/>
                </a:solidFill>
                <a:latin typeface="Trebuchet MS"/>
                <a:ea typeface="Trebuchet MS"/>
                <a:cs typeface="Trebuchet MS"/>
                <a:sym typeface="Trebuchet MS"/>
              </a:defRPr>
            </a:lvl2pPr>
            <a:lvl3pPr marL="1371600" lvl="2" indent="-381000">
              <a:spcBef>
                <a:spcPts val="0"/>
              </a:spcBef>
              <a:spcAft>
                <a:spcPts val="0"/>
              </a:spcAft>
              <a:buClr>
                <a:schemeClr val="dk2"/>
              </a:buClr>
              <a:buSzPts val="2400"/>
              <a:buFont typeface="Trebuchet MS"/>
              <a:buChar char="■"/>
              <a:defRPr sz="2400">
                <a:solidFill>
                  <a:schemeClr val="dk2"/>
                </a:solidFill>
                <a:latin typeface="Trebuchet MS"/>
                <a:ea typeface="Trebuchet MS"/>
                <a:cs typeface="Trebuchet MS"/>
                <a:sym typeface="Trebuchet MS"/>
              </a:defRPr>
            </a:lvl3pPr>
            <a:lvl4pPr marL="1828800" lvl="3"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4pPr>
            <a:lvl5pPr marL="2286000" lvl="4"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5pPr>
            <a:lvl6pPr marL="2743200" lvl="5"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6pPr>
            <a:lvl7pPr marL="3200400" lvl="6"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7pPr>
            <a:lvl8pPr marL="3657600" lvl="7"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8pPr>
            <a:lvl9pPr marL="4114800" lvl="8"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nc/3.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45.xml"/><Relationship Id="rId18" Type="http://schemas.openxmlformats.org/officeDocument/2006/relationships/slide" Target="slide47.xml"/><Relationship Id="rId26" Type="http://schemas.openxmlformats.org/officeDocument/2006/relationships/slide" Target="slide31.xml"/><Relationship Id="rId3" Type="http://schemas.openxmlformats.org/officeDocument/2006/relationships/slide" Target="slide2.xml"/><Relationship Id="rId21" Type="http://schemas.openxmlformats.org/officeDocument/2006/relationships/slide" Target="slide29.xml"/><Relationship Id="rId7" Type="http://schemas.openxmlformats.org/officeDocument/2006/relationships/slide" Target="slide33.xml"/><Relationship Id="rId12" Type="http://schemas.openxmlformats.org/officeDocument/2006/relationships/slide" Target="slide35.xml"/><Relationship Id="rId17" Type="http://schemas.openxmlformats.org/officeDocument/2006/relationships/slide" Target="slide37.xml"/><Relationship Id="rId25" Type="http://schemas.openxmlformats.org/officeDocument/2006/relationships/slide" Target="slide21.xml"/><Relationship Id="rId2" Type="http://schemas.openxmlformats.org/officeDocument/2006/relationships/notesSlide" Target="../notesSlides/notesSlide2.xml"/><Relationship Id="rId16" Type="http://schemas.openxmlformats.org/officeDocument/2006/relationships/slide" Target="slide27.xml"/><Relationship Id="rId20" Type="http://schemas.openxmlformats.org/officeDocument/2006/relationships/slide" Target="slide19.xml"/><Relationship Id="rId29"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23.xml"/><Relationship Id="rId11" Type="http://schemas.openxmlformats.org/officeDocument/2006/relationships/slide" Target="slide25.xml"/><Relationship Id="rId24" Type="http://schemas.openxmlformats.org/officeDocument/2006/relationships/slide" Target="slide11.xml"/><Relationship Id="rId5" Type="http://schemas.openxmlformats.org/officeDocument/2006/relationships/slide" Target="slide13.xml"/><Relationship Id="rId15" Type="http://schemas.openxmlformats.org/officeDocument/2006/relationships/slide" Target="slide17.xml"/><Relationship Id="rId23" Type="http://schemas.openxmlformats.org/officeDocument/2006/relationships/slide" Target="slide49.xml"/><Relationship Id="rId28" Type="http://schemas.openxmlformats.org/officeDocument/2006/relationships/slide" Target="slide51.xml"/><Relationship Id="rId10" Type="http://schemas.openxmlformats.org/officeDocument/2006/relationships/slide" Target="slide15.xml"/><Relationship Id="rId19"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slide" Target="slide7.xml"/><Relationship Id="rId22" Type="http://schemas.openxmlformats.org/officeDocument/2006/relationships/slide" Target="slide39.xml"/><Relationship Id="rId27" Type="http://schemas.openxmlformats.org/officeDocument/2006/relationships/slide" Target="slide41.xml"/></Relationships>
</file>

<file path=ppt/slides/_rels/slide2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3.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23.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3.xml"/></Relationships>
</file>

<file path=ppt/slides/_rels/slide2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23.xml"/></Relationships>
</file>

<file path=ppt/slides/_rels/slide2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3.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23.xml"/></Relationships>
</file>

<file path=ppt/slides/_rels/slide3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3.xml"/></Relationships>
</file>

<file path=ppt/slides/_rels/slide3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23.xml"/></Relationships>
</file>

<file path=ppt/slides/_rels/slide3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3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41.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4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43.xml"/></Relationships>
</file>

<file path=ppt/slides/_rels/slide45.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43.xml"/></Relationships>
</file>

<file path=ppt/slides/_rels/slide46.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43.xml"/></Relationships>
</file>

<file path=ppt/slides/_rels/slide47.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43.xml"/></Relationships>
</file>

<file path=ppt/slides/_rels/slide4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43.xml"/></Relationships>
</file>

<file path=ppt/slides/_rels/slide49.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43.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4.xml"/></Relationships>
</file>

<file path=ppt/slides/_rels/slide5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43.xml"/></Relationships>
</file>

<file path=ppt/slides/_rels/slide5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43.xml"/></Relationships>
</file>

<file path=ppt/slides/_rels/slide5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43.xml"/></Relationships>
</file>

<file path=ppt/slides/_rels/slide53.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2470165" y="2763437"/>
            <a:ext cx="7050900" cy="1470000"/>
          </a:xfrm>
          <a:prstGeom prst="rect">
            <a:avLst/>
          </a:prstGeom>
        </p:spPr>
        <p:txBody>
          <a:bodyPr spcFirstLastPara="1" wrap="square" lIns="91425" tIns="91425" rIns="91425" bIns="91425" anchor="b" anchorCtr="0">
            <a:noAutofit/>
          </a:bodyPr>
          <a:lstStyle/>
          <a:p>
            <a:pPr algn="ctr"/>
            <a:r>
              <a:rPr lang="en" dirty="0">
                <a:solidFill>
                  <a:srgbClr val="FFFF00"/>
                </a:solidFill>
              </a:rPr>
              <a:t>Review for Midterm 1</a:t>
            </a:r>
            <a:endParaRPr dirty="0">
              <a:solidFill>
                <a:srgbClr val="FFFF00"/>
              </a:solidFill>
            </a:endParaRPr>
          </a:p>
        </p:txBody>
      </p:sp>
      <p:pic>
        <p:nvPicPr>
          <p:cNvPr id="47" name="Google Shape;47;p8"/>
          <p:cNvPicPr preferRelativeResize="0"/>
          <p:nvPr/>
        </p:nvPicPr>
        <p:blipFill>
          <a:blip r:embed="rId3">
            <a:alphaModFix/>
          </a:blip>
          <a:stretch>
            <a:fillRect/>
          </a:stretch>
        </p:blipFill>
        <p:spPr>
          <a:xfrm>
            <a:off x="2739465" y="276075"/>
            <a:ext cx="6512300" cy="1934200"/>
          </a:xfrm>
          <a:prstGeom prst="rect">
            <a:avLst/>
          </a:prstGeom>
          <a:noFill/>
          <a:ln>
            <a:noFill/>
          </a:ln>
        </p:spPr>
      </p:pic>
      <p:pic>
        <p:nvPicPr>
          <p:cNvPr id="48" name="Google Shape;48;p8"/>
          <p:cNvPicPr preferRelativeResize="0"/>
          <p:nvPr/>
        </p:nvPicPr>
        <p:blipFill>
          <a:blip r:embed="rId4">
            <a:alphaModFix/>
          </a:blip>
          <a:stretch>
            <a:fillRect/>
          </a:stretch>
        </p:blipFill>
        <p:spPr>
          <a:xfrm>
            <a:off x="1786115" y="6256600"/>
            <a:ext cx="1368100" cy="478675"/>
          </a:xfrm>
          <a:prstGeom prst="rect">
            <a:avLst/>
          </a:prstGeom>
          <a:noFill/>
          <a:ln>
            <a:noFill/>
          </a:ln>
        </p:spPr>
      </p:pic>
      <p:sp>
        <p:nvSpPr>
          <p:cNvPr id="49" name="Google Shape;49;p8"/>
          <p:cNvSpPr txBox="1"/>
          <p:nvPr/>
        </p:nvSpPr>
        <p:spPr>
          <a:xfrm>
            <a:off x="3361200" y="5781399"/>
            <a:ext cx="6872100" cy="950400"/>
          </a:xfrm>
          <a:prstGeom prst="rect">
            <a:avLst/>
          </a:prstGeom>
          <a:noFill/>
          <a:ln>
            <a:noFill/>
          </a:ln>
        </p:spPr>
        <p:txBody>
          <a:bodyPr spcFirstLastPara="1" wrap="square" lIns="91425" tIns="91425" rIns="91425" bIns="91425" anchor="t" anchorCtr="0">
            <a:noAutofit/>
          </a:bodyPr>
          <a:lstStyle/>
          <a:p>
            <a:r>
              <a:rPr lang="en">
                <a:solidFill>
                  <a:srgbClr val="FFFFFF"/>
                </a:solidFill>
              </a:rPr>
              <a:t>This slideshow is licensed under a Creative Commons Attribution Non-Commercial 3.0 United States license.  For more information about this license see </a:t>
            </a:r>
            <a:r>
              <a:rPr lang="en" u="sng">
                <a:solidFill>
                  <a:srgbClr val="FFFFFF"/>
                </a:solidFill>
                <a:hlinkClick r:id="rId5">
                  <a:extLst>
                    <a:ext uri="{A12FA001-AC4F-418D-AE19-62706E023703}">
                      <ahyp:hlinkClr xmlns:ahyp="http://schemas.microsoft.com/office/drawing/2018/hyperlinkcolor" val="tx"/>
                    </a:ext>
                  </a:extLst>
                </a:hlinkClick>
              </a:rPr>
              <a:t>http://creativecommons.org/licenses/by-nc/3.0/</a:t>
            </a:r>
            <a:r>
              <a:rPr lang="en">
                <a:solidFill>
                  <a:srgbClr val="FFFFFF"/>
                </a:solidFill>
              </a:rPr>
              <a:t> (In short, you can copy, distribute, and adapt this work as long as you give proper attribution and do not charge for it.)</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2"/>
        <p:cNvGrpSpPr/>
        <p:nvPr/>
      </p:nvGrpSpPr>
      <p:grpSpPr>
        <a:xfrm>
          <a:off x="0" y="0"/>
          <a:ext cx="0" cy="0"/>
          <a:chOff x="0" y="0"/>
          <a:chExt cx="0" cy="0"/>
        </a:xfrm>
      </p:grpSpPr>
      <p:sp>
        <p:nvSpPr>
          <p:cNvPr id="133" name="Google Shape;133;p18">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34" name="Google Shape;134;p18">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What </a:t>
            </a:r>
            <a:r>
              <a:rPr lang="en" sz="4800" dirty="0">
                <a:solidFill>
                  <a:srgbClr val="FFFFFF"/>
                </a:solidFill>
                <a:uFill>
                  <a:noFill/>
                </a:uFill>
              </a:rPr>
              <a:t>is a “market failure”.</a:t>
            </a:r>
            <a:endParaRPr sz="4800" dirty="0">
              <a:solidFill>
                <a:srgbClr val="FFFFFF"/>
              </a:solidFill>
            </a:endParaRPr>
          </a:p>
        </p:txBody>
      </p:sp>
      <p:sp>
        <p:nvSpPr>
          <p:cNvPr id="135" name="Google Shape;135;p18">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Environmental Economics</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$400 Answer</a:t>
            </a:r>
            <a:endParaRPr dirty="0">
              <a:solidFill>
                <a:srgbClr val="FFFFFF"/>
              </a:solidFill>
            </a:endParaRPr>
          </a:p>
        </p:txBody>
      </p:sp>
      <p:sp>
        <p:nvSpPr>
          <p:cNvPr id="136" name="Google Shape;136;p18">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137" name="Google Shape;137;p18">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41"/>
        <p:cNvGrpSpPr/>
        <p:nvPr/>
      </p:nvGrpSpPr>
      <p:grpSpPr>
        <a:xfrm>
          <a:off x="0" y="0"/>
          <a:ext cx="0" cy="0"/>
          <a:chOff x="0" y="0"/>
          <a:chExt cx="0" cy="0"/>
        </a:xfrm>
      </p:grpSpPr>
      <p:sp>
        <p:nvSpPr>
          <p:cNvPr id="142" name="Google Shape;142;p19">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43" name="Google Shape;143;p19">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This term is used to describe increased consumption of a newly regulated product in an unregulated domain.</a:t>
            </a:r>
            <a:endParaRPr lang="en-US" sz="4800" dirty="0">
              <a:solidFill>
                <a:srgbClr val="FFFFFF"/>
              </a:solidFill>
            </a:endParaRPr>
          </a:p>
        </p:txBody>
      </p:sp>
      <p:sp>
        <p:nvSpPr>
          <p:cNvPr id="144" name="Google Shape;144;p19">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Environmental Economics</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$500 Question</a:t>
            </a:r>
            <a:endParaRPr dirty="0">
              <a:solidFill>
                <a:srgbClr val="FFFFFF"/>
              </a:solidFill>
            </a:endParaRPr>
          </a:p>
        </p:txBody>
      </p:sp>
      <p:sp>
        <p:nvSpPr>
          <p:cNvPr id="145" name="Google Shape;145;p19">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146" name="Google Shape;146;p19">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50"/>
        <p:cNvGrpSpPr/>
        <p:nvPr/>
      </p:nvGrpSpPr>
      <p:grpSpPr>
        <a:xfrm>
          <a:off x="0" y="0"/>
          <a:ext cx="0" cy="0"/>
          <a:chOff x="0" y="0"/>
          <a:chExt cx="0" cy="0"/>
        </a:xfrm>
      </p:grpSpPr>
      <p:sp>
        <p:nvSpPr>
          <p:cNvPr id="151" name="Google Shape;151;p20">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52" name="Google Shape;152;p20">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What is “Leak</a:t>
            </a:r>
            <a:r>
              <a:rPr lang="en-US" sz="4800" dirty="0">
                <a:solidFill>
                  <a:srgbClr val="FFFFFF"/>
                </a:solidFill>
                <a:uFill>
                  <a:noFill/>
                </a:uFill>
              </a:rPr>
              <a:t>age”?</a:t>
            </a:r>
            <a:endParaRPr lang="en-US" sz="4800" dirty="0">
              <a:solidFill>
                <a:srgbClr val="FFFFFF"/>
              </a:solidFill>
            </a:endParaRPr>
          </a:p>
        </p:txBody>
      </p:sp>
      <p:sp>
        <p:nvSpPr>
          <p:cNvPr id="153" name="Google Shape;153;p20">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rm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Environmental Economics</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$500 Answer</a:t>
            </a:r>
            <a:endParaRPr dirty="0">
              <a:solidFill>
                <a:srgbClr val="FFFFFF"/>
              </a:solidFill>
            </a:endParaRPr>
          </a:p>
        </p:txBody>
      </p:sp>
      <p:sp>
        <p:nvSpPr>
          <p:cNvPr id="154" name="Google Shape;154;p20">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155" name="Google Shape;155;p20">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59"/>
        <p:cNvGrpSpPr/>
        <p:nvPr/>
      </p:nvGrpSpPr>
      <p:grpSpPr>
        <a:xfrm>
          <a:off x="0" y="0"/>
          <a:ext cx="0" cy="0"/>
          <a:chOff x="0" y="0"/>
          <a:chExt cx="0" cy="0"/>
        </a:xfrm>
      </p:grpSpPr>
      <p:sp>
        <p:nvSpPr>
          <p:cNvPr id="160" name="Google Shape;160;p21">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61" name="Google Shape;161;p21">
            <a:hlinkClick r:id="rId3" action="ppaction://hlinksldjump"/>
          </p:cNvPr>
          <p:cNvSpPr txBox="1">
            <a:spLocks noGrp="1"/>
          </p:cNvSpPr>
          <p:nvPr>
            <p:ph type="body" idx="1"/>
          </p:nvPr>
        </p:nvSpPr>
        <p:spPr>
          <a:xfrm>
            <a:off x="1981200" y="1107444"/>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This value is typically calculated as a function of a user’s wage, distance to recreational site, vehicle costs, parking fees, and more.</a:t>
            </a:r>
            <a:endParaRPr sz="4800" dirty="0">
              <a:solidFill>
                <a:srgbClr val="FFFFFF"/>
              </a:solidFill>
            </a:endParaRPr>
          </a:p>
        </p:txBody>
      </p:sp>
      <p:sp>
        <p:nvSpPr>
          <p:cNvPr id="162" name="Google Shape;162;p21">
            <a:hlinkClick r:id="rId3" action="ppaction://hlinksldjump"/>
          </p:cNvPr>
          <p:cNvSpPr txBox="1">
            <a:spLocks noGrp="1"/>
          </p:cNvSpPr>
          <p:nvPr>
            <p:ph type="title"/>
          </p:nvPr>
        </p:nvSpPr>
        <p:spPr>
          <a:xfrm>
            <a:off x="1629792" y="322340"/>
            <a:ext cx="8932416"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$100 Question</a:t>
            </a:r>
            <a:endParaRPr dirty="0">
              <a:solidFill>
                <a:srgbClr val="FFFFFF"/>
              </a:solidFill>
            </a:endParaRPr>
          </a:p>
        </p:txBody>
      </p:sp>
      <p:sp>
        <p:nvSpPr>
          <p:cNvPr id="163" name="Google Shape;163;p21">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164" name="Google Shape;164;p21">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68"/>
        <p:cNvGrpSpPr/>
        <p:nvPr/>
      </p:nvGrpSpPr>
      <p:grpSpPr>
        <a:xfrm>
          <a:off x="0" y="0"/>
          <a:ext cx="0" cy="0"/>
          <a:chOff x="0" y="0"/>
          <a:chExt cx="0" cy="0"/>
        </a:xfrm>
      </p:grpSpPr>
      <p:sp>
        <p:nvSpPr>
          <p:cNvPr id="169" name="Google Shape;169;p22">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70" name="Google Shape;170;p22">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the travel cost?</a:t>
            </a:r>
            <a:endParaRPr sz="4800" dirty="0">
              <a:solidFill>
                <a:srgbClr val="FFFFFF"/>
              </a:solidFill>
            </a:endParaRPr>
          </a:p>
        </p:txBody>
      </p:sp>
      <p:sp>
        <p:nvSpPr>
          <p:cNvPr id="171" name="Google Shape;171;p22">
            <a:hlinkClick r:id="rId3" action="ppaction://hlinksldjump"/>
          </p:cNvPr>
          <p:cNvSpPr txBox="1">
            <a:spLocks noGrp="1"/>
          </p:cNvSpPr>
          <p:nvPr>
            <p:ph type="title"/>
          </p:nvPr>
        </p:nvSpPr>
        <p:spPr>
          <a:xfrm>
            <a:off x="1647125" y="345666"/>
            <a:ext cx="8665775"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$100 Answer</a:t>
            </a:r>
            <a:endParaRPr dirty="0">
              <a:solidFill>
                <a:srgbClr val="FFFFFF"/>
              </a:solidFill>
            </a:endParaRPr>
          </a:p>
        </p:txBody>
      </p:sp>
      <p:sp>
        <p:nvSpPr>
          <p:cNvPr id="172" name="Google Shape;172;p22">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173" name="Google Shape;173;p22">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77"/>
        <p:cNvGrpSpPr/>
        <p:nvPr/>
      </p:nvGrpSpPr>
      <p:grpSpPr>
        <a:xfrm>
          <a:off x="0" y="0"/>
          <a:ext cx="0" cy="0"/>
          <a:chOff x="0" y="0"/>
          <a:chExt cx="0" cy="0"/>
        </a:xfrm>
      </p:grpSpPr>
      <p:sp>
        <p:nvSpPr>
          <p:cNvPr id="178" name="Google Shape;178;p23">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79" name="Google Shape;179;p23">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These are typically used as the dependent variable in a hedonic property model.</a:t>
            </a:r>
            <a:endParaRPr lang="en-US" sz="4800" dirty="0">
              <a:solidFill>
                <a:srgbClr val="FFFFFF"/>
              </a:solidFill>
            </a:endParaRPr>
          </a:p>
        </p:txBody>
      </p:sp>
      <p:sp>
        <p:nvSpPr>
          <p:cNvPr id="181" name="Google Shape;181;p23">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182" name="Google Shape;182;p23">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
        <p:nvSpPr>
          <p:cNvPr id="2" name="Google Shape;171;p22">
            <a:hlinkClick r:id="rId5" action="ppaction://hlinksldjump"/>
            <a:extLst>
              <a:ext uri="{FF2B5EF4-FFF2-40B4-BE49-F238E27FC236}">
                <a16:creationId xmlns:a16="http://schemas.microsoft.com/office/drawing/2014/main" id="{3D599EDC-5E1B-209A-3B4B-7C502DE20F54}"/>
              </a:ext>
            </a:extLst>
          </p:cNvPr>
          <p:cNvSpPr txBox="1">
            <a:spLocks/>
          </p:cNvSpPr>
          <p:nvPr/>
        </p:nvSpPr>
        <p:spPr>
          <a:xfrm>
            <a:off x="1429305" y="536550"/>
            <a:ext cx="8739445" cy="75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387E"/>
              </a:buClr>
              <a:buSzPts val="4000"/>
              <a:buFont typeface="Trebuchet MS"/>
              <a:buNone/>
              <a:defRPr sz="3200" b="1" i="0" u="none" strike="noStrike" cap="none" baseline="0">
                <a:solidFill>
                  <a:srgbClr val="00387E"/>
                </a:solidFill>
                <a:latin typeface="Trebuchet MS"/>
                <a:ea typeface="Trebuchet MS"/>
                <a:cs typeface="Trebuchet MS"/>
                <a:sym typeface="Trebuchet MS"/>
              </a:defRPr>
            </a:lvl1pPr>
            <a:lvl2pPr marR="0" lvl="1"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2pPr>
            <a:lvl3pPr marR="0" lvl="2"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3pPr>
            <a:lvl4pPr marR="0" lvl="3"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4pPr>
            <a:lvl5pPr marR="0" lvl="4"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5pPr>
            <a:lvl6pPr marR="0" lvl="5"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6pPr>
            <a:lvl7pPr marR="0" lvl="6"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7pPr>
            <a:lvl8pPr marR="0" lvl="7"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8pPr>
            <a:lvl9pPr marR="0" lvl="8" algn="l" rtl="0">
              <a:lnSpc>
                <a:spcPct val="100000"/>
              </a:lnSpc>
              <a:spcBef>
                <a:spcPts val="0"/>
              </a:spcBef>
              <a:spcAft>
                <a:spcPts val="0"/>
              </a:spcAft>
              <a:buClr>
                <a:srgbClr val="00387E"/>
              </a:buClr>
              <a:buSzPts val="4000"/>
              <a:buFont typeface="Trebuchet MS"/>
              <a:buNone/>
              <a:defRPr sz="4000" b="1" i="0" u="none" strike="noStrike" cap="none">
                <a:solidFill>
                  <a:srgbClr val="00387E"/>
                </a:solidFill>
                <a:latin typeface="Trebuchet MS"/>
                <a:ea typeface="Trebuchet MS"/>
                <a:cs typeface="Trebuchet MS"/>
                <a:sym typeface="Trebuchet MS"/>
              </a:defRPr>
            </a:lvl9pPr>
          </a:lstStyle>
          <a:p>
            <a:r>
              <a:rPr lang="en-US" dirty="0">
                <a:solidFill>
                  <a:srgbClr val="FFFFFF"/>
                </a:solidFill>
                <a:uFill>
                  <a:noFill/>
                </a:uFill>
              </a:rPr>
              <a:t>Revealed Preference Models </a:t>
            </a:r>
            <a:r>
              <a:rPr lang="en-US" dirty="0">
                <a:solidFill>
                  <a:srgbClr val="FFFFFF"/>
                </a:solidFill>
                <a:uFill>
                  <a:noFill/>
                </a:uFill>
                <a:hlinkClick r:id="rId5" action="ppaction://hlinksldjump">
                  <a:extLst>
                    <a:ext uri="{A12FA001-AC4F-418D-AE19-62706E023703}">
                      <ahyp:hlinkClr xmlns:ahyp="http://schemas.microsoft.com/office/drawing/2018/hyperlinkcolor" val="tx"/>
                    </a:ext>
                  </a:extLst>
                </a:hlinkClick>
              </a:rPr>
              <a:t>- $200 Question</a:t>
            </a:r>
            <a:endParaRPr lang="en-US"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86"/>
        <p:cNvGrpSpPr/>
        <p:nvPr/>
      </p:nvGrpSpPr>
      <p:grpSpPr>
        <a:xfrm>
          <a:off x="0" y="0"/>
          <a:ext cx="0" cy="0"/>
          <a:chOff x="0" y="0"/>
          <a:chExt cx="0" cy="0"/>
        </a:xfrm>
      </p:grpSpPr>
      <p:sp>
        <p:nvSpPr>
          <p:cNvPr id="187" name="Google Shape;187;p24">
            <a:hlinkClick r:id="rId3" action="ppaction://hlinksldjump"/>
          </p:cNvPr>
          <p:cNvSpPr/>
          <p:nvPr/>
        </p:nvSpPr>
        <p:spPr>
          <a:xfrm>
            <a:off x="1524000" y="0"/>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88" name="Google Shape;188;p24">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are housing prices?</a:t>
            </a:r>
            <a:endParaRPr sz="4800" dirty="0">
              <a:solidFill>
                <a:srgbClr val="FFFFFF"/>
              </a:solidFill>
            </a:endParaRPr>
          </a:p>
        </p:txBody>
      </p:sp>
      <p:sp>
        <p:nvSpPr>
          <p:cNvPr id="189" name="Google Shape;189;p24">
            <a:hlinkClick r:id="rId3" action="ppaction://hlinksldjump"/>
          </p:cNvPr>
          <p:cNvSpPr txBox="1">
            <a:spLocks noGrp="1"/>
          </p:cNvSpPr>
          <p:nvPr>
            <p:ph type="title"/>
          </p:nvPr>
        </p:nvSpPr>
        <p:spPr>
          <a:xfrm>
            <a:off x="1700813" y="274650"/>
            <a:ext cx="8790373"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$200 Answer</a:t>
            </a:r>
            <a:endParaRPr dirty="0">
              <a:solidFill>
                <a:srgbClr val="FFFFFF"/>
              </a:solidFill>
            </a:endParaRPr>
          </a:p>
        </p:txBody>
      </p:sp>
      <p:sp>
        <p:nvSpPr>
          <p:cNvPr id="190" name="Google Shape;190;p24">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191" name="Google Shape;191;p24">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95"/>
        <p:cNvGrpSpPr/>
        <p:nvPr/>
      </p:nvGrpSpPr>
      <p:grpSpPr>
        <a:xfrm>
          <a:off x="0" y="0"/>
          <a:ext cx="0" cy="0"/>
          <a:chOff x="0" y="0"/>
          <a:chExt cx="0" cy="0"/>
        </a:xfrm>
      </p:grpSpPr>
      <p:sp>
        <p:nvSpPr>
          <p:cNvPr id="196" name="Google Shape;196;p25">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97" name="Google Shape;197;p25">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In a multi-site travel cost model, the estimated site characteristic coefficients can be interpreted as this.</a:t>
            </a:r>
            <a:endParaRPr sz="4800" dirty="0">
              <a:solidFill>
                <a:srgbClr val="FFFFFF"/>
              </a:solidFill>
            </a:endParaRPr>
          </a:p>
        </p:txBody>
      </p:sp>
      <p:sp>
        <p:nvSpPr>
          <p:cNvPr id="198" name="Google Shape;198;p25">
            <a:hlinkClick r:id="rId3" action="ppaction://hlinksldjump"/>
          </p:cNvPr>
          <p:cNvSpPr txBox="1">
            <a:spLocks noGrp="1"/>
          </p:cNvSpPr>
          <p:nvPr>
            <p:ph type="title"/>
          </p:nvPr>
        </p:nvSpPr>
        <p:spPr>
          <a:xfrm>
            <a:off x="1650817" y="274650"/>
            <a:ext cx="8932416"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$300 Question</a:t>
            </a:r>
            <a:endParaRPr dirty="0">
              <a:solidFill>
                <a:srgbClr val="FFFFFF"/>
              </a:solidFill>
            </a:endParaRPr>
          </a:p>
        </p:txBody>
      </p:sp>
      <p:sp>
        <p:nvSpPr>
          <p:cNvPr id="199" name="Google Shape;199;p25">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200" name="Google Shape;200;p25">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04"/>
        <p:cNvGrpSpPr/>
        <p:nvPr/>
      </p:nvGrpSpPr>
      <p:grpSpPr>
        <a:xfrm>
          <a:off x="0" y="0"/>
          <a:ext cx="0" cy="0"/>
          <a:chOff x="0" y="0"/>
          <a:chExt cx="0" cy="0"/>
        </a:xfrm>
      </p:grpSpPr>
      <p:sp>
        <p:nvSpPr>
          <p:cNvPr id="205" name="Google Shape;205;p26">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06" name="Google Shape;206;p26">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marginal utility from the site characteristic?</a:t>
            </a:r>
            <a:endParaRPr sz="4800" dirty="0">
              <a:solidFill>
                <a:srgbClr val="FFFFFF"/>
              </a:solidFill>
            </a:endParaRPr>
          </a:p>
        </p:txBody>
      </p:sp>
      <p:sp>
        <p:nvSpPr>
          <p:cNvPr id="207" name="Google Shape;207;p26">
            <a:hlinkClick r:id="rId3" action="ppaction://hlinksldjump"/>
          </p:cNvPr>
          <p:cNvSpPr txBox="1">
            <a:spLocks noGrp="1"/>
          </p:cNvSpPr>
          <p:nvPr>
            <p:ph type="title"/>
          </p:nvPr>
        </p:nvSpPr>
        <p:spPr>
          <a:xfrm>
            <a:off x="1841687" y="345666"/>
            <a:ext cx="8550676"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$300 Answer</a:t>
            </a:r>
            <a:endParaRPr dirty="0">
              <a:solidFill>
                <a:srgbClr val="FFFFFF"/>
              </a:solidFill>
            </a:endParaRPr>
          </a:p>
        </p:txBody>
      </p:sp>
      <p:sp>
        <p:nvSpPr>
          <p:cNvPr id="208" name="Google Shape;208;p26">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209" name="Google Shape;209;p26">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13"/>
        <p:cNvGrpSpPr/>
        <p:nvPr/>
      </p:nvGrpSpPr>
      <p:grpSpPr>
        <a:xfrm>
          <a:off x="0" y="0"/>
          <a:ext cx="0" cy="0"/>
          <a:chOff x="0" y="0"/>
          <a:chExt cx="0" cy="0"/>
        </a:xfrm>
      </p:grpSpPr>
      <p:sp>
        <p:nvSpPr>
          <p:cNvPr id="214" name="Google Shape;214;p27">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15" name="Google Shape;215;p27">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This is an empirically measured willingness to pay for small reductions in mortality risk.</a:t>
            </a:r>
            <a:endParaRPr sz="4800" dirty="0">
              <a:solidFill>
                <a:srgbClr val="FFFFFF"/>
              </a:solidFill>
            </a:endParaRPr>
          </a:p>
        </p:txBody>
      </p:sp>
      <p:sp>
        <p:nvSpPr>
          <p:cNvPr id="216" name="Google Shape;216;p27">
            <a:hlinkClick r:id="rId3" action="ppaction://hlinksldjump"/>
          </p:cNvPr>
          <p:cNvSpPr txBox="1">
            <a:spLocks noGrp="1"/>
          </p:cNvSpPr>
          <p:nvPr>
            <p:ph type="title"/>
          </p:nvPr>
        </p:nvSpPr>
        <p:spPr>
          <a:xfrm>
            <a:off x="1598720" y="354544"/>
            <a:ext cx="8994559"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$400 Question</a:t>
            </a:r>
            <a:endParaRPr dirty="0">
              <a:solidFill>
                <a:srgbClr val="FFFFFF"/>
              </a:solidFill>
            </a:endParaRPr>
          </a:p>
        </p:txBody>
      </p:sp>
      <p:sp>
        <p:nvSpPr>
          <p:cNvPr id="217" name="Google Shape;217;p27">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218" name="Google Shape;218;p27">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61"/>
        <p:cNvGrpSpPr/>
        <p:nvPr/>
      </p:nvGrpSpPr>
      <p:grpSpPr>
        <a:xfrm>
          <a:off x="0" y="0"/>
          <a:ext cx="0" cy="0"/>
          <a:chOff x="0" y="0"/>
          <a:chExt cx="0" cy="0"/>
        </a:xfrm>
      </p:grpSpPr>
      <p:sp>
        <p:nvSpPr>
          <p:cNvPr id="62" name="Google Shape;62;p10">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63" name="Google Shape;63;p10">
            <a:hlinkClick r:id="rId3" action="ppaction://hlinksldjump"/>
          </p:cNvPr>
          <p:cNvSpPr txBox="1">
            <a:spLocks noGrp="1"/>
          </p:cNvSpPr>
          <p:nvPr>
            <p:ph type="title"/>
          </p:nvPr>
        </p:nvSpPr>
        <p:spPr>
          <a:xfrm>
            <a:off x="285565" y="-228083"/>
            <a:ext cx="4932900" cy="1325700"/>
          </a:xfrm>
          <a:prstGeom prst="rect">
            <a:avLst/>
          </a:prstGeom>
        </p:spPr>
        <p:txBody>
          <a:bodyPr spcFirstLastPara="1" wrap="square" lIns="91425" tIns="91425" rIns="91425" bIns="91425" anchor="ctr" anchorCtr="0">
            <a:noAutofit/>
          </a:bodyPr>
          <a:lstStyle/>
          <a:p>
            <a:r>
              <a:rPr lang="en" dirty="0">
                <a:solidFill>
                  <a:srgbClr val="FFFF00"/>
                </a:solidFill>
                <a:uFill>
                  <a:noFill/>
                </a:uFill>
                <a:hlinkClick r:id="rId3" action="ppaction://hlinksldjump">
                  <a:extLst>
                    <a:ext uri="{A12FA001-AC4F-418D-AE19-62706E023703}">
                      <ahyp:hlinkClr xmlns:ahyp="http://schemas.microsoft.com/office/drawing/2018/hyperlinkcolor" val="tx"/>
                    </a:ext>
                  </a:extLst>
                </a:hlinkClick>
              </a:rPr>
              <a:t>JEOPARDY BOARD</a:t>
            </a:r>
            <a:endParaRPr dirty="0">
              <a:solidFill>
                <a:srgbClr val="FFFF00"/>
              </a:solidFill>
            </a:endParaRPr>
          </a:p>
        </p:txBody>
      </p:sp>
      <p:graphicFrame>
        <p:nvGraphicFramePr>
          <p:cNvPr id="64" name="Google Shape;64;p10"/>
          <p:cNvGraphicFramePr/>
          <p:nvPr>
            <p:extLst>
              <p:ext uri="{D42A27DB-BD31-4B8C-83A1-F6EECF244321}">
                <p14:modId xmlns:p14="http://schemas.microsoft.com/office/powerpoint/2010/main" val="4148993866"/>
              </p:ext>
            </p:extLst>
          </p:nvPr>
        </p:nvGraphicFramePr>
        <p:xfrm>
          <a:off x="177552" y="1200909"/>
          <a:ext cx="11913835" cy="5537244"/>
        </p:xfrm>
        <a:graphic>
          <a:graphicData uri="http://schemas.openxmlformats.org/drawingml/2006/table">
            <a:tbl>
              <a:tblPr>
                <a:noFill/>
                <a:tableStyleId>{93EC5174-C266-45D5-A67C-F1577F119F29}</a:tableStyleId>
              </a:tblPr>
              <a:tblGrid>
                <a:gridCol w="2382767">
                  <a:extLst>
                    <a:ext uri="{9D8B030D-6E8A-4147-A177-3AD203B41FA5}">
                      <a16:colId xmlns:a16="http://schemas.microsoft.com/office/drawing/2014/main" val="20000"/>
                    </a:ext>
                  </a:extLst>
                </a:gridCol>
                <a:gridCol w="2382767">
                  <a:extLst>
                    <a:ext uri="{9D8B030D-6E8A-4147-A177-3AD203B41FA5}">
                      <a16:colId xmlns:a16="http://schemas.microsoft.com/office/drawing/2014/main" val="20001"/>
                    </a:ext>
                  </a:extLst>
                </a:gridCol>
                <a:gridCol w="2382767">
                  <a:extLst>
                    <a:ext uri="{9D8B030D-6E8A-4147-A177-3AD203B41FA5}">
                      <a16:colId xmlns:a16="http://schemas.microsoft.com/office/drawing/2014/main" val="20002"/>
                    </a:ext>
                  </a:extLst>
                </a:gridCol>
                <a:gridCol w="2382767">
                  <a:extLst>
                    <a:ext uri="{9D8B030D-6E8A-4147-A177-3AD203B41FA5}">
                      <a16:colId xmlns:a16="http://schemas.microsoft.com/office/drawing/2014/main" val="20003"/>
                    </a:ext>
                  </a:extLst>
                </a:gridCol>
                <a:gridCol w="2382767">
                  <a:extLst>
                    <a:ext uri="{9D8B030D-6E8A-4147-A177-3AD203B41FA5}">
                      <a16:colId xmlns:a16="http://schemas.microsoft.com/office/drawing/2014/main" val="20004"/>
                    </a:ext>
                  </a:extLst>
                </a:gridCol>
              </a:tblGrid>
              <a:tr h="922874">
                <a:tc>
                  <a:txBody>
                    <a:bodyPr/>
                    <a:lstStyle/>
                    <a:p>
                      <a:pPr marL="0" lvl="0" indent="0" algn="ctr" rtl="0">
                        <a:spcBef>
                          <a:spcPts val="0"/>
                        </a:spcBef>
                        <a:spcAft>
                          <a:spcPts val="0"/>
                        </a:spcAft>
                        <a:buNone/>
                      </a:pPr>
                      <a:r>
                        <a:rPr lang="en" sz="1800" b="1" dirty="0">
                          <a:solidFill>
                            <a:srgbClr val="FFFFFF"/>
                          </a:solidFill>
                          <a:uFill>
                            <a:noFill/>
                          </a:uFill>
                        </a:rPr>
                        <a:t>Environmental Economics</a:t>
                      </a:r>
                      <a:endParaRPr sz="1800" dirty="0">
                        <a:solidFill>
                          <a:srgbClr val="FFFFFF"/>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rgbClr val="FFFFFF"/>
                          </a:solidFill>
                          <a:uFill>
                            <a:noFill/>
                          </a:uFill>
                        </a:rPr>
                        <a:t>Revealed Preference Models</a:t>
                      </a:r>
                      <a:endParaRPr sz="1800" dirty="0">
                        <a:solidFill>
                          <a:srgbClr val="FFFFFF"/>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rgbClr val="FFFFFF"/>
                          </a:solidFill>
                          <a:uFill>
                            <a:noFill/>
                          </a:uFill>
                        </a:rPr>
                        <a:t>Stated Preferences and Natural Capital</a:t>
                      </a:r>
                      <a:endParaRPr lang="en-US" sz="1800" dirty="0">
                        <a:solidFill>
                          <a:srgbClr val="FFFFFF"/>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rgbClr val="FFFFFF"/>
                          </a:solidFill>
                          <a:uFill>
                            <a:noFill/>
                          </a:uFill>
                        </a:rPr>
                        <a:t>The Climate Economy Model</a:t>
                      </a:r>
                      <a:endParaRPr sz="1600" dirty="0">
                        <a:solidFill>
                          <a:srgbClr val="FFFFFF"/>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rgbClr val="FFFFFF"/>
                          </a:solidFill>
                          <a:uFill>
                            <a:noFill/>
                          </a:uFill>
                        </a:rPr>
                        <a:t>Benefit-Cost and EJ Analyses</a:t>
                      </a:r>
                      <a:endParaRPr sz="1800" dirty="0">
                        <a:solidFill>
                          <a:srgbClr val="FFFFFF"/>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22874">
                <a:tc>
                  <a:txBody>
                    <a:bodyPr/>
                    <a:lstStyle/>
                    <a:p>
                      <a:pPr marL="0" lvl="0" indent="0" algn="ctr" rtl="0">
                        <a:spcBef>
                          <a:spcPts val="0"/>
                        </a:spcBef>
                        <a:spcAft>
                          <a:spcPts val="0"/>
                        </a:spcAft>
                        <a:buNone/>
                      </a:pPr>
                      <a:r>
                        <a:rPr lang="en" sz="3200" b="1" dirty="0">
                          <a:solidFill>
                            <a:srgbClr val="FFFF00"/>
                          </a:solidFill>
                          <a:uFill>
                            <a:noFill/>
                          </a:uFill>
                          <a:hlinkClick r:id="rId4" action="ppaction://hlinksldjump">
                            <a:extLst>
                              <a:ext uri="{A12FA001-AC4F-418D-AE19-62706E023703}">
                                <ahyp:hlinkClr xmlns:ahyp="http://schemas.microsoft.com/office/drawing/2018/hyperlinkcolor" val="tx"/>
                              </a:ext>
                            </a:extLst>
                          </a:hlinkClick>
                        </a:rPr>
                        <a:t>$100</a:t>
                      </a:r>
                      <a:endParaRPr sz="3200" b="1" dirty="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5" action="ppaction://hlinksldjump">
                            <a:extLst>
                              <a:ext uri="{A12FA001-AC4F-418D-AE19-62706E023703}">
                                <ahyp:hlinkClr xmlns:ahyp="http://schemas.microsoft.com/office/drawing/2018/hyperlinkcolor" val="tx"/>
                              </a:ext>
                            </a:extLst>
                          </a:hlinkClick>
                        </a:rPr>
                        <a:t>$100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6" action="ppaction://hlinksldjump">
                            <a:extLst>
                              <a:ext uri="{A12FA001-AC4F-418D-AE19-62706E023703}">
                                <ahyp:hlinkClr xmlns:ahyp="http://schemas.microsoft.com/office/drawing/2018/hyperlinkcolor" val="tx"/>
                              </a:ext>
                            </a:extLst>
                          </a:hlinkClick>
                        </a:rPr>
                        <a:t>$100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7" action="ppaction://hlinksldjump">
                            <a:extLst>
                              <a:ext uri="{A12FA001-AC4F-418D-AE19-62706E023703}">
                                <ahyp:hlinkClr xmlns:ahyp="http://schemas.microsoft.com/office/drawing/2018/hyperlinkcolor" val="tx"/>
                              </a:ext>
                            </a:extLst>
                          </a:hlinkClick>
                        </a:rPr>
                        <a:t>$100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8" action="ppaction://hlinksldjump">
                            <a:extLst>
                              <a:ext uri="{A12FA001-AC4F-418D-AE19-62706E023703}">
                                <ahyp:hlinkClr xmlns:ahyp="http://schemas.microsoft.com/office/drawing/2018/hyperlinkcolor" val="tx"/>
                              </a:ext>
                            </a:extLst>
                          </a:hlinkClick>
                        </a:rPr>
                        <a:t>$100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22874">
                <a:tc>
                  <a:txBody>
                    <a:bodyPr/>
                    <a:lstStyle/>
                    <a:p>
                      <a:pPr marL="0" lvl="0" indent="0" algn="ctr" rtl="0">
                        <a:spcBef>
                          <a:spcPts val="0"/>
                        </a:spcBef>
                        <a:spcAft>
                          <a:spcPts val="0"/>
                        </a:spcAft>
                        <a:buNone/>
                      </a:pPr>
                      <a:r>
                        <a:rPr lang="en" sz="3200" b="1">
                          <a:solidFill>
                            <a:srgbClr val="FFFF00"/>
                          </a:solidFill>
                          <a:uFill>
                            <a:noFill/>
                          </a:uFill>
                          <a:hlinkClick r:id="rId9" action="ppaction://hlinksldjump">
                            <a:extLst>
                              <a:ext uri="{A12FA001-AC4F-418D-AE19-62706E023703}">
                                <ahyp:hlinkClr xmlns:ahyp="http://schemas.microsoft.com/office/drawing/2018/hyperlinkcolor" val="tx"/>
                              </a:ext>
                            </a:extLst>
                          </a:hlinkClick>
                        </a:rPr>
                        <a:t>$200</a:t>
                      </a:r>
                      <a:endParaRPr sz="32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0" action="ppaction://hlinksldjump">
                            <a:extLst>
                              <a:ext uri="{A12FA001-AC4F-418D-AE19-62706E023703}">
                                <ahyp:hlinkClr xmlns:ahyp="http://schemas.microsoft.com/office/drawing/2018/hyperlinkcolor" val="tx"/>
                              </a:ext>
                            </a:extLst>
                          </a:hlinkClick>
                        </a:rPr>
                        <a:t>$200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1" action="ppaction://hlinksldjump">
                            <a:extLst>
                              <a:ext uri="{A12FA001-AC4F-418D-AE19-62706E023703}">
                                <ahyp:hlinkClr xmlns:ahyp="http://schemas.microsoft.com/office/drawing/2018/hyperlinkcolor" val="tx"/>
                              </a:ext>
                            </a:extLst>
                          </a:hlinkClick>
                        </a:rPr>
                        <a:t>$200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2" action="ppaction://hlinksldjump">
                            <a:extLst>
                              <a:ext uri="{A12FA001-AC4F-418D-AE19-62706E023703}">
                                <ahyp:hlinkClr xmlns:ahyp="http://schemas.microsoft.com/office/drawing/2018/hyperlinkcolor" val="tx"/>
                              </a:ext>
                            </a:extLst>
                          </a:hlinkClick>
                        </a:rPr>
                        <a:t>$200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3" action="ppaction://hlinksldjump">
                            <a:extLst>
                              <a:ext uri="{A12FA001-AC4F-418D-AE19-62706E023703}">
                                <ahyp:hlinkClr xmlns:ahyp="http://schemas.microsoft.com/office/drawing/2018/hyperlinkcolor" val="tx"/>
                              </a:ext>
                            </a:extLst>
                          </a:hlinkClick>
                        </a:rPr>
                        <a:t>$200</a:t>
                      </a:r>
                      <a:endParaRPr sz="19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22874">
                <a:tc>
                  <a:txBody>
                    <a:bodyPr/>
                    <a:lstStyle/>
                    <a:p>
                      <a:pPr marL="0" lvl="0" indent="0" algn="ctr" rtl="0">
                        <a:spcBef>
                          <a:spcPts val="0"/>
                        </a:spcBef>
                        <a:spcAft>
                          <a:spcPts val="0"/>
                        </a:spcAft>
                        <a:buNone/>
                      </a:pPr>
                      <a:r>
                        <a:rPr lang="en" sz="3200" b="1">
                          <a:solidFill>
                            <a:srgbClr val="FFFF00"/>
                          </a:solidFill>
                          <a:uFill>
                            <a:noFill/>
                          </a:uFill>
                          <a:hlinkClick r:id="rId14" action="ppaction://hlinksldjump">
                            <a:extLst>
                              <a:ext uri="{A12FA001-AC4F-418D-AE19-62706E023703}">
                                <ahyp:hlinkClr xmlns:ahyp="http://schemas.microsoft.com/office/drawing/2018/hyperlinkcolor" val="tx"/>
                              </a:ext>
                            </a:extLst>
                          </a:hlinkClick>
                        </a:rPr>
                        <a:t>$300</a:t>
                      </a:r>
                      <a:endParaRPr sz="32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5" action="ppaction://hlinksldjump">
                            <a:extLst>
                              <a:ext uri="{A12FA001-AC4F-418D-AE19-62706E023703}">
                                <ahyp:hlinkClr xmlns:ahyp="http://schemas.microsoft.com/office/drawing/2018/hyperlinkcolor" val="tx"/>
                              </a:ext>
                            </a:extLst>
                          </a:hlinkClick>
                        </a:rPr>
                        <a:t>$300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6" action="ppaction://hlinksldjump">
                            <a:extLst>
                              <a:ext uri="{A12FA001-AC4F-418D-AE19-62706E023703}">
                                <ahyp:hlinkClr xmlns:ahyp="http://schemas.microsoft.com/office/drawing/2018/hyperlinkcolor" val="tx"/>
                              </a:ext>
                            </a:extLst>
                          </a:hlinkClick>
                        </a:rPr>
                        <a:t>$300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7" action="ppaction://hlinksldjump">
                            <a:extLst>
                              <a:ext uri="{A12FA001-AC4F-418D-AE19-62706E023703}">
                                <ahyp:hlinkClr xmlns:ahyp="http://schemas.microsoft.com/office/drawing/2018/hyperlinkcolor" val="tx"/>
                              </a:ext>
                            </a:extLst>
                          </a:hlinkClick>
                        </a:rPr>
                        <a:t>$300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18" action="ppaction://hlinksldjump">
                            <a:extLst>
                              <a:ext uri="{A12FA001-AC4F-418D-AE19-62706E023703}">
                                <ahyp:hlinkClr xmlns:ahyp="http://schemas.microsoft.com/office/drawing/2018/hyperlinkcolor" val="tx"/>
                              </a:ext>
                            </a:extLst>
                          </a:hlinkClick>
                        </a:rPr>
                        <a:t>$300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22874">
                <a:tc>
                  <a:txBody>
                    <a:bodyPr/>
                    <a:lstStyle/>
                    <a:p>
                      <a:pPr marL="0" lvl="0" indent="0" algn="ctr" rtl="0">
                        <a:spcBef>
                          <a:spcPts val="0"/>
                        </a:spcBef>
                        <a:spcAft>
                          <a:spcPts val="0"/>
                        </a:spcAft>
                        <a:buNone/>
                      </a:pPr>
                      <a:r>
                        <a:rPr lang="en" sz="3200" b="1">
                          <a:solidFill>
                            <a:srgbClr val="FFFF00"/>
                          </a:solidFill>
                          <a:uFill>
                            <a:noFill/>
                          </a:uFill>
                          <a:hlinkClick r:id="rId19" action="ppaction://hlinksldjump">
                            <a:extLst>
                              <a:ext uri="{A12FA001-AC4F-418D-AE19-62706E023703}">
                                <ahyp:hlinkClr xmlns:ahyp="http://schemas.microsoft.com/office/drawing/2018/hyperlinkcolor" val="tx"/>
                              </a:ext>
                            </a:extLst>
                          </a:hlinkClick>
                        </a:rPr>
                        <a:t>$400</a:t>
                      </a:r>
                      <a:endParaRPr sz="3200" b="1">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20" action="ppaction://hlinksldjump">
                            <a:extLst>
                              <a:ext uri="{A12FA001-AC4F-418D-AE19-62706E023703}">
                                <ahyp:hlinkClr xmlns:ahyp="http://schemas.microsoft.com/office/drawing/2018/hyperlinkcolor" val="tx"/>
                              </a:ext>
                            </a:extLst>
                          </a:hlinkClick>
                        </a:rPr>
                        <a:t>$400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21" action="ppaction://hlinksldjump">
                            <a:extLst>
                              <a:ext uri="{A12FA001-AC4F-418D-AE19-62706E023703}">
                                <ahyp:hlinkClr xmlns:ahyp="http://schemas.microsoft.com/office/drawing/2018/hyperlinkcolor" val="tx"/>
                              </a:ext>
                            </a:extLst>
                          </a:hlinkClick>
                        </a:rPr>
                        <a:t>$400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22" action="ppaction://hlinksldjump">
                            <a:extLst>
                              <a:ext uri="{A12FA001-AC4F-418D-AE19-62706E023703}">
                                <ahyp:hlinkClr xmlns:ahyp="http://schemas.microsoft.com/office/drawing/2018/hyperlinkcolor" val="tx"/>
                              </a:ext>
                            </a:extLst>
                          </a:hlinkClick>
                        </a:rPr>
                        <a:t>$400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23" action="ppaction://hlinksldjump">
                            <a:extLst>
                              <a:ext uri="{A12FA001-AC4F-418D-AE19-62706E023703}">
                                <ahyp:hlinkClr xmlns:ahyp="http://schemas.microsoft.com/office/drawing/2018/hyperlinkcolor" val="tx"/>
                              </a:ext>
                            </a:extLst>
                          </a:hlinkClick>
                        </a:rPr>
                        <a:t>$400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922874">
                <a:tc>
                  <a:txBody>
                    <a:bodyPr/>
                    <a:lstStyle/>
                    <a:p>
                      <a:pPr marL="0" lvl="0" indent="0" algn="ctr" rtl="0">
                        <a:spcBef>
                          <a:spcPts val="0"/>
                        </a:spcBef>
                        <a:spcAft>
                          <a:spcPts val="0"/>
                        </a:spcAft>
                        <a:buNone/>
                      </a:pPr>
                      <a:r>
                        <a:rPr lang="en" sz="3200" b="1">
                          <a:solidFill>
                            <a:srgbClr val="FFFF00"/>
                          </a:solidFill>
                          <a:uFill>
                            <a:noFill/>
                          </a:uFill>
                          <a:hlinkClick r:id="rId24" action="ppaction://hlinksldjump">
                            <a:extLst>
                              <a:ext uri="{A12FA001-AC4F-418D-AE19-62706E023703}">
                                <ahyp:hlinkClr xmlns:ahyp="http://schemas.microsoft.com/office/drawing/2018/hyperlinkcolor" val="tx"/>
                              </a:ext>
                            </a:extLst>
                          </a:hlinkClick>
                        </a:rPr>
                        <a:t>$500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25" action="ppaction://hlinksldjump">
                            <a:extLst>
                              <a:ext uri="{A12FA001-AC4F-418D-AE19-62706E023703}">
                                <ahyp:hlinkClr xmlns:ahyp="http://schemas.microsoft.com/office/drawing/2018/hyperlinkcolor" val="tx"/>
                              </a:ext>
                            </a:extLst>
                          </a:hlinkClick>
                        </a:rPr>
                        <a:t>$500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26" action="ppaction://hlinksldjump">
                            <a:extLst>
                              <a:ext uri="{A12FA001-AC4F-418D-AE19-62706E023703}">
                                <ahyp:hlinkClr xmlns:ahyp="http://schemas.microsoft.com/office/drawing/2018/hyperlinkcolor" val="tx"/>
                              </a:ext>
                            </a:extLst>
                          </a:hlinkClick>
                        </a:rPr>
                        <a:t>$500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a:solidFill>
                            <a:srgbClr val="FFFF00"/>
                          </a:solidFill>
                          <a:uFill>
                            <a:noFill/>
                          </a:uFill>
                          <a:hlinkClick r:id="rId27" action="ppaction://hlinksldjump">
                            <a:extLst>
                              <a:ext uri="{A12FA001-AC4F-418D-AE19-62706E023703}">
                                <ahyp:hlinkClr xmlns:ahyp="http://schemas.microsoft.com/office/drawing/2018/hyperlinkcolor" val="tx"/>
                              </a:ext>
                            </a:extLst>
                          </a:hlinkClick>
                        </a:rPr>
                        <a:t>$500</a:t>
                      </a:r>
                      <a:endParaRPr sz="190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3200" b="1" dirty="0">
                          <a:solidFill>
                            <a:srgbClr val="FFFF00"/>
                          </a:solidFill>
                          <a:uFill>
                            <a:noFill/>
                          </a:uFill>
                          <a:hlinkClick r:id="rId28" action="ppaction://hlinksldjump">
                            <a:extLst>
                              <a:ext uri="{A12FA001-AC4F-418D-AE19-62706E023703}">
                                <ahyp:hlinkClr xmlns:ahyp="http://schemas.microsoft.com/office/drawing/2018/hyperlinkcolor" val="tx"/>
                              </a:ext>
                            </a:extLst>
                          </a:hlinkClick>
                        </a:rPr>
                        <a:t>$500</a:t>
                      </a:r>
                      <a:endParaRPr sz="1900" dirty="0">
                        <a:solidFill>
                          <a:srgbClr val="FFFF00"/>
                        </a:solidFill>
                      </a:endParaRPr>
                    </a:p>
                  </a:txBody>
                  <a:tcPr marL="91425" marR="91425" marT="121900" marB="121900" anchor="ctr">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5" name="Google Shape;65;p10">
            <a:hlinkClick r:id="rId29" action="ppaction://hlinksldjump"/>
          </p:cNvPr>
          <p:cNvSpPr txBox="1"/>
          <p:nvPr/>
        </p:nvSpPr>
        <p:spPr>
          <a:xfrm>
            <a:off x="8206525" y="119847"/>
            <a:ext cx="2482500" cy="5748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dirty="0">
                <a:solidFill>
                  <a:srgbClr val="FFFF00"/>
                </a:solidFill>
                <a:uFill>
                  <a:noFill/>
                </a:uFill>
                <a:hlinkClick r:id="rId29" action="ppaction://hlinksldjump">
                  <a:extLst>
                    <a:ext uri="{A12FA001-AC4F-418D-AE19-62706E023703}">
                      <ahyp:hlinkClr xmlns:ahyp="http://schemas.microsoft.com/office/drawing/2018/hyperlinkcolor" val="tx"/>
                    </a:ext>
                  </a:extLst>
                </a:hlinkClick>
              </a:rPr>
              <a:t>FINAL JEOPARDY</a:t>
            </a:r>
            <a:endParaRPr sz="1800" b="1"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22"/>
        <p:cNvGrpSpPr/>
        <p:nvPr/>
      </p:nvGrpSpPr>
      <p:grpSpPr>
        <a:xfrm>
          <a:off x="0" y="0"/>
          <a:ext cx="0" cy="0"/>
          <a:chOff x="0" y="0"/>
          <a:chExt cx="0" cy="0"/>
        </a:xfrm>
      </p:grpSpPr>
      <p:sp>
        <p:nvSpPr>
          <p:cNvPr id="223" name="Google Shape;223;p28">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24" name="Google Shape;224;p28">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the “value of a statistical life”?</a:t>
            </a:r>
            <a:endParaRPr sz="4800" dirty="0">
              <a:solidFill>
                <a:srgbClr val="FFFFFF"/>
              </a:solidFill>
            </a:endParaRPr>
          </a:p>
        </p:txBody>
      </p:sp>
      <p:sp>
        <p:nvSpPr>
          <p:cNvPr id="225" name="Google Shape;225;p28">
            <a:hlinkClick r:id="rId3" action="ppaction://hlinksldjump"/>
          </p:cNvPr>
          <p:cNvSpPr txBox="1">
            <a:spLocks noGrp="1"/>
          </p:cNvSpPr>
          <p:nvPr>
            <p:ph type="title"/>
          </p:nvPr>
        </p:nvSpPr>
        <p:spPr>
          <a:xfrm>
            <a:off x="1784137" y="274650"/>
            <a:ext cx="8665775"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$400 Answer</a:t>
            </a:r>
            <a:endParaRPr dirty="0">
              <a:solidFill>
                <a:srgbClr val="FFFFFF"/>
              </a:solidFill>
            </a:endParaRPr>
          </a:p>
        </p:txBody>
      </p:sp>
      <p:sp>
        <p:nvSpPr>
          <p:cNvPr id="226" name="Google Shape;226;p28">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227" name="Google Shape;227;p28">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31"/>
        <p:cNvGrpSpPr/>
        <p:nvPr/>
      </p:nvGrpSpPr>
      <p:grpSpPr>
        <a:xfrm>
          <a:off x="0" y="0"/>
          <a:ext cx="0" cy="0"/>
          <a:chOff x="0" y="0"/>
          <a:chExt cx="0" cy="0"/>
        </a:xfrm>
      </p:grpSpPr>
      <p:sp>
        <p:nvSpPr>
          <p:cNvPr id="232" name="Google Shape;232;p29">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33" name="Google Shape;233;p29">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In a hedonic property market equilibrium, the implicit (i.e. marginal) price of a housing characteristic is equal to this.</a:t>
            </a:r>
            <a:endParaRPr sz="4800" dirty="0">
              <a:solidFill>
                <a:srgbClr val="FFFFFF"/>
              </a:solidFill>
            </a:endParaRPr>
          </a:p>
        </p:txBody>
      </p:sp>
      <p:sp>
        <p:nvSpPr>
          <p:cNvPr id="234" name="Google Shape;234;p29">
            <a:hlinkClick r:id="rId3" action="ppaction://hlinksldjump"/>
          </p:cNvPr>
          <p:cNvSpPr txBox="1">
            <a:spLocks noGrp="1"/>
          </p:cNvSpPr>
          <p:nvPr>
            <p:ph type="title"/>
          </p:nvPr>
        </p:nvSpPr>
        <p:spPr>
          <a:xfrm>
            <a:off x="1651986" y="274650"/>
            <a:ext cx="8888027"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$500 Question</a:t>
            </a:r>
            <a:endParaRPr dirty="0">
              <a:solidFill>
                <a:srgbClr val="FFFFFF"/>
              </a:solidFill>
            </a:endParaRPr>
          </a:p>
        </p:txBody>
      </p:sp>
      <p:sp>
        <p:nvSpPr>
          <p:cNvPr id="235" name="Google Shape;235;p29">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236" name="Google Shape;236;p29">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40"/>
        <p:cNvGrpSpPr/>
        <p:nvPr/>
      </p:nvGrpSpPr>
      <p:grpSpPr>
        <a:xfrm>
          <a:off x="0" y="0"/>
          <a:ext cx="0" cy="0"/>
          <a:chOff x="0" y="0"/>
          <a:chExt cx="0" cy="0"/>
        </a:xfrm>
      </p:grpSpPr>
      <p:sp>
        <p:nvSpPr>
          <p:cNvPr id="241" name="Google Shape;241;p30">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42" name="Google Shape;242;p30">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the Marginal Willingness to Pay for an attribute?</a:t>
            </a:r>
            <a:endParaRPr sz="4800" dirty="0">
              <a:solidFill>
                <a:srgbClr val="FFFFFF"/>
              </a:solidFill>
            </a:endParaRPr>
          </a:p>
        </p:txBody>
      </p:sp>
      <p:sp>
        <p:nvSpPr>
          <p:cNvPr id="243" name="Google Shape;243;p30">
            <a:hlinkClick r:id="rId3" action="ppaction://hlinksldjump"/>
          </p:cNvPr>
          <p:cNvSpPr txBox="1">
            <a:spLocks noGrp="1"/>
          </p:cNvSpPr>
          <p:nvPr>
            <p:ph type="title"/>
          </p:nvPr>
        </p:nvSpPr>
        <p:spPr>
          <a:xfrm>
            <a:off x="1847295" y="274650"/>
            <a:ext cx="849741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rPr>
              <a:t>Revealed Preference Models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$500 Answer</a:t>
            </a:r>
            <a:endParaRPr dirty="0">
              <a:solidFill>
                <a:srgbClr val="FFFFFF"/>
              </a:solidFill>
            </a:endParaRPr>
          </a:p>
        </p:txBody>
      </p:sp>
      <p:sp>
        <p:nvSpPr>
          <p:cNvPr id="244" name="Google Shape;244;p30">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245" name="Google Shape;245;p30">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49"/>
        <p:cNvGrpSpPr/>
        <p:nvPr/>
      </p:nvGrpSpPr>
      <p:grpSpPr>
        <a:xfrm>
          <a:off x="0" y="0"/>
          <a:ext cx="0" cy="0"/>
          <a:chOff x="0" y="0"/>
          <a:chExt cx="0" cy="0"/>
        </a:xfrm>
      </p:grpSpPr>
      <p:sp>
        <p:nvSpPr>
          <p:cNvPr id="250" name="Google Shape;250;p31">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51" name="Google Shape;251;p31">
            <a:hlinkClick r:id="rId3" action="ppaction://hlinksldjump"/>
          </p:cNvPr>
          <p:cNvSpPr txBox="1">
            <a:spLocks noGrp="1"/>
          </p:cNvSpPr>
          <p:nvPr>
            <p:ph type="body" idx="1"/>
          </p:nvPr>
        </p:nvSpPr>
        <p:spPr>
          <a:xfrm>
            <a:off x="1420427" y="1184121"/>
            <a:ext cx="8790373"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According to John F. Kennedy, this statistical value “measures everything in short, except that which makes life worthwhile.” </a:t>
            </a:r>
            <a:endParaRPr lang="en-US" sz="4800" dirty="0">
              <a:solidFill>
                <a:srgbClr val="FFFFFF"/>
              </a:solidFill>
            </a:endParaRPr>
          </a:p>
        </p:txBody>
      </p:sp>
      <p:sp>
        <p:nvSpPr>
          <p:cNvPr id="252" name="Google Shape;252;p31">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$100 Question</a:t>
            </a:r>
            <a:endParaRPr dirty="0">
              <a:solidFill>
                <a:srgbClr val="FFFFFF"/>
              </a:solidFill>
            </a:endParaRPr>
          </a:p>
        </p:txBody>
      </p:sp>
      <p:sp>
        <p:nvSpPr>
          <p:cNvPr id="253" name="Google Shape;253;p31">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254" name="Google Shape;254;p31">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58"/>
        <p:cNvGrpSpPr/>
        <p:nvPr/>
      </p:nvGrpSpPr>
      <p:grpSpPr>
        <a:xfrm>
          <a:off x="0" y="0"/>
          <a:ext cx="0" cy="0"/>
          <a:chOff x="0" y="0"/>
          <a:chExt cx="0" cy="0"/>
        </a:xfrm>
      </p:grpSpPr>
      <p:sp>
        <p:nvSpPr>
          <p:cNvPr id="259" name="Google Shape;259;p32">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60" name="Google Shape;260;p32">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rPr>
              <a:t>What is GDP?</a:t>
            </a:r>
            <a:endParaRPr sz="4800" dirty="0">
              <a:solidFill>
                <a:srgbClr val="FFFFFF"/>
              </a:solidFill>
            </a:endParaRPr>
          </a:p>
        </p:txBody>
      </p:sp>
      <p:sp>
        <p:nvSpPr>
          <p:cNvPr id="261" name="Google Shape;261;p32">
            <a:hlinkClick r:id="rId3" action="ppaction://hlinksldjump"/>
          </p:cNvPr>
          <p:cNvSpPr txBox="1">
            <a:spLocks noGrp="1"/>
          </p:cNvSpPr>
          <p:nvPr>
            <p:ph type="title"/>
          </p:nvPr>
        </p:nvSpPr>
        <p:spPr>
          <a:xfrm>
            <a:off x="1981200" y="274650"/>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$100 Answer</a:t>
            </a:r>
            <a:endParaRPr dirty="0">
              <a:solidFill>
                <a:srgbClr val="FFFFFF"/>
              </a:solidFill>
            </a:endParaRPr>
          </a:p>
        </p:txBody>
      </p:sp>
      <p:sp>
        <p:nvSpPr>
          <p:cNvPr id="262" name="Google Shape;262;p32">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263" name="Google Shape;263;p32">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67"/>
        <p:cNvGrpSpPr/>
        <p:nvPr/>
      </p:nvGrpSpPr>
      <p:grpSpPr>
        <a:xfrm>
          <a:off x="0" y="0"/>
          <a:ext cx="0" cy="0"/>
          <a:chOff x="0" y="0"/>
          <a:chExt cx="0" cy="0"/>
        </a:xfrm>
      </p:grpSpPr>
      <p:sp>
        <p:nvSpPr>
          <p:cNvPr id="268" name="Google Shape;268;p33">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69" name="Google Shape;269;p33">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Examples of this include forests, clean air, clean water, biodiversity, and more.</a:t>
            </a:r>
            <a:endParaRPr sz="4800" dirty="0">
              <a:solidFill>
                <a:srgbClr val="FFFFFF"/>
              </a:solidFill>
            </a:endParaRPr>
          </a:p>
        </p:txBody>
      </p:sp>
      <p:sp>
        <p:nvSpPr>
          <p:cNvPr id="270" name="Google Shape;270;p33">
            <a:hlinkClick r:id="rId3" action="ppaction://hlinksldjump"/>
          </p:cNvPr>
          <p:cNvSpPr txBox="1">
            <a:spLocks noGrp="1"/>
          </p:cNvSpPr>
          <p:nvPr>
            <p:ph type="title"/>
          </p:nvPr>
        </p:nvSpPr>
        <p:spPr>
          <a:xfrm>
            <a:off x="1981200" y="448792"/>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$200 Question</a:t>
            </a:r>
            <a:endParaRPr dirty="0">
              <a:solidFill>
                <a:srgbClr val="FFFFFF"/>
              </a:solidFill>
            </a:endParaRPr>
          </a:p>
        </p:txBody>
      </p:sp>
      <p:sp>
        <p:nvSpPr>
          <p:cNvPr id="271" name="Google Shape;271;p33">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272" name="Google Shape;272;p33">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76"/>
        <p:cNvGrpSpPr/>
        <p:nvPr/>
      </p:nvGrpSpPr>
      <p:grpSpPr>
        <a:xfrm>
          <a:off x="0" y="0"/>
          <a:ext cx="0" cy="0"/>
          <a:chOff x="0" y="0"/>
          <a:chExt cx="0" cy="0"/>
        </a:xfrm>
      </p:grpSpPr>
      <p:sp>
        <p:nvSpPr>
          <p:cNvPr id="277" name="Google Shape;277;p34">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78" name="Google Shape;278;p34">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are natural assets (or natural resources)?</a:t>
            </a:r>
            <a:endParaRPr sz="4800" dirty="0">
              <a:solidFill>
                <a:srgbClr val="FFFFFF"/>
              </a:solidFill>
            </a:endParaRPr>
          </a:p>
        </p:txBody>
      </p:sp>
      <p:sp>
        <p:nvSpPr>
          <p:cNvPr id="279" name="Google Shape;279;p34">
            <a:hlinkClick r:id="rId3" action="ppaction://hlinksldjump"/>
          </p:cNvPr>
          <p:cNvSpPr txBox="1">
            <a:spLocks noGrp="1"/>
          </p:cNvSpPr>
          <p:nvPr>
            <p:ph type="title"/>
          </p:nvPr>
        </p:nvSpPr>
        <p:spPr>
          <a:xfrm>
            <a:off x="2002225" y="345666"/>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$200 Answer</a:t>
            </a:r>
            <a:endParaRPr dirty="0">
              <a:solidFill>
                <a:srgbClr val="FFFFFF"/>
              </a:solidFill>
            </a:endParaRPr>
          </a:p>
        </p:txBody>
      </p:sp>
      <p:sp>
        <p:nvSpPr>
          <p:cNvPr id="280" name="Google Shape;280;p34">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281" name="Google Shape;281;p34">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85"/>
        <p:cNvGrpSpPr/>
        <p:nvPr/>
      </p:nvGrpSpPr>
      <p:grpSpPr>
        <a:xfrm>
          <a:off x="0" y="0"/>
          <a:ext cx="0" cy="0"/>
          <a:chOff x="0" y="0"/>
          <a:chExt cx="0" cy="0"/>
        </a:xfrm>
      </p:grpSpPr>
      <p:sp>
        <p:nvSpPr>
          <p:cNvPr id="286" name="Google Shape;286;p35">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87" name="Google Shape;287;p35">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This term is used to define the capacity for future generations to be as well off or better than current generations.</a:t>
            </a:r>
            <a:endParaRPr lang="en-US" sz="4800" dirty="0">
              <a:solidFill>
                <a:srgbClr val="FFFFFF"/>
              </a:solidFill>
            </a:endParaRPr>
          </a:p>
        </p:txBody>
      </p:sp>
      <p:sp>
        <p:nvSpPr>
          <p:cNvPr id="288" name="Google Shape;288;p35">
            <a:hlinkClick r:id="rId3" action="ppaction://hlinksldjump"/>
          </p:cNvPr>
          <p:cNvSpPr txBox="1">
            <a:spLocks noGrp="1"/>
          </p:cNvSpPr>
          <p:nvPr>
            <p:ph type="title"/>
          </p:nvPr>
        </p:nvSpPr>
        <p:spPr>
          <a:xfrm>
            <a:off x="2002225" y="274650"/>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$300 Question</a:t>
            </a:r>
            <a:endParaRPr dirty="0">
              <a:solidFill>
                <a:srgbClr val="FFFFFF"/>
              </a:solidFill>
            </a:endParaRPr>
          </a:p>
        </p:txBody>
      </p:sp>
      <p:sp>
        <p:nvSpPr>
          <p:cNvPr id="289" name="Google Shape;289;p35">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290" name="Google Shape;290;p35">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94"/>
        <p:cNvGrpSpPr/>
        <p:nvPr/>
      </p:nvGrpSpPr>
      <p:grpSpPr>
        <a:xfrm>
          <a:off x="0" y="0"/>
          <a:ext cx="0" cy="0"/>
          <a:chOff x="0" y="0"/>
          <a:chExt cx="0" cy="0"/>
        </a:xfrm>
      </p:grpSpPr>
      <p:sp>
        <p:nvSpPr>
          <p:cNvPr id="295" name="Google Shape;295;p36">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296" name="Google Shape;296;p36">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“economic sustainability”?</a:t>
            </a:r>
            <a:endParaRPr sz="4800" dirty="0">
              <a:solidFill>
                <a:srgbClr val="FFFFFF"/>
              </a:solidFill>
            </a:endParaRPr>
          </a:p>
        </p:txBody>
      </p:sp>
      <p:sp>
        <p:nvSpPr>
          <p:cNvPr id="297" name="Google Shape;297;p36">
            <a:hlinkClick r:id="rId3" action="ppaction://hlinksldjump"/>
          </p:cNvPr>
          <p:cNvSpPr txBox="1">
            <a:spLocks noGrp="1"/>
          </p:cNvSpPr>
          <p:nvPr>
            <p:ph type="title"/>
          </p:nvPr>
        </p:nvSpPr>
        <p:spPr>
          <a:xfrm>
            <a:off x="2002225" y="274650"/>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$300 Answer</a:t>
            </a:r>
            <a:endParaRPr dirty="0">
              <a:solidFill>
                <a:srgbClr val="FFFFFF"/>
              </a:solidFill>
            </a:endParaRPr>
          </a:p>
        </p:txBody>
      </p:sp>
      <p:sp>
        <p:nvSpPr>
          <p:cNvPr id="298" name="Google Shape;298;p36">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299" name="Google Shape;299;p36">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03"/>
        <p:cNvGrpSpPr/>
        <p:nvPr/>
      </p:nvGrpSpPr>
      <p:grpSpPr>
        <a:xfrm>
          <a:off x="0" y="0"/>
          <a:ext cx="0" cy="0"/>
          <a:chOff x="0" y="0"/>
          <a:chExt cx="0" cy="0"/>
        </a:xfrm>
      </p:grpSpPr>
      <p:sp>
        <p:nvSpPr>
          <p:cNvPr id="304" name="Google Shape;304;p37">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05" name="Google Shape;305;p37">
            <a:hlinkClick r:id="rId3" action="ppaction://hlinksldjump"/>
          </p:cNvPr>
          <p:cNvSpPr txBox="1">
            <a:spLocks noGrp="1"/>
          </p:cNvSpPr>
          <p:nvPr>
            <p:ph type="body" idx="1"/>
          </p:nvPr>
        </p:nvSpPr>
        <p:spPr>
          <a:xfrm>
            <a:off x="1981200" y="1118671"/>
            <a:ext cx="8229600" cy="4921800"/>
          </a:xfrm>
          <a:prstGeom prst="rect">
            <a:avLst/>
          </a:prstGeom>
        </p:spPr>
        <p:txBody>
          <a:bodyPr spcFirstLastPara="1" wrap="square" lIns="91425" tIns="91425" rIns="91425" bIns="91425" anchor="ctr" anchorCtr="0">
            <a:noAutofit/>
          </a:bodyPr>
          <a:lstStyle/>
          <a:p>
            <a:pPr marL="0" indent="0" algn="ctr">
              <a:buNone/>
            </a:pPr>
            <a:r>
              <a:rPr lang="en" sz="4000" dirty="0">
                <a:solidFill>
                  <a:srgbClr val="FFFFFF"/>
                </a:solidFill>
                <a:uFill>
                  <a:noFill/>
                </a:uFill>
              </a:rPr>
              <a:t>Tests of criterion validity, convergent validity, content validity, and construct validity are all appropriate and helpful in addressing concerns about this “thorn in the side” for SP methods. </a:t>
            </a:r>
            <a:endParaRPr sz="4000" dirty="0">
              <a:solidFill>
                <a:srgbClr val="FFFFFF"/>
              </a:solidFill>
            </a:endParaRPr>
          </a:p>
        </p:txBody>
      </p:sp>
      <p:sp>
        <p:nvSpPr>
          <p:cNvPr id="306" name="Google Shape;306;p37">
            <a:hlinkClick r:id="rId3" action="ppaction://hlinksldjump"/>
          </p:cNvPr>
          <p:cNvSpPr txBox="1">
            <a:spLocks noGrp="1"/>
          </p:cNvSpPr>
          <p:nvPr>
            <p:ph type="title"/>
          </p:nvPr>
        </p:nvSpPr>
        <p:spPr>
          <a:xfrm>
            <a:off x="1981200" y="274650"/>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$400 Question</a:t>
            </a:r>
            <a:endParaRPr dirty="0">
              <a:solidFill>
                <a:srgbClr val="FFFFFF"/>
              </a:solidFill>
            </a:endParaRPr>
          </a:p>
        </p:txBody>
      </p:sp>
      <p:sp>
        <p:nvSpPr>
          <p:cNvPr id="307" name="Google Shape;307;p37">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308" name="Google Shape;308;p37">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69"/>
        <p:cNvGrpSpPr/>
        <p:nvPr/>
      </p:nvGrpSpPr>
      <p:grpSpPr>
        <a:xfrm>
          <a:off x="0" y="0"/>
          <a:ext cx="0" cy="0"/>
          <a:chOff x="0" y="0"/>
          <a:chExt cx="0" cy="0"/>
        </a:xfrm>
      </p:grpSpPr>
      <p:sp>
        <p:nvSpPr>
          <p:cNvPr id="70" name="Google Shape;70;p11">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71" name="Google Shape;71;p11">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This concept in economics leads to a downward-sloping marginal benefit curve for pollution abatement. </a:t>
            </a:r>
            <a:endParaRPr sz="4800" dirty="0">
              <a:solidFill>
                <a:srgbClr val="FFFFFF"/>
              </a:solidFill>
            </a:endParaRPr>
          </a:p>
        </p:txBody>
      </p:sp>
      <p:sp>
        <p:nvSpPr>
          <p:cNvPr id="72" name="Google Shape;72;p11">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Environmental Economics - $100 Question</a:t>
            </a:r>
            <a:endParaRPr dirty="0">
              <a:solidFill>
                <a:srgbClr val="FFFFFF"/>
              </a:solidFill>
            </a:endParaRPr>
          </a:p>
        </p:txBody>
      </p:sp>
      <p:sp>
        <p:nvSpPr>
          <p:cNvPr id="73" name="Google Shape;73;p11">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dirty="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dirty="0">
              <a:solidFill>
                <a:srgbClr val="FFFF00"/>
              </a:solidFill>
              <a:latin typeface="Trebuchet MS"/>
              <a:ea typeface="Trebuchet MS"/>
              <a:cs typeface="Trebuchet MS"/>
              <a:sym typeface="Trebuchet MS"/>
            </a:endParaRPr>
          </a:p>
        </p:txBody>
      </p:sp>
      <p:pic>
        <p:nvPicPr>
          <p:cNvPr id="74" name="Google Shape;74;p11">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12"/>
        <p:cNvGrpSpPr/>
        <p:nvPr/>
      </p:nvGrpSpPr>
      <p:grpSpPr>
        <a:xfrm>
          <a:off x="0" y="0"/>
          <a:ext cx="0" cy="0"/>
          <a:chOff x="0" y="0"/>
          <a:chExt cx="0" cy="0"/>
        </a:xfrm>
      </p:grpSpPr>
      <p:sp>
        <p:nvSpPr>
          <p:cNvPr id="313" name="Google Shape;313;p38">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14" name="Google Shape;314;p38">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“hypothetical bias”?</a:t>
            </a:r>
            <a:endParaRPr sz="4800" dirty="0">
              <a:solidFill>
                <a:srgbClr val="FFFFFF"/>
              </a:solidFill>
            </a:endParaRPr>
          </a:p>
        </p:txBody>
      </p:sp>
      <p:sp>
        <p:nvSpPr>
          <p:cNvPr id="315" name="Google Shape;315;p38">
            <a:hlinkClick r:id="rId3" action="ppaction://hlinksldjump"/>
          </p:cNvPr>
          <p:cNvSpPr txBox="1">
            <a:spLocks noGrp="1"/>
          </p:cNvSpPr>
          <p:nvPr>
            <p:ph type="title"/>
          </p:nvPr>
        </p:nvSpPr>
        <p:spPr>
          <a:xfrm>
            <a:off x="2002225" y="274650"/>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$400 Answer</a:t>
            </a:r>
            <a:endParaRPr dirty="0">
              <a:solidFill>
                <a:srgbClr val="FFFFFF"/>
              </a:solidFill>
            </a:endParaRPr>
          </a:p>
        </p:txBody>
      </p:sp>
      <p:sp>
        <p:nvSpPr>
          <p:cNvPr id="316" name="Google Shape;316;p38">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317" name="Google Shape;317;p38">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21"/>
        <p:cNvGrpSpPr/>
        <p:nvPr/>
      </p:nvGrpSpPr>
      <p:grpSpPr>
        <a:xfrm>
          <a:off x="0" y="0"/>
          <a:ext cx="0" cy="0"/>
          <a:chOff x="0" y="0"/>
          <a:chExt cx="0" cy="0"/>
        </a:xfrm>
      </p:grpSpPr>
      <p:sp>
        <p:nvSpPr>
          <p:cNvPr id="322" name="Google Shape;322;p39">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23" name="Google Shape;323;p39">
            <a:hlinkClick r:id="rId3" action="ppaction://hlinksldjump"/>
          </p:cNvPr>
          <p:cNvSpPr txBox="1">
            <a:spLocks noGrp="1"/>
          </p:cNvSpPr>
          <p:nvPr>
            <p:ph type="body" idx="1"/>
          </p:nvPr>
        </p:nvSpPr>
        <p:spPr>
          <a:xfrm>
            <a:off x="1502975" y="1175248"/>
            <a:ext cx="8707825"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This is the value, typically measured using SP methods, that people assign to economic goods even if they never have and never will use it</a:t>
            </a:r>
            <a:endParaRPr lang="en-US" sz="4800" dirty="0">
              <a:solidFill>
                <a:srgbClr val="FFFFFF"/>
              </a:solidFill>
            </a:endParaRPr>
          </a:p>
          <a:p>
            <a:pPr marL="0" indent="0" algn="ctr">
              <a:buNone/>
            </a:pPr>
            <a:endParaRPr lang="en-US" sz="4800" dirty="0">
              <a:solidFill>
                <a:srgbClr val="FFFFFF"/>
              </a:solidFill>
            </a:endParaRPr>
          </a:p>
        </p:txBody>
      </p:sp>
      <p:sp>
        <p:nvSpPr>
          <p:cNvPr id="324" name="Google Shape;324;p39">
            <a:hlinkClick r:id="rId3" action="ppaction://hlinksldjump"/>
          </p:cNvPr>
          <p:cNvSpPr txBox="1">
            <a:spLocks noGrp="1"/>
          </p:cNvSpPr>
          <p:nvPr>
            <p:ph type="title"/>
          </p:nvPr>
        </p:nvSpPr>
        <p:spPr>
          <a:xfrm>
            <a:off x="1981200" y="274650"/>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$500 Question</a:t>
            </a:r>
            <a:endParaRPr dirty="0">
              <a:solidFill>
                <a:srgbClr val="FFFFFF"/>
              </a:solidFill>
            </a:endParaRPr>
          </a:p>
        </p:txBody>
      </p:sp>
      <p:sp>
        <p:nvSpPr>
          <p:cNvPr id="325" name="Google Shape;325;p39">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326" name="Google Shape;326;p39">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30"/>
        <p:cNvGrpSpPr/>
        <p:nvPr/>
      </p:nvGrpSpPr>
      <p:grpSpPr>
        <a:xfrm>
          <a:off x="0" y="0"/>
          <a:ext cx="0" cy="0"/>
          <a:chOff x="0" y="0"/>
          <a:chExt cx="0" cy="0"/>
        </a:xfrm>
      </p:grpSpPr>
      <p:sp>
        <p:nvSpPr>
          <p:cNvPr id="331" name="Google Shape;331;p40">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32" name="Google Shape;332;p40">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What is non-use value?</a:t>
            </a:r>
            <a:endParaRPr lang="en-US" sz="4800" dirty="0">
              <a:solidFill>
                <a:srgbClr val="FFFFFF"/>
              </a:solidFill>
            </a:endParaRPr>
          </a:p>
        </p:txBody>
      </p:sp>
      <p:sp>
        <p:nvSpPr>
          <p:cNvPr id="333" name="Google Shape;333;p40">
            <a:hlinkClick r:id="rId3" action="ppaction://hlinksldjump"/>
          </p:cNvPr>
          <p:cNvSpPr txBox="1">
            <a:spLocks noGrp="1"/>
          </p:cNvSpPr>
          <p:nvPr>
            <p:ph type="title"/>
          </p:nvPr>
        </p:nvSpPr>
        <p:spPr>
          <a:xfrm>
            <a:off x="1981200" y="274650"/>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SP Methods and NCA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$500 Answer</a:t>
            </a:r>
            <a:endParaRPr dirty="0">
              <a:solidFill>
                <a:srgbClr val="FFFFFF"/>
              </a:solidFill>
            </a:endParaRPr>
          </a:p>
        </p:txBody>
      </p:sp>
      <p:sp>
        <p:nvSpPr>
          <p:cNvPr id="334" name="Google Shape;334;p40">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335" name="Google Shape;335;p40">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39"/>
        <p:cNvGrpSpPr/>
        <p:nvPr/>
      </p:nvGrpSpPr>
      <p:grpSpPr>
        <a:xfrm>
          <a:off x="0" y="0"/>
          <a:ext cx="0" cy="0"/>
          <a:chOff x="0" y="0"/>
          <a:chExt cx="0" cy="0"/>
        </a:xfrm>
      </p:grpSpPr>
      <p:sp>
        <p:nvSpPr>
          <p:cNvPr id="340" name="Google Shape;340;p41">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41" name="Google Shape;341;p41">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Nordhaus (1994) first developed this model to help put a sign on the economic damages of climate change.</a:t>
            </a:r>
            <a:endParaRPr lang="en-US" sz="4800" dirty="0">
              <a:solidFill>
                <a:srgbClr val="FFFFFF"/>
              </a:solidFill>
            </a:endParaRPr>
          </a:p>
        </p:txBody>
      </p:sp>
      <p:sp>
        <p:nvSpPr>
          <p:cNvPr id="342" name="Google Shape;342;p41">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$100 Question</a:t>
            </a:r>
            <a:endParaRPr dirty="0">
              <a:solidFill>
                <a:srgbClr val="FFFFFF"/>
              </a:solidFill>
            </a:endParaRPr>
          </a:p>
        </p:txBody>
      </p:sp>
      <p:sp>
        <p:nvSpPr>
          <p:cNvPr id="343" name="Google Shape;343;p41">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344" name="Google Shape;344;p41">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48"/>
        <p:cNvGrpSpPr/>
        <p:nvPr/>
      </p:nvGrpSpPr>
      <p:grpSpPr>
        <a:xfrm>
          <a:off x="0" y="0"/>
          <a:ext cx="0" cy="0"/>
          <a:chOff x="0" y="0"/>
          <a:chExt cx="0" cy="0"/>
        </a:xfrm>
      </p:grpSpPr>
      <p:sp>
        <p:nvSpPr>
          <p:cNvPr id="349" name="Google Shape;349;p42">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50" name="Google Shape;350;p42">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What is the Dynamic Integrated Climate-Economy Model (DICE)?</a:t>
            </a:r>
            <a:endParaRPr lang="en-US" sz="4800" dirty="0">
              <a:solidFill>
                <a:srgbClr val="FFFFFF"/>
              </a:solidFill>
            </a:endParaRPr>
          </a:p>
          <a:p>
            <a:pPr marL="0" indent="0" algn="ctr">
              <a:buNone/>
            </a:pPr>
            <a:endParaRPr lang="en-US" sz="4800" dirty="0">
              <a:solidFill>
                <a:srgbClr val="FFFFFF"/>
              </a:solidFill>
            </a:endParaRPr>
          </a:p>
        </p:txBody>
      </p:sp>
      <p:sp>
        <p:nvSpPr>
          <p:cNvPr id="351" name="Google Shape;351;p42">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$100 Answer</a:t>
            </a:r>
            <a:endParaRPr dirty="0">
              <a:solidFill>
                <a:srgbClr val="FFFFFF"/>
              </a:solidFill>
            </a:endParaRPr>
          </a:p>
        </p:txBody>
      </p:sp>
      <p:sp>
        <p:nvSpPr>
          <p:cNvPr id="352" name="Google Shape;352;p42">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353" name="Google Shape;353;p42">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57"/>
        <p:cNvGrpSpPr/>
        <p:nvPr/>
      </p:nvGrpSpPr>
      <p:grpSpPr>
        <a:xfrm>
          <a:off x="0" y="0"/>
          <a:ext cx="0" cy="0"/>
          <a:chOff x="0" y="0"/>
          <a:chExt cx="0" cy="0"/>
        </a:xfrm>
      </p:grpSpPr>
      <p:sp>
        <p:nvSpPr>
          <p:cNvPr id="358" name="Google Shape;358;p43">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59" name="Google Shape;359;p43">
            <a:hlinkClick r:id="rId3" action="ppaction://hlinksldjump"/>
          </p:cNvPr>
          <p:cNvSpPr txBox="1">
            <a:spLocks noGrp="1"/>
          </p:cNvSpPr>
          <p:nvPr>
            <p:ph type="body" idx="1"/>
          </p:nvPr>
        </p:nvSpPr>
        <p:spPr>
          <a:xfrm>
            <a:off x="1981200" y="1271257"/>
            <a:ext cx="8229600" cy="4921800"/>
          </a:xfrm>
          <a:prstGeom prst="rect">
            <a:avLst/>
          </a:prstGeom>
        </p:spPr>
        <p:txBody>
          <a:bodyPr spcFirstLastPara="1" wrap="square" lIns="91425" tIns="91425" rIns="91425" bIns="91425" anchor="ctr" anchorCtr="0">
            <a:noAutofit/>
          </a:bodyPr>
          <a:lstStyle/>
          <a:p>
            <a:pPr marL="0" indent="0" algn="ctr">
              <a:buNone/>
            </a:pPr>
            <a:r>
              <a:rPr lang="en-US" sz="4000" dirty="0">
                <a:solidFill>
                  <a:srgbClr val="FFFFFF"/>
                </a:solidFill>
              </a:rPr>
              <a:t>This is an estimate, in current dollars, of the economic damages that would result (now and in the future) from emitting one additional ton of carbon dioxide into the atmosphere today.</a:t>
            </a:r>
          </a:p>
        </p:txBody>
      </p:sp>
      <p:sp>
        <p:nvSpPr>
          <p:cNvPr id="360" name="Google Shape;360;p43">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$200 Question</a:t>
            </a:r>
            <a:endParaRPr dirty="0">
              <a:solidFill>
                <a:srgbClr val="FFFFFF"/>
              </a:solidFill>
            </a:endParaRPr>
          </a:p>
        </p:txBody>
      </p:sp>
      <p:sp>
        <p:nvSpPr>
          <p:cNvPr id="361" name="Google Shape;361;p43">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362" name="Google Shape;362;p43">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66"/>
        <p:cNvGrpSpPr/>
        <p:nvPr/>
      </p:nvGrpSpPr>
      <p:grpSpPr>
        <a:xfrm>
          <a:off x="0" y="0"/>
          <a:ext cx="0" cy="0"/>
          <a:chOff x="0" y="0"/>
          <a:chExt cx="0" cy="0"/>
        </a:xfrm>
      </p:grpSpPr>
      <p:sp>
        <p:nvSpPr>
          <p:cNvPr id="367" name="Google Shape;367;p44">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68" name="Google Shape;368;p44">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What is the Social Cost of Carbon Dioxide?</a:t>
            </a:r>
            <a:endParaRPr lang="en-US" sz="4800" dirty="0">
              <a:solidFill>
                <a:srgbClr val="FFFFFF"/>
              </a:solidFill>
            </a:endParaRPr>
          </a:p>
        </p:txBody>
      </p:sp>
      <p:sp>
        <p:nvSpPr>
          <p:cNvPr id="369" name="Google Shape;369;p44">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$200 Answer</a:t>
            </a:r>
            <a:endParaRPr dirty="0">
              <a:solidFill>
                <a:srgbClr val="FFFFFF"/>
              </a:solidFill>
            </a:endParaRPr>
          </a:p>
        </p:txBody>
      </p:sp>
      <p:sp>
        <p:nvSpPr>
          <p:cNvPr id="370" name="Google Shape;370;p44">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371" name="Google Shape;371;p44">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75"/>
        <p:cNvGrpSpPr/>
        <p:nvPr/>
      </p:nvGrpSpPr>
      <p:grpSpPr>
        <a:xfrm>
          <a:off x="0" y="0"/>
          <a:ext cx="0" cy="0"/>
          <a:chOff x="0" y="0"/>
          <a:chExt cx="0" cy="0"/>
        </a:xfrm>
      </p:grpSpPr>
      <p:sp>
        <p:nvSpPr>
          <p:cNvPr id="376" name="Google Shape;376;p45">
            <a:hlinkClick r:id="rId3" action="ppaction://hlinksldjump"/>
          </p:cNvPr>
          <p:cNvSpPr/>
          <p:nvPr/>
        </p:nvSpPr>
        <p:spPr>
          <a:xfrm>
            <a:off x="1545025" y="0"/>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77" name="Google Shape;377;p45">
            <a:hlinkClick r:id="rId3" action="ppaction://hlinksldjump"/>
          </p:cNvPr>
          <p:cNvSpPr txBox="1">
            <a:spLocks noGrp="1"/>
          </p:cNvSpPr>
          <p:nvPr>
            <p:ph type="body" idx="1"/>
          </p:nvPr>
        </p:nvSpPr>
        <p:spPr>
          <a:xfrm>
            <a:off x="1185480" y="1153775"/>
            <a:ext cx="9863090" cy="4921800"/>
          </a:xfrm>
          <a:prstGeom prst="rect">
            <a:avLst/>
          </a:prstGeom>
        </p:spPr>
        <p:txBody>
          <a:bodyPr spcFirstLastPara="1" wrap="square" lIns="91425" tIns="91425" rIns="91425" bIns="91425" anchor="ctr" anchorCtr="0">
            <a:noAutofit/>
          </a:bodyPr>
          <a:lstStyle/>
          <a:p>
            <a:pPr marL="0" indent="0" algn="ctr">
              <a:buNone/>
            </a:pPr>
            <a:r>
              <a:rPr lang="en-US" sz="4400" dirty="0">
                <a:solidFill>
                  <a:srgbClr val="FFFFFF"/>
                </a:solidFill>
                <a:uFill>
                  <a:noFill/>
                </a:uFill>
              </a:rPr>
              <a:t>These four components provide the general framework of a climate-economy model.</a:t>
            </a:r>
            <a:endParaRPr lang="en-US" sz="4400" dirty="0">
              <a:solidFill>
                <a:srgbClr val="FFFFFF"/>
              </a:solidFill>
            </a:endParaRPr>
          </a:p>
        </p:txBody>
      </p:sp>
      <p:sp>
        <p:nvSpPr>
          <p:cNvPr id="378" name="Google Shape;378;p45">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$300 Question</a:t>
            </a:r>
            <a:endParaRPr dirty="0">
              <a:solidFill>
                <a:srgbClr val="FFFFFF"/>
              </a:solidFill>
            </a:endParaRPr>
          </a:p>
        </p:txBody>
      </p:sp>
      <p:sp>
        <p:nvSpPr>
          <p:cNvPr id="379" name="Google Shape;379;p45">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380" name="Google Shape;380;p45">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84"/>
        <p:cNvGrpSpPr/>
        <p:nvPr/>
      </p:nvGrpSpPr>
      <p:grpSpPr>
        <a:xfrm>
          <a:off x="0" y="0"/>
          <a:ext cx="0" cy="0"/>
          <a:chOff x="0" y="0"/>
          <a:chExt cx="0" cy="0"/>
        </a:xfrm>
      </p:grpSpPr>
      <p:sp>
        <p:nvSpPr>
          <p:cNvPr id="385" name="Google Shape;385;p46">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86" name="Google Shape;386;p46">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What are Socioeconomics, Climate, Damages, and Discounting Modules?</a:t>
            </a:r>
            <a:endParaRPr lang="en-US" sz="4800" dirty="0">
              <a:solidFill>
                <a:srgbClr val="FFFFFF"/>
              </a:solidFill>
            </a:endParaRPr>
          </a:p>
        </p:txBody>
      </p:sp>
      <p:sp>
        <p:nvSpPr>
          <p:cNvPr id="387" name="Google Shape;387;p46">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$300 Answer</a:t>
            </a:r>
            <a:endParaRPr dirty="0">
              <a:solidFill>
                <a:srgbClr val="FFFFFF"/>
              </a:solidFill>
            </a:endParaRPr>
          </a:p>
        </p:txBody>
      </p:sp>
      <p:sp>
        <p:nvSpPr>
          <p:cNvPr id="388" name="Google Shape;388;p46">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389" name="Google Shape;389;p46">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93"/>
        <p:cNvGrpSpPr/>
        <p:nvPr/>
      </p:nvGrpSpPr>
      <p:grpSpPr>
        <a:xfrm>
          <a:off x="0" y="0"/>
          <a:ext cx="0" cy="0"/>
          <a:chOff x="0" y="0"/>
          <a:chExt cx="0" cy="0"/>
        </a:xfrm>
      </p:grpSpPr>
      <p:sp>
        <p:nvSpPr>
          <p:cNvPr id="394" name="Google Shape;394;p47">
            <a:hlinkClick r:id="rId3" action="ppaction://hlinksldjump"/>
          </p:cNvPr>
          <p:cNvSpPr/>
          <p:nvPr/>
        </p:nvSpPr>
        <p:spPr>
          <a:xfrm>
            <a:off x="1524000" y="-62121"/>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395" name="Google Shape;395;p47">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000" dirty="0">
                <a:solidFill>
                  <a:srgbClr val="FFFFFF"/>
                </a:solidFill>
                <a:uFill>
                  <a:noFill/>
                </a:uFill>
              </a:rPr>
              <a:t>Frank Ramsey felt that setting this parameter value to greater than zero in his optimal discounting model is “ethically indefensible”.</a:t>
            </a:r>
            <a:endParaRPr sz="4000" dirty="0">
              <a:solidFill>
                <a:srgbClr val="FFFFFF"/>
              </a:solidFill>
            </a:endParaRPr>
          </a:p>
        </p:txBody>
      </p:sp>
      <p:sp>
        <p:nvSpPr>
          <p:cNvPr id="396" name="Google Shape;396;p47">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$400 Question</a:t>
            </a:r>
            <a:endParaRPr dirty="0">
              <a:solidFill>
                <a:srgbClr val="FFFFFF"/>
              </a:solidFill>
            </a:endParaRPr>
          </a:p>
        </p:txBody>
      </p:sp>
      <p:sp>
        <p:nvSpPr>
          <p:cNvPr id="397" name="Google Shape;397;p47">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398" name="Google Shape;398;p47">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78"/>
        <p:cNvGrpSpPr/>
        <p:nvPr/>
      </p:nvGrpSpPr>
      <p:grpSpPr>
        <a:xfrm>
          <a:off x="0" y="0"/>
          <a:ext cx="0" cy="0"/>
          <a:chOff x="0" y="0"/>
          <a:chExt cx="0" cy="0"/>
        </a:xfrm>
      </p:grpSpPr>
      <p:sp>
        <p:nvSpPr>
          <p:cNvPr id="79" name="Google Shape;79;p12">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80" name="Google Shape;80;p12">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“The Law of Diminishing Returns”?</a:t>
            </a:r>
            <a:endParaRPr sz="4800" dirty="0">
              <a:solidFill>
                <a:srgbClr val="FFFFFF"/>
              </a:solidFill>
            </a:endParaRPr>
          </a:p>
        </p:txBody>
      </p:sp>
      <p:sp>
        <p:nvSpPr>
          <p:cNvPr id="81" name="Google Shape;81;p12">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Environmental Economics - $100 </a:t>
            </a:r>
            <a:r>
              <a:rPr lang="en" dirty="0">
                <a:solidFill>
                  <a:srgbClr val="FFFFFF"/>
                </a:solidFill>
                <a:uFill>
                  <a:noFill/>
                </a:uFill>
              </a:rPr>
              <a:t>Answer</a:t>
            </a:r>
            <a:endParaRPr dirty="0">
              <a:solidFill>
                <a:srgbClr val="FFFFFF"/>
              </a:solidFill>
            </a:endParaRPr>
          </a:p>
        </p:txBody>
      </p:sp>
      <p:sp>
        <p:nvSpPr>
          <p:cNvPr id="82" name="Google Shape;82;p12">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83" name="Google Shape;83;p12">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02"/>
        <p:cNvGrpSpPr/>
        <p:nvPr/>
      </p:nvGrpSpPr>
      <p:grpSpPr>
        <a:xfrm>
          <a:off x="0" y="0"/>
          <a:ext cx="0" cy="0"/>
          <a:chOff x="0" y="0"/>
          <a:chExt cx="0" cy="0"/>
        </a:xfrm>
      </p:grpSpPr>
      <p:sp>
        <p:nvSpPr>
          <p:cNvPr id="403" name="Google Shape;403;p48">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04" name="Google Shape;404;p48">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rPr>
              <a:t>What is the pure rate of time preference?</a:t>
            </a:r>
            <a:endParaRPr sz="4800" dirty="0">
              <a:solidFill>
                <a:srgbClr val="FFFFFF"/>
              </a:solidFill>
            </a:endParaRPr>
          </a:p>
        </p:txBody>
      </p:sp>
      <p:sp>
        <p:nvSpPr>
          <p:cNvPr id="405" name="Google Shape;405;p48">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$400 Answer</a:t>
            </a:r>
            <a:endParaRPr dirty="0">
              <a:solidFill>
                <a:srgbClr val="FFFFFF"/>
              </a:solidFill>
            </a:endParaRPr>
          </a:p>
        </p:txBody>
      </p:sp>
      <p:sp>
        <p:nvSpPr>
          <p:cNvPr id="406" name="Google Shape;406;p48">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407" name="Google Shape;407;p48">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11"/>
        <p:cNvGrpSpPr/>
        <p:nvPr/>
      </p:nvGrpSpPr>
      <p:grpSpPr>
        <a:xfrm>
          <a:off x="0" y="0"/>
          <a:ext cx="0" cy="0"/>
          <a:chOff x="0" y="0"/>
          <a:chExt cx="0" cy="0"/>
        </a:xfrm>
      </p:grpSpPr>
      <p:sp>
        <p:nvSpPr>
          <p:cNvPr id="412" name="Google Shape;412;p49">
            <a:hlinkClick r:id="rId3" action="ppaction://hlinksldjump"/>
          </p:cNvPr>
          <p:cNvSpPr/>
          <p:nvPr/>
        </p:nvSpPr>
        <p:spPr>
          <a:xfrm>
            <a:off x="1524000" y="0"/>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13" name="Google Shape;413;p49">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000" dirty="0">
                <a:solidFill>
                  <a:srgbClr val="FFFFFF"/>
                </a:solidFill>
              </a:rPr>
              <a:t>This simplified approach to modelling damages attempts to directly estimate the effect of climate change on aggregate outcomes like GDP.</a:t>
            </a:r>
          </a:p>
        </p:txBody>
      </p:sp>
      <p:sp>
        <p:nvSpPr>
          <p:cNvPr id="414" name="Google Shape;414;p49">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$500 Question</a:t>
            </a:r>
            <a:endParaRPr dirty="0">
              <a:solidFill>
                <a:srgbClr val="FFFFFF"/>
              </a:solidFill>
            </a:endParaRPr>
          </a:p>
        </p:txBody>
      </p:sp>
      <p:sp>
        <p:nvSpPr>
          <p:cNvPr id="415" name="Google Shape;415;p49">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416" name="Google Shape;416;p49">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20"/>
        <p:cNvGrpSpPr/>
        <p:nvPr/>
      </p:nvGrpSpPr>
      <p:grpSpPr>
        <a:xfrm>
          <a:off x="0" y="0"/>
          <a:ext cx="0" cy="0"/>
          <a:chOff x="0" y="0"/>
          <a:chExt cx="0" cy="0"/>
        </a:xfrm>
      </p:grpSpPr>
      <p:sp>
        <p:nvSpPr>
          <p:cNvPr id="421" name="Google Shape;421;p50">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22" name="Google Shape;422;p50">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What is a top-down approach?</a:t>
            </a:r>
            <a:endParaRPr lang="en-US" sz="4800" dirty="0">
              <a:solidFill>
                <a:srgbClr val="FFFFFF"/>
              </a:solidFill>
            </a:endParaRPr>
          </a:p>
          <a:p>
            <a:pPr marL="0" indent="0" algn="ctr">
              <a:buNone/>
            </a:pPr>
            <a:endParaRPr sz="4800" dirty="0">
              <a:solidFill>
                <a:srgbClr val="FFFFFF"/>
              </a:solidFill>
            </a:endParaRPr>
          </a:p>
        </p:txBody>
      </p:sp>
      <p:sp>
        <p:nvSpPr>
          <p:cNvPr id="423" name="Google Shape;423;p50">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The Climate-Economy Model</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$500 Answer</a:t>
            </a:r>
            <a:endParaRPr dirty="0">
              <a:solidFill>
                <a:srgbClr val="FFFFFF"/>
              </a:solidFill>
            </a:endParaRPr>
          </a:p>
        </p:txBody>
      </p:sp>
      <p:sp>
        <p:nvSpPr>
          <p:cNvPr id="424" name="Google Shape;424;p50">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425" name="Google Shape;425;p50">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29"/>
        <p:cNvGrpSpPr/>
        <p:nvPr/>
      </p:nvGrpSpPr>
      <p:grpSpPr>
        <a:xfrm>
          <a:off x="0" y="0"/>
          <a:ext cx="0" cy="0"/>
          <a:chOff x="0" y="0"/>
          <a:chExt cx="0" cy="0"/>
        </a:xfrm>
      </p:grpSpPr>
      <p:sp>
        <p:nvSpPr>
          <p:cNvPr id="430" name="Google Shape;430;p51">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31" name="Google Shape;431;p51">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This type of statement describes “what is”, and can be verified or tested in principle.</a:t>
            </a:r>
            <a:endParaRPr sz="4800" dirty="0">
              <a:solidFill>
                <a:srgbClr val="FFFFFF"/>
              </a:solidFill>
            </a:endParaRPr>
          </a:p>
        </p:txBody>
      </p:sp>
      <p:sp>
        <p:nvSpPr>
          <p:cNvPr id="432" name="Google Shape;432;p51">
            <a:hlinkClick r:id="rId3" action="ppaction://hlinksldjump"/>
          </p:cNvPr>
          <p:cNvSpPr txBox="1">
            <a:spLocks noGrp="1"/>
          </p:cNvSpPr>
          <p:nvPr>
            <p:ph type="title"/>
          </p:nvPr>
        </p:nvSpPr>
        <p:spPr>
          <a:xfrm>
            <a:off x="1634816" y="274650"/>
            <a:ext cx="8922368"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$100 Question</a:t>
            </a:r>
            <a:endParaRPr dirty="0">
              <a:solidFill>
                <a:srgbClr val="FFFFFF"/>
              </a:solidFill>
            </a:endParaRPr>
          </a:p>
        </p:txBody>
      </p:sp>
      <p:sp>
        <p:nvSpPr>
          <p:cNvPr id="433" name="Google Shape;433;p51">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434" name="Google Shape;434;p51">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38"/>
        <p:cNvGrpSpPr/>
        <p:nvPr/>
      </p:nvGrpSpPr>
      <p:grpSpPr>
        <a:xfrm>
          <a:off x="0" y="0"/>
          <a:ext cx="0" cy="0"/>
          <a:chOff x="0" y="0"/>
          <a:chExt cx="0" cy="0"/>
        </a:xfrm>
      </p:grpSpPr>
      <p:sp>
        <p:nvSpPr>
          <p:cNvPr id="439" name="Google Shape;439;p52">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40" name="Google Shape;440;p52">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a positive statement?</a:t>
            </a:r>
            <a:endParaRPr sz="4800" dirty="0">
              <a:solidFill>
                <a:srgbClr val="FFFFFF"/>
              </a:solidFill>
            </a:endParaRPr>
          </a:p>
        </p:txBody>
      </p:sp>
      <p:sp>
        <p:nvSpPr>
          <p:cNvPr id="441" name="Google Shape;441;p52">
            <a:hlinkClick r:id="rId3" action="ppaction://hlinksldjump"/>
          </p:cNvPr>
          <p:cNvSpPr txBox="1">
            <a:spLocks noGrp="1"/>
          </p:cNvSpPr>
          <p:nvPr>
            <p:ph type="title"/>
          </p:nvPr>
        </p:nvSpPr>
        <p:spPr>
          <a:xfrm>
            <a:off x="1763112" y="354544"/>
            <a:ext cx="8707825"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$100 Answer</a:t>
            </a:r>
            <a:endParaRPr dirty="0">
              <a:solidFill>
                <a:srgbClr val="FFFFFF"/>
              </a:solidFill>
            </a:endParaRPr>
          </a:p>
        </p:txBody>
      </p:sp>
      <p:sp>
        <p:nvSpPr>
          <p:cNvPr id="442" name="Google Shape;442;p52">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443" name="Google Shape;443;p52">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47"/>
        <p:cNvGrpSpPr/>
        <p:nvPr/>
      </p:nvGrpSpPr>
      <p:grpSpPr>
        <a:xfrm>
          <a:off x="0" y="0"/>
          <a:ext cx="0" cy="0"/>
          <a:chOff x="0" y="0"/>
          <a:chExt cx="0" cy="0"/>
        </a:xfrm>
      </p:grpSpPr>
      <p:sp>
        <p:nvSpPr>
          <p:cNvPr id="448" name="Google Shape;448;p53">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49" name="Google Shape;449;p53">
            <a:hlinkClick r:id="rId3" action="ppaction://hlinksldjump"/>
          </p:cNvPr>
          <p:cNvSpPr txBox="1">
            <a:spLocks noGrp="1"/>
          </p:cNvSpPr>
          <p:nvPr>
            <p:ph type="body" idx="1"/>
          </p:nvPr>
        </p:nvSpPr>
        <p:spPr>
          <a:xfrm>
            <a:off x="1980221" y="12865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rPr>
              <a:t>In benefit cost analysis, this term describes the current and future state of the world, where a policy is not enacted.</a:t>
            </a:r>
            <a:endParaRPr sz="4800" dirty="0">
              <a:solidFill>
                <a:srgbClr val="FFFFFF"/>
              </a:solidFill>
            </a:endParaRPr>
          </a:p>
        </p:txBody>
      </p:sp>
      <p:sp>
        <p:nvSpPr>
          <p:cNvPr id="450" name="Google Shape;450;p53">
            <a:hlinkClick r:id="rId3" action="ppaction://hlinksldjump"/>
          </p:cNvPr>
          <p:cNvSpPr txBox="1">
            <a:spLocks noGrp="1"/>
          </p:cNvSpPr>
          <p:nvPr>
            <p:ph type="title"/>
          </p:nvPr>
        </p:nvSpPr>
        <p:spPr>
          <a:xfrm>
            <a:off x="1501017" y="649650"/>
            <a:ext cx="9188008"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$200 Question</a:t>
            </a:r>
            <a:endParaRPr dirty="0">
              <a:solidFill>
                <a:srgbClr val="FFFFFF"/>
              </a:solidFill>
            </a:endParaRPr>
          </a:p>
        </p:txBody>
      </p:sp>
      <p:sp>
        <p:nvSpPr>
          <p:cNvPr id="451" name="Google Shape;451;p53">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452" name="Google Shape;452;p53">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56"/>
        <p:cNvGrpSpPr/>
        <p:nvPr/>
      </p:nvGrpSpPr>
      <p:grpSpPr>
        <a:xfrm>
          <a:off x="0" y="0"/>
          <a:ext cx="0" cy="0"/>
          <a:chOff x="0" y="0"/>
          <a:chExt cx="0" cy="0"/>
        </a:xfrm>
      </p:grpSpPr>
      <p:sp>
        <p:nvSpPr>
          <p:cNvPr id="457" name="Google Shape;457;p54">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58" name="Google Shape;458;p54">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rPr>
              <a:t>What is the baseline?</a:t>
            </a:r>
            <a:endParaRPr sz="4800" dirty="0">
              <a:solidFill>
                <a:srgbClr val="FFFFFF"/>
              </a:solidFill>
            </a:endParaRPr>
          </a:p>
        </p:txBody>
      </p:sp>
      <p:sp>
        <p:nvSpPr>
          <p:cNvPr id="459" name="Google Shape;459;p54">
            <a:hlinkClick r:id="rId3" action="ppaction://hlinksldjump"/>
          </p:cNvPr>
          <p:cNvSpPr txBox="1">
            <a:spLocks noGrp="1"/>
          </p:cNvSpPr>
          <p:nvPr>
            <p:ph type="title"/>
          </p:nvPr>
        </p:nvSpPr>
        <p:spPr>
          <a:xfrm>
            <a:off x="1643108" y="432292"/>
            <a:ext cx="8905783"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$200 Answer</a:t>
            </a:r>
            <a:endParaRPr dirty="0">
              <a:solidFill>
                <a:srgbClr val="FFFFFF"/>
              </a:solidFill>
            </a:endParaRPr>
          </a:p>
        </p:txBody>
      </p:sp>
      <p:sp>
        <p:nvSpPr>
          <p:cNvPr id="460" name="Google Shape;460;p54">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461" name="Google Shape;461;p54">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65"/>
        <p:cNvGrpSpPr/>
        <p:nvPr/>
      </p:nvGrpSpPr>
      <p:grpSpPr>
        <a:xfrm>
          <a:off x="0" y="0"/>
          <a:ext cx="0" cy="0"/>
          <a:chOff x="0" y="0"/>
          <a:chExt cx="0" cy="0"/>
        </a:xfrm>
      </p:grpSpPr>
      <p:sp>
        <p:nvSpPr>
          <p:cNvPr id="466" name="Google Shape;466;p55">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67" name="Google Shape;467;p55">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000" dirty="0">
                <a:solidFill>
                  <a:srgbClr val="FFFFFF"/>
                </a:solidFill>
                <a:uFill>
                  <a:noFill/>
                </a:uFill>
              </a:rPr>
              <a:t>This refers to a process where environmental inequities might result from households moving to or from neighborhoods based on their willingness and ability to pay for local amenities.</a:t>
            </a:r>
            <a:endParaRPr sz="4000" dirty="0">
              <a:solidFill>
                <a:srgbClr val="FFFFFF"/>
              </a:solidFill>
            </a:endParaRPr>
          </a:p>
        </p:txBody>
      </p:sp>
      <p:sp>
        <p:nvSpPr>
          <p:cNvPr id="468" name="Google Shape;468;p55">
            <a:hlinkClick r:id="rId3" action="ppaction://hlinksldjump"/>
          </p:cNvPr>
          <p:cNvSpPr txBox="1">
            <a:spLocks noGrp="1"/>
          </p:cNvSpPr>
          <p:nvPr>
            <p:ph type="title"/>
          </p:nvPr>
        </p:nvSpPr>
        <p:spPr>
          <a:xfrm>
            <a:off x="1572827" y="274650"/>
            <a:ext cx="9046345"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$300 Question</a:t>
            </a:r>
            <a:endParaRPr dirty="0">
              <a:solidFill>
                <a:srgbClr val="FFFFFF"/>
              </a:solidFill>
            </a:endParaRPr>
          </a:p>
        </p:txBody>
      </p:sp>
      <p:sp>
        <p:nvSpPr>
          <p:cNvPr id="469" name="Google Shape;469;p55">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470" name="Google Shape;470;p55">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74"/>
        <p:cNvGrpSpPr/>
        <p:nvPr/>
      </p:nvGrpSpPr>
      <p:grpSpPr>
        <a:xfrm>
          <a:off x="0" y="0"/>
          <a:ext cx="0" cy="0"/>
          <a:chOff x="0" y="0"/>
          <a:chExt cx="0" cy="0"/>
        </a:xfrm>
      </p:grpSpPr>
      <p:sp>
        <p:nvSpPr>
          <p:cNvPr id="475" name="Google Shape;475;p56">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76" name="Google Shape;476;p56">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“Tiebout sorting”?</a:t>
            </a:r>
            <a:endParaRPr sz="4800" dirty="0">
              <a:solidFill>
                <a:srgbClr val="FFFFFF"/>
              </a:solidFill>
            </a:endParaRPr>
          </a:p>
        </p:txBody>
      </p:sp>
      <p:sp>
        <p:nvSpPr>
          <p:cNvPr id="477" name="Google Shape;477;p56">
            <a:hlinkClick r:id="rId3" action="ppaction://hlinksldjump"/>
          </p:cNvPr>
          <p:cNvSpPr txBox="1">
            <a:spLocks noGrp="1"/>
          </p:cNvSpPr>
          <p:nvPr>
            <p:ph type="title"/>
          </p:nvPr>
        </p:nvSpPr>
        <p:spPr>
          <a:xfrm>
            <a:off x="2012587" y="274650"/>
            <a:ext cx="8665775"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$300 Answer</a:t>
            </a:r>
            <a:endParaRPr dirty="0">
              <a:solidFill>
                <a:srgbClr val="FFFFFF"/>
              </a:solidFill>
            </a:endParaRPr>
          </a:p>
        </p:txBody>
      </p:sp>
      <p:sp>
        <p:nvSpPr>
          <p:cNvPr id="478" name="Google Shape;478;p56">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479" name="Google Shape;479;p56">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83"/>
        <p:cNvGrpSpPr/>
        <p:nvPr/>
      </p:nvGrpSpPr>
      <p:grpSpPr>
        <a:xfrm>
          <a:off x="0" y="0"/>
          <a:ext cx="0" cy="0"/>
          <a:chOff x="0" y="0"/>
          <a:chExt cx="0" cy="0"/>
        </a:xfrm>
      </p:grpSpPr>
      <p:sp>
        <p:nvSpPr>
          <p:cNvPr id="484" name="Google Shape;484;p57">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85" name="Google Shape;485;p57">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000" dirty="0">
                <a:solidFill>
                  <a:srgbClr val="FFFFFF"/>
                </a:solidFill>
                <a:uFill>
                  <a:noFill/>
                </a:uFill>
              </a:rPr>
              <a:t>Examples of this include steering behaviors, industrial zoning, redlining, and the exercise of eminent domain in poorer neighborhoods.</a:t>
            </a:r>
            <a:endParaRPr lang="en-US" sz="4000" dirty="0">
              <a:solidFill>
                <a:srgbClr val="FFFFFF"/>
              </a:solidFill>
            </a:endParaRPr>
          </a:p>
        </p:txBody>
      </p:sp>
      <p:sp>
        <p:nvSpPr>
          <p:cNvPr id="486" name="Google Shape;486;p57">
            <a:hlinkClick r:id="rId3" action="ppaction://hlinksldjump"/>
          </p:cNvPr>
          <p:cNvSpPr txBox="1">
            <a:spLocks noGrp="1"/>
          </p:cNvSpPr>
          <p:nvPr>
            <p:ph type="title"/>
          </p:nvPr>
        </p:nvSpPr>
        <p:spPr>
          <a:xfrm>
            <a:off x="1545025" y="448792"/>
            <a:ext cx="9152498"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$400 Question</a:t>
            </a:r>
            <a:endParaRPr dirty="0">
              <a:solidFill>
                <a:srgbClr val="FFFFFF"/>
              </a:solidFill>
            </a:endParaRPr>
          </a:p>
        </p:txBody>
      </p:sp>
      <p:sp>
        <p:nvSpPr>
          <p:cNvPr id="487" name="Google Shape;487;p57">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488" name="Google Shape;488;p57">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87"/>
        <p:cNvGrpSpPr/>
        <p:nvPr/>
      </p:nvGrpSpPr>
      <p:grpSpPr>
        <a:xfrm>
          <a:off x="0" y="0"/>
          <a:ext cx="0" cy="0"/>
          <a:chOff x="0" y="0"/>
          <a:chExt cx="0" cy="0"/>
        </a:xfrm>
      </p:grpSpPr>
      <p:sp>
        <p:nvSpPr>
          <p:cNvPr id="88" name="Google Shape;88;p13">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89" name="Google Shape;89;p13">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When marginal benefits of abatement are diminishing and marginal costs of abatement are increasing, the optimal level of pollution is generally greater than this number.</a:t>
            </a:r>
            <a:endParaRPr sz="4800" dirty="0">
              <a:solidFill>
                <a:srgbClr val="FFFFFF"/>
              </a:solidFill>
            </a:endParaRPr>
          </a:p>
        </p:txBody>
      </p:sp>
      <p:sp>
        <p:nvSpPr>
          <p:cNvPr id="90" name="Google Shape;90;p13">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Environmental Economics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$200 Question</a:t>
            </a:r>
            <a:endParaRPr dirty="0">
              <a:solidFill>
                <a:srgbClr val="FFFFFF"/>
              </a:solidFill>
            </a:endParaRPr>
          </a:p>
        </p:txBody>
      </p:sp>
      <p:sp>
        <p:nvSpPr>
          <p:cNvPr id="91" name="Google Shape;91;p13">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92" name="Google Shape;92;p13">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492"/>
        <p:cNvGrpSpPr/>
        <p:nvPr/>
      </p:nvGrpSpPr>
      <p:grpSpPr>
        <a:xfrm>
          <a:off x="0" y="0"/>
          <a:ext cx="0" cy="0"/>
          <a:chOff x="0" y="0"/>
          <a:chExt cx="0" cy="0"/>
        </a:xfrm>
      </p:grpSpPr>
      <p:sp>
        <p:nvSpPr>
          <p:cNvPr id="493" name="Google Shape;493;p58">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494" name="Google Shape;494;p58">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US" sz="4800" dirty="0">
                <a:solidFill>
                  <a:srgbClr val="FFFFFF"/>
                </a:solidFill>
                <a:uFill>
                  <a:noFill/>
                </a:uFill>
              </a:rPr>
              <a:t>What are potentially discriminatory policies or practices?</a:t>
            </a:r>
            <a:endParaRPr lang="en-US" sz="4800" dirty="0">
              <a:solidFill>
                <a:srgbClr val="FFFFFF"/>
              </a:solidFill>
            </a:endParaRPr>
          </a:p>
        </p:txBody>
      </p:sp>
      <p:sp>
        <p:nvSpPr>
          <p:cNvPr id="495" name="Google Shape;495;p58">
            <a:hlinkClick r:id="rId3" action="ppaction://hlinksldjump"/>
          </p:cNvPr>
          <p:cNvSpPr txBox="1">
            <a:spLocks noGrp="1"/>
          </p:cNvSpPr>
          <p:nvPr>
            <p:ph type="title"/>
          </p:nvPr>
        </p:nvSpPr>
        <p:spPr>
          <a:xfrm>
            <a:off x="1763112" y="274650"/>
            <a:ext cx="8665775"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$400 Answer</a:t>
            </a:r>
            <a:endParaRPr dirty="0">
              <a:solidFill>
                <a:srgbClr val="FFFFFF"/>
              </a:solidFill>
            </a:endParaRPr>
          </a:p>
        </p:txBody>
      </p:sp>
      <p:sp>
        <p:nvSpPr>
          <p:cNvPr id="496" name="Google Shape;496;p58">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497" name="Google Shape;497;p58">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01"/>
        <p:cNvGrpSpPr/>
        <p:nvPr/>
      </p:nvGrpSpPr>
      <p:grpSpPr>
        <a:xfrm>
          <a:off x="0" y="0"/>
          <a:ext cx="0" cy="0"/>
          <a:chOff x="0" y="0"/>
          <a:chExt cx="0" cy="0"/>
        </a:xfrm>
      </p:grpSpPr>
      <p:sp>
        <p:nvSpPr>
          <p:cNvPr id="502" name="Google Shape;502;p59">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503" name="Google Shape;503;p59">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000" dirty="0">
                <a:solidFill>
                  <a:srgbClr val="FFFFFF"/>
                </a:solidFill>
                <a:uFill>
                  <a:noFill/>
                </a:uFill>
              </a:rPr>
              <a:t>When aggregation masks inequality of environmental exposure, this notion implies that it is incorrect to draw conclusions about individual exposures from group measures.</a:t>
            </a:r>
            <a:endParaRPr sz="4000" dirty="0">
              <a:solidFill>
                <a:srgbClr val="FFFFFF"/>
              </a:solidFill>
            </a:endParaRPr>
          </a:p>
        </p:txBody>
      </p:sp>
      <p:sp>
        <p:nvSpPr>
          <p:cNvPr id="504" name="Google Shape;504;p59">
            <a:hlinkClick r:id="rId3" action="ppaction://hlinksldjump"/>
          </p:cNvPr>
          <p:cNvSpPr txBox="1">
            <a:spLocks noGrp="1"/>
          </p:cNvSpPr>
          <p:nvPr>
            <p:ph type="title"/>
          </p:nvPr>
        </p:nvSpPr>
        <p:spPr>
          <a:xfrm>
            <a:off x="1650559" y="300720"/>
            <a:ext cx="8890881"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$500 Question</a:t>
            </a:r>
            <a:endParaRPr dirty="0">
              <a:solidFill>
                <a:srgbClr val="FFFFFF"/>
              </a:solidFill>
            </a:endParaRPr>
          </a:p>
        </p:txBody>
      </p:sp>
      <p:sp>
        <p:nvSpPr>
          <p:cNvPr id="505" name="Google Shape;505;p59">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506" name="Google Shape;506;p59">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10"/>
        <p:cNvGrpSpPr/>
        <p:nvPr/>
      </p:nvGrpSpPr>
      <p:grpSpPr>
        <a:xfrm>
          <a:off x="0" y="0"/>
          <a:ext cx="0" cy="0"/>
          <a:chOff x="0" y="0"/>
          <a:chExt cx="0" cy="0"/>
        </a:xfrm>
      </p:grpSpPr>
      <p:sp>
        <p:nvSpPr>
          <p:cNvPr id="511" name="Google Shape;511;p60">
            <a:hlinkClick r:id="rId3" action="ppaction://hlinksldjump"/>
          </p:cNvPr>
          <p:cNvSpPr/>
          <p:nvPr/>
        </p:nvSpPr>
        <p:spPr>
          <a:xfrm>
            <a:off x="1574300" y="25194"/>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512" name="Google Shape;512;p60">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a:t>
            </a:r>
            <a:r>
              <a:rPr lang="en-US" sz="4800" dirty="0">
                <a:solidFill>
                  <a:srgbClr val="FFFFFF"/>
                </a:solidFill>
                <a:uFill>
                  <a:noFill/>
                </a:uFill>
              </a:rPr>
              <a:t>h</a:t>
            </a:r>
            <a:r>
              <a:rPr lang="en" sz="4800" dirty="0">
                <a:solidFill>
                  <a:srgbClr val="FFFFFF"/>
                </a:solidFill>
                <a:uFill>
                  <a:noFill/>
                </a:uFill>
              </a:rPr>
              <a:t>at is an “ecological fallacy”?</a:t>
            </a:r>
            <a:endParaRPr sz="4800" dirty="0">
              <a:solidFill>
                <a:srgbClr val="FFFFFF"/>
              </a:solidFill>
            </a:endParaRPr>
          </a:p>
        </p:txBody>
      </p:sp>
      <p:sp>
        <p:nvSpPr>
          <p:cNvPr id="513" name="Google Shape;513;p60">
            <a:hlinkClick r:id="rId3" action="ppaction://hlinksldjump"/>
          </p:cNvPr>
          <p:cNvSpPr txBox="1">
            <a:spLocks noGrp="1"/>
          </p:cNvSpPr>
          <p:nvPr>
            <p:ph type="title"/>
          </p:nvPr>
        </p:nvSpPr>
        <p:spPr>
          <a:xfrm>
            <a:off x="1813412" y="274650"/>
            <a:ext cx="8665775"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Benefit-Cost and EJ Analyses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$500 Answer</a:t>
            </a:r>
            <a:endParaRPr dirty="0">
              <a:solidFill>
                <a:srgbClr val="FFFFFF"/>
              </a:solidFill>
            </a:endParaRPr>
          </a:p>
        </p:txBody>
      </p:sp>
      <p:sp>
        <p:nvSpPr>
          <p:cNvPr id="514" name="Google Shape;514;p60">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515" name="Google Shape;515;p60">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19"/>
        <p:cNvGrpSpPr/>
        <p:nvPr/>
      </p:nvGrpSpPr>
      <p:grpSpPr>
        <a:xfrm>
          <a:off x="0" y="0"/>
          <a:ext cx="0" cy="0"/>
          <a:chOff x="0" y="0"/>
          <a:chExt cx="0" cy="0"/>
        </a:xfrm>
      </p:grpSpPr>
      <p:sp>
        <p:nvSpPr>
          <p:cNvPr id="520" name="Google Shape;520;p61">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521" name="Google Shape;521;p61">
            <a:hlinkClick r:id="rId3" action="ppaction://hlinksldjump"/>
          </p:cNvPr>
          <p:cNvSpPr txBox="1">
            <a:spLocks noGrp="1"/>
          </p:cNvSpPr>
          <p:nvPr>
            <p:ph type="body" idx="1"/>
          </p:nvPr>
        </p:nvSpPr>
        <p:spPr>
          <a:xfrm>
            <a:off x="1981200" y="2730225"/>
            <a:ext cx="8229600" cy="32163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Topic: </a:t>
            </a:r>
            <a:r>
              <a:rPr lang="en" sz="4800" dirty="0">
                <a:solidFill>
                  <a:srgbClr val="FFFFFF"/>
                </a:solidFill>
                <a:uFill>
                  <a:noFill/>
                </a:uFill>
              </a:rPr>
              <a:t>Social Welfare</a:t>
            </a:r>
            <a:endParaRPr sz="4800" dirty="0">
              <a:solidFill>
                <a:srgbClr val="FFFFFF"/>
              </a:solidFill>
            </a:endParaRPr>
          </a:p>
        </p:txBody>
      </p:sp>
      <p:sp>
        <p:nvSpPr>
          <p:cNvPr id="522" name="Google Shape;522;p61">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pPr algn="ctr"/>
            <a:r>
              <a:rPr lang="en">
                <a:solidFill>
                  <a:srgbClr val="FFFFFF"/>
                </a:solidFill>
                <a:uFill>
                  <a:noFill/>
                </a:uFill>
                <a:hlinkClick r:id="rId3" action="ppaction://hlinksldjump">
                  <a:extLst>
                    <a:ext uri="{A12FA001-AC4F-418D-AE19-62706E023703}">
                      <ahyp:hlinkClr xmlns:ahyp="http://schemas.microsoft.com/office/drawing/2018/hyperlinkcolor" val="tx"/>
                    </a:ext>
                  </a:extLst>
                </a:hlinkClick>
              </a:rPr>
              <a:t>FINAL</a:t>
            </a:r>
            <a:endParaRPr>
              <a:solidFill>
                <a:srgbClr val="FFFFFF"/>
              </a:solidFill>
            </a:endParaRPr>
          </a:p>
        </p:txBody>
      </p:sp>
      <p:sp>
        <p:nvSpPr>
          <p:cNvPr id="523" name="Google Shape;523;p61">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dirty="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t>
            </a:r>
            <a:r>
              <a:rPr lang="en" sz="1800" dirty="0">
                <a:solidFill>
                  <a:srgbClr val="FFFF00"/>
                </a:solidFill>
                <a:latin typeface="Trebuchet MS"/>
                <a:ea typeface="Trebuchet MS"/>
                <a:cs typeface="Trebuchet MS"/>
                <a:sym typeface="Trebuchet MS"/>
              </a:rPr>
              <a:t>question</a:t>
            </a:r>
            <a:endParaRPr sz="1800" dirty="0">
              <a:solidFill>
                <a:srgbClr val="FFFF00"/>
              </a:solidFill>
              <a:latin typeface="Trebuchet MS"/>
              <a:ea typeface="Trebuchet MS"/>
              <a:cs typeface="Trebuchet MS"/>
              <a:sym typeface="Trebuchet MS"/>
            </a:endParaRPr>
          </a:p>
        </p:txBody>
      </p:sp>
      <p:pic>
        <p:nvPicPr>
          <p:cNvPr id="524" name="Google Shape;524;p61">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pic>
        <p:nvPicPr>
          <p:cNvPr id="525" name="Google Shape;525;p61">
            <a:hlinkClick r:id="rId3" action="ppaction://hlinksldjump"/>
          </p:cNvPr>
          <p:cNvPicPr preferRelativeResize="0"/>
          <p:nvPr/>
        </p:nvPicPr>
        <p:blipFill>
          <a:blip r:embed="rId5">
            <a:alphaModFix/>
          </a:blip>
          <a:stretch>
            <a:fillRect/>
          </a:stretch>
        </p:blipFill>
        <p:spPr>
          <a:xfrm>
            <a:off x="3251164" y="967098"/>
            <a:ext cx="5731725" cy="1702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29"/>
        <p:cNvGrpSpPr/>
        <p:nvPr/>
      </p:nvGrpSpPr>
      <p:grpSpPr>
        <a:xfrm>
          <a:off x="0" y="0"/>
          <a:ext cx="0" cy="0"/>
          <a:chOff x="0" y="0"/>
          <a:chExt cx="0" cy="0"/>
        </a:xfrm>
      </p:grpSpPr>
      <p:sp>
        <p:nvSpPr>
          <p:cNvPr id="530" name="Google Shape;530;p62">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531" name="Google Shape;531;p62">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400" dirty="0">
                <a:solidFill>
                  <a:srgbClr val="FFFFFF"/>
                </a:solidFill>
                <a:uFill>
                  <a:noFill/>
                </a:uFill>
              </a:rPr>
              <a:t>An economy satisfies this when the allocation of resources is such that no individual can be made better off without making others worse off.</a:t>
            </a:r>
            <a:endParaRPr sz="4400" dirty="0">
              <a:solidFill>
                <a:srgbClr val="FFFFFF"/>
              </a:solidFill>
            </a:endParaRPr>
          </a:p>
        </p:txBody>
      </p:sp>
      <p:sp>
        <p:nvSpPr>
          <p:cNvPr id="532" name="Google Shape;532;p62">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
                <a:solidFill>
                  <a:srgbClr val="FFFFFF"/>
                </a:solidFill>
                <a:uFill>
                  <a:noFill/>
                </a:uFill>
                <a:hlinkClick r:id="rId3" action="ppaction://hlinksldjump">
                  <a:extLst>
                    <a:ext uri="{A12FA001-AC4F-418D-AE19-62706E023703}">
                      <ahyp:hlinkClr xmlns:ahyp="http://schemas.microsoft.com/office/drawing/2018/hyperlinkcolor" val="tx"/>
                    </a:ext>
                  </a:extLst>
                </a:hlinkClick>
              </a:rPr>
              <a:t>Final Jeopardy Question</a:t>
            </a:r>
            <a:endParaRPr>
              <a:solidFill>
                <a:srgbClr val="FFFFFF"/>
              </a:solidFill>
            </a:endParaRPr>
          </a:p>
        </p:txBody>
      </p:sp>
      <p:sp>
        <p:nvSpPr>
          <p:cNvPr id="533" name="Google Shape;533;p62">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dirty="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dirty="0">
              <a:solidFill>
                <a:srgbClr val="FFFF00"/>
              </a:solidFill>
              <a:latin typeface="Trebuchet MS"/>
              <a:ea typeface="Trebuchet MS"/>
              <a:cs typeface="Trebuchet MS"/>
              <a:sym typeface="Trebuchet MS"/>
            </a:endParaRPr>
          </a:p>
        </p:txBody>
      </p:sp>
      <p:pic>
        <p:nvPicPr>
          <p:cNvPr id="534" name="Google Shape;534;p62">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38"/>
        <p:cNvGrpSpPr/>
        <p:nvPr/>
      </p:nvGrpSpPr>
      <p:grpSpPr>
        <a:xfrm>
          <a:off x="0" y="0"/>
          <a:ext cx="0" cy="0"/>
          <a:chOff x="0" y="0"/>
          <a:chExt cx="0" cy="0"/>
        </a:xfrm>
      </p:grpSpPr>
      <p:sp>
        <p:nvSpPr>
          <p:cNvPr id="539" name="Google Shape;539;p63">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540" name="Google Shape;540;p63">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the Kaldor-Hicks efficiency criterion?</a:t>
            </a:r>
            <a:endParaRPr sz="4800" dirty="0">
              <a:solidFill>
                <a:srgbClr val="FFFFFF"/>
              </a:solidFill>
            </a:endParaRPr>
          </a:p>
        </p:txBody>
      </p:sp>
      <p:sp>
        <p:nvSpPr>
          <p:cNvPr id="541" name="Google Shape;541;p63">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
                <a:solidFill>
                  <a:srgbClr val="FFFFFF"/>
                </a:solidFill>
                <a:uFill>
                  <a:noFill/>
                </a:uFill>
                <a:hlinkClick r:id="rId3" action="ppaction://hlinksldjump">
                  <a:extLst>
                    <a:ext uri="{A12FA001-AC4F-418D-AE19-62706E023703}">
                      <ahyp:hlinkClr xmlns:ahyp="http://schemas.microsoft.com/office/drawing/2018/hyperlinkcolor" val="tx"/>
                    </a:ext>
                  </a:extLst>
                </a:hlinkClick>
              </a:rPr>
              <a:t>Final Jeopardy Answer</a:t>
            </a:r>
            <a:endParaRPr>
              <a:solidFill>
                <a:srgbClr val="FFFFFF"/>
              </a:solidFill>
            </a:endParaRPr>
          </a:p>
        </p:txBody>
      </p:sp>
      <p:sp>
        <p:nvSpPr>
          <p:cNvPr id="542" name="Google Shape;542;p63">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543" name="Google Shape;543;p63">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96"/>
        <p:cNvGrpSpPr/>
        <p:nvPr/>
      </p:nvGrpSpPr>
      <p:grpSpPr>
        <a:xfrm>
          <a:off x="0" y="0"/>
          <a:ext cx="0" cy="0"/>
          <a:chOff x="0" y="0"/>
          <a:chExt cx="0" cy="0"/>
        </a:xfrm>
      </p:grpSpPr>
      <p:sp>
        <p:nvSpPr>
          <p:cNvPr id="97" name="Google Shape;97;p14">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98" name="Google Shape;98;p14">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is the number zero?</a:t>
            </a:r>
            <a:endParaRPr sz="4800" dirty="0">
              <a:solidFill>
                <a:srgbClr val="FFFFFF"/>
              </a:solidFill>
            </a:endParaRPr>
          </a:p>
        </p:txBody>
      </p:sp>
      <p:sp>
        <p:nvSpPr>
          <p:cNvPr id="99" name="Google Shape;99;p14">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Environmental Economics </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$200 Answer</a:t>
            </a:r>
            <a:endParaRPr dirty="0">
              <a:solidFill>
                <a:srgbClr val="FFFFFF"/>
              </a:solidFill>
            </a:endParaRPr>
          </a:p>
        </p:txBody>
      </p:sp>
      <p:sp>
        <p:nvSpPr>
          <p:cNvPr id="100" name="Google Shape;100;p14">
            <a:hlinkClick r:id="rId5"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5"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101" name="Google Shape;101;p14">
            <a:hlinkClick r:id="rId5" action="ppaction://hlinksldjump"/>
          </p:cNvPr>
          <p:cNvPicPr preferRelativeResize="0"/>
          <p:nvPr/>
        </p:nvPicPr>
        <p:blipFill>
          <a:blip r:embed="rId6">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5"/>
        <p:cNvGrpSpPr/>
        <p:nvPr/>
      </p:nvGrpSpPr>
      <p:grpSpPr>
        <a:xfrm>
          <a:off x="0" y="0"/>
          <a:ext cx="0" cy="0"/>
          <a:chOff x="0" y="0"/>
          <a:chExt cx="0" cy="0"/>
        </a:xfrm>
      </p:grpSpPr>
      <p:sp>
        <p:nvSpPr>
          <p:cNvPr id="106" name="Google Shape;106;p15">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07" name="Google Shape;107;p15">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These are the unintended, direct effects of a market activity that are imposed on others.</a:t>
            </a:r>
            <a:endParaRPr sz="4800" dirty="0">
              <a:solidFill>
                <a:srgbClr val="FFFFFF"/>
              </a:solidFill>
            </a:endParaRPr>
          </a:p>
        </p:txBody>
      </p:sp>
      <p:sp>
        <p:nvSpPr>
          <p:cNvPr id="108" name="Google Shape;108;p15">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Environmental Economics</a:t>
            </a:r>
            <a:r>
              <a:rPr lang="en" dirty="0">
                <a:solidFill>
                  <a:srgbClr val="FFFFFF"/>
                </a:solidFill>
                <a:uFill>
                  <a:noFill/>
                </a:uFill>
                <a:hlinkClick r:id="rId4" action="ppaction://hlinksldjump">
                  <a:extLst>
                    <a:ext uri="{A12FA001-AC4F-418D-AE19-62706E023703}">
                      <ahyp:hlinkClr xmlns:ahyp="http://schemas.microsoft.com/office/drawing/2018/hyperlinkcolor" val="tx"/>
                    </a:ext>
                  </a:extLst>
                </a:hlinkClick>
              </a:rPr>
              <a:t> - $300 Question</a:t>
            </a:r>
            <a:endParaRPr dirty="0">
              <a:solidFill>
                <a:srgbClr val="FFFFFF"/>
              </a:solidFill>
            </a:endParaRPr>
          </a:p>
        </p:txBody>
      </p:sp>
      <p:sp>
        <p:nvSpPr>
          <p:cNvPr id="109" name="Google Shape;109;p15">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110" name="Google Shape;110;p15">
            <a:hlinkClick r:id="" action="ppaction://hlinkshowjump?jump=nextslide"/>
          </p:cNvPr>
          <p:cNvPicPr preferRelativeResize="0"/>
          <p:nvPr/>
        </p:nvPicPr>
        <p:blipFill>
          <a:blip r:embed="rId5">
            <a:alphaModFix/>
          </a:blip>
          <a:stretch>
            <a:fillRect/>
          </a:stretch>
        </p:blipFill>
        <p:spPr>
          <a:xfrm>
            <a:off x="9963325" y="6075575"/>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14"/>
        <p:cNvGrpSpPr/>
        <p:nvPr/>
      </p:nvGrpSpPr>
      <p:grpSpPr>
        <a:xfrm>
          <a:off x="0" y="0"/>
          <a:ext cx="0" cy="0"/>
          <a:chOff x="0" y="0"/>
          <a:chExt cx="0" cy="0"/>
        </a:xfrm>
      </p:grpSpPr>
      <p:sp>
        <p:nvSpPr>
          <p:cNvPr id="115" name="Google Shape;115;p16">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16" name="Google Shape;116;p16">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What are Externalities?</a:t>
            </a:r>
            <a:endParaRPr sz="4800" dirty="0">
              <a:solidFill>
                <a:srgbClr val="FFFFFF"/>
              </a:solidFill>
            </a:endParaRPr>
          </a:p>
        </p:txBody>
      </p:sp>
      <p:sp>
        <p:nvSpPr>
          <p:cNvPr id="117" name="Google Shape;117;p16">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Environmental Economics</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$300 Answer</a:t>
            </a:r>
            <a:endParaRPr dirty="0">
              <a:solidFill>
                <a:srgbClr val="FFFFFF"/>
              </a:solidFill>
            </a:endParaRPr>
          </a:p>
        </p:txBody>
      </p:sp>
      <p:sp>
        <p:nvSpPr>
          <p:cNvPr id="118" name="Google Shape;118;p16">
            <a:hlinkClick r:id="rId4" action="ppaction://hlinksldjump"/>
          </p:cNvPr>
          <p:cNvSpPr txBox="1"/>
          <p:nvPr/>
        </p:nvSpPr>
        <p:spPr>
          <a:xfrm>
            <a:off x="6345475" y="6059067"/>
            <a:ext cx="38049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rId4" action="ppaction://hlinksldjump">
                  <a:extLst>
                    <a:ext uri="{A12FA001-AC4F-418D-AE19-62706E023703}">
                      <ahyp:hlinkClr xmlns:ahyp="http://schemas.microsoft.com/office/drawing/2018/hyperlinkcolor" val="tx"/>
                    </a:ext>
                  </a:extLst>
                </a:hlinkClick>
              </a:rPr>
              <a:t>Click to return to Jeopardy Board</a:t>
            </a:r>
            <a:endParaRPr sz="1800">
              <a:solidFill>
                <a:srgbClr val="FFFF00"/>
              </a:solidFill>
              <a:latin typeface="Trebuchet MS"/>
              <a:ea typeface="Trebuchet MS"/>
              <a:cs typeface="Trebuchet MS"/>
              <a:sym typeface="Trebuchet MS"/>
            </a:endParaRPr>
          </a:p>
        </p:txBody>
      </p:sp>
      <p:pic>
        <p:nvPicPr>
          <p:cNvPr id="119" name="Google Shape;119;p16">
            <a:hlinkClick r:id="rId4" action="ppaction://hlinksldjump"/>
          </p:cNvPr>
          <p:cNvPicPr preferRelativeResize="0"/>
          <p:nvPr/>
        </p:nvPicPr>
        <p:blipFill>
          <a:blip r:embed="rId5">
            <a:alphaModFix/>
          </a:blip>
          <a:stretch>
            <a:fillRect/>
          </a:stretch>
        </p:blipFill>
        <p:spPr>
          <a:xfrm>
            <a:off x="10008100" y="6059075"/>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23"/>
        <p:cNvGrpSpPr/>
        <p:nvPr/>
      </p:nvGrpSpPr>
      <p:grpSpPr>
        <a:xfrm>
          <a:off x="0" y="0"/>
          <a:ext cx="0" cy="0"/>
          <a:chOff x="0" y="0"/>
          <a:chExt cx="0" cy="0"/>
        </a:xfrm>
      </p:grpSpPr>
      <p:sp>
        <p:nvSpPr>
          <p:cNvPr id="124" name="Google Shape;124;p17">
            <a:hlinkClick r:id="rId3" action="ppaction://hlinksldjump"/>
          </p:cNvPr>
          <p:cNvSpPr/>
          <p:nvPr/>
        </p:nvSpPr>
        <p:spPr>
          <a:xfrm>
            <a:off x="1545025" y="28033"/>
            <a:ext cx="9144000" cy="6858000"/>
          </a:xfrm>
          <a:prstGeom prst="rect">
            <a:avLst/>
          </a:prstGeom>
          <a:solidFill>
            <a:srgbClr val="073763"/>
          </a:solidFill>
          <a:ln>
            <a:noFill/>
          </a:ln>
        </p:spPr>
        <p:txBody>
          <a:bodyPr spcFirstLastPara="1" wrap="square" lIns="91425" tIns="91425" rIns="91425" bIns="91425" anchor="ctr" anchorCtr="0">
            <a:noAutofit/>
          </a:bodyPr>
          <a:lstStyle/>
          <a:p>
            <a:endParaRPr/>
          </a:p>
        </p:txBody>
      </p:sp>
      <p:sp>
        <p:nvSpPr>
          <p:cNvPr id="125" name="Google Shape;125;p17">
            <a:hlinkClick r:id="rId3" action="ppaction://hlinksldjump"/>
          </p:cNvPr>
          <p:cNvSpPr txBox="1">
            <a:spLocks noGrp="1"/>
          </p:cNvSpPr>
          <p:nvPr>
            <p:ph type="body" idx="1"/>
          </p:nvPr>
        </p:nvSpPr>
        <p:spPr>
          <a:xfrm>
            <a:off x="1981200" y="1024650"/>
            <a:ext cx="8229600" cy="4921800"/>
          </a:xfrm>
          <a:prstGeom prst="rect">
            <a:avLst/>
          </a:prstGeom>
        </p:spPr>
        <p:txBody>
          <a:bodyPr spcFirstLastPara="1" wrap="square" lIns="91425" tIns="91425" rIns="91425" bIns="91425" anchor="ctr" anchorCtr="0">
            <a:noAutofit/>
          </a:bodyPr>
          <a:lstStyle/>
          <a:p>
            <a:pPr marL="0" indent="0" algn="ctr">
              <a:buNone/>
            </a:pPr>
            <a:r>
              <a:rPr lang="en" sz="4800" dirty="0">
                <a:solidFill>
                  <a:srgbClr val="FFFFFF"/>
                </a:solidFill>
                <a:uFill>
                  <a:noFill/>
                </a:uFill>
              </a:rPr>
              <a:t>Information asymmetries, market power, externalities and underprovision of public goods are examples of this.</a:t>
            </a:r>
            <a:endParaRPr sz="4800" dirty="0">
              <a:solidFill>
                <a:srgbClr val="FFFFFF"/>
              </a:solidFill>
            </a:endParaRPr>
          </a:p>
        </p:txBody>
      </p:sp>
      <p:sp>
        <p:nvSpPr>
          <p:cNvPr id="126" name="Google Shape;126;p17">
            <a:hlinkClick r:id="rId3" action="ppaction://hlinksldjump"/>
          </p:cNvPr>
          <p:cNvSpPr txBox="1">
            <a:spLocks noGrp="1"/>
          </p:cNvSpPr>
          <p:nvPr>
            <p:ph type="title"/>
          </p:nvPr>
        </p:nvSpPr>
        <p:spPr>
          <a:xfrm>
            <a:off x="1981200" y="274645"/>
            <a:ext cx="8229600" cy="750000"/>
          </a:xfrm>
          <a:prstGeom prst="rect">
            <a:avLst/>
          </a:prstGeom>
        </p:spPr>
        <p:txBody>
          <a:bodyPr spcFirstLastPara="1" wrap="square" lIns="91425" tIns="91425" rIns="91425" bIns="91425" anchor="b" anchorCtr="0">
            <a:noAutofit/>
          </a:bodyPr>
          <a:lstStyle/>
          <a:p>
            <a:r>
              <a:rPr lang="en-US"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Environmental Economics</a:t>
            </a:r>
            <a:r>
              <a:rPr lang="en" dirty="0">
                <a:solidFill>
                  <a:srgbClr val="FFFFFF"/>
                </a:solidFill>
                <a:uFill>
                  <a:noFill/>
                </a:uFill>
                <a:hlinkClick r:id="rId3" action="ppaction://hlinksldjump">
                  <a:extLst>
                    <a:ext uri="{A12FA001-AC4F-418D-AE19-62706E023703}">
                      <ahyp:hlinkClr xmlns:ahyp="http://schemas.microsoft.com/office/drawing/2018/hyperlinkcolor" val="tx"/>
                    </a:ext>
                  </a:extLst>
                </a:hlinkClick>
              </a:rPr>
              <a:t> - $400 Question</a:t>
            </a:r>
            <a:endParaRPr dirty="0">
              <a:solidFill>
                <a:srgbClr val="FFFFFF"/>
              </a:solidFill>
            </a:endParaRPr>
          </a:p>
        </p:txBody>
      </p:sp>
      <p:sp>
        <p:nvSpPr>
          <p:cNvPr id="127" name="Google Shape;127;p17">
            <a:hlinkClick r:id="" action="ppaction://hlinkshowjump?jump=nextslide"/>
          </p:cNvPr>
          <p:cNvSpPr txBox="1"/>
          <p:nvPr/>
        </p:nvSpPr>
        <p:spPr>
          <a:xfrm>
            <a:off x="7524675" y="6005367"/>
            <a:ext cx="2760000" cy="750000"/>
          </a:xfrm>
          <a:prstGeom prst="rect">
            <a:avLst/>
          </a:prstGeom>
          <a:noFill/>
          <a:ln>
            <a:noFill/>
          </a:ln>
        </p:spPr>
        <p:txBody>
          <a:bodyPr spcFirstLastPara="1" wrap="square" lIns="91425" tIns="91425" rIns="91425" bIns="91425" anchor="ctr" anchorCtr="0">
            <a:noAutofit/>
          </a:bodyPr>
          <a:lstStyle/>
          <a:p>
            <a:pPr algn="ctr"/>
            <a:r>
              <a:rPr lang="en" sz="1800">
                <a:solidFill>
                  <a:srgbClr val="FFFF00"/>
                </a:solidFill>
                <a:uFill>
                  <a:noFill/>
                </a:uFill>
                <a:latin typeface="Trebuchet MS"/>
                <a:ea typeface="Trebuchet MS"/>
                <a:cs typeface="Trebuchet MS"/>
                <a:sym typeface="Trebuchet MS"/>
                <a:hlinkClick r:id="" action="ppaction://hlinkshowjump?jump=nextslide">
                  <a:extLst>
                    <a:ext uri="{A12FA001-AC4F-418D-AE19-62706E023703}">
                      <ahyp:hlinkClr xmlns:ahyp="http://schemas.microsoft.com/office/drawing/2018/hyperlinkcolor" val="tx"/>
                    </a:ext>
                  </a:extLst>
                </a:hlinkClick>
              </a:rPr>
              <a:t>Click to see answer</a:t>
            </a:r>
            <a:endParaRPr sz="1800">
              <a:solidFill>
                <a:srgbClr val="FFFF00"/>
              </a:solidFill>
              <a:latin typeface="Trebuchet MS"/>
              <a:ea typeface="Trebuchet MS"/>
              <a:cs typeface="Trebuchet MS"/>
              <a:sym typeface="Trebuchet MS"/>
            </a:endParaRPr>
          </a:p>
        </p:txBody>
      </p:sp>
      <p:pic>
        <p:nvPicPr>
          <p:cNvPr id="128" name="Google Shape;128;p17">
            <a:hlinkClick r:id="" action="ppaction://hlinkshowjump?jump=nextslide"/>
          </p:cNvPr>
          <p:cNvPicPr preferRelativeResize="0"/>
          <p:nvPr/>
        </p:nvPicPr>
        <p:blipFill>
          <a:blip r:embed="rId4">
            <a:alphaModFix/>
          </a:blip>
          <a:stretch>
            <a:fillRect/>
          </a:stretch>
        </p:blipFill>
        <p:spPr>
          <a:xfrm>
            <a:off x="9963325" y="6075575"/>
            <a:ext cx="609600" cy="609600"/>
          </a:xfrm>
          <a:prstGeom prst="rect">
            <a:avLst/>
          </a:prstGeom>
          <a:noFill/>
          <a:ln>
            <a:noFill/>
          </a:ln>
        </p:spPr>
      </p:pic>
    </p:spTree>
  </p:cSld>
  <p:clrMapOvr>
    <a:masterClrMapping/>
  </p:clrMapOvr>
</p:sld>
</file>

<file path=ppt/theme/theme1.xml><?xml version="1.0" encoding="utf-8"?>
<a:theme xmlns:a="http://schemas.openxmlformats.org/drawingml/2006/main"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2758</TotalTime>
  <Words>1535</Words>
  <Application>Microsoft Office PowerPoint</Application>
  <PresentationFormat>Widescreen</PresentationFormat>
  <Paragraphs>193</Paragraphs>
  <Slides>55</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Trebuchet MS</vt:lpstr>
      <vt:lpstr>Wave</vt:lpstr>
      <vt:lpstr>Review for Midterm 1</vt:lpstr>
      <vt:lpstr>JEOPARDY BOARD</vt:lpstr>
      <vt:lpstr>Environmental Economics - $100 Question</vt:lpstr>
      <vt:lpstr>Environmental Economics - $100 Answer</vt:lpstr>
      <vt:lpstr>Environmental Economics - $200 Question</vt:lpstr>
      <vt:lpstr>Environmental Economics - $200 Answer</vt:lpstr>
      <vt:lpstr>Environmental Economics - $300 Question</vt:lpstr>
      <vt:lpstr>Environmental Economics - $300 Answer</vt:lpstr>
      <vt:lpstr>Environmental Economics - $400 Question</vt:lpstr>
      <vt:lpstr>Environmental Economics - $400 Answer</vt:lpstr>
      <vt:lpstr>Environmental Economics - $500 Question</vt:lpstr>
      <vt:lpstr>Environmental Economics - $500 Answer</vt:lpstr>
      <vt:lpstr>Revealed Preference Models - $100 Question</vt:lpstr>
      <vt:lpstr>Revealed Preference Models - $100 Answer</vt:lpstr>
      <vt:lpstr>PowerPoint Presentation</vt:lpstr>
      <vt:lpstr>Revealed Preference Models - $200 Answer</vt:lpstr>
      <vt:lpstr>Revealed Preference Models - $300 Question</vt:lpstr>
      <vt:lpstr>Revealed Preference Models - $300 Answer</vt:lpstr>
      <vt:lpstr>Revealed Preference Models - $400 Question</vt:lpstr>
      <vt:lpstr>Revealed Preference Models - $400 Answer</vt:lpstr>
      <vt:lpstr>Revealed Preference Models - $500 Question</vt:lpstr>
      <vt:lpstr>Revealed Preference Models - $500 Answer</vt:lpstr>
      <vt:lpstr>SP Methods and NCA - $100 Question</vt:lpstr>
      <vt:lpstr>SP Methods and NCA - $100 Answer</vt:lpstr>
      <vt:lpstr>SP Methods and NCA - $200 Question</vt:lpstr>
      <vt:lpstr>SP Methods and NCA - $200 Answer</vt:lpstr>
      <vt:lpstr>SP Methods and NCA - $300 Question</vt:lpstr>
      <vt:lpstr>SP Methods and NCA - $300 Answer</vt:lpstr>
      <vt:lpstr>SP Methods and NCA - $400 Question</vt:lpstr>
      <vt:lpstr>SP Methods and NCA - $400 Answer</vt:lpstr>
      <vt:lpstr>SP Methods and NCA - $500 Question</vt:lpstr>
      <vt:lpstr>SP Methods and NCA - $500 Answer</vt:lpstr>
      <vt:lpstr>The Climate-Economy Model - $100 Question</vt:lpstr>
      <vt:lpstr>The Climate-Economy Model - $100 Answer</vt:lpstr>
      <vt:lpstr>The Climate-Economy Model - $200 Question</vt:lpstr>
      <vt:lpstr>The Climate-Economy Model - $200 Answer</vt:lpstr>
      <vt:lpstr>The Climate-Economy Model - $300 Question</vt:lpstr>
      <vt:lpstr>The Climate-Economy Model - $300 Answer</vt:lpstr>
      <vt:lpstr>The Climate-Economy Model - $400 Question</vt:lpstr>
      <vt:lpstr>The Climate-Economy Model - $400 Answer</vt:lpstr>
      <vt:lpstr>The Climate-Economy Model - $500 Question</vt:lpstr>
      <vt:lpstr>The Climate-Economy Model - $500 Answer</vt:lpstr>
      <vt:lpstr>Benefit-Cost and EJ Analyses - $100 Question</vt:lpstr>
      <vt:lpstr>Benefit-Cost and EJ Analyses - $100 Answer</vt:lpstr>
      <vt:lpstr>Benefit-Cost and EJ Analyses - $200 Question</vt:lpstr>
      <vt:lpstr>Benefit-Cost and EJ Analyses - $200 Answer</vt:lpstr>
      <vt:lpstr>Benefit-Cost and EJ Analyses - $300 Question</vt:lpstr>
      <vt:lpstr>Benefit-Cost and EJ Analyses - $300 Answer</vt:lpstr>
      <vt:lpstr>Benefit-Cost and EJ Analyses - $400 Question</vt:lpstr>
      <vt:lpstr>Benefit-Cost and EJ Analyses - $400 Answer</vt:lpstr>
      <vt:lpstr>Benefit-Cost and EJ Analyses - $500 Question</vt:lpstr>
      <vt:lpstr>Benefit-Cost and EJ Analyses - $500 Answer</vt:lpstr>
      <vt:lpstr>FINAL</vt:lpstr>
      <vt:lpstr>Final Jeopardy Question</vt:lpstr>
      <vt:lpstr>Final Jeopardy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for Midterm 1</dc:title>
  <dc:creator>Wes Austin</dc:creator>
  <cp:lastModifiedBy>Theising, Adam</cp:lastModifiedBy>
  <cp:revision>8</cp:revision>
  <dcterms:modified xsi:type="dcterms:W3CDTF">2023-10-16T16:01:10Z</dcterms:modified>
</cp:coreProperties>
</file>