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15" r:id="rId2"/>
    <p:sldId id="428" r:id="rId3"/>
    <p:sldId id="468" r:id="rId4"/>
    <p:sldId id="467" r:id="rId5"/>
    <p:sldId id="469" r:id="rId6"/>
    <p:sldId id="470" r:id="rId7"/>
    <p:sldId id="473" r:id="rId8"/>
    <p:sldId id="466" r:id="rId9"/>
    <p:sldId id="474" r:id="rId10"/>
    <p:sldId id="472" r:id="rId11"/>
    <p:sldId id="475" r:id="rId12"/>
    <p:sldId id="479" r:id="rId13"/>
    <p:sldId id="483" r:id="rId14"/>
    <p:sldId id="505" r:id="rId15"/>
    <p:sldId id="502" r:id="rId16"/>
    <p:sldId id="503" r:id="rId17"/>
    <p:sldId id="485" r:id="rId18"/>
    <p:sldId id="486" r:id="rId19"/>
    <p:sldId id="487" r:id="rId20"/>
    <p:sldId id="490" r:id="rId21"/>
    <p:sldId id="489" r:id="rId22"/>
    <p:sldId id="488" r:id="rId23"/>
    <p:sldId id="491" r:id="rId24"/>
    <p:sldId id="497" r:id="rId25"/>
    <p:sldId id="499" r:id="rId26"/>
    <p:sldId id="498" r:id="rId27"/>
    <p:sldId id="492" r:id="rId28"/>
    <p:sldId id="500" r:id="rId29"/>
    <p:sldId id="493" r:id="rId30"/>
    <p:sldId id="494" r:id="rId31"/>
    <p:sldId id="495" r:id="rId32"/>
    <p:sldId id="496" r:id="rId33"/>
    <p:sldId id="501" r:id="rId34"/>
    <p:sldId id="504" r:id="rId35"/>
    <p:sldId id="46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428"/>
            <p14:sldId id="468"/>
            <p14:sldId id="467"/>
            <p14:sldId id="469"/>
            <p14:sldId id="470"/>
            <p14:sldId id="473"/>
            <p14:sldId id="466"/>
            <p14:sldId id="474"/>
            <p14:sldId id="472"/>
            <p14:sldId id="475"/>
            <p14:sldId id="479"/>
            <p14:sldId id="483"/>
            <p14:sldId id="505"/>
            <p14:sldId id="502"/>
            <p14:sldId id="503"/>
            <p14:sldId id="485"/>
            <p14:sldId id="486"/>
            <p14:sldId id="487"/>
            <p14:sldId id="490"/>
            <p14:sldId id="489"/>
            <p14:sldId id="488"/>
            <p14:sldId id="491"/>
            <p14:sldId id="497"/>
            <p14:sldId id="499"/>
            <p14:sldId id="498"/>
            <p14:sldId id="492"/>
            <p14:sldId id="500"/>
            <p14:sldId id="493"/>
            <p14:sldId id="494"/>
            <p14:sldId id="495"/>
            <p14:sldId id="496"/>
            <p14:sldId id="501"/>
            <p14:sldId id="504"/>
            <p14:sldId id="465"/>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3F314"/>
    <a:srgbClr val="3B1907"/>
    <a:srgbClr val="E09878"/>
    <a:srgbClr val="007033"/>
    <a:srgbClr val="2E6187"/>
    <a:srgbClr val="00B050"/>
    <a:srgbClr val="C00000"/>
    <a:srgbClr val="DDDDDD"/>
    <a:srgbClr val="000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84129" autoAdjust="0"/>
  </p:normalViewPr>
  <p:slideViewPr>
    <p:cSldViewPr snapToGrid="0">
      <p:cViewPr>
        <p:scale>
          <a:sx n="56" d="100"/>
          <a:sy n="56" d="100"/>
        </p:scale>
        <p:origin x="932"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um, Bryan" userId="0944d42a-0297-47b7-847f-b5cd4d2f087f" providerId="ADAL" clId="{FABEAE1C-E1AD-44F1-8D0E-441EAFE2B511}"/>
    <pc:docChg chg="undo custSel addSld delSld modSld sldOrd modMainMaster modSection">
      <pc:chgData name="Parthum, Bryan" userId="0944d42a-0297-47b7-847f-b5cd4d2f087f" providerId="ADAL" clId="{FABEAE1C-E1AD-44F1-8D0E-441EAFE2B511}" dt="2022-09-28T01:28:05.487" v="10017" actId="1076"/>
      <pc:docMkLst>
        <pc:docMk/>
      </pc:docMkLst>
      <pc:sldChg chg="modSp mod">
        <pc:chgData name="Parthum, Bryan" userId="0944d42a-0297-47b7-847f-b5cd4d2f087f" providerId="ADAL" clId="{FABEAE1C-E1AD-44F1-8D0E-441EAFE2B511}" dt="2022-09-27T20:04:37.955" v="56" actId="20577"/>
        <pc:sldMkLst>
          <pc:docMk/>
          <pc:sldMk cId="2768470357" sldId="315"/>
        </pc:sldMkLst>
        <pc:spChg chg="mod">
          <ac:chgData name="Parthum, Bryan" userId="0944d42a-0297-47b7-847f-b5cd4d2f087f" providerId="ADAL" clId="{FABEAE1C-E1AD-44F1-8D0E-441EAFE2B511}" dt="2022-09-27T20:04:37.955" v="56" actId="20577"/>
          <ac:spMkLst>
            <pc:docMk/>
            <pc:sldMk cId="2768470357" sldId="315"/>
            <ac:spMk id="7" creationId="{00000000-0000-0000-0000-000000000000}"/>
          </ac:spMkLst>
        </pc:spChg>
      </pc:sldChg>
      <pc:sldChg chg="addSp delSp modSp mod">
        <pc:chgData name="Parthum, Bryan" userId="0944d42a-0297-47b7-847f-b5cd4d2f087f" providerId="ADAL" clId="{FABEAE1C-E1AD-44F1-8D0E-441EAFE2B511}" dt="2022-09-27T20:54:57.723" v="934" actId="1076"/>
        <pc:sldMkLst>
          <pc:docMk/>
          <pc:sldMk cId="3176014870" sldId="428"/>
        </pc:sldMkLst>
        <pc:spChg chg="del mod">
          <ac:chgData name="Parthum, Bryan" userId="0944d42a-0297-47b7-847f-b5cd4d2f087f" providerId="ADAL" clId="{FABEAE1C-E1AD-44F1-8D0E-441EAFE2B511}" dt="2022-09-27T20:24:26.673" v="473"/>
          <ac:spMkLst>
            <pc:docMk/>
            <pc:sldMk cId="3176014870" sldId="428"/>
            <ac:spMk id="9" creationId="{9A8AE995-3761-4E8E-B676-D7F73B916651}"/>
          </ac:spMkLst>
        </pc:spChg>
        <pc:spChg chg="del">
          <ac:chgData name="Parthum, Bryan" userId="0944d42a-0297-47b7-847f-b5cd4d2f087f" providerId="ADAL" clId="{FABEAE1C-E1AD-44F1-8D0E-441EAFE2B511}" dt="2022-09-27T20:24:28.061" v="474" actId="478"/>
          <ac:spMkLst>
            <pc:docMk/>
            <pc:sldMk cId="3176014870" sldId="428"/>
            <ac:spMk id="11" creationId="{462E9AFE-FCE3-4594-A4DB-141C6B7644D4}"/>
          </ac:spMkLst>
        </pc:spChg>
        <pc:spChg chg="add mod">
          <ac:chgData name="Parthum, Bryan" userId="0944d42a-0297-47b7-847f-b5cd4d2f087f" providerId="ADAL" clId="{FABEAE1C-E1AD-44F1-8D0E-441EAFE2B511}" dt="2022-09-27T20:53:40.297" v="916" actId="1076"/>
          <ac:spMkLst>
            <pc:docMk/>
            <pc:sldMk cId="3176014870" sldId="428"/>
            <ac:spMk id="44" creationId="{0F1AB423-D29C-4AAC-96EA-EE0A9A8282E2}"/>
          </ac:spMkLst>
        </pc:spChg>
        <pc:spChg chg="add del mod">
          <ac:chgData name="Parthum, Bryan" userId="0944d42a-0297-47b7-847f-b5cd4d2f087f" providerId="ADAL" clId="{FABEAE1C-E1AD-44F1-8D0E-441EAFE2B511}" dt="2022-09-27T20:54:04.995" v="920" actId="478"/>
          <ac:spMkLst>
            <pc:docMk/>
            <pc:sldMk cId="3176014870" sldId="428"/>
            <ac:spMk id="45" creationId="{E305D111-63A7-457E-B018-8D048BA32F20}"/>
          </ac:spMkLst>
        </pc:spChg>
        <pc:spChg chg="add del mod">
          <ac:chgData name="Parthum, Bryan" userId="0944d42a-0297-47b7-847f-b5cd4d2f087f" providerId="ADAL" clId="{FABEAE1C-E1AD-44F1-8D0E-441EAFE2B511}" dt="2022-09-27T20:49:51.512" v="666" actId="478"/>
          <ac:spMkLst>
            <pc:docMk/>
            <pc:sldMk cId="3176014870" sldId="428"/>
            <ac:spMk id="47" creationId="{6D585E70-D1BB-4114-80C0-FDBCE4F41D49}"/>
          </ac:spMkLst>
        </pc:spChg>
        <pc:spChg chg="add del mod">
          <ac:chgData name="Parthum, Bryan" userId="0944d42a-0297-47b7-847f-b5cd4d2f087f" providerId="ADAL" clId="{FABEAE1C-E1AD-44F1-8D0E-441EAFE2B511}" dt="2022-09-27T20:54:08.130" v="923" actId="478"/>
          <ac:spMkLst>
            <pc:docMk/>
            <pc:sldMk cId="3176014870" sldId="428"/>
            <ac:spMk id="48" creationId="{5D986461-B4DF-4835-9AD8-4BE1E1C68B33}"/>
          </ac:spMkLst>
        </pc:spChg>
        <pc:spChg chg="add del mod">
          <ac:chgData name="Parthum, Bryan" userId="0944d42a-0297-47b7-847f-b5cd4d2f087f" providerId="ADAL" clId="{FABEAE1C-E1AD-44F1-8D0E-441EAFE2B511}" dt="2022-09-27T20:54:04.995" v="920" actId="478"/>
          <ac:spMkLst>
            <pc:docMk/>
            <pc:sldMk cId="3176014870" sldId="428"/>
            <ac:spMk id="49" creationId="{AD58D60C-74A4-43A2-A5D0-E2712AFD75DB}"/>
          </ac:spMkLst>
        </pc:spChg>
        <pc:spChg chg="add del mod">
          <ac:chgData name="Parthum, Bryan" userId="0944d42a-0297-47b7-847f-b5cd4d2f087f" providerId="ADAL" clId="{FABEAE1C-E1AD-44F1-8D0E-441EAFE2B511}" dt="2022-09-27T20:54:04.995" v="920" actId="478"/>
          <ac:spMkLst>
            <pc:docMk/>
            <pc:sldMk cId="3176014870" sldId="428"/>
            <ac:spMk id="50" creationId="{879B24F4-B093-499C-8ED8-3C71892E98AB}"/>
          </ac:spMkLst>
        </pc:spChg>
        <pc:spChg chg="add mod">
          <ac:chgData name="Parthum, Bryan" userId="0944d42a-0297-47b7-847f-b5cd4d2f087f" providerId="ADAL" clId="{FABEAE1C-E1AD-44F1-8D0E-441EAFE2B511}" dt="2022-09-27T20:54:57.723" v="934" actId="1076"/>
          <ac:spMkLst>
            <pc:docMk/>
            <pc:sldMk cId="3176014870" sldId="428"/>
            <ac:spMk id="51" creationId="{56A9C50B-03A1-4582-864C-E1A018A3D204}"/>
          </ac:spMkLst>
        </pc:spChg>
        <pc:picChg chg="add mod">
          <ac:chgData name="Parthum, Bryan" userId="0944d42a-0297-47b7-847f-b5cd4d2f087f" providerId="ADAL" clId="{FABEAE1C-E1AD-44F1-8D0E-441EAFE2B511}" dt="2022-09-27T20:53:40.297" v="916" actId="1076"/>
          <ac:picMkLst>
            <pc:docMk/>
            <pc:sldMk cId="3176014870" sldId="428"/>
            <ac:picMk id="3" creationId="{EA38045D-1B9C-47F3-95D9-A2F7DF228964}"/>
          </ac:picMkLst>
        </pc:picChg>
        <pc:picChg chg="add mod">
          <ac:chgData name="Parthum, Bryan" userId="0944d42a-0297-47b7-847f-b5cd4d2f087f" providerId="ADAL" clId="{FABEAE1C-E1AD-44F1-8D0E-441EAFE2B511}" dt="2022-09-27T20:53:40.297" v="916" actId="1076"/>
          <ac:picMkLst>
            <pc:docMk/>
            <pc:sldMk cId="3176014870" sldId="428"/>
            <ac:picMk id="5" creationId="{51FDD640-2FF8-47A8-B666-79832753CECD}"/>
          </ac:picMkLst>
        </pc:picChg>
        <pc:picChg chg="add del mod">
          <ac:chgData name="Parthum, Bryan" userId="0944d42a-0297-47b7-847f-b5cd4d2f087f" providerId="ADAL" clId="{FABEAE1C-E1AD-44F1-8D0E-441EAFE2B511}" dt="2022-09-27T20:31:39.928" v="483" actId="478"/>
          <ac:picMkLst>
            <pc:docMk/>
            <pc:sldMk cId="3176014870" sldId="428"/>
            <ac:picMk id="6" creationId="{252F30A9-6CDA-48FC-952D-891FF358AEA8}"/>
          </ac:picMkLst>
        </pc:picChg>
        <pc:picChg chg="add mod">
          <ac:chgData name="Parthum, Bryan" userId="0944d42a-0297-47b7-847f-b5cd4d2f087f" providerId="ADAL" clId="{FABEAE1C-E1AD-44F1-8D0E-441EAFE2B511}" dt="2022-09-27T20:53:40.297" v="916" actId="1076"/>
          <ac:picMkLst>
            <pc:docMk/>
            <pc:sldMk cId="3176014870" sldId="428"/>
            <ac:picMk id="7" creationId="{1FC45817-FC61-477D-85A9-EC0F601304FE}"/>
          </ac:picMkLst>
        </pc:picChg>
        <pc:picChg chg="add del mod">
          <ac:chgData name="Parthum, Bryan" userId="0944d42a-0297-47b7-847f-b5cd4d2f087f" providerId="ADAL" clId="{FABEAE1C-E1AD-44F1-8D0E-441EAFE2B511}" dt="2022-09-27T20:34:14.205" v="517" actId="478"/>
          <ac:picMkLst>
            <pc:docMk/>
            <pc:sldMk cId="3176014870" sldId="428"/>
            <ac:picMk id="10" creationId="{93699B59-F8C4-4012-8129-B5E42A069F44}"/>
          </ac:picMkLst>
        </pc:picChg>
        <pc:picChg chg="add mod">
          <ac:chgData name="Parthum, Bryan" userId="0944d42a-0297-47b7-847f-b5cd4d2f087f" providerId="ADAL" clId="{FABEAE1C-E1AD-44F1-8D0E-441EAFE2B511}" dt="2022-09-27T20:53:40.297" v="916" actId="1076"/>
          <ac:picMkLst>
            <pc:docMk/>
            <pc:sldMk cId="3176014870" sldId="428"/>
            <ac:picMk id="12" creationId="{8B64DFF1-87C8-47B7-A3F3-1050C2B3527C}"/>
          </ac:picMkLst>
        </pc:picChg>
        <pc:picChg chg="add mod">
          <ac:chgData name="Parthum, Bryan" userId="0944d42a-0297-47b7-847f-b5cd4d2f087f" providerId="ADAL" clId="{FABEAE1C-E1AD-44F1-8D0E-441EAFE2B511}" dt="2022-09-27T20:53:40.297" v="916" actId="1076"/>
          <ac:picMkLst>
            <pc:docMk/>
            <pc:sldMk cId="3176014870" sldId="428"/>
            <ac:picMk id="13" creationId="{47543B92-2E38-4B16-A752-A7BECD095EFC}"/>
          </ac:picMkLst>
        </pc:picChg>
        <pc:picChg chg="add mod">
          <ac:chgData name="Parthum, Bryan" userId="0944d42a-0297-47b7-847f-b5cd4d2f087f" providerId="ADAL" clId="{FABEAE1C-E1AD-44F1-8D0E-441EAFE2B511}" dt="2022-09-27T20:53:40.297" v="916" actId="1076"/>
          <ac:picMkLst>
            <pc:docMk/>
            <pc:sldMk cId="3176014870" sldId="428"/>
            <ac:picMk id="14" creationId="{DC101683-B480-4902-97AA-33EE4A084605}"/>
          </ac:picMkLst>
        </pc:picChg>
        <pc:picChg chg="add mod">
          <ac:chgData name="Parthum, Bryan" userId="0944d42a-0297-47b7-847f-b5cd4d2f087f" providerId="ADAL" clId="{FABEAE1C-E1AD-44F1-8D0E-441EAFE2B511}" dt="2022-09-27T20:53:40.297" v="916" actId="1076"/>
          <ac:picMkLst>
            <pc:docMk/>
            <pc:sldMk cId="3176014870" sldId="428"/>
            <ac:picMk id="15" creationId="{85F15890-E985-4AB2-991F-1B79871D8847}"/>
          </ac:picMkLst>
        </pc:picChg>
        <pc:picChg chg="add del mod">
          <ac:chgData name="Parthum, Bryan" userId="0944d42a-0297-47b7-847f-b5cd4d2f087f" providerId="ADAL" clId="{FABEAE1C-E1AD-44F1-8D0E-441EAFE2B511}" dt="2022-09-27T20:33:38.080" v="510" actId="478"/>
          <ac:picMkLst>
            <pc:docMk/>
            <pc:sldMk cId="3176014870" sldId="428"/>
            <ac:picMk id="16" creationId="{0B492953-41C3-4FEF-A058-EC405465849F}"/>
          </ac:picMkLst>
        </pc:picChg>
        <pc:picChg chg="add del mod">
          <ac:chgData name="Parthum, Bryan" userId="0944d42a-0297-47b7-847f-b5cd4d2f087f" providerId="ADAL" clId="{FABEAE1C-E1AD-44F1-8D0E-441EAFE2B511}" dt="2022-09-27T20:33:43.161" v="513" actId="478"/>
          <ac:picMkLst>
            <pc:docMk/>
            <pc:sldMk cId="3176014870" sldId="428"/>
            <ac:picMk id="17" creationId="{6A0252AB-8EB9-4F1A-A29E-6CA73FDC73DA}"/>
          </ac:picMkLst>
        </pc:picChg>
        <pc:picChg chg="add del mod">
          <ac:chgData name="Parthum, Bryan" userId="0944d42a-0297-47b7-847f-b5cd4d2f087f" providerId="ADAL" clId="{FABEAE1C-E1AD-44F1-8D0E-441EAFE2B511}" dt="2022-09-27T20:53:40.297" v="916" actId="1076"/>
          <ac:picMkLst>
            <pc:docMk/>
            <pc:sldMk cId="3176014870" sldId="428"/>
            <ac:picMk id="18" creationId="{CDC73A16-54D8-48B3-BDF7-FE972DD3D509}"/>
          </ac:picMkLst>
        </pc:picChg>
        <pc:picChg chg="add mod">
          <ac:chgData name="Parthum, Bryan" userId="0944d42a-0297-47b7-847f-b5cd4d2f087f" providerId="ADAL" clId="{FABEAE1C-E1AD-44F1-8D0E-441EAFE2B511}" dt="2022-09-27T20:53:40.297" v="916" actId="1076"/>
          <ac:picMkLst>
            <pc:docMk/>
            <pc:sldMk cId="3176014870" sldId="428"/>
            <ac:picMk id="19" creationId="{AD997F7E-5957-4BA4-8D5D-11D12CFF331A}"/>
          </ac:picMkLst>
        </pc:picChg>
        <pc:picChg chg="add del mod">
          <ac:chgData name="Parthum, Bryan" userId="0944d42a-0297-47b7-847f-b5cd4d2f087f" providerId="ADAL" clId="{FABEAE1C-E1AD-44F1-8D0E-441EAFE2B511}" dt="2022-09-27T20:33:37.214" v="509" actId="478"/>
          <ac:picMkLst>
            <pc:docMk/>
            <pc:sldMk cId="3176014870" sldId="428"/>
            <ac:picMk id="20" creationId="{2DD6DB92-909A-47F4-A38C-9D76BD3313B3}"/>
          </ac:picMkLst>
        </pc:picChg>
        <pc:picChg chg="add del mod">
          <ac:chgData name="Parthum, Bryan" userId="0944d42a-0297-47b7-847f-b5cd4d2f087f" providerId="ADAL" clId="{FABEAE1C-E1AD-44F1-8D0E-441EAFE2B511}" dt="2022-09-27T20:54:06.008" v="921" actId="478"/>
          <ac:picMkLst>
            <pc:docMk/>
            <pc:sldMk cId="3176014870" sldId="428"/>
            <ac:picMk id="22" creationId="{BEDED3D1-F059-41D4-9D1D-AEE32A059F05}"/>
          </ac:picMkLst>
        </pc:picChg>
        <pc:picChg chg="add del mod">
          <ac:chgData name="Parthum, Bryan" userId="0944d42a-0297-47b7-847f-b5cd4d2f087f" providerId="ADAL" clId="{FABEAE1C-E1AD-44F1-8D0E-441EAFE2B511}" dt="2022-09-27T20:54:08.801" v="924" actId="478"/>
          <ac:picMkLst>
            <pc:docMk/>
            <pc:sldMk cId="3176014870" sldId="428"/>
            <ac:picMk id="23" creationId="{E2441726-1D6A-43C7-ADF4-540DA3D0E87B}"/>
          </ac:picMkLst>
        </pc:picChg>
        <pc:picChg chg="add del mod">
          <ac:chgData name="Parthum, Bryan" userId="0944d42a-0297-47b7-847f-b5cd4d2f087f" providerId="ADAL" clId="{FABEAE1C-E1AD-44F1-8D0E-441EAFE2B511}" dt="2022-09-27T20:54:09.234" v="925" actId="478"/>
          <ac:picMkLst>
            <pc:docMk/>
            <pc:sldMk cId="3176014870" sldId="428"/>
            <ac:picMk id="24" creationId="{5BB6783D-EA53-43A5-AF7F-E458A5168B6B}"/>
          </ac:picMkLst>
        </pc:picChg>
        <pc:picChg chg="add del mod">
          <ac:chgData name="Parthum, Bryan" userId="0944d42a-0297-47b7-847f-b5cd4d2f087f" providerId="ADAL" clId="{FABEAE1C-E1AD-44F1-8D0E-441EAFE2B511}" dt="2022-09-27T20:54:06.726" v="922" actId="478"/>
          <ac:picMkLst>
            <pc:docMk/>
            <pc:sldMk cId="3176014870" sldId="428"/>
            <ac:picMk id="26" creationId="{4958175C-EED2-4F6B-8412-3F9E662AAF3B}"/>
          </ac:picMkLst>
        </pc:picChg>
        <pc:picChg chg="add del mod">
          <ac:chgData name="Parthum, Bryan" userId="0944d42a-0297-47b7-847f-b5cd4d2f087f" providerId="ADAL" clId="{FABEAE1C-E1AD-44F1-8D0E-441EAFE2B511}" dt="2022-09-27T20:54:04.995" v="920" actId="478"/>
          <ac:picMkLst>
            <pc:docMk/>
            <pc:sldMk cId="3176014870" sldId="428"/>
            <ac:picMk id="28" creationId="{E80E0457-C926-464F-9ADE-F80F892EF210}"/>
          </ac:picMkLst>
        </pc:picChg>
        <pc:picChg chg="add del mod">
          <ac:chgData name="Parthum, Bryan" userId="0944d42a-0297-47b7-847f-b5cd4d2f087f" providerId="ADAL" clId="{FABEAE1C-E1AD-44F1-8D0E-441EAFE2B511}" dt="2022-09-27T20:54:04.995" v="920" actId="478"/>
          <ac:picMkLst>
            <pc:docMk/>
            <pc:sldMk cId="3176014870" sldId="428"/>
            <ac:picMk id="30" creationId="{A9C230CB-9A0F-4E98-B9FC-18B533DF5906}"/>
          </ac:picMkLst>
        </pc:picChg>
        <pc:picChg chg="add del mod">
          <ac:chgData name="Parthum, Bryan" userId="0944d42a-0297-47b7-847f-b5cd4d2f087f" providerId="ADAL" clId="{FABEAE1C-E1AD-44F1-8D0E-441EAFE2B511}" dt="2022-09-27T20:54:04.995" v="920" actId="478"/>
          <ac:picMkLst>
            <pc:docMk/>
            <pc:sldMk cId="3176014870" sldId="428"/>
            <ac:picMk id="32" creationId="{C08F01DA-7453-4D2D-B934-D7F70E20D9CC}"/>
          </ac:picMkLst>
        </pc:picChg>
        <pc:picChg chg="add del mod">
          <ac:chgData name="Parthum, Bryan" userId="0944d42a-0297-47b7-847f-b5cd4d2f087f" providerId="ADAL" clId="{FABEAE1C-E1AD-44F1-8D0E-441EAFE2B511}" dt="2022-09-27T20:54:04.995" v="920" actId="478"/>
          <ac:picMkLst>
            <pc:docMk/>
            <pc:sldMk cId="3176014870" sldId="428"/>
            <ac:picMk id="34" creationId="{A57F7395-0BFA-43A5-915C-58B3FB9C511A}"/>
          </ac:picMkLst>
        </pc:picChg>
        <pc:picChg chg="add del mod">
          <ac:chgData name="Parthum, Bryan" userId="0944d42a-0297-47b7-847f-b5cd4d2f087f" providerId="ADAL" clId="{FABEAE1C-E1AD-44F1-8D0E-441EAFE2B511}" dt="2022-09-27T20:54:04.995" v="920" actId="478"/>
          <ac:picMkLst>
            <pc:docMk/>
            <pc:sldMk cId="3176014870" sldId="428"/>
            <ac:picMk id="36" creationId="{D10D5BAB-F367-4E5E-8CDC-0E136035C63D}"/>
          </ac:picMkLst>
        </pc:picChg>
        <pc:picChg chg="add del mod">
          <ac:chgData name="Parthum, Bryan" userId="0944d42a-0297-47b7-847f-b5cd4d2f087f" providerId="ADAL" clId="{FABEAE1C-E1AD-44F1-8D0E-441EAFE2B511}" dt="2022-09-27T20:54:04.995" v="920" actId="478"/>
          <ac:picMkLst>
            <pc:docMk/>
            <pc:sldMk cId="3176014870" sldId="428"/>
            <ac:picMk id="38" creationId="{A4AF569A-D112-4BC6-B3BC-4CF04B20EF40}"/>
          </ac:picMkLst>
        </pc:picChg>
        <pc:picChg chg="add del mod">
          <ac:chgData name="Parthum, Bryan" userId="0944d42a-0297-47b7-847f-b5cd4d2f087f" providerId="ADAL" clId="{FABEAE1C-E1AD-44F1-8D0E-441EAFE2B511}" dt="2022-09-27T20:54:04.995" v="920" actId="478"/>
          <ac:picMkLst>
            <pc:docMk/>
            <pc:sldMk cId="3176014870" sldId="428"/>
            <ac:picMk id="40" creationId="{E617C915-AC71-4F2F-9DC0-0EBBEC8E2BDC}"/>
          </ac:picMkLst>
        </pc:picChg>
        <pc:picChg chg="add del mod">
          <ac:chgData name="Parthum, Bryan" userId="0944d42a-0297-47b7-847f-b5cd4d2f087f" providerId="ADAL" clId="{FABEAE1C-E1AD-44F1-8D0E-441EAFE2B511}" dt="2022-09-27T20:54:04.995" v="920" actId="478"/>
          <ac:picMkLst>
            <pc:docMk/>
            <pc:sldMk cId="3176014870" sldId="428"/>
            <ac:picMk id="42" creationId="{9F7D19B2-F535-43B1-BD83-CA2FE0DB6EC7}"/>
          </ac:picMkLst>
        </pc:picChg>
        <pc:picChg chg="add del mod">
          <ac:chgData name="Parthum, Bryan" userId="0944d42a-0297-47b7-847f-b5cd4d2f087f" providerId="ADAL" clId="{FABEAE1C-E1AD-44F1-8D0E-441EAFE2B511}" dt="2022-09-27T20:54:04.995" v="920" actId="478"/>
          <ac:picMkLst>
            <pc:docMk/>
            <pc:sldMk cId="3176014870" sldId="428"/>
            <ac:picMk id="43" creationId="{9D980634-AC07-460C-83AD-B5D60B3DB390}"/>
          </ac:picMkLst>
        </pc:picChg>
      </pc:sldChg>
      <pc:sldChg chg="modSp mod">
        <pc:chgData name="Parthum, Bryan" userId="0944d42a-0297-47b7-847f-b5cd4d2f087f" providerId="ADAL" clId="{FABEAE1C-E1AD-44F1-8D0E-441EAFE2B511}" dt="2022-09-27T20:07:52.811" v="468" actId="20577"/>
        <pc:sldMkLst>
          <pc:docMk/>
          <pc:sldMk cId="1473508937" sldId="465"/>
        </pc:sldMkLst>
        <pc:spChg chg="mod">
          <ac:chgData name="Parthum, Bryan" userId="0944d42a-0297-47b7-847f-b5cd4d2f087f" providerId="ADAL" clId="{FABEAE1C-E1AD-44F1-8D0E-441EAFE2B511}" dt="2022-09-27T20:07:52.811" v="468" actId="20577"/>
          <ac:spMkLst>
            <pc:docMk/>
            <pc:sldMk cId="1473508937" sldId="465"/>
            <ac:spMk id="11" creationId="{1DF8D491-E9D6-4622-95D9-A31A202ACC5D}"/>
          </ac:spMkLst>
        </pc:spChg>
      </pc:sldChg>
      <pc:sldChg chg="modSp add mod">
        <pc:chgData name="Parthum, Bryan" userId="0944d42a-0297-47b7-847f-b5cd4d2f087f" providerId="ADAL" clId="{FABEAE1C-E1AD-44F1-8D0E-441EAFE2B511}" dt="2022-09-27T21:18:31.285" v="1777" actId="313"/>
        <pc:sldMkLst>
          <pc:docMk/>
          <pc:sldMk cId="3177420556" sldId="466"/>
        </pc:sldMkLst>
        <pc:spChg chg="mod">
          <ac:chgData name="Parthum, Bryan" userId="0944d42a-0297-47b7-847f-b5cd4d2f087f" providerId="ADAL" clId="{FABEAE1C-E1AD-44F1-8D0E-441EAFE2B511}" dt="2022-09-27T21:18:31.285" v="1777" actId="313"/>
          <ac:spMkLst>
            <pc:docMk/>
            <pc:sldMk cId="3177420556" sldId="466"/>
            <ac:spMk id="9" creationId="{9A8AE995-3761-4E8E-B676-D7F73B916651}"/>
          </ac:spMkLst>
        </pc:spChg>
        <pc:spChg chg="mod">
          <ac:chgData name="Parthum, Bryan" userId="0944d42a-0297-47b7-847f-b5cd4d2f087f" providerId="ADAL" clId="{FABEAE1C-E1AD-44F1-8D0E-441EAFE2B511}" dt="2022-09-27T21:12:40.493" v="1422" actId="1076"/>
          <ac:spMkLst>
            <pc:docMk/>
            <pc:sldMk cId="3177420556" sldId="466"/>
            <ac:spMk id="11" creationId="{462E9AFE-FCE3-4594-A4DB-141C6B7644D4}"/>
          </ac:spMkLst>
        </pc:spChg>
      </pc:sldChg>
      <pc:sldChg chg="del">
        <pc:chgData name="Parthum, Bryan" userId="0944d42a-0297-47b7-847f-b5cd4d2f087f" providerId="ADAL" clId="{FABEAE1C-E1AD-44F1-8D0E-441EAFE2B511}" dt="2022-09-27T20:05:06.664" v="76" actId="47"/>
        <pc:sldMkLst>
          <pc:docMk/>
          <pc:sldMk cId="2891302346" sldId="467"/>
        </pc:sldMkLst>
      </pc:sldChg>
      <pc:sldChg chg="addSp delSp modSp add mod">
        <pc:chgData name="Parthum, Bryan" userId="0944d42a-0297-47b7-847f-b5cd4d2f087f" providerId="ADAL" clId="{FABEAE1C-E1AD-44F1-8D0E-441EAFE2B511}" dt="2022-09-27T20:55:47.563" v="956" actId="478"/>
        <pc:sldMkLst>
          <pc:docMk/>
          <pc:sldMk cId="3879362233" sldId="467"/>
        </pc:sldMkLst>
        <pc:spChg chg="add del mod">
          <ac:chgData name="Parthum, Bryan" userId="0944d42a-0297-47b7-847f-b5cd4d2f087f" providerId="ADAL" clId="{FABEAE1C-E1AD-44F1-8D0E-441EAFE2B511}" dt="2022-09-27T20:55:06.648" v="937" actId="478"/>
          <ac:spMkLst>
            <pc:docMk/>
            <pc:sldMk cId="3879362233" sldId="467"/>
            <ac:spMk id="31" creationId="{CCE19EFD-B599-40D6-8C15-976ECC5D8D53}"/>
          </ac:spMkLst>
        </pc:spChg>
        <pc:spChg chg="add mod">
          <ac:chgData name="Parthum, Bryan" userId="0944d42a-0297-47b7-847f-b5cd4d2f087f" providerId="ADAL" clId="{FABEAE1C-E1AD-44F1-8D0E-441EAFE2B511}" dt="2022-09-27T20:55:06.898" v="938"/>
          <ac:spMkLst>
            <pc:docMk/>
            <pc:sldMk cId="3879362233" sldId="467"/>
            <ac:spMk id="33" creationId="{F2C9FA45-B6FA-4ECA-B7F4-044158ED2156}"/>
          </ac:spMkLst>
        </pc:spChg>
        <pc:spChg chg="del">
          <ac:chgData name="Parthum, Bryan" userId="0944d42a-0297-47b7-847f-b5cd4d2f087f" providerId="ADAL" clId="{FABEAE1C-E1AD-44F1-8D0E-441EAFE2B511}" dt="2022-09-27T20:55:46.088" v="954" actId="478"/>
          <ac:spMkLst>
            <pc:docMk/>
            <pc:sldMk cId="3879362233" sldId="467"/>
            <ac:spMk id="49" creationId="{AD58D60C-74A4-43A2-A5D0-E2712AFD75DB}"/>
          </ac:spMkLst>
        </pc:spChg>
        <pc:spChg chg="del">
          <ac:chgData name="Parthum, Bryan" userId="0944d42a-0297-47b7-847f-b5cd4d2f087f" providerId="ADAL" clId="{FABEAE1C-E1AD-44F1-8D0E-441EAFE2B511}" dt="2022-09-27T20:55:38.375" v="949" actId="478"/>
          <ac:spMkLst>
            <pc:docMk/>
            <pc:sldMk cId="3879362233" sldId="467"/>
            <ac:spMk id="50" creationId="{879B24F4-B093-499C-8ED8-3C71892E98AB}"/>
          </ac:spMkLst>
        </pc:spChg>
        <pc:spChg chg="del">
          <ac:chgData name="Parthum, Bryan" userId="0944d42a-0297-47b7-847f-b5cd4d2f087f" providerId="ADAL" clId="{FABEAE1C-E1AD-44F1-8D0E-441EAFE2B511}" dt="2022-09-27T20:54:40.396" v="930" actId="478"/>
          <ac:spMkLst>
            <pc:docMk/>
            <pc:sldMk cId="3879362233" sldId="467"/>
            <ac:spMk id="51" creationId="{56A9C50B-03A1-4582-864C-E1A018A3D204}"/>
          </ac:spMkLst>
        </pc:spChg>
        <pc:picChg chg="del">
          <ac:chgData name="Parthum, Bryan" userId="0944d42a-0297-47b7-847f-b5cd4d2f087f" providerId="ADAL" clId="{FABEAE1C-E1AD-44F1-8D0E-441EAFE2B511}" dt="2022-09-27T20:55:43.076" v="951" actId="478"/>
          <ac:picMkLst>
            <pc:docMk/>
            <pc:sldMk cId="3879362233" sldId="467"/>
            <ac:picMk id="26" creationId="{4958175C-EED2-4F6B-8412-3F9E662AAF3B}"/>
          </ac:picMkLst>
        </pc:picChg>
        <pc:picChg chg="del">
          <ac:chgData name="Parthum, Bryan" userId="0944d42a-0297-47b7-847f-b5cd4d2f087f" providerId="ADAL" clId="{FABEAE1C-E1AD-44F1-8D0E-441EAFE2B511}" dt="2022-09-27T20:55:42.122" v="950" actId="478"/>
          <ac:picMkLst>
            <pc:docMk/>
            <pc:sldMk cId="3879362233" sldId="467"/>
            <ac:picMk id="28" creationId="{E80E0457-C926-464F-9ADE-F80F892EF210}"/>
          </ac:picMkLst>
        </pc:picChg>
        <pc:picChg chg="del">
          <ac:chgData name="Parthum, Bryan" userId="0944d42a-0297-47b7-847f-b5cd4d2f087f" providerId="ADAL" clId="{FABEAE1C-E1AD-44F1-8D0E-441EAFE2B511}" dt="2022-09-27T20:55:43.994" v="953" actId="478"/>
          <ac:picMkLst>
            <pc:docMk/>
            <pc:sldMk cId="3879362233" sldId="467"/>
            <ac:picMk id="30" creationId="{A9C230CB-9A0F-4E98-B9FC-18B533DF5906}"/>
          </ac:picMkLst>
        </pc:picChg>
        <pc:picChg chg="del">
          <ac:chgData name="Parthum, Bryan" userId="0944d42a-0297-47b7-847f-b5cd4d2f087f" providerId="ADAL" clId="{FABEAE1C-E1AD-44F1-8D0E-441EAFE2B511}" dt="2022-09-27T20:55:46.821" v="955" actId="478"/>
          <ac:picMkLst>
            <pc:docMk/>
            <pc:sldMk cId="3879362233" sldId="467"/>
            <ac:picMk id="32" creationId="{C08F01DA-7453-4D2D-B934-D7F70E20D9CC}"/>
          </ac:picMkLst>
        </pc:picChg>
        <pc:picChg chg="del">
          <ac:chgData name="Parthum, Bryan" userId="0944d42a-0297-47b7-847f-b5cd4d2f087f" providerId="ADAL" clId="{FABEAE1C-E1AD-44F1-8D0E-441EAFE2B511}" dt="2022-09-27T20:55:47.563" v="956" actId="478"/>
          <ac:picMkLst>
            <pc:docMk/>
            <pc:sldMk cId="3879362233" sldId="467"/>
            <ac:picMk id="34" creationId="{A57F7395-0BFA-43A5-915C-58B3FB9C511A}"/>
          </ac:picMkLst>
        </pc:picChg>
        <pc:picChg chg="del">
          <ac:chgData name="Parthum, Bryan" userId="0944d42a-0297-47b7-847f-b5cd4d2f087f" providerId="ADAL" clId="{FABEAE1C-E1AD-44F1-8D0E-441EAFE2B511}" dt="2022-09-27T20:55:42.122" v="950" actId="478"/>
          <ac:picMkLst>
            <pc:docMk/>
            <pc:sldMk cId="3879362233" sldId="467"/>
            <ac:picMk id="38" creationId="{A4AF569A-D112-4BC6-B3BC-4CF04B20EF40}"/>
          </ac:picMkLst>
        </pc:picChg>
        <pc:picChg chg="del">
          <ac:chgData name="Parthum, Bryan" userId="0944d42a-0297-47b7-847f-b5cd4d2f087f" providerId="ADAL" clId="{FABEAE1C-E1AD-44F1-8D0E-441EAFE2B511}" dt="2022-09-27T20:55:42.122" v="950" actId="478"/>
          <ac:picMkLst>
            <pc:docMk/>
            <pc:sldMk cId="3879362233" sldId="467"/>
            <ac:picMk id="42" creationId="{9F7D19B2-F535-43B1-BD83-CA2FE0DB6EC7}"/>
          </ac:picMkLst>
        </pc:picChg>
        <pc:picChg chg="del">
          <ac:chgData name="Parthum, Bryan" userId="0944d42a-0297-47b7-847f-b5cd4d2f087f" providerId="ADAL" clId="{FABEAE1C-E1AD-44F1-8D0E-441EAFE2B511}" dt="2022-09-27T20:55:43.545" v="952" actId="478"/>
          <ac:picMkLst>
            <pc:docMk/>
            <pc:sldMk cId="3879362233" sldId="467"/>
            <ac:picMk id="43" creationId="{9D980634-AC07-460C-83AD-B5D60B3DB390}"/>
          </ac:picMkLst>
        </pc:picChg>
      </pc:sldChg>
      <pc:sldChg chg="del">
        <pc:chgData name="Parthum, Bryan" userId="0944d42a-0297-47b7-847f-b5cd4d2f087f" providerId="ADAL" clId="{FABEAE1C-E1AD-44F1-8D0E-441EAFE2B511}" dt="2022-09-27T20:05:06.664" v="76" actId="47"/>
        <pc:sldMkLst>
          <pc:docMk/>
          <pc:sldMk cId="129495266" sldId="468"/>
        </pc:sldMkLst>
      </pc:sldChg>
      <pc:sldChg chg="addSp delSp modSp add mod">
        <pc:chgData name="Parthum, Bryan" userId="0944d42a-0297-47b7-847f-b5cd4d2f087f" providerId="ADAL" clId="{FABEAE1C-E1AD-44F1-8D0E-441EAFE2B511}" dt="2022-09-27T20:55:30.983" v="948" actId="478"/>
        <pc:sldMkLst>
          <pc:docMk/>
          <pc:sldMk cId="899648997" sldId="468"/>
        </pc:sldMkLst>
        <pc:spChg chg="add del mod">
          <ac:chgData name="Parthum, Bryan" userId="0944d42a-0297-47b7-847f-b5cd4d2f087f" providerId="ADAL" clId="{FABEAE1C-E1AD-44F1-8D0E-441EAFE2B511}" dt="2022-09-27T20:55:02.653" v="935" actId="478"/>
          <ac:spMkLst>
            <pc:docMk/>
            <pc:sldMk cId="899648997" sldId="468"/>
            <ac:spMk id="31" creationId="{02BA41C5-3C0F-4572-9599-4C282313B7D8}"/>
          </ac:spMkLst>
        </pc:spChg>
        <pc:spChg chg="add mod">
          <ac:chgData name="Parthum, Bryan" userId="0944d42a-0297-47b7-847f-b5cd4d2f087f" providerId="ADAL" clId="{FABEAE1C-E1AD-44F1-8D0E-441EAFE2B511}" dt="2022-09-27T20:55:02.931" v="936"/>
          <ac:spMkLst>
            <pc:docMk/>
            <pc:sldMk cId="899648997" sldId="468"/>
            <ac:spMk id="33" creationId="{A8B9D292-65D1-4B8D-B936-FD1285DFAD7E}"/>
          </ac:spMkLst>
        </pc:spChg>
        <pc:spChg chg="del">
          <ac:chgData name="Parthum, Bryan" userId="0944d42a-0297-47b7-847f-b5cd4d2f087f" providerId="ADAL" clId="{FABEAE1C-E1AD-44F1-8D0E-441EAFE2B511}" dt="2022-09-27T20:55:28.592" v="945" actId="478"/>
          <ac:spMkLst>
            <pc:docMk/>
            <pc:sldMk cId="899648997" sldId="468"/>
            <ac:spMk id="45" creationId="{E305D111-63A7-457E-B018-8D048BA32F20}"/>
          </ac:spMkLst>
        </pc:spChg>
        <pc:spChg chg="del">
          <ac:chgData name="Parthum, Bryan" userId="0944d42a-0297-47b7-847f-b5cd4d2f087f" providerId="ADAL" clId="{FABEAE1C-E1AD-44F1-8D0E-441EAFE2B511}" dt="2022-09-27T20:55:28.592" v="945" actId="478"/>
          <ac:spMkLst>
            <pc:docMk/>
            <pc:sldMk cId="899648997" sldId="468"/>
            <ac:spMk id="49" creationId="{AD58D60C-74A4-43A2-A5D0-E2712AFD75DB}"/>
          </ac:spMkLst>
        </pc:spChg>
        <pc:spChg chg="del">
          <ac:chgData name="Parthum, Bryan" userId="0944d42a-0297-47b7-847f-b5cd4d2f087f" providerId="ADAL" clId="{FABEAE1C-E1AD-44F1-8D0E-441EAFE2B511}" dt="2022-09-27T20:55:28.592" v="945" actId="478"/>
          <ac:spMkLst>
            <pc:docMk/>
            <pc:sldMk cId="899648997" sldId="468"/>
            <ac:spMk id="50" creationId="{879B24F4-B093-499C-8ED8-3C71892E98AB}"/>
          </ac:spMkLst>
        </pc:spChg>
        <pc:spChg chg="del">
          <ac:chgData name="Parthum, Bryan" userId="0944d42a-0297-47b7-847f-b5cd4d2f087f" providerId="ADAL" clId="{FABEAE1C-E1AD-44F1-8D0E-441EAFE2B511}" dt="2022-09-27T20:54:36.418" v="928" actId="478"/>
          <ac:spMkLst>
            <pc:docMk/>
            <pc:sldMk cId="899648997" sldId="468"/>
            <ac:spMk id="51" creationId="{56A9C50B-03A1-4582-864C-E1A018A3D204}"/>
          </ac:spMkLst>
        </pc:spChg>
        <pc:picChg chg="del">
          <ac:chgData name="Parthum, Bryan" userId="0944d42a-0297-47b7-847f-b5cd4d2f087f" providerId="ADAL" clId="{FABEAE1C-E1AD-44F1-8D0E-441EAFE2B511}" dt="2022-09-27T20:55:30.282" v="947" actId="478"/>
          <ac:picMkLst>
            <pc:docMk/>
            <pc:sldMk cId="899648997" sldId="468"/>
            <ac:picMk id="26" creationId="{4958175C-EED2-4F6B-8412-3F9E662AAF3B}"/>
          </ac:picMkLst>
        </pc:picChg>
        <pc:picChg chg="del">
          <ac:chgData name="Parthum, Bryan" userId="0944d42a-0297-47b7-847f-b5cd4d2f087f" providerId="ADAL" clId="{FABEAE1C-E1AD-44F1-8D0E-441EAFE2B511}" dt="2022-09-27T20:55:28.592" v="945" actId="478"/>
          <ac:picMkLst>
            <pc:docMk/>
            <pc:sldMk cId="899648997" sldId="468"/>
            <ac:picMk id="28" creationId="{E80E0457-C926-464F-9ADE-F80F892EF210}"/>
          </ac:picMkLst>
        </pc:picChg>
        <pc:picChg chg="del">
          <ac:chgData name="Parthum, Bryan" userId="0944d42a-0297-47b7-847f-b5cd4d2f087f" providerId="ADAL" clId="{FABEAE1C-E1AD-44F1-8D0E-441EAFE2B511}" dt="2022-09-27T20:55:28.592" v="945" actId="478"/>
          <ac:picMkLst>
            <pc:docMk/>
            <pc:sldMk cId="899648997" sldId="468"/>
            <ac:picMk id="30" creationId="{A9C230CB-9A0F-4E98-B9FC-18B533DF5906}"/>
          </ac:picMkLst>
        </pc:picChg>
        <pc:picChg chg="del">
          <ac:chgData name="Parthum, Bryan" userId="0944d42a-0297-47b7-847f-b5cd4d2f087f" providerId="ADAL" clId="{FABEAE1C-E1AD-44F1-8D0E-441EAFE2B511}" dt="2022-09-27T20:55:28.592" v="945" actId="478"/>
          <ac:picMkLst>
            <pc:docMk/>
            <pc:sldMk cId="899648997" sldId="468"/>
            <ac:picMk id="32" creationId="{C08F01DA-7453-4D2D-B934-D7F70E20D9CC}"/>
          </ac:picMkLst>
        </pc:picChg>
        <pc:picChg chg="del">
          <ac:chgData name="Parthum, Bryan" userId="0944d42a-0297-47b7-847f-b5cd4d2f087f" providerId="ADAL" clId="{FABEAE1C-E1AD-44F1-8D0E-441EAFE2B511}" dt="2022-09-27T20:55:28.592" v="945" actId="478"/>
          <ac:picMkLst>
            <pc:docMk/>
            <pc:sldMk cId="899648997" sldId="468"/>
            <ac:picMk id="34" creationId="{A57F7395-0BFA-43A5-915C-58B3FB9C511A}"/>
          </ac:picMkLst>
        </pc:picChg>
        <pc:picChg chg="del">
          <ac:chgData name="Parthum, Bryan" userId="0944d42a-0297-47b7-847f-b5cd4d2f087f" providerId="ADAL" clId="{FABEAE1C-E1AD-44F1-8D0E-441EAFE2B511}" dt="2022-09-27T20:55:29.711" v="946" actId="478"/>
          <ac:picMkLst>
            <pc:docMk/>
            <pc:sldMk cId="899648997" sldId="468"/>
            <ac:picMk id="36" creationId="{D10D5BAB-F367-4E5E-8CDC-0E136035C63D}"/>
          </ac:picMkLst>
        </pc:picChg>
        <pc:picChg chg="del">
          <ac:chgData name="Parthum, Bryan" userId="0944d42a-0297-47b7-847f-b5cd4d2f087f" providerId="ADAL" clId="{FABEAE1C-E1AD-44F1-8D0E-441EAFE2B511}" dt="2022-09-27T20:55:28.592" v="945" actId="478"/>
          <ac:picMkLst>
            <pc:docMk/>
            <pc:sldMk cId="899648997" sldId="468"/>
            <ac:picMk id="38" creationId="{A4AF569A-D112-4BC6-B3BC-4CF04B20EF40}"/>
          </ac:picMkLst>
        </pc:picChg>
        <pc:picChg chg="del">
          <ac:chgData name="Parthum, Bryan" userId="0944d42a-0297-47b7-847f-b5cd4d2f087f" providerId="ADAL" clId="{FABEAE1C-E1AD-44F1-8D0E-441EAFE2B511}" dt="2022-09-27T20:55:30.983" v="948" actId="478"/>
          <ac:picMkLst>
            <pc:docMk/>
            <pc:sldMk cId="899648997" sldId="468"/>
            <ac:picMk id="40" creationId="{E617C915-AC71-4F2F-9DC0-0EBBEC8E2BDC}"/>
          </ac:picMkLst>
        </pc:picChg>
        <pc:picChg chg="del">
          <ac:chgData name="Parthum, Bryan" userId="0944d42a-0297-47b7-847f-b5cd4d2f087f" providerId="ADAL" clId="{FABEAE1C-E1AD-44F1-8D0E-441EAFE2B511}" dt="2022-09-27T20:55:28.592" v="945" actId="478"/>
          <ac:picMkLst>
            <pc:docMk/>
            <pc:sldMk cId="899648997" sldId="468"/>
            <ac:picMk id="42" creationId="{9F7D19B2-F535-43B1-BD83-CA2FE0DB6EC7}"/>
          </ac:picMkLst>
        </pc:picChg>
        <pc:picChg chg="del">
          <ac:chgData name="Parthum, Bryan" userId="0944d42a-0297-47b7-847f-b5cd4d2f087f" providerId="ADAL" clId="{FABEAE1C-E1AD-44F1-8D0E-441EAFE2B511}" dt="2022-09-27T20:55:28.592" v="945" actId="478"/>
          <ac:picMkLst>
            <pc:docMk/>
            <pc:sldMk cId="899648997" sldId="468"/>
            <ac:picMk id="43" creationId="{9D980634-AC07-460C-83AD-B5D60B3DB390}"/>
          </ac:picMkLst>
        </pc:picChg>
      </pc:sldChg>
      <pc:sldChg chg="del">
        <pc:chgData name="Parthum, Bryan" userId="0944d42a-0297-47b7-847f-b5cd4d2f087f" providerId="ADAL" clId="{FABEAE1C-E1AD-44F1-8D0E-441EAFE2B511}" dt="2022-09-27T20:05:06.664" v="76" actId="47"/>
        <pc:sldMkLst>
          <pc:docMk/>
          <pc:sldMk cId="688420722" sldId="469"/>
        </pc:sldMkLst>
      </pc:sldChg>
      <pc:sldChg chg="addSp delSp modSp add mod">
        <pc:chgData name="Parthum, Bryan" userId="0944d42a-0297-47b7-847f-b5cd4d2f087f" providerId="ADAL" clId="{FABEAE1C-E1AD-44F1-8D0E-441EAFE2B511}" dt="2022-09-27T20:56:04.694" v="961" actId="478"/>
        <pc:sldMkLst>
          <pc:docMk/>
          <pc:sldMk cId="3450932423" sldId="469"/>
        </pc:sldMkLst>
        <pc:spChg chg="add mod">
          <ac:chgData name="Parthum, Bryan" userId="0944d42a-0297-47b7-847f-b5cd4d2f087f" providerId="ADAL" clId="{FABEAE1C-E1AD-44F1-8D0E-441EAFE2B511}" dt="2022-09-27T20:55:11.178" v="940"/>
          <ac:spMkLst>
            <pc:docMk/>
            <pc:sldMk cId="3450932423" sldId="469"/>
            <ac:spMk id="31" creationId="{E31B832C-7486-4600-9509-04CDB2745365}"/>
          </ac:spMkLst>
        </pc:spChg>
        <pc:spChg chg="del">
          <ac:chgData name="Parthum, Bryan" userId="0944d42a-0297-47b7-847f-b5cd4d2f087f" providerId="ADAL" clId="{FABEAE1C-E1AD-44F1-8D0E-441EAFE2B511}" dt="2022-09-27T20:56:03.714" v="959" actId="478"/>
          <ac:spMkLst>
            <pc:docMk/>
            <pc:sldMk cId="3450932423" sldId="469"/>
            <ac:spMk id="50" creationId="{879B24F4-B093-499C-8ED8-3C71892E98AB}"/>
          </ac:spMkLst>
        </pc:spChg>
        <pc:spChg chg="del">
          <ac:chgData name="Parthum, Bryan" userId="0944d42a-0297-47b7-847f-b5cd4d2f087f" providerId="ADAL" clId="{FABEAE1C-E1AD-44F1-8D0E-441EAFE2B511}" dt="2022-09-27T20:55:10.909" v="939" actId="478"/>
          <ac:spMkLst>
            <pc:docMk/>
            <pc:sldMk cId="3450932423" sldId="469"/>
            <ac:spMk id="51" creationId="{56A9C50B-03A1-4582-864C-E1A018A3D204}"/>
          </ac:spMkLst>
        </pc:spChg>
        <pc:picChg chg="del">
          <ac:chgData name="Parthum, Bryan" userId="0944d42a-0297-47b7-847f-b5cd4d2f087f" providerId="ADAL" clId="{FABEAE1C-E1AD-44F1-8D0E-441EAFE2B511}" dt="2022-09-27T20:56:03.054" v="958" actId="478"/>
          <ac:picMkLst>
            <pc:docMk/>
            <pc:sldMk cId="3450932423" sldId="469"/>
            <ac:picMk id="26" creationId="{4958175C-EED2-4F6B-8412-3F9E662AAF3B}"/>
          </ac:picMkLst>
        </pc:picChg>
        <pc:picChg chg="del">
          <ac:chgData name="Parthum, Bryan" userId="0944d42a-0297-47b7-847f-b5cd4d2f087f" providerId="ADAL" clId="{FABEAE1C-E1AD-44F1-8D0E-441EAFE2B511}" dt="2022-09-27T20:56:02.519" v="957" actId="478"/>
          <ac:picMkLst>
            <pc:docMk/>
            <pc:sldMk cId="3450932423" sldId="469"/>
            <ac:picMk id="28" creationId="{E80E0457-C926-464F-9ADE-F80F892EF210}"/>
          </ac:picMkLst>
        </pc:picChg>
        <pc:picChg chg="del">
          <ac:chgData name="Parthum, Bryan" userId="0944d42a-0297-47b7-847f-b5cd4d2f087f" providerId="ADAL" clId="{FABEAE1C-E1AD-44F1-8D0E-441EAFE2B511}" dt="2022-09-27T20:56:04.694" v="961" actId="478"/>
          <ac:picMkLst>
            <pc:docMk/>
            <pc:sldMk cId="3450932423" sldId="469"/>
            <ac:picMk id="38" creationId="{A4AF569A-D112-4BC6-B3BC-4CF04B20EF40}"/>
          </ac:picMkLst>
        </pc:picChg>
        <pc:picChg chg="del">
          <ac:chgData name="Parthum, Bryan" userId="0944d42a-0297-47b7-847f-b5cd4d2f087f" providerId="ADAL" clId="{FABEAE1C-E1AD-44F1-8D0E-441EAFE2B511}" dt="2022-09-27T20:56:04.214" v="960" actId="478"/>
          <ac:picMkLst>
            <pc:docMk/>
            <pc:sldMk cId="3450932423" sldId="469"/>
            <ac:picMk id="42" creationId="{9F7D19B2-F535-43B1-BD83-CA2FE0DB6EC7}"/>
          </ac:picMkLst>
        </pc:picChg>
      </pc:sldChg>
      <pc:sldChg chg="del">
        <pc:chgData name="Parthum, Bryan" userId="0944d42a-0297-47b7-847f-b5cd4d2f087f" providerId="ADAL" clId="{FABEAE1C-E1AD-44F1-8D0E-441EAFE2B511}" dt="2022-09-27T20:05:06.664" v="76" actId="47"/>
        <pc:sldMkLst>
          <pc:docMk/>
          <pc:sldMk cId="1000079594" sldId="470"/>
        </pc:sldMkLst>
      </pc:sldChg>
      <pc:sldChg chg="addSp delSp modSp add mod replId">
        <pc:chgData name="Parthum, Bryan" userId="0944d42a-0297-47b7-847f-b5cd4d2f087f" providerId="ADAL" clId="{FABEAE1C-E1AD-44F1-8D0E-441EAFE2B511}" dt="2022-09-27T20:55:14.741" v="942"/>
        <pc:sldMkLst>
          <pc:docMk/>
          <pc:sldMk cId="2023457987" sldId="470"/>
        </pc:sldMkLst>
        <pc:spChg chg="add mod">
          <ac:chgData name="Parthum, Bryan" userId="0944d42a-0297-47b7-847f-b5cd4d2f087f" providerId="ADAL" clId="{FABEAE1C-E1AD-44F1-8D0E-441EAFE2B511}" dt="2022-09-27T20:55:14.741" v="942"/>
          <ac:spMkLst>
            <pc:docMk/>
            <pc:sldMk cId="2023457987" sldId="470"/>
            <ac:spMk id="31" creationId="{BD5FE200-70DA-4F18-B3F8-5B51B9F675D6}"/>
          </ac:spMkLst>
        </pc:spChg>
        <pc:spChg chg="del">
          <ac:chgData name="Parthum, Bryan" userId="0944d42a-0297-47b7-847f-b5cd4d2f087f" providerId="ADAL" clId="{FABEAE1C-E1AD-44F1-8D0E-441EAFE2B511}" dt="2022-09-27T20:55:14.452" v="941" actId="478"/>
          <ac:spMkLst>
            <pc:docMk/>
            <pc:sldMk cId="2023457987" sldId="470"/>
            <ac:spMk id="51" creationId="{56A9C50B-03A1-4582-864C-E1A018A3D204}"/>
          </ac:spMkLst>
        </pc:spChg>
      </pc:sldChg>
      <pc:sldChg chg="del">
        <pc:chgData name="Parthum, Bryan" userId="0944d42a-0297-47b7-847f-b5cd4d2f087f" providerId="ADAL" clId="{FABEAE1C-E1AD-44F1-8D0E-441EAFE2B511}" dt="2022-09-27T20:05:06.664" v="76" actId="47"/>
        <pc:sldMkLst>
          <pc:docMk/>
          <pc:sldMk cId="157624176" sldId="471"/>
        </pc:sldMkLst>
      </pc:sldChg>
      <pc:sldChg chg="addSp delSp modSp add del mod replId">
        <pc:chgData name="Parthum, Bryan" userId="0944d42a-0297-47b7-847f-b5cd4d2f087f" providerId="ADAL" clId="{FABEAE1C-E1AD-44F1-8D0E-441EAFE2B511}" dt="2022-09-27T20:56:37.738" v="962" actId="2696"/>
        <pc:sldMkLst>
          <pc:docMk/>
          <pc:sldMk cId="530827779" sldId="471"/>
        </pc:sldMkLst>
        <pc:spChg chg="add mod">
          <ac:chgData name="Parthum, Bryan" userId="0944d42a-0297-47b7-847f-b5cd4d2f087f" providerId="ADAL" clId="{FABEAE1C-E1AD-44F1-8D0E-441EAFE2B511}" dt="2022-09-27T20:55:18.584" v="944"/>
          <ac:spMkLst>
            <pc:docMk/>
            <pc:sldMk cId="530827779" sldId="471"/>
            <ac:spMk id="31" creationId="{E752E2DC-7567-4DF2-9700-D352D2A79500}"/>
          </ac:spMkLst>
        </pc:spChg>
        <pc:spChg chg="del">
          <ac:chgData name="Parthum, Bryan" userId="0944d42a-0297-47b7-847f-b5cd4d2f087f" providerId="ADAL" clId="{FABEAE1C-E1AD-44F1-8D0E-441EAFE2B511}" dt="2022-09-27T20:55:18.282" v="943" actId="478"/>
          <ac:spMkLst>
            <pc:docMk/>
            <pc:sldMk cId="530827779" sldId="471"/>
            <ac:spMk id="51" creationId="{56A9C50B-03A1-4582-864C-E1A018A3D204}"/>
          </ac:spMkLst>
        </pc:spChg>
      </pc:sldChg>
      <pc:sldChg chg="addSp delSp modSp add mod">
        <pc:chgData name="Parthum, Bryan" userId="0944d42a-0297-47b7-847f-b5cd4d2f087f" providerId="ADAL" clId="{FABEAE1C-E1AD-44F1-8D0E-441EAFE2B511}" dt="2022-09-27T23:31:21.546" v="2759" actId="20577"/>
        <pc:sldMkLst>
          <pc:docMk/>
          <pc:sldMk cId="3565100140" sldId="471"/>
        </pc:sldMkLst>
        <pc:spChg chg="add del mod">
          <ac:chgData name="Parthum, Bryan" userId="0944d42a-0297-47b7-847f-b5cd4d2f087f" providerId="ADAL" clId="{FABEAE1C-E1AD-44F1-8D0E-441EAFE2B511}" dt="2022-09-27T23:14:26.468" v="2729" actId="478"/>
          <ac:spMkLst>
            <pc:docMk/>
            <pc:sldMk cId="3565100140" sldId="471"/>
            <ac:spMk id="7" creationId="{AC7BB951-4362-4107-A14F-40F7D0A7EA40}"/>
          </ac:spMkLst>
        </pc:spChg>
        <pc:spChg chg="mod">
          <ac:chgData name="Parthum, Bryan" userId="0944d42a-0297-47b7-847f-b5cd4d2f087f" providerId="ADAL" clId="{FABEAE1C-E1AD-44F1-8D0E-441EAFE2B511}" dt="2022-09-27T23:14:35.326" v="2730" actId="20577"/>
          <ac:spMkLst>
            <pc:docMk/>
            <pc:sldMk cId="3565100140" sldId="471"/>
            <ac:spMk id="9" creationId="{9A8AE995-3761-4E8E-B676-D7F73B916651}"/>
          </ac:spMkLst>
        </pc:spChg>
        <pc:spChg chg="mod">
          <ac:chgData name="Parthum, Bryan" userId="0944d42a-0297-47b7-847f-b5cd4d2f087f" providerId="ADAL" clId="{FABEAE1C-E1AD-44F1-8D0E-441EAFE2B511}" dt="2022-09-27T23:31:21.546" v="2759" actId="20577"/>
          <ac:spMkLst>
            <pc:docMk/>
            <pc:sldMk cId="3565100140" sldId="471"/>
            <ac:spMk id="11" creationId="{462E9AFE-FCE3-4594-A4DB-141C6B7644D4}"/>
          </ac:spMkLst>
        </pc:spChg>
        <pc:picChg chg="add del mod">
          <ac:chgData name="Parthum, Bryan" userId="0944d42a-0297-47b7-847f-b5cd4d2f087f" providerId="ADAL" clId="{FABEAE1C-E1AD-44F1-8D0E-441EAFE2B511}" dt="2022-09-27T23:14:23.284" v="2728" actId="478"/>
          <ac:picMkLst>
            <pc:docMk/>
            <pc:sldMk cId="3565100140" sldId="471"/>
            <ac:picMk id="5" creationId="{2E0885EA-38F2-4F09-B6F9-3B98FDBC6495}"/>
          </ac:picMkLst>
        </pc:picChg>
        <pc:picChg chg="add del mod">
          <ac:chgData name="Parthum, Bryan" userId="0944d42a-0297-47b7-847f-b5cd4d2f087f" providerId="ADAL" clId="{FABEAE1C-E1AD-44F1-8D0E-441EAFE2B511}" dt="2022-09-27T23:12:25.311" v="2669" actId="478"/>
          <ac:picMkLst>
            <pc:docMk/>
            <pc:sldMk cId="3565100140" sldId="471"/>
            <ac:picMk id="1026" creationId="{D6F6D0B9-EAE8-4878-B3AD-8D314300A262}"/>
          </ac:picMkLst>
        </pc:picChg>
      </pc:sldChg>
      <pc:sldChg chg="del">
        <pc:chgData name="Parthum, Bryan" userId="0944d42a-0297-47b7-847f-b5cd4d2f087f" providerId="ADAL" clId="{FABEAE1C-E1AD-44F1-8D0E-441EAFE2B511}" dt="2022-09-27T20:05:06.664" v="76" actId="47"/>
        <pc:sldMkLst>
          <pc:docMk/>
          <pc:sldMk cId="686947760" sldId="472"/>
        </pc:sldMkLst>
      </pc:sldChg>
      <pc:sldChg chg="modSp add mod">
        <pc:chgData name="Parthum, Bryan" userId="0944d42a-0297-47b7-847f-b5cd4d2f087f" providerId="ADAL" clId="{FABEAE1C-E1AD-44F1-8D0E-441EAFE2B511}" dt="2022-09-27T21:18:22.339" v="1769" actId="313"/>
        <pc:sldMkLst>
          <pc:docMk/>
          <pc:sldMk cId="1632905435" sldId="472"/>
        </pc:sldMkLst>
        <pc:spChg chg="mod">
          <ac:chgData name="Parthum, Bryan" userId="0944d42a-0297-47b7-847f-b5cd4d2f087f" providerId="ADAL" clId="{FABEAE1C-E1AD-44F1-8D0E-441EAFE2B511}" dt="2022-09-27T21:18:22.339" v="1769" actId="313"/>
          <ac:spMkLst>
            <pc:docMk/>
            <pc:sldMk cId="1632905435" sldId="472"/>
            <ac:spMk id="9" creationId="{9A8AE995-3761-4E8E-B676-D7F73B916651}"/>
          </ac:spMkLst>
        </pc:spChg>
        <pc:spChg chg="mod">
          <ac:chgData name="Parthum, Bryan" userId="0944d42a-0297-47b7-847f-b5cd4d2f087f" providerId="ADAL" clId="{FABEAE1C-E1AD-44F1-8D0E-441EAFE2B511}" dt="2022-09-27T21:18:14.113" v="1765" actId="1076"/>
          <ac:spMkLst>
            <pc:docMk/>
            <pc:sldMk cId="1632905435" sldId="472"/>
            <ac:spMk id="11" creationId="{462E9AFE-FCE3-4594-A4DB-141C6B7644D4}"/>
          </ac:spMkLst>
        </pc:spChg>
      </pc:sldChg>
      <pc:sldChg chg="addSp delSp modSp add mod">
        <pc:chgData name="Parthum, Bryan" userId="0944d42a-0297-47b7-847f-b5cd4d2f087f" providerId="ADAL" clId="{FABEAE1C-E1AD-44F1-8D0E-441EAFE2B511}" dt="2022-09-27T23:01:19.371" v="1904" actId="207"/>
        <pc:sldMkLst>
          <pc:docMk/>
          <pc:sldMk cId="2702104067" sldId="473"/>
        </pc:sldMkLst>
        <pc:spChg chg="mod">
          <ac:chgData name="Parthum, Bryan" userId="0944d42a-0297-47b7-847f-b5cd4d2f087f" providerId="ADAL" clId="{FABEAE1C-E1AD-44F1-8D0E-441EAFE2B511}" dt="2022-09-27T22:59:16.686" v="1883" actId="1076"/>
          <ac:spMkLst>
            <pc:docMk/>
            <pc:sldMk cId="2702104067" sldId="473"/>
            <ac:spMk id="31" creationId="{BD5FE200-70DA-4F18-B3F8-5B51B9F675D6}"/>
          </ac:spMkLst>
        </pc:spChg>
        <pc:spChg chg="del">
          <ac:chgData name="Parthum, Bryan" userId="0944d42a-0297-47b7-847f-b5cd4d2f087f" providerId="ADAL" clId="{FABEAE1C-E1AD-44F1-8D0E-441EAFE2B511}" dt="2022-09-27T22:58:21.956" v="1779" actId="478"/>
          <ac:spMkLst>
            <pc:docMk/>
            <pc:sldMk cId="2702104067" sldId="473"/>
            <ac:spMk id="44" creationId="{0F1AB423-D29C-4AAC-96EA-EE0A9A8282E2}"/>
          </ac:spMkLst>
        </pc:spChg>
        <pc:spChg chg="del">
          <ac:chgData name="Parthum, Bryan" userId="0944d42a-0297-47b7-847f-b5cd4d2f087f" providerId="ADAL" clId="{FABEAE1C-E1AD-44F1-8D0E-441EAFE2B511}" dt="2022-09-27T22:58:26.750" v="1781" actId="478"/>
          <ac:spMkLst>
            <pc:docMk/>
            <pc:sldMk cId="2702104067" sldId="473"/>
            <ac:spMk id="45" creationId="{E305D111-63A7-457E-B018-8D048BA32F20}"/>
          </ac:spMkLst>
        </pc:spChg>
        <pc:spChg chg="del">
          <ac:chgData name="Parthum, Bryan" userId="0944d42a-0297-47b7-847f-b5cd4d2f087f" providerId="ADAL" clId="{FABEAE1C-E1AD-44F1-8D0E-441EAFE2B511}" dt="2022-09-27T22:58:24.599" v="1780" actId="478"/>
          <ac:spMkLst>
            <pc:docMk/>
            <pc:sldMk cId="2702104067" sldId="473"/>
            <ac:spMk id="48" creationId="{5D986461-B4DF-4835-9AD8-4BE1E1C68B33}"/>
          </ac:spMkLst>
        </pc:spChg>
        <pc:spChg chg="del">
          <ac:chgData name="Parthum, Bryan" userId="0944d42a-0297-47b7-847f-b5cd4d2f087f" providerId="ADAL" clId="{FABEAE1C-E1AD-44F1-8D0E-441EAFE2B511}" dt="2022-09-27T22:58:28.700" v="1782" actId="478"/>
          <ac:spMkLst>
            <pc:docMk/>
            <pc:sldMk cId="2702104067" sldId="473"/>
            <ac:spMk id="49" creationId="{AD58D60C-74A4-43A2-A5D0-E2712AFD75DB}"/>
          </ac:spMkLst>
        </pc:spChg>
        <pc:spChg chg="del">
          <ac:chgData name="Parthum, Bryan" userId="0944d42a-0297-47b7-847f-b5cd4d2f087f" providerId="ADAL" clId="{FABEAE1C-E1AD-44F1-8D0E-441EAFE2B511}" dt="2022-09-27T22:58:30.998" v="1783" actId="478"/>
          <ac:spMkLst>
            <pc:docMk/>
            <pc:sldMk cId="2702104067" sldId="473"/>
            <ac:spMk id="50" creationId="{879B24F4-B093-499C-8ED8-3C71892E98AB}"/>
          </ac:spMkLst>
        </pc:spChg>
        <pc:picChg chg="add mod">
          <ac:chgData name="Parthum, Bryan" userId="0944d42a-0297-47b7-847f-b5cd4d2f087f" providerId="ADAL" clId="{FABEAE1C-E1AD-44F1-8D0E-441EAFE2B511}" dt="2022-09-27T23:00:05.851" v="1892" actId="1076"/>
          <ac:picMkLst>
            <pc:docMk/>
            <pc:sldMk cId="2702104067" sldId="473"/>
            <ac:picMk id="4" creationId="{D91A143D-76F6-4F22-872D-3F217A7CF485}"/>
          </ac:picMkLst>
        </pc:picChg>
        <pc:picChg chg="add mod">
          <ac:chgData name="Parthum, Bryan" userId="0944d42a-0297-47b7-847f-b5cd4d2f087f" providerId="ADAL" clId="{FABEAE1C-E1AD-44F1-8D0E-441EAFE2B511}" dt="2022-09-27T23:01:19.371" v="1904" actId="207"/>
          <ac:picMkLst>
            <pc:docMk/>
            <pc:sldMk cId="2702104067" sldId="473"/>
            <ac:picMk id="8" creationId="{FEE67A4A-0A1C-454B-BFEF-57C59F1B48FB}"/>
          </ac:picMkLst>
        </pc:picChg>
        <pc:picChg chg="add mod">
          <ac:chgData name="Parthum, Bryan" userId="0944d42a-0297-47b7-847f-b5cd4d2f087f" providerId="ADAL" clId="{FABEAE1C-E1AD-44F1-8D0E-441EAFE2B511}" dt="2022-09-27T23:00:23.928" v="1895" actId="1076"/>
          <ac:picMkLst>
            <pc:docMk/>
            <pc:sldMk cId="2702104067" sldId="473"/>
            <ac:picMk id="33" creationId="{EE852723-66A8-48BB-929B-893D532268FE}"/>
          </ac:picMkLst>
        </pc:picChg>
      </pc:sldChg>
      <pc:sldChg chg="del">
        <pc:chgData name="Parthum, Bryan" userId="0944d42a-0297-47b7-847f-b5cd4d2f087f" providerId="ADAL" clId="{FABEAE1C-E1AD-44F1-8D0E-441EAFE2B511}" dt="2022-09-27T20:05:06.664" v="76" actId="47"/>
        <pc:sldMkLst>
          <pc:docMk/>
          <pc:sldMk cId="2775425758" sldId="473"/>
        </pc:sldMkLst>
      </pc:sldChg>
      <pc:sldChg chg="modSp add mod">
        <pc:chgData name="Parthum, Bryan" userId="0944d42a-0297-47b7-847f-b5cd4d2f087f" providerId="ADAL" clId="{FABEAE1C-E1AD-44F1-8D0E-441EAFE2B511}" dt="2022-09-27T23:05:06.233" v="1907" actId="207"/>
        <pc:sldMkLst>
          <pc:docMk/>
          <pc:sldMk cId="1343353209" sldId="474"/>
        </pc:sldMkLst>
        <pc:spChg chg="mod">
          <ac:chgData name="Parthum, Bryan" userId="0944d42a-0297-47b7-847f-b5cd4d2f087f" providerId="ADAL" clId="{FABEAE1C-E1AD-44F1-8D0E-441EAFE2B511}" dt="2022-09-27T23:05:06.233" v="1907" actId="207"/>
          <ac:spMkLst>
            <pc:docMk/>
            <pc:sldMk cId="1343353209" sldId="474"/>
            <ac:spMk id="9" creationId="{9A8AE995-3761-4E8E-B676-D7F73B916651}"/>
          </ac:spMkLst>
        </pc:spChg>
      </pc:sldChg>
      <pc:sldChg chg="del">
        <pc:chgData name="Parthum, Bryan" userId="0944d42a-0297-47b7-847f-b5cd4d2f087f" providerId="ADAL" clId="{FABEAE1C-E1AD-44F1-8D0E-441EAFE2B511}" dt="2022-09-27T20:05:06.664" v="76" actId="47"/>
        <pc:sldMkLst>
          <pc:docMk/>
          <pc:sldMk cId="2837542214" sldId="474"/>
        </pc:sldMkLst>
      </pc:sldChg>
      <pc:sldChg chg="modSp add mod">
        <pc:chgData name="Parthum, Bryan" userId="0944d42a-0297-47b7-847f-b5cd4d2f087f" providerId="ADAL" clId="{FABEAE1C-E1AD-44F1-8D0E-441EAFE2B511}" dt="2022-09-27T23:06:29.187" v="2053" actId="20577"/>
        <pc:sldMkLst>
          <pc:docMk/>
          <pc:sldMk cId="286662241" sldId="475"/>
        </pc:sldMkLst>
        <pc:spChg chg="mod">
          <ac:chgData name="Parthum, Bryan" userId="0944d42a-0297-47b7-847f-b5cd4d2f087f" providerId="ADAL" clId="{FABEAE1C-E1AD-44F1-8D0E-441EAFE2B511}" dt="2022-09-27T23:06:29.187" v="2053" actId="20577"/>
          <ac:spMkLst>
            <pc:docMk/>
            <pc:sldMk cId="286662241" sldId="475"/>
            <ac:spMk id="9" creationId="{9A8AE995-3761-4E8E-B676-D7F73B916651}"/>
          </ac:spMkLst>
        </pc:spChg>
      </pc:sldChg>
      <pc:sldChg chg="del">
        <pc:chgData name="Parthum, Bryan" userId="0944d42a-0297-47b7-847f-b5cd4d2f087f" providerId="ADAL" clId="{FABEAE1C-E1AD-44F1-8D0E-441EAFE2B511}" dt="2022-09-27T20:05:06.664" v="76" actId="47"/>
        <pc:sldMkLst>
          <pc:docMk/>
          <pc:sldMk cId="2874394015" sldId="475"/>
        </pc:sldMkLst>
      </pc:sldChg>
      <pc:sldChg chg="del">
        <pc:chgData name="Parthum, Bryan" userId="0944d42a-0297-47b7-847f-b5cd4d2f087f" providerId="ADAL" clId="{FABEAE1C-E1AD-44F1-8D0E-441EAFE2B511}" dt="2022-09-27T20:05:06.664" v="76" actId="47"/>
        <pc:sldMkLst>
          <pc:docMk/>
          <pc:sldMk cId="1205464002" sldId="476"/>
        </pc:sldMkLst>
      </pc:sldChg>
      <pc:sldChg chg="delSp add del mod">
        <pc:chgData name="Parthum, Bryan" userId="0944d42a-0297-47b7-847f-b5cd4d2f087f" providerId="ADAL" clId="{FABEAE1C-E1AD-44F1-8D0E-441EAFE2B511}" dt="2022-09-27T23:07:17.450" v="2058" actId="47"/>
        <pc:sldMkLst>
          <pc:docMk/>
          <pc:sldMk cId="3555623589" sldId="476"/>
        </pc:sldMkLst>
        <pc:spChg chg="del">
          <ac:chgData name="Parthum, Bryan" userId="0944d42a-0297-47b7-847f-b5cd4d2f087f" providerId="ADAL" clId="{FABEAE1C-E1AD-44F1-8D0E-441EAFE2B511}" dt="2022-09-27T23:06:42.387" v="2055" actId="478"/>
          <ac:spMkLst>
            <pc:docMk/>
            <pc:sldMk cId="3555623589" sldId="476"/>
            <ac:spMk id="9" creationId="{9A8AE995-3761-4E8E-B676-D7F73B916651}"/>
          </ac:spMkLst>
        </pc:spChg>
        <pc:spChg chg="del">
          <ac:chgData name="Parthum, Bryan" userId="0944d42a-0297-47b7-847f-b5cd4d2f087f" providerId="ADAL" clId="{FABEAE1C-E1AD-44F1-8D0E-441EAFE2B511}" dt="2022-09-27T23:06:45.492" v="2056" actId="478"/>
          <ac:spMkLst>
            <pc:docMk/>
            <pc:sldMk cId="3555623589" sldId="476"/>
            <ac:spMk id="11" creationId="{462E9AFE-FCE3-4594-A4DB-141C6B7644D4}"/>
          </ac:spMkLst>
        </pc:spChg>
      </pc:sldChg>
      <pc:sldChg chg="modSp add mod">
        <pc:chgData name="Parthum, Bryan" userId="0944d42a-0297-47b7-847f-b5cd4d2f087f" providerId="ADAL" clId="{FABEAE1C-E1AD-44F1-8D0E-441EAFE2B511}" dt="2022-09-28T00:01:42.193" v="4044" actId="207"/>
        <pc:sldMkLst>
          <pc:docMk/>
          <pc:sldMk cId="366424579" sldId="477"/>
        </pc:sldMkLst>
        <pc:spChg chg="mod">
          <ac:chgData name="Parthum, Bryan" userId="0944d42a-0297-47b7-847f-b5cd4d2f087f" providerId="ADAL" clId="{FABEAE1C-E1AD-44F1-8D0E-441EAFE2B511}" dt="2022-09-28T00:01:42.193" v="4044" actId="207"/>
          <ac:spMkLst>
            <pc:docMk/>
            <pc:sldMk cId="366424579" sldId="477"/>
            <ac:spMk id="9" creationId="{9A8AE995-3761-4E8E-B676-D7F73B916651}"/>
          </ac:spMkLst>
        </pc:spChg>
        <pc:spChg chg="mod">
          <ac:chgData name="Parthum, Bryan" userId="0944d42a-0297-47b7-847f-b5cd4d2f087f" providerId="ADAL" clId="{FABEAE1C-E1AD-44F1-8D0E-441EAFE2B511}" dt="2022-09-27T23:33:28.520" v="2865" actId="20577"/>
          <ac:spMkLst>
            <pc:docMk/>
            <pc:sldMk cId="366424579" sldId="477"/>
            <ac:spMk id="11" creationId="{462E9AFE-FCE3-4594-A4DB-141C6B7644D4}"/>
          </ac:spMkLst>
        </pc:spChg>
      </pc:sldChg>
      <pc:sldChg chg="del">
        <pc:chgData name="Parthum, Bryan" userId="0944d42a-0297-47b7-847f-b5cd4d2f087f" providerId="ADAL" clId="{FABEAE1C-E1AD-44F1-8D0E-441EAFE2B511}" dt="2022-09-27T20:05:06.664" v="76" actId="47"/>
        <pc:sldMkLst>
          <pc:docMk/>
          <pc:sldMk cId="376483242" sldId="477"/>
        </pc:sldMkLst>
      </pc:sldChg>
      <pc:sldChg chg="delSp modSp add mod">
        <pc:chgData name="Parthum, Bryan" userId="0944d42a-0297-47b7-847f-b5cd4d2f087f" providerId="ADAL" clId="{FABEAE1C-E1AD-44F1-8D0E-441EAFE2B511}" dt="2022-09-27T23:31:26.310" v="2760" actId="20577"/>
        <pc:sldMkLst>
          <pc:docMk/>
          <pc:sldMk cId="928089255" sldId="478"/>
        </pc:sldMkLst>
        <pc:spChg chg="del">
          <ac:chgData name="Parthum, Bryan" userId="0944d42a-0297-47b7-847f-b5cd4d2f087f" providerId="ADAL" clId="{FABEAE1C-E1AD-44F1-8D0E-441EAFE2B511}" dt="2022-09-27T23:14:44.006" v="2733" actId="478"/>
          <ac:spMkLst>
            <pc:docMk/>
            <pc:sldMk cId="928089255" sldId="478"/>
            <ac:spMk id="7" creationId="{AC7BB951-4362-4107-A14F-40F7D0A7EA40}"/>
          </ac:spMkLst>
        </pc:spChg>
        <pc:spChg chg="mod">
          <ac:chgData name="Parthum, Bryan" userId="0944d42a-0297-47b7-847f-b5cd4d2f087f" providerId="ADAL" clId="{FABEAE1C-E1AD-44F1-8D0E-441EAFE2B511}" dt="2022-09-27T23:14:47.355" v="2734" actId="20577"/>
          <ac:spMkLst>
            <pc:docMk/>
            <pc:sldMk cId="928089255" sldId="478"/>
            <ac:spMk id="9" creationId="{9A8AE995-3761-4E8E-B676-D7F73B916651}"/>
          </ac:spMkLst>
        </pc:spChg>
        <pc:spChg chg="mod">
          <ac:chgData name="Parthum, Bryan" userId="0944d42a-0297-47b7-847f-b5cd4d2f087f" providerId="ADAL" clId="{FABEAE1C-E1AD-44F1-8D0E-441EAFE2B511}" dt="2022-09-27T23:31:26.310" v="2760" actId="20577"/>
          <ac:spMkLst>
            <pc:docMk/>
            <pc:sldMk cId="928089255" sldId="478"/>
            <ac:spMk id="11" creationId="{462E9AFE-FCE3-4594-A4DB-141C6B7644D4}"/>
          </ac:spMkLst>
        </pc:spChg>
        <pc:picChg chg="del">
          <ac:chgData name="Parthum, Bryan" userId="0944d42a-0297-47b7-847f-b5cd4d2f087f" providerId="ADAL" clId="{FABEAE1C-E1AD-44F1-8D0E-441EAFE2B511}" dt="2022-09-27T23:14:41.822" v="2732" actId="478"/>
          <ac:picMkLst>
            <pc:docMk/>
            <pc:sldMk cId="928089255" sldId="478"/>
            <ac:picMk id="5" creationId="{2E0885EA-38F2-4F09-B6F9-3B98FDBC6495}"/>
          </ac:picMkLst>
        </pc:picChg>
      </pc:sldChg>
      <pc:sldChg chg="del">
        <pc:chgData name="Parthum, Bryan" userId="0944d42a-0297-47b7-847f-b5cd4d2f087f" providerId="ADAL" clId="{FABEAE1C-E1AD-44F1-8D0E-441EAFE2B511}" dt="2022-09-27T20:05:06.664" v="76" actId="47"/>
        <pc:sldMkLst>
          <pc:docMk/>
          <pc:sldMk cId="2841525372" sldId="478"/>
        </pc:sldMkLst>
      </pc:sldChg>
      <pc:sldChg chg="modSp add mod">
        <pc:chgData name="Parthum, Bryan" userId="0944d42a-0297-47b7-847f-b5cd4d2f087f" providerId="ADAL" clId="{FABEAE1C-E1AD-44F1-8D0E-441EAFE2B511}" dt="2022-09-27T23:31:00.798" v="2758" actId="20577"/>
        <pc:sldMkLst>
          <pc:docMk/>
          <pc:sldMk cId="357912262" sldId="479"/>
        </pc:sldMkLst>
        <pc:spChg chg="mod">
          <ac:chgData name="Parthum, Bryan" userId="0944d42a-0297-47b7-847f-b5cd4d2f087f" providerId="ADAL" clId="{FABEAE1C-E1AD-44F1-8D0E-441EAFE2B511}" dt="2022-09-27T23:15:21.286" v="2757" actId="20577"/>
          <ac:spMkLst>
            <pc:docMk/>
            <pc:sldMk cId="357912262" sldId="479"/>
            <ac:spMk id="9" creationId="{9A8AE995-3761-4E8E-B676-D7F73B916651}"/>
          </ac:spMkLst>
        </pc:spChg>
        <pc:spChg chg="mod">
          <ac:chgData name="Parthum, Bryan" userId="0944d42a-0297-47b7-847f-b5cd4d2f087f" providerId="ADAL" clId="{FABEAE1C-E1AD-44F1-8D0E-441EAFE2B511}" dt="2022-09-27T23:31:00.798" v="2758" actId="20577"/>
          <ac:spMkLst>
            <pc:docMk/>
            <pc:sldMk cId="357912262" sldId="479"/>
            <ac:spMk id="11" creationId="{462E9AFE-FCE3-4594-A4DB-141C6B7644D4}"/>
          </ac:spMkLst>
        </pc:spChg>
      </pc:sldChg>
      <pc:sldChg chg="del">
        <pc:chgData name="Parthum, Bryan" userId="0944d42a-0297-47b7-847f-b5cd4d2f087f" providerId="ADAL" clId="{FABEAE1C-E1AD-44F1-8D0E-441EAFE2B511}" dt="2022-09-27T20:05:06.664" v="76" actId="47"/>
        <pc:sldMkLst>
          <pc:docMk/>
          <pc:sldMk cId="1877679690" sldId="479"/>
        </pc:sldMkLst>
      </pc:sldChg>
      <pc:sldChg chg="delSp modSp add mod">
        <pc:chgData name="Parthum, Bryan" userId="0944d42a-0297-47b7-847f-b5cd4d2f087f" providerId="ADAL" clId="{FABEAE1C-E1AD-44F1-8D0E-441EAFE2B511}" dt="2022-09-27T23:31:30.866" v="2761" actId="20577"/>
        <pc:sldMkLst>
          <pc:docMk/>
          <pc:sldMk cId="2559382417" sldId="480"/>
        </pc:sldMkLst>
        <pc:spChg chg="del">
          <ac:chgData name="Parthum, Bryan" userId="0944d42a-0297-47b7-847f-b5cd4d2f087f" providerId="ADAL" clId="{FABEAE1C-E1AD-44F1-8D0E-441EAFE2B511}" dt="2022-09-27T23:14:55.462" v="2737" actId="478"/>
          <ac:spMkLst>
            <pc:docMk/>
            <pc:sldMk cId="2559382417" sldId="480"/>
            <ac:spMk id="7" creationId="{AC7BB951-4362-4107-A14F-40F7D0A7EA40}"/>
          </ac:spMkLst>
        </pc:spChg>
        <pc:spChg chg="mod">
          <ac:chgData name="Parthum, Bryan" userId="0944d42a-0297-47b7-847f-b5cd4d2f087f" providerId="ADAL" clId="{FABEAE1C-E1AD-44F1-8D0E-441EAFE2B511}" dt="2022-09-27T23:15:13.038" v="2744" actId="20577"/>
          <ac:spMkLst>
            <pc:docMk/>
            <pc:sldMk cId="2559382417" sldId="480"/>
            <ac:spMk id="9" creationId="{9A8AE995-3761-4E8E-B676-D7F73B916651}"/>
          </ac:spMkLst>
        </pc:spChg>
        <pc:spChg chg="mod">
          <ac:chgData name="Parthum, Bryan" userId="0944d42a-0297-47b7-847f-b5cd4d2f087f" providerId="ADAL" clId="{FABEAE1C-E1AD-44F1-8D0E-441EAFE2B511}" dt="2022-09-27T23:31:30.866" v="2761" actId="20577"/>
          <ac:spMkLst>
            <pc:docMk/>
            <pc:sldMk cId="2559382417" sldId="480"/>
            <ac:spMk id="11" creationId="{462E9AFE-FCE3-4594-A4DB-141C6B7644D4}"/>
          </ac:spMkLst>
        </pc:spChg>
        <pc:picChg chg="del mod">
          <ac:chgData name="Parthum, Bryan" userId="0944d42a-0297-47b7-847f-b5cd4d2f087f" providerId="ADAL" clId="{FABEAE1C-E1AD-44F1-8D0E-441EAFE2B511}" dt="2022-09-27T23:14:53.541" v="2736" actId="478"/>
          <ac:picMkLst>
            <pc:docMk/>
            <pc:sldMk cId="2559382417" sldId="480"/>
            <ac:picMk id="5" creationId="{2E0885EA-38F2-4F09-B6F9-3B98FDBC6495}"/>
          </ac:picMkLst>
        </pc:picChg>
      </pc:sldChg>
      <pc:sldChg chg="add del">
        <pc:chgData name="Parthum, Bryan" userId="0944d42a-0297-47b7-847f-b5cd4d2f087f" providerId="ADAL" clId="{FABEAE1C-E1AD-44F1-8D0E-441EAFE2B511}" dt="2022-09-28T01:22:21.440" v="9268" actId="47"/>
        <pc:sldMkLst>
          <pc:docMk/>
          <pc:sldMk cId="2509984653" sldId="481"/>
        </pc:sldMkLst>
      </pc:sldChg>
      <pc:sldChg chg="del">
        <pc:chgData name="Parthum, Bryan" userId="0944d42a-0297-47b7-847f-b5cd4d2f087f" providerId="ADAL" clId="{FABEAE1C-E1AD-44F1-8D0E-441EAFE2B511}" dt="2022-09-27T20:05:06.664" v="76" actId="47"/>
        <pc:sldMkLst>
          <pc:docMk/>
          <pc:sldMk cId="2795987784" sldId="481"/>
        </pc:sldMkLst>
      </pc:sldChg>
      <pc:sldChg chg="modSp add mod">
        <pc:chgData name="Parthum, Bryan" userId="0944d42a-0297-47b7-847f-b5cd4d2f087f" providerId="ADAL" clId="{FABEAE1C-E1AD-44F1-8D0E-441EAFE2B511}" dt="2022-09-28T00:01:48.183" v="4045" actId="207"/>
        <pc:sldMkLst>
          <pc:docMk/>
          <pc:sldMk cId="2108985230" sldId="482"/>
        </pc:sldMkLst>
        <pc:spChg chg="mod">
          <ac:chgData name="Parthum, Bryan" userId="0944d42a-0297-47b7-847f-b5cd4d2f087f" providerId="ADAL" clId="{FABEAE1C-E1AD-44F1-8D0E-441EAFE2B511}" dt="2022-09-28T00:01:48.183" v="4045" actId="207"/>
          <ac:spMkLst>
            <pc:docMk/>
            <pc:sldMk cId="2108985230" sldId="482"/>
            <ac:spMk id="9" creationId="{9A8AE995-3761-4E8E-B676-D7F73B916651}"/>
          </ac:spMkLst>
        </pc:spChg>
      </pc:sldChg>
      <pc:sldChg chg="del">
        <pc:chgData name="Parthum, Bryan" userId="0944d42a-0297-47b7-847f-b5cd4d2f087f" providerId="ADAL" clId="{FABEAE1C-E1AD-44F1-8D0E-441EAFE2B511}" dt="2022-09-27T20:05:06.664" v="76" actId="47"/>
        <pc:sldMkLst>
          <pc:docMk/>
          <pc:sldMk cId="4133184129" sldId="482"/>
        </pc:sldMkLst>
      </pc:sldChg>
      <pc:sldChg chg="add">
        <pc:chgData name="Parthum, Bryan" userId="0944d42a-0297-47b7-847f-b5cd4d2f087f" providerId="ADAL" clId="{FABEAE1C-E1AD-44F1-8D0E-441EAFE2B511}" dt="2022-09-28T00:01:30.349" v="4042" actId="2890"/>
        <pc:sldMkLst>
          <pc:docMk/>
          <pc:sldMk cId="227497627" sldId="483"/>
        </pc:sldMkLst>
      </pc:sldChg>
      <pc:sldChg chg="del">
        <pc:chgData name="Parthum, Bryan" userId="0944d42a-0297-47b7-847f-b5cd4d2f087f" providerId="ADAL" clId="{FABEAE1C-E1AD-44F1-8D0E-441EAFE2B511}" dt="2022-09-27T20:05:06.664" v="76" actId="47"/>
        <pc:sldMkLst>
          <pc:docMk/>
          <pc:sldMk cId="3419971525" sldId="483"/>
        </pc:sldMkLst>
      </pc:sldChg>
      <pc:sldChg chg="modSp add mod">
        <pc:chgData name="Parthum, Bryan" userId="0944d42a-0297-47b7-847f-b5cd4d2f087f" providerId="ADAL" clId="{FABEAE1C-E1AD-44F1-8D0E-441EAFE2B511}" dt="2022-09-28T00:01:59.987" v="4046" actId="207"/>
        <pc:sldMkLst>
          <pc:docMk/>
          <pc:sldMk cId="3076089463" sldId="484"/>
        </pc:sldMkLst>
        <pc:spChg chg="mod">
          <ac:chgData name="Parthum, Bryan" userId="0944d42a-0297-47b7-847f-b5cd4d2f087f" providerId="ADAL" clId="{FABEAE1C-E1AD-44F1-8D0E-441EAFE2B511}" dt="2022-09-28T00:01:59.987" v="4046" actId="207"/>
          <ac:spMkLst>
            <pc:docMk/>
            <pc:sldMk cId="3076089463" sldId="484"/>
            <ac:spMk id="9" creationId="{9A8AE995-3761-4E8E-B676-D7F73B916651}"/>
          </ac:spMkLst>
        </pc:spChg>
      </pc:sldChg>
      <pc:sldChg chg="del">
        <pc:chgData name="Parthum, Bryan" userId="0944d42a-0297-47b7-847f-b5cd4d2f087f" providerId="ADAL" clId="{FABEAE1C-E1AD-44F1-8D0E-441EAFE2B511}" dt="2022-09-27T20:05:06.664" v="76" actId="47"/>
        <pc:sldMkLst>
          <pc:docMk/>
          <pc:sldMk cId="1536961979" sldId="485"/>
        </pc:sldMkLst>
      </pc:sldChg>
      <pc:sldChg chg="modSp add mod">
        <pc:chgData name="Parthum, Bryan" userId="0944d42a-0297-47b7-847f-b5cd4d2f087f" providerId="ADAL" clId="{FABEAE1C-E1AD-44F1-8D0E-441EAFE2B511}" dt="2022-09-28T00:11:39.056" v="4896" actId="20577"/>
        <pc:sldMkLst>
          <pc:docMk/>
          <pc:sldMk cId="3367723142" sldId="485"/>
        </pc:sldMkLst>
        <pc:spChg chg="mod">
          <ac:chgData name="Parthum, Bryan" userId="0944d42a-0297-47b7-847f-b5cd4d2f087f" providerId="ADAL" clId="{FABEAE1C-E1AD-44F1-8D0E-441EAFE2B511}" dt="2022-09-28T00:11:39.056" v="4896" actId="20577"/>
          <ac:spMkLst>
            <pc:docMk/>
            <pc:sldMk cId="3367723142" sldId="485"/>
            <ac:spMk id="9" creationId="{9A8AE995-3761-4E8E-B676-D7F73B916651}"/>
          </ac:spMkLst>
        </pc:spChg>
      </pc:sldChg>
      <pc:sldChg chg="del">
        <pc:chgData name="Parthum, Bryan" userId="0944d42a-0297-47b7-847f-b5cd4d2f087f" providerId="ADAL" clId="{FABEAE1C-E1AD-44F1-8D0E-441EAFE2B511}" dt="2022-09-27T20:05:06.664" v="76" actId="47"/>
        <pc:sldMkLst>
          <pc:docMk/>
          <pc:sldMk cId="1461463328" sldId="486"/>
        </pc:sldMkLst>
      </pc:sldChg>
      <pc:sldChg chg="add">
        <pc:chgData name="Parthum, Bryan" userId="0944d42a-0297-47b7-847f-b5cd4d2f087f" providerId="ADAL" clId="{FABEAE1C-E1AD-44F1-8D0E-441EAFE2B511}" dt="2022-09-28T00:11:24.376" v="4895" actId="2890"/>
        <pc:sldMkLst>
          <pc:docMk/>
          <pc:sldMk cId="3949377389" sldId="486"/>
        </pc:sldMkLst>
      </pc:sldChg>
      <pc:sldChg chg="addSp delSp modSp add mod ord">
        <pc:chgData name="Parthum, Bryan" userId="0944d42a-0297-47b7-847f-b5cd4d2f087f" providerId="ADAL" clId="{FABEAE1C-E1AD-44F1-8D0E-441EAFE2B511}" dt="2022-09-28T00:30:51.906" v="6238" actId="20577"/>
        <pc:sldMkLst>
          <pc:docMk/>
          <pc:sldMk cId="551073264" sldId="487"/>
        </pc:sldMkLst>
        <pc:spChg chg="mod">
          <ac:chgData name="Parthum, Bryan" userId="0944d42a-0297-47b7-847f-b5cd4d2f087f" providerId="ADAL" clId="{FABEAE1C-E1AD-44F1-8D0E-441EAFE2B511}" dt="2022-09-28T00:30:00.970" v="6166" actId="20577"/>
          <ac:spMkLst>
            <pc:docMk/>
            <pc:sldMk cId="551073264" sldId="487"/>
            <ac:spMk id="9" creationId="{9A8AE995-3761-4E8E-B676-D7F73B916651}"/>
          </ac:spMkLst>
        </pc:spChg>
        <pc:spChg chg="mod">
          <ac:chgData name="Parthum, Bryan" userId="0944d42a-0297-47b7-847f-b5cd4d2f087f" providerId="ADAL" clId="{FABEAE1C-E1AD-44F1-8D0E-441EAFE2B511}" dt="2022-09-28T00:30:51.906" v="6238" actId="20577"/>
          <ac:spMkLst>
            <pc:docMk/>
            <pc:sldMk cId="551073264" sldId="487"/>
            <ac:spMk id="11" creationId="{462E9AFE-FCE3-4594-A4DB-141C6B7644D4}"/>
          </ac:spMkLst>
        </pc:spChg>
        <pc:graphicFrameChg chg="add del mod modGraphic">
          <ac:chgData name="Parthum, Bryan" userId="0944d42a-0297-47b7-847f-b5cd4d2f087f" providerId="ADAL" clId="{FABEAE1C-E1AD-44F1-8D0E-441EAFE2B511}" dt="2022-09-28T00:30:27.220" v="6178" actId="27309"/>
          <ac:graphicFrameMkLst>
            <pc:docMk/>
            <pc:sldMk cId="551073264" sldId="487"/>
            <ac:graphicFrameMk id="3" creationId="{3A14B9E2-8D6E-4FDF-ADF0-3596766EB6F2}"/>
          </ac:graphicFrameMkLst>
        </pc:graphicFrameChg>
      </pc:sldChg>
      <pc:sldChg chg="del">
        <pc:chgData name="Parthum, Bryan" userId="0944d42a-0297-47b7-847f-b5cd4d2f087f" providerId="ADAL" clId="{FABEAE1C-E1AD-44F1-8D0E-441EAFE2B511}" dt="2022-09-27T20:05:06.664" v="76" actId="47"/>
        <pc:sldMkLst>
          <pc:docMk/>
          <pc:sldMk cId="2569355126" sldId="487"/>
        </pc:sldMkLst>
      </pc:sldChg>
      <pc:sldChg chg="modSp add mod">
        <pc:chgData name="Parthum, Bryan" userId="0944d42a-0297-47b7-847f-b5cd4d2f087f" providerId="ADAL" clId="{FABEAE1C-E1AD-44F1-8D0E-441EAFE2B511}" dt="2022-09-28T00:31:07.321" v="6241"/>
        <pc:sldMkLst>
          <pc:docMk/>
          <pc:sldMk cId="1698303793" sldId="488"/>
        </pc:sldMkLst>
        <pc:spChg chg="mod">
          <ac:chgData name="Parthum, Bryan" userId="0944d42a-0297-47b7-847f-b5cd4d2f087f" providerId="ADAL" clId="{FABEAE1C-E1AD-44F1-8D0E-441EAFE2B511}" dt="2022-09-28T00:31:07.321" v="6241"/>
          <ac:spMkLst>
            <pc:docMk/>
            <pc:sldMk cId="1698303793" sldId="488"/>
            <ac:spMk id="11" creationId="{462E9AFE-FCE3-4594-A4DB-141C6B7644D4}"/>
          </ac:spMkLst>
        </pc:spChg>
      </pc:sldChg>
      <pc:sldChg chg="del">
        <pc:chgData name="Parthum, Bryan" userId="0944d42a-0297-47b7-847f-b5cd4d2f087f" providerId="ADAL" clId="{FABEAE1C-E1AD-44F1-8D0E-441EAFE2B511}" dt="2022-09-27T20:05:06.664" v="76" actId="47"/>
        <pc:sldMkLst>
          <pc:docMk/>
          <pc:sldMk cId="2785913564" sldId="488"/>
        </pc:sldMkLst>
      </pc:sldChg>
      <pc:sldChg chg="modSp add mod">
        <pc:chgData name="Parthum, Bryan" userId="0944d42a-0297-47b7-847f-b5cd4d2f087f" providerId="ADAL" clId="{FABEAE1C-E1AD-44F1-8D0E-441EAFE2B511}" dt="2022-09-28T00:31:03.365" v="6240"/>
        <pc:sldMkLst>
          <pc:docMk/>
          <pc:sldMk cId="514205968" sldId="489"/>
        </pc:sldMkLst>
        <pc:spChg chg="mod">
          <ac:chgData name="Parthum, Bryan" userId="0944d42a-0297-47b7-847f-b5cd4d2f087f" providerId="ADAL" clId="{FABEAE1C-E1AD-44F1-8D0E-441EAFE2B511}" dt="2022-09-28T00:30:12.856" v="6170" actId="20577"/>
          <ac:spMkLst>
            <pc:docMk/>
            <pc:sldMk cId="514205968" sldId="489"/>
            <ac:spMk id="9" creationId="{9A8AE995-3761-4E8E-B676-D7F73B916651}"/>
          </ac:spMkLst>
        </pc:spChg>
        <pc:spChg chg="mod">
          <ac:chgData name="Parthum, Bryan" userId="0944d42a-0297-47b7-847f-b5cd4d2f087f" providerId="ADAL" clId="{FABEAE1C-E1AD-44F1-8D0E-441EAFE2B511}" dt="2022-09-28T00:31:03.365" v="6240"/>
          <ac:spMkLst>
            <pc:docMk/>
            <pc:sldMk cId="514205968" sldId="489"/>
            <ac:spMk id="11" creationId="{462E9AFE-FCE3-4594-A4DB-141C6B7644D4}"/>
          </ac:spMkLst>
        </pc:spChg>
      </pc:sldChg>
      <pc:sldChg chg="modSp add mod">
        <pc:chgData name="Parthum, Bryan" userId="0944d42a-0297-47b7-847f-b5cd4d2f087f" providerId="ADAL" clId="{FABEAE1C-E1AD-44F1-8D0E-441EAFE2B511}" dt="2022-09-28T00:30:59.443" v="6239"/>
        <pc:sldMkLst>
          <pc:docMk/>
          <pc:sldMk cId="493206353" sldId="490"/>
        </pc:sldMkLst>
        <pc:spChg chg="mod">
          <ac:chgData name="Parthum, Bryan" userId="0944d42a-0297-47b7-847f-b5cd4d2f087f" providerId="ADAL" clId="{FABEAE1C-E1AD-44F1-8D0E-441EAFE2B511}" dt="2022-09-28T00:30:05.086" v="6167" actId="20577"/>
          <ac:spMkLst>
            <pc:docMk/>
            <pc:sldMk cId="493206353" sldId="490"/>
            <ac:spMk id="9" creationId="{9A8AE995-3761-4E8E-B676-D7F73B916651}"/>
          </ac:spMkLst>
        </pc:spChg>
        <pc:spChg chg="mod">
          <ac:chgData name="Parthum, Bryan" userId="0944d42a-0297-47b7-847f-b5cd4d2f087f" providerId="ADAL" clId="{FABEAE1C-E1AD-44F1-8D0E-441EAFE2B511}" dt="2022-09-28T00:30:59.443" v="6239"/>
          <ac:spMkLst>
            <pc:docMk/>
            <pc:sldMk cId="493206353" sldId="490"/>
            <ac:spMk id="11" creationId="{462E9AFE-FCE3-4594-A4DB-141C6B7644D4}"/>
          </ac:spMkLst>
        </pc:spChg>
      </pc:sldChg>
      <pc:sldChg chg="modSp add mod">
        <pc:chgData name="Parthum, Bryan" userId="0944d42a-0297-47b7-847f-b5cd4d2f087f" providerId="ADAL" clId="{FABEAE1C-E1AD-44F1-8D0E-441EAFE2B511}" dt="2022-09-28T01:21:11.046" v="9254" actId="20577"/>
        <pc:sldMkLst>
          <pc:docMk/>
          <pc:sldMk cId="1858976958" sldId="491"/>
        </pc:sldMkLst>
        <pc:spChg chg="mod">
          <ac:chgData name="Parthum, Bryan" userId="0944d42a-0297-47b7-847f-b5cd4d2f087f" providerId="ADAL" clId="{FABEAE1C-E1AD-44F1-8D0E-441EAFE2B511}" dt="2022-09-28T01:21:11.046" v="9254" actId="20577"/>
          <ac:spMkLst>
            <pc:docMk/>
            <pc:sldMk cId="1858976958" sldId="491"/>
            <ac:spMk id="9" creationId="{9A8AE995-3761-4E8E-B676-D7F73B916651}"/>
          </ac:spMkLst>
        </pc:spChg>
        <pc:spChg chg="mod">
          <ac:chgData name="Parthum, Bryan" userId="0944d42a-0297-47b7-847f-b5cd4d2f087f" providerId="ADAL" clId="{FABEAE1C-E1AD-44F1-8D0E-441EAFE2B511}" dt="2022-09-28T00:40:05.007" v="6925" actId="20577"/>
          <ac:spMkLst>
            <pc:docMk/>
            <pc:sldMk cId="1858976958" sldId="491"/>
            <ac:spMk id="11" creationId="{462E9AFE-FCE3-4594-A4DB-141C6B7644D4}"/>
          </ac:spMkLst>
        </pc:spChg>
      </pc:sldChg>
      <pc:sldChg chg="modSp add mod">
        <pc:chgData name="Parthum, Bryan" userId="0944d42a-0297-47b7-847f-b5cd4d2f087f" providerId="ADAL" clId="{FABEAE1C-E1AD-44F1-8D0E-441EAFE2B511}" dt="2022-09-28T01:22:09.576" v="9267" actId="20577"/>
        <pc:sldMkLst>
          <pc:docMk/>
          <pc:sldMk cId="2812087067" sldId="492"/>
        </pc:sldMkLst>
        <pc:spChg chg="mod">
          <ac:chgData name="Parthum, Bryan" userId="0944d42a-0297-47b7-847f-b5cd4d2f087f" providerId="ADAL" clId="{FABEAE1C-E1AD-44F1-8D0E-441EAFE2B511}" dt="2022-09-28T01:22:09.576" v="9267" actId="20577"/>
          <ac:spMkLst>
            <pc:docMk/>
            <pc:sldMk cId="2812087067" sldId="492"/>
            <ac:spMk id="9" creationId="{9A8AE995-3761-4E8E-B676-D7F73B916651}"/>
          </ac:spMkLst>
        </pc:spChg>
        <pc:spChg chg="mod">
          <ac:chgData name="Parthum, Bryan" userId="0944d42a-0297-47b7-847f-b5cd4d2f087f" providerId="ADAL" clId="{FABEAE1C-E1AD-44F1-8D0E-441EAFE2B511}" dt="2022-09-28T01:03:07.791" v="7497" actId="1076"/>
          <ac:spMkLst>
            <pc:docMk/>
            <pc:sldMk cId="2812087067" sldId="492"/>
            <ac:spMk id="11" creationId="{462E9AFE-FCE3-4594-A4DB-141C6B7644D4}"/>
          </ac:spMkLst>
        </pc:spChg>
      </pc:sldChg>
      <pc:sldChg chg="modSp add mod">
        <pc:chgData name="Parthum, Bryan" userId="0944d42a-0297-47b7-847f-b5cd4d2f087f" providerId="ADAL" clId="{FABEAE1C-E1AD-44F1-8D0E-441EAFE2B511}" dt="2022-09-28T01:18:43.777" v="9160" actId="20577"/>
        <pc:sldMkLst>
          <pc:docMk/>
          <pc:sldMk cId="3757952081" sldId="493"/>
        </pc:sldMkLst>
        <pc:spChg chg="mod">
          <ac:chgData name="Parthum, Bryan" userId="0944d42a-0297-47b7-847f-b5cd4d2f087f" providerId="ADAL" clId="{FABEAE1C-E1AD-44F1-8D0E-441EAFE2B511}" dt="2022-09-28T01:18:43.777" v="9160" actId="20577"/>
          <ac:spMkLst>
            <pc:docMk/>
            <pc:sldMk cId="3757952081" sldId="493"/>
            <ac:spMk id="9" creationId="{9A8AE995-3761-4E8E-B676-D7F73B916651}"/>
          </ac:spMkLst>
        </pc:spChg>
        <pc:spChg chg="mod">
          <ac:chgData name="Parthum, Bryan" userId="0944d42a-0297-47b7-847f-b5cd4d2f087f" providerId="ADAL" clId="{FABEAE1C-E1AD-44F1-8D0E-441EAFE2B511}" dt="2022-09-28T01:12:41.537" v="8434" actId="1076"/>
          <ac:spMkLst>
            <pc:docMk/>
            <pc:sldMk cId="3757952081" sldId="493"/>
            <ac:spMk id="11" creationId="{462E9AFE-FCE3-4594-A4DB-141C6B7644D4}"/>
          </ac:spMkLst>
        </pc:spChg>
      </pc:sldChg>
      <pc:sldChg chg="modSp add mod">
        <pc:chgData name="Parthum, Bryan" userId="0944d42a-0297-47b7-847f-b5cd4d2f087f" providerId="ADAL" clId="{FABEAE1C-E1AD-44F1-8D0E-441EAFE2B511}" dt="2022-09-28T01:18:50.677" v="9161" actId="20577"/>
        <pc:sldMkLst>
          <pc:docMk/>
          <pc:sldMk cId="1452381182" sldId="494"/>
        </pc:sldMkLst>
        <pc:spChg chg="mod">
          <ac:chgData name="Parthum, Bryan" userId="0944d42a-0297-47b7-847f-b5cd4d2f087f" providerId="ADAL" clId="{FABEAE1C-E1AD-44F1-8D0E-441EAFE2B511}" dt="2022-09-28T01:18:50.677" v="9161" actId="20577"/>
          <ac:spMkLst>
            <pc:docMk/>
            <pc:sldMk cId="1452381182" sldId="494"/>
            <ac:spMk id="9" creationId="{9A8AE995-3761-4E8E-B676-D7F73B916651}"/>
          </ac:spMkLst>
        </pc:spChg>
      </pc:sldChg>
      <pc:sldChg chg="modSp add mod">
        <pc:chgData name="Parthum, Bryan" userId="0944d42a-0297-47b7-847f-b5cd4d2f087f" providerId="ADAL" clId="{FABEAE1C-E1AD-44F1-8D0E-441EAFE2B511}" dt="2022-09-28T01:19:02.034" v="9162" actId="20577"/>
        <pc:sldMkLst>
          <pc:docMk/>
          <pc:sldMk cId="476534457" sldId="495"/>
        </pc:sldMkLst>
        <pc:spChg chg="mod">
          <ac:chgData name="Parthum, Bryan" userId="0944d42a-0297-47b7-847f-b5cd4d2f087f" providerId="ADAL" clId="{FABEAE1C-E1AD-44F1-8D0E-441EAFE2B511}" dt="2022-09-28T01:19:02.034" v="9162" actId="20577"/>
          <ac:spMkLst>
            <pc:docMk/>
            <pc:sldMk cId="476534457" sldId="495"/>
            <ac:spMk id="9" creationId="{9A8AE995-3761-4E8E-B676-D7F73B916651}"/>
          </ac:spMkLst>
        </pc:spChg>
      </pc:sldChg>
      <pc:sldChg chg="add">
        <pc:chgData name="Parthum, Bryan" userId="0944d42a-0297-47b7-847f-b5cd4d2f087f" providerId="ADAL" clId="{FABEAE1C-E1AD-44F1-8D0E-441EAFE2B511}" dt="2022-09-28T01:18:36.938" v="9159" actId="2890"/>
        <pc:sldMkLst>
          <pc:docMk/>
          <pc:sldMk cId="1348224897" sldId="496"/>
        </pc:sldMkLst>
      </pc:sldChg>
      <pc:sldChg chg="modSp add mod">
        <pc:chgData name="Parthum, Bryan" userId="0944d42a-0297-47b7-847f-b5cd4d2f087f" providerId="ADAL" clId="{FABEAE1C-E1AD-44F1-8D0E-441EAFE2B511}" dt="2022-09-28T01:21:14.600" v="9256" actId="20577"/>
        <pc:sldMkLst>
          <pc:docMk/>
          <pc:sldMk cId="3009819319" sldId="497"/>
        </pc:sldMkLst>
        <pc:spChg chg="mod">
          <ac:chgData name="Parthum, Bryan" userId="0944d42a-0297-47b7-847f-b5cd4d2f087f" providerId="ADAL" clId="{FABEAE1C-E1AD-44F1-8D0E-441EAFE2B511}" dt="2022-09-28T01:21:14.600" v="9256" actId="20577"/>
          <ac:spMkLst>
            <pc:docMk/>
            <pc:sldMk cId="3009819319" sldId="497"/>
            <ac:spMk id="9" creationId="{9A8AE995-3761-4E8E-B676-D7F73B916651}"/>
          </ac:spMkLst>
        </pc:spChg>
      </pc:sldChg>
      <pc:sldChg chg="modSp add mod">
        <pc:chgData name="Parthum, Bryan" userId="0944d42a-0297-47b7-847f-b5cd4d2f087f" providerId="ADAL" clId="{FABEAE1C-E1AD-44F1-8D0E-441EAFE2B511}" dt="2022-09-28T01:21:39.388" v="9263" actId="20577"/>
        <pc:sldMkLst>
          <pc:docMk/>
          <pc:sldMk cId="606724879" sldId="498"/>
        </pc:sldMkLst>
        <pc:spChg chg="mod">
          <ac:chgData name="Parthum, Bryan" userId="0944d42a-0297-47b7-847f-b5cd4d2f087f" providerId="ADAL" clId="{FABEAE1C-E1AD-44F1-8D0E-441EAFE2B511}" dt="2022-09-28T01:21:39.388" v="9263" actId="20577"/>
          <ac:spMkLst>
            <pc:docMk/>
            <pc:sldMk cId="606724879" sldId="498"/>
            <ac:spMk id="9" creationId="{9A8AE995-3761-4E8E-B676-D7F73B916651}"/>
          </ac:spMkLst>
        </pc:spChg>
      </pc:sldChg>
      <pc:sldChg chg="modSp add mod">
        <pc:chgData name="Parthum, Bryan" userId="0944d42a-0297-47b7-847f-b5cd4d2f087f" providerId="ADAL" clId="{FABEAE1C-E1AD-44F1-8D0E-441EAFE2B511}" dt="2022-09-28T01:21:20.867" v="9257" actId="20577"/>
        <pc:sldMkLst>
          <pc:docMk/>
          <pc:sldMk cId="2236498710" sldId="499"/>
        </pc:sldMkLst>
        <pc:spChg chg="mod">
          <ac:chgData name="Parthum, Bryan" userId="0944d42a-0297-47b7-847f-b5cd4d2f087f" providerId="ADAL" clId="{FABEAE1C-E1AD-44F1-8D0E-441EAFE2B511}" dt="2022-09-28T01:21:20.867" v="9257" actId="20577"/>
          <ac:spMkLst>
            <pc:docMk/>
            <pc:sldMk cId="2236498710" sldId="499"/>
            <ac:spMk id="9" creationId="{9A8AE995-3761-4E8E-B676-D7F73B916651}"/>
          </ac:spMkLst>
        </pc:spChg>
      </pc:sldChg>
      <pc:sldChg chg="modSp add mod">
        <pc:chgData name="Parthum, Bryan" userId="0944d42a-0297-47b7-847f-b5cd4d2f087f" providerId="ADAL" clId="{FABEAE1C-E1AD-44F1-8D0E-441EAFE2B511}" dt="2022-09-28T01:22:05.791" v="9266" actId="20577"/>
        <pc:sldMkLst>
          <pc:docMk/>
          <pc:sldMk cId="711007671" sldId="500"/>
        </pc:sldMkLst>
        <pc:spChg chg="mod">
          <ac:chgData name="Parthum, Bryan" userId="0944d42a-0297-47b7-847f-b5cd4d2f087f" providerId="ADAL" clId="{FABEAE1C-E1AD-44F1-8D0E-441EAFE2B511}" dt="2022-09-28T01:22:05.791" v="9266" actId="20577"/>
          <ac:spMkLst>
            <pc:docMk/>
            <pc:sldMk cId="711007671" sldId="500"/>
            <ac:spMk id="9" creationId="{9A8AE995-3761-4E8E-B676-D7F73B916651}"/>
          </ac:spMkLst>
        </pc:spChg>
      </pc:sldChg>
      <pc:sldChg chg="modSp add mod">
        <pc:chgData name="Parthum, Bryan" userId="0944d42a-0297-47b7-847f-b5cd4d2f087f" providerId="ADAL" clId="{FABEAE1C-E1AD-44F1-8D0E-441EAFE2B511}" dt="2022-09-28T01:28:05.487" v="10017" actId="1076"/>
        <pc:sldMkLst>
          <pc:docMk/>
          <pc:sldMk cId="2978748560" sldId="501"/>
        </pc:sldMkLst>
        <pc:spChg chg="mod">
          <ac:chgData name="Parthum, Bryan" userId="0944d42a-0297-47b7-847f-b5cd4d2f087f" providerId="ADAL" clId="{FABEAE1C-E1AD-44F1-8D0E-441EAFE2B511}" dt="2022-09-28T01:28:01.233" v="10016" actId="20577"/>
          <ac:spMkLst>
            <pc:docMk/>
            <pc:sldMk cId="2978748560" sldId="501"/>
            <ac:spMk id="9" creationId="{9A8AE995-3761-4E8E-B676-D7F73B916651}"/>
          </ac:spMkLst>
        </pc:spChg>
        <pc:spChg chg="mod">
          <ac:chgData name="Parthum, Bryan" userId="0944d42a-0297-47b7-847f-b5cd4d2f087f" providerId="ADAL" clId="{FABEAE1C-E1AD-44F1-8D0E-441EAFE2B511}" dt="2022-09-28T01:28:05.487" v="10017" actId="1076"/>
          <ac:spMkLst>
            <pc:docMk/>
            <pc:sldMk cId="2978748560" sldId="501"/>
            <ac:spMk id="11" creationId="{462E9AFE-FCE3-4594-A4DB-141C6B7644D4}"/>
          </ac:spMkLst>
        </pc:spChg>
      </pc:sldChg>
      <pc:sldMasterChg chg="modSp mod">
        <pc:chgData name="Parthum, Bryan" userId="0944d42a-0297-47b7-847f-b5cd4d2f087f" providerId="ADAL" clId="{FABEAE1C-E1AD-44F1-8D0E-441EAFE2B511}" dt="2022-09-27T20:04:54.796" v="75" actId="20577"/>
        <pc:sldMasterMkLst>
          <pc:docMk/>
          <pc:sldMasterMk cId="2101269002" sldId="2147483660"/>
        </pc:sldMasterMkLst>
        <pc:spChg chg="mod">
          <ac:chgData name="Parthum, Bryan" userId="0944d42a-0297-47b7-847f-b5cd4d2f087f" providerId="ADAL" clId="{FABEAE1C-E1AD-44F1-8D0E-441EAFE2B511}" dt="2022-09-27T20:04:54.796" v="75" actId="20577"/>
          <ac:spMkLst>
            <pc:docMk/>
            <pc:sldMasterMk cId="2101269002" sldId="2147483660"/>
            <ac:spMk id="49" creationId="{00000000-0000-0000-0000-000000000000}"/>
          </ac:spMkLst>
        </pc:spChg>
      </pc:sldMasterChg>
    </pc:docChg>
  </pc:docChgLst>
  <pc:docChgLst>
    <pc:chgData name="Theising, Adam" userId="3d7404c7-917c-4350-8197-00e5432fe388" providerId="ADAL" clId="{7C8EB7E4-6F0B-44C7-A150-D512BCB99177}"/>
    <pc:docChg chg="undo custSel addSld delSld modSld modMainMaster modSection">
      <pc:chgData name="Theising, Adam" userId="3d7404c7-917c-4350-8197-00e5432fe388" providerId="ADAL" clId="{7C8EB7E4-6F0B-44C7-A150-D512BCB99177}" dt="2023-09-25T17:46:28.106" v="1083" actId="20577"/>
      <pc:docMkLst>
        <pc:docMk/>
      </pc:docMkLst>
      <pc:sldChg chg="modSp mod">
        <pc:chgData name="Theising, Adam" userId="3d7404c7-917c-4350-8197-00e5432fe388" providerId="ADAL" clId="{7C8EB7E4-6F0B-44C7-A150-D512BCB99177}" dt="2023-09-25T17:46:28.106" v="1083" actId="20577"/>
        <pc:sldMkLst>
          <pc:docMk/>
          <pc:sldMk cId="2768470357" sldId="315"/>
        </pc:sldMkLst>
        <pc:spChg chg="mod">
          <ac:chgData name="Theising, Adam" userId="3d7404c7-917c-4350-8197-00e5432fe388" providerId="ADAL" clId="{7C8EB7E4-6F0B-44C7-A150-D512BCB99177}" dt="2023-09-25T13:55:28.400" v="358" actId="20577"/>
          <ac:spMkLst>
            <pc:docMk/>
            <pc:sldMk cId="2768470357" sldId="315"/>
            <ac:spMk id="3" creationId="{00000000-0000-0000-0000-000000000000}"/>
          </ac:spMkLst>
        </pc:spChg>
        <pc:spChg chg="mod">
          <ac:chgData name="Theising, Adam" userId="3d7404c7-917c-4350-8197-00e5432fe388" providerId="ADAL" clId="{7C8EB7E4-6F0B-44C7-A150-D512BCB99177}" dt="2023-09-25T17:46:28.106" v="1083" actId="20577"/>
          <ac:spMkLst>
            <pc:docMk/>
            <pc:sldMk cId="2768470357" sldId="315"/>
            <ac:spMk id="7" creationId="{00000000-0000-0000-0000-000000000000}"/>
          </ac:spMkLst>
        </pc:spChg>
      </pc:sldChg>
      <pc:sldChg chg="modSp mod">
        <pc:chgData name="Theising, Adam" userId="3d7404c7-917c-4350-8197-00e5432fe388" providerId="ADAL" clId="{7C8EB7E4-6F0B-44C7-A150-D512BCB99177}" dt="2023-09-25T17:45:36.571" v="1081" actId="20577"/>
        <pc:sldMkLst>
          <pc:docMk/>
          <pc:sldMk cId="1473508937" sldId="465"/>
        </pc:sldMkLst>
        <pc:spChg chg="mod">
          <ac:chgData name="Theising, Adam" userId="3d7404c7-917c-4350-8197-00e5432fe388" providerId="ADAL" clId="{7C8EB7E4-6F0B-44C7-A150-D512BCB99177}" dt="2023-09-25T17:45:36.571" v="1081" actId="20577"/>
          <ac:spMkLst>
            <pc:docMk/>
            <pc:sldMk cId="1473508937" sldId="465"/>
            <ac:spMk id="11" creationId="{1DF8D491-E9D6-4622-95D9-A31A202ACC5D}"/>
          </ac:spMkLst>
        </pc:spChg>
      </pc:sldChg>
      <pc:sldChg chg="del">
        <pc:chgData name="Theising, Adam" userId="3d7404c7-917c-4350-8197-00e5432fe388" providerId="ADAL" clId="{7C8EB7E4-6F0B-44C7-A150-D512BCB99177}" dt="2023-09-25T14:15:30.126" v="363" actId="47"/>
        <pc:sldMkLst>
          <pc:docMk/>
          <pc:sldMk cId="3565100140" sldId="471"/>
        </pc:sldMkLst>
      </pc:sldChg>
      <pc:sldChg chg="del">
        <pc:chgData name="Theising, Adam" userId="3d7404c7-917c-4350-8197-00e5432fe388" providerId="ADAL" clId="{7C8EB7E4-6F0B-44C7-A150-D512BCB99177}" dt="2023-09-25T16:26:47.860" v="364" actId="47"/>
        <pc:sldMkLst>
          <pc:docMk/>
          <pc:sldMk cId="366424579" sldId="477"/>
        </pc:sldMkLst>
      </pc:sldChg>
      <pc:sldChg chg="del">
        <pc:chgData name="Theising, Adam" userId="3d7404c7-917c-4350-8197-00e5432fe388" providerId="ADAL" clId="{7C8EB7E4-6F0B-44C7-A150-D512BCB99177}" dt="2023-09-25T14:15:28.773" v="362" actId="47"/>
        <pc:sldMkLst>
          <pc:docMk/>
          <pc:sldMk cId="928089255" sldId="478"/>
        </pc:sldMkLst>
      </pc:sldChg>
      <pc:sldChg chg="del">
        <pc:chgData name="Theising, Adam" userId="3d7404c7-917c-4350-8197-00e5432fe388" providerId="ADAL" clId="{7C8EB7E4-6F0B-44C7-A150-D512BCB99177}" dt="2023-09-25T14:15:27.704" v="361" actId="47"/>
        <pc:sldMkLst>
          <pc:docMk/>
          <pc:sldMk cId="2559382417" sldId="480"/>
        </pc:sldMkLst>
      </pc:sldChg>
      <pc:sldChg chg="del">
        <pc:chgData name="Theising, Adam" userId="3d7404c7-917c-4350-8197-00e5432fe388" providerId="ADAL" clId="{7C8EB7E4-6F0B-44C7-A150-D512BCB99177}" dt="2023-09-25T16:26:50.238" v="365" actId="47"/>
        <pc:sldMkLst>
          <pc:docMk/>
          <pc:sldMk cId="2108985230" sldId="482"/>
        </pc:sldMkLst>
      </pc:sldChg>
      <pc:sldChg chg="modSp mod">
        <pc:chgData name="Theising, Adam" userId="3d7404c7-917c-4350-8197-00e5432fe388" providerId="ADAL" clId="{7C8EB7E4-6F0B-44C7-A150-D512BCB99177}" dt="2023-09-25T16:27:39.363" v="372" actId="113"/>
        <pc:sldMkLst>
          <pc:docMk/>
          <pc:sldMk cId="227497627" sldId="483"/>
        </pc:sldMkLst>
        <pc:spChg chg="mod">
          <ac:chgData name="Theising, Adam" userId="3d7404c7-917c-4350-8197-00e5432fe388" providerId="ADAL" clId="{7C8EB7E4-6F0B-44C7-A150-D512BCB99177}" dt="2023-09-25T16:27:39.363" v="372" actId="113"/>
          <ac:spMkLst>
            <pc:docMk/>
            <pc:sldMk cId="227497627" sldId="483"/>
            <ac:spMk id="9" creationId="{9A8AE995-3761-4E8E-B676-D7F73B916651}"/>
          </ac:spMkLst>
        </pc:spChg>
      </pc:sldChg>
      <pc:sldChg chg="del">
        <pc:chgData name="Theising, Adam" userId="3d7404c7-917c-4350-8197-00e5432fe388" providerId="ADAL" clId="{7C8EB7E4-6F0B-44C7-A150-D512BCB99177}" dt="2023-09-25T16:26:51.100" v="366" actId="47"/>
        <pc:sldMkLst>
          <pc:docMk/>
          <pc:sldMk cId="3076089463" sldId="484"/>
        </pc:sldMkLst>
      </pc:sldChg>
      <pc:sldChg chg="modSp mod">
        <pc:chgData name="Theising, Adam" userId="3d7404c7-917c-4350-8197-00e5432fe388" providerId="ADAL" clId="{7C8EB7E4-6F0B-44C7-A150-D512BCB99177}" dt="2023-09-25T13:37:26.617" v="349" actId="1076"/>
        <pc:sldMkLst>
          <pc:docMk/>
          <pc:sldMk cId="1348224897" sldId="496"/>
        </pc:sldMkLst>
        <pc:spChg chg="mod">
          <ac:chgData name="Theising, Adam" userId="3d7404c7-917c-4350-8197-00e5432fe388" providerId="ADAL" clId="{7C8EB7E4-6F0B-44C7-A150-D512BCB99177}" dt="2023-09-25T13:37:26.617" v="349" actId="1076"/>
          <ac:spMkLst>
            <pc:docMk/>
            <pc:sldMk cId="1348224897" sldId="496"/>
            <ac:spMk id="9" creationId="{9A8AE995-3761-4E8E-B676-D7F73B916651}"/>
          </ac:spMkLst>
        </pc:spChg>
        <pc:spChg chg="mod">
          <ac:chgData name="Theising, Adam" userId="3d7404c7-917c-4350-8197-00e5432fe388" providerId="ADAL" clId="{7C8EB7E4-6F0B-44C7-A150-D512BCB99177}" dt="2023-09-25T13:37:22.305" v="348" actId="1076"/>
          <ac:spMkLst>
            <pc:docMk/>
            <pc:sldMk cId="1348224897" sldId="496"/>
            <ac:spMk id="11" creationId="{462E9AFE-FCE3-4594-A4DB-141C6B7644D4}"/>
          </ac:spMkLst>
        </pc:spChg>
      </pc:sldChg>
      <pc:sldChg chg="modSp mod">
        <pc:chgData name="Theising, Adam" userId="3d7404c7-917c-4350-8197-00e5432fe388" providerId="ADAL" clId="{7C8EB7E4-6F0B-44C7-A150-D512BCB99177}" dt="2023-09-25T17:19:45.734" v="991" actId="20577"/>
        <pc:sldMkLst>
          <pc:docMk/>
          <pc:sldMk cId="2978748560" sldId="501"/>
        </pc:sldMkLst>
        <pc:spChg chg="mod">
          <ac:chgData name="Theising, Adam" userId="3d7404c7-917c-4350-8197-00e5432fe388" providerId="ADAL" clId="{7C8EB7E4-6F0B-44C7-A150-D512BCB99177}" dt="2023-09-25T17:11:30.897" v="832" actId="1076"/>
          <ac:spMkLst>
            <pc:docMk/>
            <pc:sldMk cId="2978748560" sldId="501"/>
            <ac:spMk id="9" creationId="{9A8AE995-3761-4E8E-B676-D7F73B916651}"/>
          </ac:spMkLst>
        </pc:spChg>
        <pc:spChg chg="mod">
          <ac:chgData name="Theising, Adam" userId="3d7404c7-917c-4350-8197-00e5432fe388" providerId="ADAL" clId="{7C8EB7E4-6F0B-44C7-A150-D512BCB99177}" dt="2023-09-25T17:19:45.734" v="991" actId="20577"/>
          <ac:spMkLst>
            <pc:docMk/>
            <pc:sldMk cId="2978748560" sldId="501"/>
            <ac:spMk id="11" creationId="{462E9AFE-FCE3-4594-A4DB-141C6B7644D4}"/>
          </ac:spMkLst>
        </pc:spChg>
      </pc:sldChg>
      <pc:sldChg chg="modSp add mod">
        <pc:chgData name="Theising, Adam" userId="3d7404c7-917c-4350-8197-00e5432fe388" providerId="ADAL" clId="{7C8EB7E4-6F0B-44C7-A150-D512BCB99177}" dt="2023-09-25T16:28:33.648" v="399" actId="113"/>
        <pc:sldMkLst>
          <pc:docMk/>
          <pc:sldMk cId="1448639106" sldId="502"/>
        </pc:sldMkLst>
        <pc:spChg chg="mod">
          <ac:chgData name="Theising, Adam" userId="3d7404c7-917c-4350-8197-00e5432fe388" providerId="ADAL" clId="{7C8EB7E4-6F0B-44C7-A150-D512BCB99177}" dt="2023-09-25T16:28:33.648" v="399" actId="113"/>
          <ac:spMkLst>
            <pc:docMk/>
            <pc:sldMk cId="1448639106" sldId="502"/>
            <ac:spMk id="9" creationId="{9A8AE995-3761-4E8E-B676-D7F73B916651}"/>
          </ac:spMkLst>
        </pc:spChg>
      </pc:sldChg>
      <pc:sldChg chg="modSp add mod">
        <pc:chgData name="Theising, Adam" userId="3d7404c7-917c-4350-8197-00e5432fe388" providerId="ADAL" clId="{7C8EB7E4-6F0B-44C7-A150-D512BCB99177}" dt="2023-09-25T16:28:50.714" v="405" actId="5793"/>
        <pc:sldMkLst>
          <pc:docMk/>
          <pc:sldMk cId="2507286330" sldId="503"/>
        </pc:sldMkLst>
        <pc:spChg chg="mod">
          <ac:chgData name="Theising, Adam" userId="3d7404c7-917c-4350-8197-00e5432fe388" providerId="ADAL" clId="{7C8EB7E4-6F0B-44C7-A150-D512BCB99177}" dt="2023-09-25T16:28:50.714" v="405" actId="5793"/>
          <ac:spMkLst>
            <pc:docMk/>
            <pc:sldMk cId="2507286330" sldId="503"/>
            <ac:spMk id="9" creationId="{9A8AE995-3761-4E8E-B676-D7F73B916651}"/>
          </ac:spMkLst>
        </pc:spChg>
      </pc:sldChg>
      <pc:sldChg chg="modSp add mod">
        <pc:chgData name="Theising, Adam" userId="3d7404c7-917c-4350-8197-00e5432fe388" providerId="ADAL" clId="{7C8EB7E4-6F0B-44C7-A150-D512BCB99177}" dt="2023-09-25T17:45:23.574" v="1076" actId="113"/>
        <pc:sldMkLst>
          <pc:docMk/>
          <pc:sldMk cId="1009163683" sldId="504"/>
        </pc:sldMkLst>
        <pc:spChg chg="mod">
          <ac:chgData name="Theising, Adam" userId="3d7404c7-917c-4350-8197-00e5432fe388" providerId="ADAL" clId="{7C8EB7E4-6F0B-44C7-A150-D512BCB99177}" dt="2023-09-25T17:45:23.574" v="1076" actId="113"/>
          <ac:spMkLst>
            <pc:docMk/>
            <pc:sldMk cId="1009163683" sldId="504"/>
            <ac:spMk id="9" creationId="{9A8AE995-3761-4E8E-B676-D7F73B916651}"/>
          </ac:spMkLst>
        </pc:spChg>
        <pc:spChg chg="mod">
          <ac:chgData name="Theising, Adam" userId="3d7404c7-917c-4350-8197-00e5432fe388" providerId="ADAL" clId="{7C8EB7E4-6F0B-44C7-A150-D512BCB99177}" dt="2023-09-25T17:44:06.619" v="1010" actId="20577"/>
          <ac:spMkLst>
            <pc:docMk/>
            <pc:sldMk cId="1009163683" sldId="504"/>
            <ac:spMk id="11" creationId="{462E9AFE-FCE3-4594-A4DB-141C6B7644D4}"/>
          </ac:spMkLst>
        </pc:spChg>
      </pc:sldChg>
      <pc:sldMasterChg chg="modSp mod">
        <pc:chgData name="Theising, Adam" userId="3d7404c7-917c-4350-8197-00e5432fe388" providerId="ADAL" clId="{7C8EB7E4-6F0B-44C7-A150-D512BCB99177}" dt="2023-09-25T13:55:40.583" v="360" actId="20577"/>
        <pc:sldMasterMkLst>
          <pc:docMk/>
          <pc:sldMasterMk cId="2101269002" sldId="2147483660"/>
        </pc:sldMasterMkLst>
        <pc:spChg chg="mod">
          <ac:chgData name="Theising, Adam" userId="3d7404c7-917c-4350-8197-00e5432fe388" providerId="ADAL" clId="{7C8EB7E4-6F0B-44C7-A150-D512BCB99177}" dt="2023-09-25T13:55:40.583" v="360" actId="20577"/>
          <ac:spMkLst>
            <pc:docMk/>
            <pc:sldMasterMk cId="2101269002" sldId="2147483660"/>
            <ac:spMk id="49" creationId="{00000000-0000-0000-0000-000000000000}"/>
          </ac:spMkLst>
        </pc:spChg>
      </pc:sldMasterChg>
    </pc:docChg>
  </pc:docChgLst>
  <pc:docChgLst>
    <pc:chgData name="Theising, Adam" userId="3d7404c7-917c-4350-8197-00e5432fe388" providerId="ADAL" clId="{5AADDC3E-0884-4207-B7FE-55F6C8403D39}"/>
    <pc:docChg chg="custSel addSld delSld modSld modSection">
      <pc:chgData name="Theising, Adam" userId="3d7404c7-917c-4350-8197-00e5432fe388" providerId="ADAL" clId="{5AADDC3E-0884-4207-B7FE-55F6C8403D39}" dt="2023-09-25T18:08:29.533" v="196" actId="6549"/>
      <pc:docMkLst>
        <pc:docMk/>
      </pc:docMkLst>
      <pc:sldChg chg="modSp mod">
        <pc:chgData name="Theising, Adam" userId="3d7404c7-917c-4350-8197-00e5432fe388" providerId="ADAL" clId="{5AADDC3E-0884-4207-B7FE-55F6C8403D39}" dt="2023-09-25T18:08:29.533" v="196" actId="6549"/>
        <pc:sldMkLst>
          <pc:docMk/>
          <pc:sldMk cId="1628240661" sldId="505"/>
        </pc:sldMkLst>
        <pc:spChg chg="mod">
          <ac:chgData name="Theising, Adam" userId="3d7404c7-917c-4350-8197-00e5432fe388" providerId="ADAL" clId="{5AADDC3E-0884-4207-B7FE-55F6C8403D39}" dt="2023-09-25T18:08:29.533" v="196" actId="6549"/>
          <ac:spMkLst>
            <pc:docMk/>
            <pc:sldMk cId="1628240661" sldId="505"/>
            <ac:spMk id="9" creationId="{9A8AE995-3761-4E8E-B676-D7F73B916651}"/>
          </ac:spMkLst>
        </pc:spChg>
        <pc:spChg chg="mod">
          <ac:chgData name="Theising, Adam" userId="3d7404c7-917c-4350-8197-00e5432fe388" providerId="ADAL" clId="{5AADDC3E-0884-4207-B7FE-55F6C8403D39}" dt="2023-09-25T18:07:04.088" v="54" actId="20577"/>
          <ac:spMkLst>
            <pc:docMk/>
            <pc:sldMk cId="1628240661" sldId="505"/>
            <ac:spMk id="11" creationId="{462E9AFE-FCE3-4594-A4DB-141C6B7644D4}"/>
          </ac:spMkLst>
        </pc:spChg>
      </pc:sldChg>
      <pc:sldChg chg="modSp add del mod">
        <pc:chgData name="Theising, Adam" userId="3d7404c7-917c-4350-8197-00e5432fe388" providerId="ADAL" clId="{5AADDC3E-0884-4207-B7FE-55F6C8403D39}" dt="2023-09-25T18:06:40.566" v="22" actId="2696"/>
        <pc:sldMkLst>
          <pc:docMk/>
          <pc:sldMk cId="2503238994" sldId="505"/>
        </pc:sldMkLst>
        <pc:spChg chg="mod">
          <ac:chgData name="Theising, Adam" userId="3d7404c7-917c-4350-8197-00e5432fe388" providerId="ADAL" clId="{5AADDC3E-0884-4207-B7FE-55F6C8403D39}" dt="2023-09-25T18:05:49.266" v="21" actId="20577"/>
          <ac:spMkLst>
            <pc:docMk/>
            <pc:sldMk cId="2503238994" sldId="505"/>
            <ac:spMk id="9" creationId="{9A8AE995-3761-4E8E-B676-D7F73B91665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80636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784726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1629242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165924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2301144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3499483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1321751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2382478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4130880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4063598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3674817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3119400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3331491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3179556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2440355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3572764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3190371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1260694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4121053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28</a:t>
            </a:fld>
            <a:endParaRPr lang="en-US"/>
          </a:p>
        </p:txBody>
      </p:sp>
    </p:spTree>
    <p:extLst>
      <p:ext uri="{BB962C8B-B14F-4D97-AF65-F5344CB8AC3E}">
        <p14:creationId xmlns:p14="http://schemas.microsoft.com/office/powerpoint/2010/main" val="3215952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964295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102067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3872675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1090239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a:p>
        </p:txBody>
      </p:sp>
    </p:spTree>
    <p:extLst>
      <p:ext uri="{BB962C8B-B14F-4D97-AF65-F5344CB8AC3E}">
        <p14:creationId xmlns:p14="http://schemas.microsoft.com/office/powerpoint/2010/main" val="31992810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a:p>
        </p:txBody>
      </p:sp>
    </p:spTree>
    <p:extLst>
      <p:ext uri="{BB962C8B-B14F-4D97-AF65-F5344CB8AC3E}">
        <p14:creationId xmlns:p14="http://schemas.microsoft.com/office/powerpoint/2010/main" val="2361554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34</a:t>
            </a:fld>
            <a:endParaRPr lang="en-US"/>
          </a:p>
        </p:txBody>
      </p:sp>
    </p:spTree>
    <p:extLst>
      <p:ext uri="{BB962C8B-B14F-4D97-AF65-F5344CB8AC3E}">
        <p14:creationId xmlns:p14="http://schemas.microsoft.com/office/powerpoint/2010/main" val="24920936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35</a:t>
            </a:fld>
            <a:endParaRPr lang="en-US"/>
          </a:p>
        </p:txBody>
      </p:sp>
    </p:spTree>
    <p:extLst>
      <p:ext uri="{BB962C8B-B14F-4D97-AF65-F5344CB8AC3E}">
        <p14:creationId xmlns:p14="http://schemas.microsoft.com/office/powerpoint/2010/main" val="119450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3745846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117907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26876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1214309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1830037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269437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4492596"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10: Natural Capital</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1.png"/><Relationship Id="rId4" Type="http://schemas.openxmlformats.org/officeDocument/2006/relationships/hyperlink" Target="https://www.clubofrome.org/publication/the-limits-to-growth/"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www.whitehouse.gov/ostp/news-updates/2022/04/24/accounting-for-nature-on-earth-day-2022/"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www.whitehouse.gov/ostp/news-updates/2022/04/24/accounting-for-nature-on-earth-day-2022/"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hyperlink" Target="https://www.whitehouse.gov/ostp/news-updates/2022/04/24/accounting-for-nature-on-earth-day-2022/"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hyperlink" Target="https://github.com/adamtheising/environmental_economics/tree/main/case_studies/case_study_2"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notesSlide" Target="../notesSlides/notesSlide3.xml"/><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4.svg"/><Relationship Id="rId18" Type="http://schemas.openxmlformats.org/officeDocument/2006/relationships/image" Target="../media/image9.png"/><Relationship Id="rId3" Type="http://schemas.openxmlformats.org/officeDocument/2006/relationships/notesSlide" Target="../notesSlides/notesSlide4.xml"/><Relationship Id="rId21" Type="http://schemas.openxmlformats.org/officeDocument/2006/relationships/image" Target="../media/image12.svg"/><Relationship Id="rId7" Type="http://schemas.openxmlformats.org/officeDocument/2006/relationships/image" Target="../media/image4.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slideLayout" Target="../slideLayouts/slideLayout2.xml"/><Relationship Id="rId16" Type="http://schemas.openxmlformats.org/officeDocument/2006/relationships/image" Target="../media/image17.png"/><Relationship Id="rId20" Type="http://schemas.openxmlformats.org/officeDocument/2006/relationships/image" Target="../media/image11.png"/><Relationship Id="rId1" Type="http://schemas.openxmlformats.org/officeDocument/2006/relationships/tags" Target="../tags/tag4.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6.svg"/><Relationship Id="rId10" Type="http://schemas.openxmlformats.org/officeDocument/2006/relationships/image" Target="../media/image7.png"/><Relationship Id="rId19" Type="http://schemas.openxmlformats.org/officeDocument/2006/relationships/image" Target="../media/image10.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0.svg"/><Relationship Id="rId18" Type="http://schemas.openxmlformats.org/officeDocument/2006/relationships/image" Target="../media/image15.png"/><Relationship Id="rId26" Type="http://schemas.openxmlformats.org/officeDocument/2006/relationships/image" Target="../media/image11.png"/><Relationship Id="rId3" Type="http://schemas.openxmlformats.org/officeDocument/2006/relationships/notesSlide" Target="../notesSlides/notesSlide5.xml"/><Relationship Id="rId21"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19.png"/><Relationship Id="rId17" Type="http://schemas.openxmlformats.org/officeDocument/2006/relationships/image" Target="../media/image14.svg"/><Relationship Id="rId25" Type="http://schemas.openxmlformats.org/officeDocument/2006/relationships/image" Target="../media/image24.sv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svg"/><Relationship Id="rId1" Type="http://schemas.openxmlformats.org/officeDocument/2006/relationships/tags" Target="../tags/tag5.xml"/><Relationship Id="rId6" Type="http://schemas.openxmlformats.org/officeDocument/2006/relationships/image" Target="../media/image3.png"/><Relationship Id="rId11" Type="http://schemas.openxmlformats.org/officeDocument/2006/relationships/image" Target="../media/image8.svg"/><Relationship Id="rId24" Type="http://schemas.openxmlformats.org/officeDocument/2006/relationships/image" Target="../media/image23.png"/><Relationship Id="rId5" Type="http://schemas.openxmlformats.org/officeDocument/2006/relationships/image" Target="../media/image2.svg"/><Relationship Id="rId15" Type="http://schemas.openxmlformats.org/officeDocument/2006/relationships/image" Target="../media/image22.svg"/><Relationship Id="rId23" Type="http://schemas.openxmlformats.org/officeDocument/2006/relationships/image" Target="../media/image10.svg"/><Relationship Id="rId28" Type="http://schemas.openxmlformats.org/officeDocument/2006/relationships/image" Target="../media/image25.png"/><Relationship Id="rId10" Type="http://schemas.openxmlformats.org/officeDocument/2006/relationships/image" Target="../media/image7.png"/><Relationship Id="rId19" Type="http://schemas.openxmlformats.org/officeDocument/2006/relationships/image" Target="../media/image16.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21.png"/><Relationship Id="rId22" Type="http://schemas.openxmlformats.org/officeDocument/2006/relationships/image" Target="../media/image9.png"/><Relationship Id="rId27" Type="http://schemas.openxmlformats.org/officeDocument/2006/relationships/image" Target="../media/image12.svg"/></Relationships>
</file>

<file path=ppt/slides/_rels/slide7.xml.rels><?xml version="1.0" encoding="UTF-8" standalone="yes"?>
<Relationships xmlns="http://schemas.openxmlformats.org/package/2006/relationships"><Relationship Id="rId13" Type="http://schemas.openxmlformats.org/officeDocument/2006/relationships/image" Target="../media/image20.svg"/><Relationship Id="rId18" Type="http://schemas.openxmlformats.org/officeDocument/2006/relationships/image" Target="../media/image15.png"/><Relationship Id="rId26" Type="http://schemas.openxmlformats.org/officeDocument/2006/relationships/image" Target="../media/image11.png"/><Relationship Id="rId3" Type="http://schemas.openxmlformats.org/officeDocument/2006/relationships/notesSlide" Target="../notesSlides/notesSlide6.xml"/><Relationship Id="rId21"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19.png"/><Relationship Id="rId17" Type="http://schemas.openxmlformats.org/officeDocument/2006/relationships/image" Target="../media/image14.svg"/><Relationship Id="rId25" Type="http://schemas.openxmlformats.org/officeDocument/2006/relationships/image" Target="../media/image24.svg"/><Relationship Id="rId33" Type="http://schemas.openxmlformats.org/officeDocument/2006/relationships/image" Target="../media/image30.sv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svg"/><Relationship Id="rId1" Type="http://schemas.openxmlformats.org/officeDocument/2006/relationships/tags" Target="../tags/tag6.xml"/><Relationship Id="rId6" Type="http://schemas.openxmlformats.org/officeDocument/2006/relationships/image" Target="../media/image3.png"/><Relationship Id="rId11" Type="http://schemas.openxmlformats.org/officeDocument/2006/relationships/image" Target="../media/image8.svg"/><Relationship Id="rId24" Type="http://schemas.openxmlformats.org/officeDocument/2006/relationships/image" Target="../media/image23.png"/><Relationship Id="rId32" Type="http://schemas.openxmlformats.org/officeDocument/2006/relationships/image" Target="../media/image29.png"/><Relationship Id="rId5" Type="http://schemas.openxmlformats.org/officeDocument/2006/relationships/image" Target="../media/image2.svg"/><Relationship Id="rId15" Type="http://schemas.openxmlformats.org/officeDocument/2006/relationships/image" Target="../media/image22.svg"/><Relationship Id="rId23" Type="http://schemas.openxmlformats.org/officeDocument/2006/relationships/image" Target="../media/image10.svg"/><Relationship Id="rId28" Type="http://schemas.openxmlformats.org/officeDocument/2006/relationships/image" Target="../media/image25.png"/><Relationship Id="rId10" Type="http://schemas.openxmlformats.org/officeDocument/2006/relationships/image" Target="../media/image7.png"/><Relationship Id="rId19" Type="http://schemas.openxmlformats.org/officeDocument/2006/relationships/image" Target="../media/image16.svg"/><Relationship Id="rId31" Type="http://schemas.openxmlformats.org/officeDocument/2006/relationships/image" Target="../media/image28.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21.png"/><Relationship Id="rId22" Type="http://schemas.openxmlformats.org/officeDocument/2006/relationships/image" Target="../media/image9.png"/><Relationship Id="rId27" Type="http://schemas.openxmlformats.org/officeDocument/2006/relationships/image" Target="../media/image12.svg"/><Relationship Id="rId30" Type="http://schemas.openxmlformats.org/officeDocument/2006/relationships/image" Target="../media/image27.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Theising</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4075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dirty="0">
                <a:solidFill>
                  <a:schemeClr val="tx1"/>
                </a:solidFill>
                <a:latin typeface="+mj-lt"/>
                <a:cs typeface="Calibri Light" panose="020F0302020204030204" pitchFamily="34" charset="0"/>
              </a:rPr>
              <a:t>Lecture 10: Natural Capital, a System of Environmental Accounts</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1549240" y="2167391"/>
            <a:ext cx="9093518" cy="2246769"/>
          </a:xfrm>
          <a:prstGeom prst="rect">
            <a:avLst/>
          </a:prstGeom>
          <a:noFill/>
          <a:effectLst/>
        </p:spPr>
        <p:txBody>
          <a:bodyPr wrap="square" rtlCol="0">
            <a:spAutoFit/>
          </a:bodyPr>
          <a:lstStyle/>
          <a:p>
            <a:pPr algn="l"/>
            <a:r>
              <a:rPr lang="en-US" sz="2400" b="0" i="0" dirty="0">
                <a:solidFill>
                  <a:srgbClr val="202122"/>
                </a:solidFill>
                <a:effectLst/>
                <a:latin typeface="+mj-lt"/>
              </a:rPr>
              <a:t>“Measurements of national income are subject to this type of illusion and resulting abuse, especially since they deal with matters that are the center of conflict of opposing social groups where the effectiveness of an argument is often contingent upon oversimplification.”</a:t>
            </a:r>
          </a:p>
          <a:p>
            <a:pPr marL="800100" lvl="1" indent="-342900">
              <a:buFont typeface="Arial" panose="020B0604020202020204" pitchFamily="34" charset="0"/>
              <a:buChar char="•"/>
            </a:pPr>
            <a:endParaRPr lang="en-US" sz="20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751521" y="73170"/>
            <a:ext cx="6688956"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l"/>
            <a:r>
              <a:rPr lang="en-US" sz="3000" b="0" i="0" dirty="0">
                <a:solidFill>
                  <a:srgbClr val="000000"/>
                </a:solidFill>
                <a:effectLst/>
                <a:latin typeface="+mj-lt"/>
              </a:rPr>
              <a:t>Simon Kuznets in a report to Congress; </a:t>
            </a:r>
            <a:r>
              <a:rPr lang="en-US" sz="3000" b="0" i="0" dirty="0">
                <a:solidFill>
                  <a:srgbClr val="202122"/>
                </a:solidFill>
                <a:effectLst/>
                <a:latin typeface="+mj-lt"/>
              </a:rPr>
              <a:t>1934</a:t>
            </a:r>
            <a:endParaRPr lang="en-US" sz="3000" b="0" i="0" dirty="0">
              <a:solidFill>
                <a:srgbClr val="000000"/>
              </a:solidFill>
              <a:effectLst/>
              <a:latin typeface="+mj-lt"/>
            </a:endParaRPr>
          </a:p>
        </p:txBody>
      </p:sp>
    </p:spTree>
    <p:custDataLst>
      <p:tags r:id="rId1"/>
    </p:custDataLst>
    <p:extLst>
      <p:ext uri="{BB962C8B-B14F-4D97-AF65-F5344CB8AC3E}">
        <p14:creationId xmlns:p14="http://schemas.microsoft.com/office/powerpoint/2010/main" val="163290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1549240" y="2167391"/>
            <a:ext cx="9093518" cy="4093428"/>
          </a:xfrm>
          <a:prstGeom prst="rect">
            <a:avLst/>
          </a:prstGeom>
          <a:noFill/>
          <a:effectLst/>
        </p:spPr>
        <p:txBody>
          <a:bodyPr wrap="square" rtlCol="0">
            <a:spAutoFit/>
          </a:bodyPr>
          <a:lstStyle/>
          <a:p>
            <a:pPr algn="l"/>
            <a:r>
              <a:rPr lang="en-US" sz="2400" b="0" i="0" dirty="0">
                <a:solidFill>
                  <a:srgbClr val="202122"/>
                </a:solidFill>
                <a:effectLst/>
                <a:latin typeface="+mj-lt"/>
              </a:rPr>
              <a:t>“Measurements of national income are subject to this type of illusion and resulting abuse, especially since they deal with matters that are the center of conflict of opposing social groups where the effectiveness of an argument is often contingent upon oversimplification.”</a:t>
            </a:r>
          </a:p>
          <a:p>
            <a:pPr algn="l"/>
            <a:endParaRPr lang="en-US" sz="2400" dirty="0">
              <a:solidFill>
                <a:srgbClr val="202122"/>
              </a:solidFill>
              <a:latin typeface="+mj-lt"/>
            </a:endParaRPr>
          </a:p>
          <a:p>
            <a:pPr algn="l"/>
            <a:endParaRPr lang="en-US" sz="2400" dirty="0">
              <a:solidFill>
                <a:srgbClr val="202122"/>
              </a:solidFill>
              <a:latin typeface="+mj-lt"/>
            </a:endParaRPr>
          </a:p>
          <a:p>
            <a:pPr algn="l"/>
            <a:endParaRPr lang="en-US" sz="2400" dirty="0">
              <a:solidFill>
                <a:srgbClr val="202122"/>
              </a:solidFill>
              <a:latin typeface="+mj-lt"/>
            </a:endParaRPr>
          </a:p>
          <a:p>
            <a:pPr marL="342900" indent="-342900" algn="l">
              <a:buFont typeface="Arial" panose="020B0604020202020204" pitchFamily="34" charset="0"/>
              <a:buChar char="•"/>
            </a:pPr>
            <a:r>
              <a:rPr lang="en-US" sz="2400" b="0" i="0" dirty="0">
                <a:solidFill>
                  <a:srgbClr val="202122"/>
                </a:solidFill>
                <a:effectLst/>
                <a:latin typeface="+mj-lt"/>
              </a:rPr>
              <a:t>Simon, the inventor of GDP, warned of exactly the type of devotion to a single metric!</a:t>
            </a:r>
          </a:p>
          <a:p>
            <a:pPr marL="800100" lvl="1" indent="-342900">
              <a:buFont typeface="Arial" panose="020B0604020202020204" pitchFamily="34" charset="0"/>
              <a:buChar char="•"/>
            </a:pPr>
            <a:endParaRPr lang="en-US" sz="20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751521" y="73170"/>
            <a:ext cx="6688956"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l"/>
            <a:r>
              <a:rPr lang="en-US" sz="3000" b="0" i="0" dirty="0">
                <a:solidFill>
                  <a:srgbClr val="000000"/>
                </a:solidFill>
                <a:effectLst/>
                <a:latin typeface="+mj-lt"/>
              </a:rPr>
              <a:t>Simon Kuznets in a report to Congress; </a:t>
            </a:r>
            <a:r>
              <a:rPr lang="en-US" sz="3000" b="0" i="0" dirty="0">
                <a:solidFill>
                  <a:srgbClr val="202122"/>
                </a:solidFill>
                <a:effectLst/>
                <a:latin typeface="+mj-lt"/>
              </a:rPr>
              <a:t>1934</a:t>
            </a:r>
            <a:endParaRPr lang="en-US" sz="3000" b="0" i="0" dirty="0">
              <a:solidFill>
                <a:srgbClr val="000000"/>
              </a:solidFill>
              <a:effectLst/>
              <a:latin typeface="+mj-lt"/>
            </a:endParaRPr>
          </a:p>
        </p:txBody>
      </p:sp>
    </p:spTree>
    <p:custDataLst>
      <p:tags r:id="rId1"/>
    </p:custDataLst>
    <p:extLst>
      <p:ext uri="{BB962C8B-B14F-4D97-AF65-F5344CB8AC3E}">
        <p14:creationId xmlns:p14="http://schemas.microsoft.com/office/powerpoint/2010/main" val="28666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2308324"/>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Probably not in the way that is suggested by </a:t>
            </a:r>
            <a:r>
              <a:rPr lang="en-US" sz="2400" i="1" dirty="0">
                <a:latin typeface="+mj-lt"/>
                <a:cs typeface="Calibri Light" panose="020F0302020204030204" pitchFamily="34" charset="0"/>
                <a:hlinkClick r:id="rId4"/>
              </a:rPr>
              <a:t>The Limits to Growth </a:t>
            </a:r>
            <a:r>
              <a:rPr lang="en-US" sz="2400" dirty="0">
                <a:latin typeface="+mj-lt"/>
                <a:cs typeface="Calibri Light" panose="020F0302020204030204" pitchFamily="34" charset="0"/>
              </a:rPr>
              <a:t>argument. Why?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know that scarcity provides prices, it provides incentives, and it drives societal change in ways that were not accounted for in the </a:t>
            </a:r>
            <a:r>
              <a:rPr lang="en-US" sz="2400" i="1" dirty="0">
                <a:latin typeface="+mj-lt"/>
                <a:cs typeface="Calibri Light" panose="020F0302020204030204" pitchFamily="34" charset="0"/>
              </a:rPr>
              <a:t>Limits</a:t>
            </a:r>
            <a:r>
              <a:rPr lang="en-US" sz="2400" dirty="0">
                <a:latin typeface="+mj-lt"/>
                <a:cs typeface="Calibri Light" panose="020F0302020204030204" pitchFamily="34" charset="0"/>
              </a:rPr>
              <a:t>.</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also know that technological change is an incredible thing.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So, are we doomed?</a:t>
            </a:r>
          </a:p>
        </p:txBody>
      </p:sp>
      <p:pic>
        <p:nvPicPr>
          <p:cNvPr id="5" name="Picture 2" descr="Environmental Kuznets curve">
            <a:extLst>
              <a:ext uri="{FF2B5EF4-FFF2-40B4-BE49-F238E27FC236}">
                <a16:creationId xmlns:a16="http://schemas.microsoft.com/office/drawing/2014/main" id="{2E0885EA-38F2-4F09-B6F9-3B98FDBC64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90" t="-1" r="1170" b="1197"/>
          <a:stretch/>
        </p:blipFill>
        <p:spPr bwMode="auto">
          <a:xfrm>
            <a:off x="6728791" y="3332716"/>
            <a:ext cx="4154556" cy="30382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C7BB951-4362-4107-A14F-40F7D0A7EA40}"/>
              </a:ext>
            </a:extLst>
          </p:cNvPr>
          <p:cNvSpPr txBox="1"/>
          <p:nvPr/>
        </p:nvSpPr>
        <p:spPr>
          <a:xfrm>
            <a:off x="346960" y="4135547"/>
            <a:ext cx="6097656" cy="1200329"/>
          </a:xfrm>
          <a:prstGeom prst="rect">
            <a:avLst/>
          </a:prstGeom>
          <a:noFill/>
        </p:spPr>
        <p:txBody>
          <a:bodyPr wrap="square">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Can this help explain the intuition behind the shape of the Environmental Kuznets Curve? </a:t>
            </a:r>
          </a:p>
        </p:txBody>
      </p:sp>
    </p:spTree>
    <p:custDataLst>
      <p:tags r:id="rId1"/>
    </p:custDataLst>
    <p:extLst>
      <p:ext uri="{BB962C8B-B14F-4D97-AF65-F5344CB8AC3E}">
        <p14:creationId xmlns:p14="http://schemas.microsoft.com/office/powerpoint/2010/main" val="357912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3046988"/>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economic lulls of the 1970’s and 1980’s spurred a bunch of critical thought on what the term “sustainability” actually means. Clearly defined terms help advance conversations.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Robert Solow provided one of the most widely adopted definitions in economics: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b="1" dirty="0">
                <a:latin typeface="+mj-lt"/>
                <a:cs typeface="Calibri Light" panose="020F0302020204030204" pitchFamily="34" charset="0"/>
              </a:rPr>
              <a:t>Sustainability requires that we leave future generations the capacity to be as well off as we are, as to avoid enriching ourselves by impoverishing our successors.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Sustainability, in Economic Terms</a:t>
            </a:r>
          </a:p>
        </p:txBody>
      </p:sp>
    </p:spTree>
    <p:custDataLst>
      <p:tags r:id="rId1"/>
    </p:custDataLst>
    <p:extLst>
      <p:ext uri="{BB962C8B-B14F-4D97-AF65-F5344CB8AC3E}">
        <p14:creationId xmlns:p14="http://schemas.microsoft.com/office/powerpoint/2010/main" val="22749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3785652"/>
          </a:xfrm>
          <a:prstGeom prst="rect">
            <a:avLst/>
          </a:prstGeom>
          <a:noFill/>
          <a:effectLst/>
        </p:spPr>
        <p:txBody>
          <a:bodyPr wrap="square" rtlCol="0">
            <a:spAutoFit/>
          </a:bodyPr>
          <a:lstStyle/>
          <a:p>
            <a:pPr lvl="1"/>
            <a:r>
              <a:rPr lang="en-US" sz="2400" dirty="0">
                <a:latin typeface="+mj-lt"/>
                <a:cs typeface="Calibri Light" panose="020F0302020204030204" pitchFamily="34" charset="0"/>
              </a:rPr>
              <a:t>The motivation </a:t>
            </a:r>
            <a:r>
              <a:rPr lang="en-US" sz="2400">
                <a:latin typeface="+mj-lt"/>
                <a:cs typeface="Calibri Light" panose="020F0302020204030204" pitchFamily="34" charset="0"/>
              </a:rPr>
              <a:t>underlying Solow’s </a:t>
            </a:r>
            <a:r>
              <a:rPr lang="en-US" sz="2400" dirty="0">
                <a:latin typeface="+mj-lt"/>
                <a:cs typeface="Calibri Light" panose="020F0302020204030204" pitchFamily="34" charset="0"/>
              </a:rPr>
              <a:t>definition is </a:t>
            </a:r>
            <a:r>
              <a:rPr lang="en-US" sz="2400">
                <a:latin typeface="+mj-lt"/>
                <a:cs typeface="Calibri Light" panose="020F0302020204030204" pitchFamily="34" charset="0"/>
              </a:rPr>
              <a:t>not new:</a:t>
            </a:r>
            <a:br>
              <a:rPr lang="en-US" sz="2400" dirty="0">
                <a:latin typeface="+mj-lt"/>
                <a:cs typeface="Calibri Light" panose="020F0302020204030204" pitchFamily="34" charset="0"/>
              </a:rPr>
            </a:br>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“The nation behaves well if it treats the natural resources as assets which it must turn over to the next generation increased, and not impaired, in value; and behaves badly if it leaves the land poorer to those who come after it. That is all I mean by the phrase, conservation of natural resources. Use them; but use them so that as far as possible our children will be richer, and not poorer, because we have lived.”</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 Theodore Roosevelt, 1910</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Sustainability in Economic Terms</a:t>
            </a:r>
          </a:p>
        </p:txBody>
      </p:sp>
    </p:spTree>
    <p:custDataLst>
      <p:tags r:id="rId1"/>
    </p:custDataLst>
    <p:extLst>
      <p:ext uri="{BB962C8B-B14F-4D97-AF65-F5344CB8AC3E}">
        <p14:creationId xmlns:p14="http://schemas.microsoft.com/office/powerpoint/2010/main" val="162824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89364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More from Solow:</a:t>
            </a:r>
            <a:br>
              <a:rPr lang="en-US" sz="2400" dirty="0">
                <a:latin typeface="+mj-lt"/>
                <a:cs typeface="Calibri Light" panose="020F0302020204030204" pitchFamily="34" charset="0"/>
              </a:rPr>
            </a:br>
            <a:br>
              <a:rPr lang="en-US" sz="2400" dirty="0">
                <a:latin typeface="+mj-lt"/>
                <a:cs typeface="Calibri Light" panose="020F0302020204030204" pitchFamily="34" charset="0"/>
              </a:rPr>
            </a:br>
            <a:r>
              <a:rPr lang="en-US" sz="2400" dirty="0">
                <a:latin typeface="+mj-lt"/>
                <a:cs typeface="Calibri Light" panose="020F0302020204030204" pitchFamily="34" charset="0"/>
              </a:rPr>
              <a:t>“The standard of living achievable in the future depends on a bundle of endowments, in principle on everything that could limit the economy's capacity to produce economic well-being. That includes nonrenewable resources, of course, but it also includes the stock of plant and equipment, the inventory of technological knowledge, and even the general level of education and supply of skills. </a:t>
            </a:r>
            <a:r>
              <a:rPr lang="en-US" sz="2400" b="1" dirty="0">
                <a:latin typeface="+mj-lt"/>
                <a:cs typeface="Calibri Light" panose="020F0302020204030204" pitchFamily="34" charset="0"/>
              </a:rPr>
              <a:t>A sustainable path for the economy is thus not necessarily one that conserves every single thing or any single thing. It is one that replaces whatever it takes from its inherited natural and produced endowment, its material and intellectual endowment. What matters is not the particular form that the replacement takes, but only its capacity to produce the things that posterity will enjoy. </a:t>
            </a:r>
            <a:r>
              <a:rPr lang="en-US" sz="2400" dirty="0">
                <a:latin typeface="+mj-lt"/>
                <a:cs typeface="Calibri Light" panose="020F0302020204030204" pitchFamily="34" charset="0"/>
              </a:rPr>
              <a:t>Those depletion and investment decisions are the proper focus.”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Sustainability, in Economic Terms</a:t>
            </a:r>
          </a:p>
        </p:txBody>
      </p:sp>
    </p:spTree>
    <p:custDataLst>
      <p:tags r:id="rId1"/>
    </p:custDataLst>
    <p:extLst>
      <p:ext uri="{BB962C8B-B14F-4D97-AF65-F5344CB8AC3E}">
        <p14:creationId xmlns:p14="http://schemas.microsoft.com/office/powerpoint/2010/main" val="144863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524315"/>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Robert Solow provided one of the most widely adopted definitions in economics: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Sustainability requires that we leave future generations the capacity to be as well off as we are, as to avoid enriching ourselves by impoverishing our successors.</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lvl="2"/>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Building on this definition of sustainability, think back to intermediate economics and the concept of scarcity rent.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Is extracting a scarce resource (natural nonrenewable resources) necessarily a bad thing? Likely depends on what we do with those scarcity rents (revenues)!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Sustainability, in Economic Terms</a:t>
            </a:r>
          </a:p>
        </p:txBody>
      </p:sp>
    </p:spTree>
    <p:custDataLst>
      <p:tags r:id="rId1"/>
    </p:custDataLst>
    <p:extLst>
      <p:ext uri="{BB962C8B-B14F-4D97-AF65-F5344CB8AC3E}">
        <p14:creationId xmlns:p14="http://schemas.microsoft.com/office/powerpoint/2010/main" val="2507286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3785652"/>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Examples of investments made using scarcity rents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714500" lvl="3" indent="-342900">
              <a:buFont typeface="Arial" panose="020B0604020202020204" pitchFamily="34" charset="0"/>
              <a:buChar char="•"/>
            </a:pPr>
            <a:r>
              <a:rPr lang="en-US" sz="2400" dirty="0">
                <a:latin typeface="+mj-lt"/>
                <a:cs typeface="Calibri Light" panose="020F0302020204030204" pitchFamily="34" charset="0"/>
              </a:rPr>
              <a:t>Norway establishes a Petroleum Fund to invest tax revenues from oil companies operating in the North Sea. That fund is now worth over $7 trillion dollars! That’s 20x their annual GDP. </a:t>
            </a:r>
          </a:p>
          <a:p>
            <a:pPr marL="1714500" lvl="3" indent="-342900">
              <a:buFont typeface="Arial" panose="020B0604020202020204" pitchFamily="34" charset="0"/>
              <a:buChar char="•"/>
            </a:pPr>
            <a:endParaRPr lang="en-US" sz="2400" dirty="0">
              <a:latin typeface="+mj-lt"/>
              <a:cs typeface="Calibri Light" panose="020F0302020204030204" pitchFamily="34" charset="0"/>
            </a:endParaRPr>
          </a:p>
          <a:p>
            <a:pPr marL="1714500" lvl="3" indent="-342900">
              <a:buFont typeface="Arial" panose="020B0604020202020204" pitchFamily="34" charset="0"/>
              <a:buChar char="•"/>
            </a:pPr>
            <a:r>
              <a:rPr lang="en-US" sz="2400" dirty="0">
                <a:latin typeface="+mj-lt"/>
                <a:cs typeface="Calibri Light" panose="020F0302020204030204" pitchFamily="34" charset="0"/>
              </a:rPr>
              <a:t>Similar, the Alaska Permanent Fund is at $70 billion</a:t>
            </a:r>
          </a:p>
          <a:p>
            <a:pPr marL="1714500" lvl="3" indent="-342900">
              <a:buFont typeface="Arial" panose="020B0604020202020204" pitchFamily="34" charset="0"/>
              <a:buChar char="•"/>
            </a:pPr>
            <a:endParaRPr lang="en-US" sz="2400" dirty="0">
              <a:latin typeface="+mj-lt"/>
              <a:cs typeface="Calibri Light" panose="020F0302020204030204" pitchFamily="34" charset="0"/>
            </a:endParaRPr>
          </a:p>
          <a:p>
            <a:pPr marL="1714500" lvl="3" indent="-342900">
              <a:buFont typeface="Arial" panose="020B0604020202020204" pitchFamily="34" charset="0"/>
              <a:buChar char="•"/>
            </a:pPr>
            <a:r>
              <a:rPr lang="en-US" sz="2400" dirty="0">
                <a:latin typeface="+mj-lt"/>
                <a:cs typeface="Calibri Light" panose="020F0302020204030204" pitchFamily="34" charset="0"/>
              </a:rPr>
              <a:t>Contrast this with UK’s use of these scarcity rents, used to boost current consumption in the 1980’s and lift them out of a recession.</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Sustainability, in Economic Terms</a:t>
            </a:r>
          </a:p>
        </p:txBody>
      </p:sp>
    </p:spTree>
    <p:custDataLst>
      <p:tags r:id="rId1"/>
    </p:custDataLst>
    <p:extLst>
      <p:ext uri="{BB962C8B-B14F-4D97-AF65-F5344CB8AC3E}">
        <p14:creationId xmlns:p14="http://schemas.microsoft.com/office/powerpoint/2010/main" val="3367723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Examples of investments made using scarcity rents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714500" lvl="3" indent="-342900">
              <a:buFont typeface="Arial" panose="020B0604020202020204" pitchFamily="34" charset="0"/>
              <a:buChar char="•"/>
            </a:pPr>
            <a:r>
              <a:rPr lang="en-US" sz="2400" dirty="0">
                <a:latin typeface="+mj-lt"/>
                <a:cs typeface="Calibri Light" panose="020F0302020204030204" pitchFamily="34" charset="0"/>
              </a:rPr>
              <a:t>Norway establishes a Petroleum Fund to invest tax revenues from oil companies operating in the North Sea. That fund is now worth over $7 trillion dollars! That’s 20x their annual GDP. </a:t>
            </a:r>
          </a:p>
          <a:p>
            <a:pPr marL="1714500" lvl="3" indent="-342900">
              <a:buFont typeface="Arial" panose="020B0604020202020204" pitchFamily="34" charset="0"/>
              <a:buChar char="•"/>
            </a:pPr>
            <a:endParaRPr lang="en-US" sz="2400" dirty="0">
              <a:latin typeface="+mj-lt"/>
              <a:cs typeface="Calibri Light" panose="020F0302020204030204" pitchFamily="34" charset="0"/>
            </a:endParaRPr>
          </a:p>
          <a:p>
            <a:pPr marL="1714500" lvl="3" indent="-342900">
              <a:buFont typeface="Arial" panose="020B0604020202020204" pitchFamily="34" charset="0"/>
              <a:buChar char="•"/>
            </a:pPr>
            <a:r>
              <a:rPr lang="en-US" sz="2400" dirty="0">
                <a:latin typeface="+mj-lt"/>
                <a:cs typeface="Calibri Light" panose="020F0302020204030204" pitchFamily="34" charset="0"/>
              </a:rPr>
              <a:t>Similar, the Alaska Permanent Fund is at $70 billion</a:t>
            </a:r>
          </a:p>
          <a:p>
            <a:pPr marL="1714500" lvl="3" indent="-342900">
              <a:buFont typeface="Arial" panose="020B0604020202020204" pitchFamily="34" charset="0"/>
              <a:buChar char="•"/>
            </a:pPr>
            <a:endParaRPr lang="en-US" sz="2400" dirty="0">
              <a:latin typeface="+mj-lt"/>
              <a:cs typeface="Calibri Light" panose="020F0302020204030204" pitchFamily="34" charset="0"/>
            </a:endParaRPr>
          </a:p>
          <a:p>
            <a:pPr marL="1714500" lvl="3" indent="-342900">
              <a:buFont typeface="Arial" panose="020B0604020202020204" pitchFamily="34" charset="0"/>
              <a:buChar char="•"/>
            </a:pPr>
            <a:r>
              <a:rPr lang="en-US" sz="2400" dirty="0">
                <a:latin typeface="+mj-lt"/>
                <a:cs typeface="Calibri Light" panose="020F0302020204030204" pitchFamily="34" charset="0"/>
              </a:rPr>
              <a:t>Contrast this with UK’s use of these scarcity rents, used to boost current consumption in the 1980’s and lift them out of a recession.</a:t>
            </a:r>
          </a:p>
          <a:p>
            <a:pPr marL="1714500" lvl="3"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Is it clear which one of these approaches is consistent with the definition of economic sustainability? While Norway and Alaska sure seem like winners, arguments could be made that UK was also acting sustainably.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Sustainability, in Economic Terms</a:t>
            </a:r>
          </a:p>
        </p:txBody>
      </p:sp>
    </p:spTree>
    <p:custDataLst>
      <p:tags r:id="rId1"/>
    </p:custDataLst>
    <p:extLst>
      <p:ext uri="{BB962C8B-B14F-4D97-AF65-F5344CB8AC3E}">
        <p14:creationId xmlns:p14="http://schemas.microsoft.com/office/powerpoint/2010/main" val="3949377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156966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deplete specific natural resources in the process of economic growth, we must leave equivalent capital assets of other types to future generations so that their welfare is not diminished by this depletion.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Investing in a Hypothetical Future</a:t>
            </a:r>
          </a:p>
        </p:txBody>
      </p:sp>
    </p:spTree>
    <p:custDataLst>
      <p:tags r:id="rId1"/>
    </p:custDataLst>
    <p:extLst>
      <p:ext uri="{BB962C8B-B14F-4D97-AF65-F5344CB8AC3E}">
        <p14:creationId xmlns:p14="http://schemas.microsoft.com/office/powerpoint/2010/main" val="55107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Female Profile with solid fill">
            <a:extLst>
              <a:ext uri="{FF2B5EF4-FFF2-40B4-BE49-F238E27FC236}">
                <a16:creationId xmlns:a16="http://schemas.microsoft.com/office/drawing/2014/main" id="{EA38045D-1B9C-47F3-95D9-A2F7DF228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36911" y="695737"/>
            <a:ext cx="1497495" cy="1497495"/>
          </a:xfrm>
          <a:prstGeom prst="rect">
            <a:avLst/>
          </a:prstGeom>
        </p:spPr>
      </p:pic>
      <p:pic>
        <p:nvPicPr>
          <p:cNvPr id="7" name="Graphic 6" descr="Female Profile with solid fill">
            <a:extLst>
              <a:ext uri="{FF2B5EF4-FFF2-40B4-BE49-F238E27FC236}">
                <a16:creationId xmlns:a16="http://schemas.microsoft.com/office/drawing/2014/main" id="{1FC45817-FC61-477D-85A9-EC0F601304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0273" y="695738"/>
            <a:ext cx="1497495" cy="1497495"/>
          </a:xfrm>
          <a:prstGeom prst="rect">
            <a:avLst/>
          </a:prstGeom>
        </p:spPr>
      </p:pic>
      <p:pic>
        <p:nvPicPr>
          <p:cNvPr id="5" name="Graphic 4" descr="Dollar with solid fill">
            <a:extLst>
              <a:ext uri="{FF2B5EF4-FFF2-40B4-BE49-F238E27FC236}">
                <a16:creationId xmlns:a16="http://schemas.microsoft.com/office/drawing/2014/main" id="{51FDD640-2FF8-47A8-B666-79832753C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9571" y="2193232"/>
            <a:ext cx="766226" cy="766226"/>
          </a:xfrm>
          <a:prstGeom prst="rect">
            <a:avLst/>
          </a:prstGeom>
        </p:spPr>
      </p:pic>
      <p:pic>
        <p:nvPicPr>
          <p:cNvPr id="12" name="Graphic 11" descr="Dollar with solid fill">
            <a:extLst>
              <a:ext uri="{FF2B5EF4-FFF2-40B4-BE49-F238E27FC236}">
                <a16:creationId xmlns:a16="http://schemas.microsoft.com/office/drawing/2014/main" id="{8B64DFF1-87C8-47B7-A3F3-1050C2B352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6910" y="2193232"/>
            <a:ext cx="766226" cy="766226"/>
          </a:xfrm>
          <a:prstGeom prst="rect">
            <a:avLst/>
          </a:prstGeom>
        </p:spPr>
      </p:pic>
      <p:pic>
        <p:nvPicPr>
          <p:cNvPr id="13" name="Graphic 12" descr="Dollar with solid fill">
            <a:extLst>
              <a:ext uri="{FF2B5EF4-FFF2-40B4-BE49-F238E27FC236}">
                <a16:creationId xmlns:a16="http://schemas.microsoft.com/office/drawing/2014/main" id="{47543B92-2E38-4B16-A752-A7BECD095E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5856" y="2193232"/>
            <a:ext cx="766226" cy="766226"/>
          </a:xfrm>
          <a:prstGeom prst="rect">
            <a:avLst/>
          </a:prstGeom>
        </p:spPr>
      </p:pic>
      <p:pic>
        <p:nvPicPr>
          <p:cNvPr id="14" name="Graphic 13" descr="Dollar with solid fill">
            <a:extLst>
              <a:ext uri="{FF2B5EF4-FFF2-40B4-BE49-F238E27FC236}">
                <a16:creationId xmlns:a16="http://schemas.microsoft.com/office/drawing/2014/main" id="{DC101683-B480-4902-97AA-33EE4A0846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7362" y="2193232"/>
            <a:ext cx="766226" cy="766226"/>
          </a:xfrm>
          <a:prstGeom prst="rect">
            <a:avLst/>
          </a:prstGeom>
        </p:spPr>
      </p:pic>
      <p:pic>
        <p:nvPicPr>
          <p:cNvPr id="15" name="Graphic 14" descr="Dollar with solid fill">
            <a:extLst>
              <a:ext uri="{FF2B5EF4-FFF2-40B4-BE49-F238E27FC236}">
                <a16:creationId xmlns:a16="http://schemas.microsoft.com/office/drawing/2014/main" id="{85F15890-E985-4AB2-991F-1B79871D88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4701" y="2193232"/>
            <a:ext cx="766226" cy="766226"/>
          </a:xfrm>
          <a:prstGeom prst="rect">
            <a:avLst/>
          </a:prstGeom>
        </p:spPr>
      </p:pic>
      <p:pic>
        <p:nvPicPr>
          <p:cNvPr id="18" name="Graphic 17" descr="Dollar with solid fill">
            <a:extLst>
              <a:ext uri="{FF2B5EF4-FFF2-40B4-BE49-F238E27FC236}">
                <a16:creationId xmlns:a16="http://schemas.microsoft.com/office/drawing/2014/main" id="{CDC73A16-54D8-48B3-BDF7-FE972DD3D5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3753" y="2193232"/>
            <a:ext cx="766226" cy="766226"/>
          </a:xfrm>
          <a:prstGeom prst="rect">
            <a:avLst/>
          </a:prstGeom>
        </p:spPr>
      </p:pic>
      <p:pic>
        <p:nvPicPr>
          <p:cNvPr id="19" name="Graphic 18" descr="Dollar with solid fill">
            <a:extLst>
              <a:ext uri="{FF2B5EF4-FFF2-40B4-BE49-F238E27FC236}">
                <a16:creationId xmlns:a16="http://schemas.microsoft.com/office/drawing/2014/main" id="{AD997F7E-5957-4BA4-8D5D-11D12CFF33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95259" y="2193232"/>
            <a:ext cx="766226" cy="766226"/>
          </a:xfrm>
          <a:prstGeom prst="rect">
            <a:avLst/>
          </a:prstGeom>
        </p:spPr>
      </p:pic>
      <p:sp>
        <p:nvSpPr>
          <p:cNvPr id="44" name="TextBox 43">
            <a:extLst>
              <a:ext uri="{FF2B5EF4-FFF2-40B4-BE49-F238E27FC236}">
                <a16:creationId xmlns:a16="http://schemas.microsoft.com/office/drawing/2014/main" id="{0F1AB423-D29C-4AAC-96EA-EE0A9A8282E2}"/>
              </a:ext>
            </a:extLst>
          </p:cNvPr>
          <p:cNvSpPr txBox="1"/>
          <p:nvPr/>
        </p:nvSpPr>
        <p:spPr>
          <a:xfrm>
            <a:off x="5256917" y="2129658"/>
            <a:ext cx="1596887" cy="769441"/>
          </a:xfrm>
          <a:prstGeom prst="rect">
            <a:avLst/>
          </a:prstGeom>
          <a:noFill/>
        </p:spPr>
        <p:txBody>
          <a:bodyPr wrap="square" rtlCol="0">
            <a:spAutoFit/>
          </a:bodyPr>
          <a:lstStyle/>
          <a:p>
            <a:pPr algn="ctr"/>
            <a:r>
              <a:rPr lang="en-US" sz="2200" dirty="0"/>
              <a:t>Income (GDP)</a:t>
            </a:r>
          </a:p>
        </p:txBody>
      </p:sp>
      <p:sp>
        <p:nvSpPr>
          <p:cNvPr id="51" name="TextBox 50">
            <a:extLst>
              <a:ext uri="{FF2B5EF4-FFF2-40B4-BE49-F238E27FC236}">
                <a16:creationId xmlns:a16="http://schemas.microsoft.com/office/drawing/2014/main" id="{56A9C50B-03A1-4582-864C-E1A018A3D204}"/>
              </a:ext>
            </a:extLst>
          </p:cNvPr>
          <p:cNvSpPr txBox="1"/>
          <p:nvPr/>
        </p:nvSpPr>
        <p:spPr>
          <a:xfrm>
            <a:off x="4527142" y="418738"/>
            <a:ext cx="3056436" cy="553998"/>
          </a:xfrm>
          <a:prstGeom prst="rect">
            <a:avLst/>
          </a:prstGeom>
          <a:noFill/>
        </p:spPr>
        <p:txBody>
          <a:bodyPr wrap="square" rtlCol="0">
            <a:spAutoFit/>
          </a:bodyPr>
          <a:lstStyle/>
          <a:p>
            <a:pPr algn="ctr"/>
            <a:r>
              <a:rPr lang="en-US" sz="3000" dirty="0"/>
              <a:t>Who is better off?</a:t>
            </a:r>
          </a:p>
        </p:txBody>
      </p:sp>
    </p:spTree>
    <p:custDataLst>
      <p:tags r:id="rId1"/>
    </p:custDataLst>
    <p:extLst>
      <p:ext uri="{BB962C8B-B14F-4D97-AF65-F5344CB8AC3E}">
        <p14:creationId xmlns:p14="http://schemas.microsoft.com/office/powerpoint/2010/main" val="3176014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2677656"/>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deplete specific natural resources in the process of economic growth, we must leave equivalent capital assets of other types to future generations so that their welfare is not diminished by this depletion.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can think of capital investment as another form of Pareto Efficiency, but with an intertemporal dimension.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Investing in a Hypothetical Future</a:t>
            </a:r>
          </a:p>
        </p:txBody>
      </p:sp>
    </p:spTree>
    <p:custDataLst>
      <p:tags r:id="rId1"/>
    </p:custDataLst>
    <p:extLst>
      <p:ext uri="{BB962C8B-B14F-4D97-AF65-F5344CB8AC3E}">
        <p14:creationId xmlns:p14="http://schemas.microsoft.com/office/powerpoint/2010/main" val="493206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3785652"/>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deplete specific natural resources in the process of economic growth, we must leave equivalent capital assets of other types to future generations so that their welfare is not diminished by this depletion.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can think of capital investment as another form of Pareto Efficiency, but with an intertemporal dimension.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But in seeking “sustainability” for future generation about which we know very little about, do we dismiss the very real inefficiencies of today’s wealth distributions?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Investing in a Hypothetical Future</a:t>
            </a:r>
          </a:p>
        </p:txBody>
      </p:sp>
    </p:spTree>
    <p:custDataLst>
      <p:tags r:id="rId1"/>
    </p:custDataLst>
    <p:extLst>
      <p:ext uri="{BB962C8B-B14F-4D97-AF65-F5344CB8AC3E}">
        <p14:creationId xmlns:p14="http://schemas.microsoft.com/office/powerpoint/2010/main" val="51420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89364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deplete specific natural resources in the process of economic growth, we must leave equivalent capital assets of other types to future generations so that their welfare is not diminished by this depletion.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can think of capital investment as another form of Pareto Efficiency, but with an intertemporal dimension.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But in seeking “sustainability” for future generation about which we know very little about, do we dismiss the very real inefficiencies of today’s wealth distributions?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Overinvesting in climate policies today that will benefit future generations could amount to shifting the consumption of poor residents in poor countries today to their future, likely wealthier, counterparts.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Investing in a Hypothetical Future</a:t>
            </a:r>
          </a:p>
        </p:txBody>
      </p:sp>
    </p:spTree>
    <p:custDataLst>
      <p:tags r:id="rId1"/>
    </p:custDataLst>
    <p:extLst>
      <p:ext uri="{BB962C8B-B14F-4D97-AF65-F5344CB8AC3E}">
        <p14:creationId xmlns:p14="http://schemas.microsoft.com/office/powerpoint/2010/main" val="169830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1200329"/>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consideration of economic sustainability forces us to think carefully about if we are being good stewards of the world’s capital stock.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64710"/>
            <a:ext cx="7225748"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Accounting for Natural Capital with Natural Capital Accounting (“Green Accounting”)</a:t>
            </a:r>
          </a:p>
        </p:txBody>
      </p:sp>
    </p:spTree>
    <p:custDataLst>
      <p:tags r:id="rId1"/>
    </p:custDataLst>
    <p:extLst>
      <p:ext uri="{BB962C8B-B14F-4D97-AF65-F5344CB8AC3E}">
        <p14:creationId xmlns:p14="http://schemas.microsoft.com/office/powerpoint/2010/main" val="1858976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2308324"/>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consideration of economic sustainability forces us to think carefully about if we are being good stewards of the world’s capital stock.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On Earth Day, April 24</a:t>
            </a:r>
            <a:r>
              <a:rPr lang="en-US" sz="2400" baseline="30000" dirty="0">
                <a:latin typeface="+mj-lt"/>
                <a:cs typeface="Calibri Light" panose="020F0302020204030204" pitchFamily="34" charset="0"/>
              </a:rPr>
              <a:t>th</a:t>
            </a:r>
            <a:r>
              <a:rPr lang="en-US" sz="2400" dirty="0">
                <a:latin typeface="+mj-lt"/>
                <a:cs typeface="Calibri Light" panose="020F0302020204030204" pitchFamily="34" charset="0"/>
              </a:rPr>
              <a:t>, 2022, The Biden Administration </a:t>
            </a:r>
            <a:r>
              <a:rPr lang="en-US" sz="2400" dirty="0">
                <a:latin typeface="+mj-lt"/>
                <a:cs typeface="Calibri Light" panose="020F0302020204030204" pitchFamily="34" charset="0"/>
                <a:hlinkClick r:id="rId4"/>
              </a:rPr>
              <a:t>announced</a:t>
            </a:r>
            <a:r>
              <a:rPr lang="en-US" sz="2400" dirty="0">
                <a:latin typeface="+mj-lt"/>
                <a:cs typeface="Calibri Light" panose="020F0302020204030204" pitchFamily="34" charset="0"/>
              </a:rPr>
              <a:t> a new effort to establish a system of environmental accounts for the United States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64710"/>
            <a:ext cx="7225748"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Accounting for Natural Capital with Natural Capital Accounting (“Green Accounting”)</a:t>
            </a:r>
          </a:p>
        </p:txBody>
      </p:sp>
    </p:spTree>
    <p:custDataLst>
      <p:tags r:id="rId1"/>
    </p:custDataLst>
    <p:extLst>
      <p:ext uri="{BB962C8B-B14F-4D97-AF65-F5344CB8AC3E}">
        <p14:creationId xmlns:p14="http://schemas.microsoft.com/office/powerpoint/2010/main" val="3009819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3416320"/>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consideration of economic sustainability forces us to think carefully about if we are being good stewards of the world’s capital stock.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On Earth Day, April 24</a:t>
            </a:r>
            <a:r>
              <a:rPr lang="en-US" sz="2400" baseline="30000" dirty="0">
                <a:latin typeface="+mj-lt"/>
                <a:cs typeface="Calibri Light" panose="020F0302020204030204" pitchFamily="34" charset="0"/>
              </a:rPr>
              <a:t>th</a:t>
            </a:r>
            <a:r>
              <a:rPr lang="en-US" sz="2400" dirty="0">
                <a:latin typeface="+mj-lt"/>
                <a:cs typeface="Calibri Light" panose="020F0302020204030204" pitchFamily="34" charset="0"/>
              </a:rPr>
              <a:t>, 2022, The Biden Administration </a:t>
            </a:r>
            <a:r>
              <a:rPr lang="en-US" sz="2400" dirty="0">
                <a:latin typeface="+mj-lt"/>
                <a:cs typeface="Calibri Light" panose="020F0302020204030204" pitchFamily="34" charset="0"/>
                <a:hlinkClick r:id="rId4"/>
              </a:rPr>
              <a:t>announced</a:t>
            </a:r>
            <a:r>
              <a:rPr lang="en-US" sz="2400" dirty="0">
                <a:latin typeface="+mj-lt"/>
                <a:cs typeface="Calibri Light" panose="020F0302020204030204" pitchFamily="34" charset="0"/>
              </a:rPr>
              <a:t> a new effort to establish a system of environmental accounts for the United States.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How would this work, and how does it compare to GDP?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64710"/>
            <a:ext cx="7225748"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Accounting for Natural Capital with Natural Capital Accounting (“Green Accounting”)</a:t>
            </a:r>
          </a:p>
        </p:txBody>
      </p:sp>
    </p:spTree>
    <p:custDataLst>
      <p:tags r:id="rId1"/>
    </p:custDataLst>
    <p:extLst>
      <p:ext uri="{BB962C8B-B14F-4D97-AF65-F5344CB8AC3E}">
        <p14:creationId xmlns:p14="http://schemas.microsoft.com/office/powerpoint/2010/main" val="2236498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893647"/>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consideration of economic sustainability forces us to think carefully about if we are being good stewards of the world’s capital stock.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On Earth Day, April 24</a:t>
            </a:r>
            <a:r>
              <a:rPr lang="en-US" sz="2400" baseline="30000" dirty="0">
                <a:latin typeface="+mj-lt"/>
                <a:cs typeface="Calibri Light" panose="020F0302020204030204" pitchFamily="34" charset="0"/>
              </a:rPr>
              <a:t>th</a:t>
            </a:r>
            <a:r>
              <a:rPr lang="en-US" sz="2400" dirty="0">
                <a:latin typeface="+mj-lt"/>
                <a:cs typeface="Calibri Light" panose="020F0302020204030204" pitchFamily="34" charset="0"/>
              </a:rPr>
              <a:t>, 2022, The Biden Administration </a:t>
            </a:r>
            <a:r>
              <a:rPr lang="en-US" sz="2400" dirty="0">
                <a:latin typeface="+mj-lt"/>
                <a:cs typeface="Calibri Light" panose="020F0302020204030204" pitchFamily="34" charset="0"/>
                <a:hlinkClick r:id="rId4"/>
              </a:rPr>
              <a:t>announced</a:t>
            </a:r>
            <a:r>
              <a:rPr lang="en-US" sz="2400" dirty="0">
                <a:latin typeface="+mj-lt"/>
                <a:cs typeface="Calibri Light" panose="020F0302020204030204" pitchFamily="34" charset="0"/>
              </a:rPr>
              <a:t> a new effort to establish a system of environmental accounts for the United States.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How would this work, and how does it compare to GDP?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It’s useful to think of the proposal as a </a:t>
            </a:r>
            <a:r>
              <a:rPr lang="en-US" sz="2400" dirty="0">
                <a:solidFill>
                  <a:srgbClr val="FF0000"/>
                </a:solidFill>
                <a:latin typeface="+mj-lt"/>
                <a:cs typeface="Calibri Light" panose="020F0302020204030204" pitchFamily="34" charset="0"/>
              </a:rPr>
              <a:t>correction</a:t>
            </a:r>
            <a:r>
              <a:rPr lang="en-US" sz="2400" dirty="0">
                <a:latin typeface="+mj-lt"/>
                <a:cs typeface="Calibri Light" panose="020F0302020204030204" pitchFamily="34" charset="0"/>
              </a:rPr>
              <a:t> to traditional measures of income. For example, Net Domestic Product (NDP) is GDP minus the depreciation in capital.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But what forms of capital are currently included?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64710"/>
            <a:ext cx="7225748"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Accounting for Natural Capital with Natural Capital Accounting (“Green Accounting”)</a:t>
            </a:r>
          </a:p>
        </p:txBody>
      </p:sp>
    </p:spTree>
    <p:custDataLst>
      <p:tags r:id="rId1"/>
    </p:custDataLst>
    <p:extLst>
      <p:ext uri="{BB962C8B-B14F-4D97-AF65-F5344CB8AC3E}">
        <p14:creationId xmlns:p14="http://schemas.microsoft.com/office/powerpoint/2010/main" val="606724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6001643"/>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As with any capital, depletion of a natural resource depreciates its value.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Example: Coal Extraction</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The extraction of 1 ton of coal adds $20 to GDP</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Accounting for the depreciation of the mining equipment adjusts GDP to a measure of GNP of $10</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Accounting for the depreciation of the scarce resource, GNP falls to $5, accounting for the negative externalities would make it fall even more</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44367" y="0"/>
            <a:ext cx="7903265"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Correcting GDP for Natural Capital Depreciation</a:t>
            </a:r>
          </a:p>
        </p:txBody>
      </p:sp>
    </p:spTree>
    <p:custDataLst>
      <p:tags r:id="rId1"/>
    </p:custDataLst>
    <p:extLst>
      <p:ext uri="{BB962C8B-B14F-4D97-AF65-F5344CB8AC3E}">
        <p14:creationId xmlns:p14="http://schemas.microsoft.com/office/powerpoint/2010/main" val="2812087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6370975"/>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As with any capital, depletion of a natural resource depreciates its value.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Example: Coal Extraction</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The extraction of 1 ton of coal adds $20 to GDP</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Accounting for the depreciation of the mining equipment adjusts GDP to a measure of GNP of $10</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Accounting for the depreciation of the scarce resource, GNP falls to $5, accounting for the negative externalities would make it fall even more</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Which measure is more useful for evaluating economic sustainability?</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44367" y="0"/>
            <a:ext cx="7903265"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Correcting GDP for Natural Capital Depreciation</a:t>
            </a:r>
          </a:p>
        </p:txBody>
      </p:sp>
    </p:spTree>
    <p:custDataLst>
      <p:tags r:id="rId1"/>
    </p:custDataLst>
    <p:extLst>
      <p:ext uri="{BB962C8B-B14F-4D97-AF65-F5344CB8AC3E}">
        <p14:creationId xmlns:p14="http://schemas.microsoft.com/office/powerpoint/2010/main" val="711007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3416320"/>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Great, so let’s just do it! But…</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Measurement is really hard. Creating a statistically consistent time-series of </a:t>
            </a:r>
            <a:r>
              <a:rPr lang="en-US" sz="2400" dirty="0">
                <a:solidFill>
                  <a:srgbClr val="0070C0"/>
                </a:solidFill>
                <a:latin typeface="+mj-lt"/>
                <a:cs typeface="Calibri Light" panose="020F0302020204030204" pitchFamily="34" charset="0"/>
              </a:rPr>
              <a:t>clean air </a:t>
            </a:r>
            <a:r>
              <a:rPr lang="en-US" sz="2400" dirty="0">
                <a:latin typeface="+mj-lt"/>
                <a:cs typeface="Calibri Light" panose="020F0302020204030204" pitchFamily="34" charset="0"/>
              </a:rPr>
              <a:t>or </a:t>
            </a:r>
            <a:r>
              <a:rPr lang="en-US" sz="2400" dirty="0">
                <a:solidFill>
                  <a:srgbClr val="0070C0"/>
                </a:solidFill>
                <a:latin typeface="+mj-lt"/>
                <a:cs typeface="Calibri Light" panose="020F0302020204030204" pitchFamily="34" charset="0"/>
              </a:rPr>
              <a:t>clean water</a:t>
            </a:r>
            <a:r>
              <a:rPr lang="en-US" sz="2400" dirty="0">
                <a:latin typeface="+mj-lt"/>
                <a:cs typeface="Calibri Light" panose="020F0302020204030204" pitchFamily="34" charset="0"/>
              </a:rPr>
              <a:t> is challenging.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756327" y="0"/>
            <a:ext cx="8679346"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Difficulty at a National Scale and Bias of Omitted Capital</a:t>
            </a:r>
          </a:p>
        </p:txBody>
      </p:sp>
    </p:spTree>
    <p:custDataLst>
      <p:tags r:id="rId1"/>
    </p:custDataLst>
    <p:extLst>
      <p:ext uri="{BB962C8B-B14F-4D97-AF65-F5344CB8AC3E}">
        <p14:creationId xmlns:p14="http://schemas.microsoft.com/office/powerpoint/2010/main" val="375795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Female Profile with solid fill">
            <a:extLst>
              <a:ext uri="{FF2B5EF4-FFF2-40B4-BE49-F238E27FC236}">
                <a16:creationId xmlns:a16="http://schemas.microsoft.com/office/drawing/2014/main" id="{EA38045D-1B9C-47F3-95D9-A2F7DF228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36911" y="695737"/>
            <a:ext cx="1497495" cy="1497495"/>
          </a:xfrm>
          <a:prstGeom prst="rect">
            <a:avLst/>
          </a:prstGeom>
        </p:spPr>
      </p:pic>
      <p:pic>
        <p:nvPicPr>
          <p:cNvPr id="7" name="Graphic 6" descr="Female Profile with solid fill">
            <a:extLst>
              <a:ext uri="{FF2B5EF4-FFF2-40B4-BE49-F238E27FC236}">
                <a16:creationId xmlns:a16="http://schemas.microsoft.com/office/drawing/2014/main" id="{1FC45817-FC61-477D-85A9-EC0F601304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0273" y="695738"/>
            <a:ext cx="1497495" cy="1497495"/>
          </a:xfrm>
          <a:prstGeom prst="rect">
            <a:avLst/>
          </a:prstGeom>
        </p:spPr>
      </p:pic>
      <p:pic>
        <p:nvPicPr>
          <p:cNvPr id="5" name="Graphic 4" descr="Dollar with solid fill">
            <a:extLst>
              <a:ext uri="{FF2B5EF4-FFF2-40B4-BE49-F238E27FC236}">
                <a16:creationId xmlns:a16="http://schemas.microsoft.com/office/drawing/2014/main" id="{51FDD640-2FF8-47A8-B666-79832753C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9571" y="2193232"/>
            <a:ext cx="766226" cy="766226"/>
          </a:xfrm>
          <a:prstGeom prst="rect">
            <a:avLst/>
          </a:prstGeom>
        </p:spPr>
      </p:pic>
      <p:pic>
        <p:nvPicPr>
          <p:cNvPr id="12" name="Graphic 11" descr="Dollar with solid fill">
            <a:extLst>
              <a:ext uri="{FF2B5EF4-FFF2-40B4-BE49-F238E27FC236}">
                <a16:creationId xmlns:a16="http://schemas.microsoft.com/office/drawing/2014/main" id="{8B64DFF1-87C8-47B7-A3F3-1050C2B352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6910" y="2193232"/>
            <a:ext cx="766226" cy="766226"/>
          </a:xfrm>
          <a:prstGeom prst="rect">
            <a:avLst/>
          </a:prstGeom>
        </p:spPr>
      </p:pic>
      <p:pic>
        <p:nvPicPr>
          <p:cNvPr id="13" name="Graphic 12" descr="Dollar with solid fill">
            <a:extLst>
              <a:ext uri="{FF2B5EF4-FFF2-40B4-BE49-F238E27FC236}">
                <a16:creationId xmlns:a16="http://schemas.microsoft.com/office/drawing/2014/main" id="{47543B92-2E38-4B16-A752-A7BECD095E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5856" y="2193232"/>
            <a:ext cx="766226" cy="766226"/>
          </a:xfrm>
          <a:prstGeom prst="rect">
            <a:avLst/>
          </a:prstGeom>
        </p:spPr>
      </p:pic>
      <p:pic>
        <p:nvPicPr>
          <p:cNvPr id="14" name="Graphic 13" descr="Dollar with solid fill">
            <a:extLst>
              <a:ext uri="{FF2B5EF4-FFF2-40B4-BE49-F238E27FC236}">
                <a16:creationId xmlns:a16="http://schemas.microsoft.com/office/drawing/2014/main" id="{DC101683-B480-4902-97AA-33EE4A0846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7362" y="2193232"/>
            <a:ext cx="766226" cy="766226"/>
          </a:xfrm>
          <a:prstGeom prst="rect">
            <a:avLst/>
          </a:prstGeom>
        </p:spPr>
      </p:pic>
      <p:pic>
        <p:nvPicPr>
          <p:cNvPr id="15" name="Graphic 14" descr="Dollar with solid fill">
            <a:extLst>
              <a:ext uri="{FF2B5EF4-FFF2-40B4-BE49-F238E27FC236}">
                <a16:creationId xmlns:a16="http://schemas.microsoft.com/office/drawing/2014/main" id="{85F15890-E985-4AB2-991F-1B79871D88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4701" y="2193232"/>
            <a:ext cx="766226" cy="766226"/>
          </a:xfrm>
          <a:prstGeom prst="rect">
            <a:avLst/>
          </a:prstGeom>
        </p:spPr>
      </p:pic>
      <p:pic>
        <p:nvPicPr>
          <p:cNvPr id="18" name="Graphic 17" descr="Dollar with solid fill">
            <a:extLst>
              <a:ext uri="{FF2B5EF4-FFF2-40B4-BE49-F238E27FC236}">
                <a16:creationId xmlns:a16="http://schemas.microsoft.com/office/drawing/2014/main" id="{CDC73A16-54D8-48B3-BDF7-FE972DD3D5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3753" y="2193232"/>
            <a:ext cx="766226" cy="766226"/>
          </a:xfrm>
          <a:prstGeom prst="rect">
            <a:avLst/>
          </a:prstGeom>
        </p:spPr>
      </p:pic>
      <p:pic>
        <p:nvPicPr>
          <p:cNvPr id="19" name="Graphic 18" descr="Dollar with solid fill">
            <a:extLst>
              <a:ext uri="{FF2B5EF4-FFF2-40B4-BE49-F238E27FC236}">
                <a16:creationId xmlns:a16="http://schemas.microsoft.com/office/drawing/2014/main" id="{AD997F7E-5957-4BA4-8D5D-11D12CFF33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95259" y="2193232"/>
            <a:ext cx="766226" cy="766226"/>
          </a:xfrm>
          <a:prstGeom prst="rect">
            <a:avLst/>
          </a:prstGeom>
        </p:spPr>
      </p:pic>
      <p:pic>
        <p:nvPicPr>
          <p:cNvPr id="22" name="Graphic 21" descr="Piggy Bank with solid fill">
            <a:extLst>
              <a:ext uri="{FF2B5EF4-FFF2-40B4-BE49-F238E27FC236}">
                <a16:creationId xmlns:a16="http://schemas.microsoft.com/office/drawing/2014/main" id="{BEDED3D1-F059-41D4-9D1D-AEE32A059F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2887" y="2959458"/>
            <a:ext cx="914400" cy="914400"/>
          </a:xfrm>
          <a:prstGeom prst="rect">
            <a:avLst/>
          </a:prstGeom>
        </p:spPr>
      </p:pic>
      <p:pic>
        <p:nvPicPr>
          <p:cNvPr id="23" name="Graphic 22" descr="Piggy Bank with solid fill">
            <a:extLst>
              <a:ext uri="{FF2B5EF4-FFF2-40B4-BE49-F238E27FC236}">
                <a16:creationId xmlns:a16="http://schemas.microsoft.com/office/drawing/2014/main" id="{E2441726-1D6A-43C7-ADF4-540DA3D0E8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49795" y="2917878"/>
            <a:ext cx="914400" cy="914400"/>
          </a:xfrm>
          <a:prstGeom prst="rect">
            <a:avLst/>
          </a:prstGeom>
        </p:spPr>
      </p:pic>
      <p:pic>
        <p:nvPicPr>
          <p:cNvPr id="24" name="Graphic 23" descr="Piggy Bank with solid fill">
            <a:extLst>
              <a:ext uri="{FF2B5EF4-FFF2-40B4-BE49-F238E27FC236}">
                <a16:creationId xmlns:a16="http://schemas.microsoft.com/office/drawing/2014/main" id="{5BB6783D-EA53-43A5-AF7F-E458A5168B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31699" y="2917878"/>
            <a:ext cx="914400" cy="914400"/>
          </a:xfrm>
          <a:prstGeom prst="rect">
            <a:avLst/>
          </a:prstGeom>
        </p:spPr>
      </p:pic>
      <p:sp>
        <p:nvSpPr>
          <p:cNvPr id="44" name="TextBox 43">
            <a:extLst>
              <a:ext uri="{FF2B5EF4-FFF2-40B4-BE49-F238E27FC236}">
                <a16:creationId xmlns:a16="http://schemas.microsoft.com/office/drawing/2014/main" id="{0F1AB423-D29C-4AAC-96EA-EE0A9A8282E2}"/>
              </a:ext>
            </a:extLst>
          </p:cNvPr>
          <p:cNvSpPr txBox="1"/>
          <p:nvPr/>
        </p:nvSpPr>
        <p:spPr>
          <a:xfrm>
            <a:off x="5256917" y="2129658"/>
            <a:ext cx="1596887" cy="769441"/>
          </a:xfrm>
          <a:prstGeom prst="rect">
            <a:avLst/>
          </a:prstGeom>
          <a:noFill/>
        </p:spPr>
        <p:txBody>
          <a:bodyPr wrap="square" rtlCol="0">
            <a:spAutoFit/>
          </a:bodyPr>
          <a:lstStyle/>
          <a:p>
            <a:pPr algn="ctr"/>
            <a:r>
              <a:rPr lang="en-US" sz="2200" dirty="0"/>
              <a:t>Income (GDP)</a:t>
            </a:r>
          </a:p>
        </p:txBody>
      </p:sp>
      <p:sp>
        <p:nvSpPr>
          <p:cNvPr id="48" name="TextBox 47">
            <a:extLst>
              <a:ext uri="{FF2B5EF4-FFF2-40B4-BE49-F238E27FC236}">
                <a16:creationId xmlns:a16="http://schemas.microsoft.com/office/drawing/2014/main" id="{5D986461-B4DF-4835-9AD8-4BE1E1C68B33}"/>
              </a:ext>
            </a:extLst>
          </p:cNvPr>
          <p:cNvSpPr txBox="1"/>
          <p:nvPr/>
        </p:nvSpPr>
        <p:spPr>
          <a:xfrm>
            <a:off x="5256917" y="2985050"/>
            <a:ext cx="1596887" cy="769441"/>
          </a:xfrm>
          <a:prstGeom prst="rect">
            <a:avLst/>
          </a:prstGeom>
          <a:noFill/>
        </p:spPr>
        <p:txBody>
          <a:bodyPr wrap="square" rtlCol="0">
            <a:spAutoFit/>
          </a:bodyPr>
          <a:lstStyle/>
          <a:p>
            <a:pPr algn="ctr"/>
            <a:r>
              <a:rPr lang="en-US" sz="2200" dirty="0"/>
              <a:t>Savings</a:t>
            </a:r>
          </a:p>
          <a:p>
            <a:pPr algn="ctr"/>
            <a:r>
              <a:rPr lang="en-US" sz="2200" dirty="0"/>
              <a:t>(stocks)</a:t>
            </a:r>
          </a:p>
        </p:txBody>
      </p:sp>
      <p:sp>
        <p:nvSpPr>
          <p:cNvPr id="33" name="TextBox 32">
            <a:extLst>
              <a:ext uri="{FF2B5EF4-FFF2-40B4-BE49-F238E27FC236}">
                <a16:creationId xmlns:a16="http://schemas.microsoft.com/office/drawing/2014/main" id="{A8B9D292-65D1-4B8D-B936-FD1285DFAD7E}"/>
              </a:ext>
            </a:extLst>
          </p:cNvPr>
          <p:cNvSpPr txBox="1"/>
          <p:nvPr/>
        </p:nvSpPr>
        <p:spPr>
          <a:xfrm>
            <a:off x="4527142" y="418738"/>
            <a:ext cx="3056436" cy="553998"/>
          </a:xfrm>
          <a:prstGeom prst="rect">
            <a:avLst/>
          </a:prstGeom>
          <a:noFill/>
        </p:spPr>
        <p:txBody>
          <a:bodyPr wrap="square" rtlCol="0">
            <a:spAutoFit/>
          </a:bodyPr>
          <a:lstStyle/>
          <a:p>
            <a:pPr algn="ctr"/>
            <a:r>
              <a:rPr lang="en-US" sz="3000" dirty="0"/>
              <a:t>Who is better off?</a:t>
            </a:r>
          </a:p>
        </p:txBody>
      </p:sp>
    </p:spTree>
    <p:custDataLst>
      <p:tags r:id="rId1"/>
    </p:custDataLst>
    <p:extLst>
      <p:ext uri="{BB962C8B-B14F-4D97-AF65-F5344CB8AC3E}">
        <p14:creationId xmlns:p14="http://schemas.microsoft.com/office/powerpoint/2010/main" val="899648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524315"/>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Great, so let’s just do it! But…</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Measurement is really hard. Creating a statistically consistent time-series of </a:t>
            </a:r>
            <a:r>
              <a:rPr lang="en-US" sz="2400" dirty="0">
                <a:solidFill>
                  <a:srgbClr val="0070C0"/>
                </a:solidFill>
                <a:latin typeface="+mj-lt"/>
                <a:cs typeface="Calibri Light" panose="020F0302020204030204" pitchFamily="34" charset="0"/>
              </a:rPr>
              <a:t>clean air </a:t>
            </a:r>
            <a:r>
              <a:rPr lang="en-US" sz="2400" dirty="0">
                <a:latin typeface="+mj-lt"/>
                <a:cs typeface="Calibri Light" panose="020F0302020204030204" pitchFamily="34" charset="0"/>
              </a:rPr>
              <a:t>or </a:t>
            </a:r>
            <a:r>
              <a:rPr lang="en-US" sz="2400" dirty="0">
                <a:solidFill>
                  <a:srgbClr val="0070C0"/>
                </a:solidFill>
                <a:latin typeface="+mj-lt"/>
                <a:cs typeface="Calibri Light" panose="020F0302020204030204" pitchFamily="34" charset="0"/>
              </a:rPr>
              <a:t>clean water</a:t>
            </a:r>
            <a:r>
              <a:rPr lang="en-US" sz="2400" dirty="0">
                <a:latin typeface="+mj-lt"/>
                <a:cs typeface="Calibri Light" panose="020F0302020204030204" pitchFamily="34" charset="0"/>
              </a:rPr>
              <a:t> is challenging.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simple measure of net domestic product is likely strongly correlated with a true measure of wealth that takes into account nonmarket goods and services.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756327" y="0"/>
            <a:ext cx="8679346"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Difficulty at a National Scale and Bias of Omitted Capital</a:t>
            </a:r>
          </a:p>
        </p:txBody>
      </p:sp>
    </p:spTree>
    <p:custDataLst>
      <p:tags r:id="rId1"/>
    </p:custDataLst>
    <p:extLst>
      <p:ext uri="{BB962C8B-B14F-4D97-AF65-F5344CB8AC3E}">
        <p14:creationId xmlns:p14="http://schemas.microsoft.com/office/powerpoint/2010/main" val="1452381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632311"/>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Great, so let’s just do it! But…</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Measurement is really hard. Creating a statistically consistent time-series of </a:t>
            </a:r>
            <a:r>
              <a:rPr lang="en-US" sz="2400" dirty="0">
                <a:solidFill>
                  <a:srgbClr val="0070C0"/>
                </a:solidFill>
                <a:latin typeface="+mj-lt"/>
                <a:cs typeface="Calibri Light" panose="020F0302020204030204" pitchFamily="34" charset="0"/>
              </a:rPr>
              <a:t>clean air </a:t>
            </a:r>
            <a:r>
              <a:rPr lang="en-US" sz="2400" dirty="0">
                <a:latin typeface="+mj-lt"/>
                <a:cs typeface="Calibri Light" panose="020F0302020204030204" pitchFamily="34" charset="0"/>
              </a:rPr>
              <a:t>or </a:t>
            </a:r>
            <a:r>
              <a:rPr lang="en-US" sz="2400" dirty="0">
                <a:solidFill>
                  <a:srgbClr val="0070C0"/>
                </a:solidFill>
                <a:latin typeface="+mj-lt"/>
                <a:cs typeface="Calibri Light" panose="020F0302020204030204" pitchFamily="34" charset="0"/>
              </a:rPr>
              <a:t>clean water</a:t>
            </a:r>
            <a:r>
              <a:rPr lang="en-US" sz="2400" dirty="0">
                <a:latin typeface="+mj-lt"/>
                <a:cs typeface="Calibri Light" panose="020F0302020204030204" pitchFamily="34" charset="0"/>
              </a:rPr>
              <a:t> is challenging.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simple measure of net domestic product is likely strongly correlated with a true measure of wealth that takes into account nonmarket goods and services.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However, if the economic value of the excluded capital has increased overtime, then the bias has also.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756327" y="0"/>
            <a:ext cx="8679346"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Difficulty at a National Scale and Bias of Omitted Capital</a:t>
            </a:r>
          </a:p>
        </p:txBody>
      </p:sp>
    </p:spTree>
    <p:custDataLst>
      <p:tags r:id="rId1"/>
    </p:custDataLst>
    <p:extLst>
      <p:ext uri="{BB962C8B-B14F-4D97-AF65-F5344CB8AC3E}">
        <p14:creationId xmlns:p14="http://schemas.microsoft.com/office/powerpoint/2010/main" val="476534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924338"/>
            <a:ext cx="11498080" cy="6370975"/>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Great, so let’s just do it! But…</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Measurement is really hard. Creating a statistically consistent time-series of </a:t>
            </a:r>
            <a:r>
              <a:rPr lang="en-US" sz="2400" dirty="0">
                <a:solidFill>
                  <a:srgbClr val="0070C0"/>
                </a:solidFill>
                <a:latin typeface="+mj-lt"/>
                <a:cs typeface="Calibri Light" panose="020F0302020204030204" pitchFamily="34" charset="0"/>
              </a:rPr>
              <a:t>clean air </a:t>
            </a:r>
            <a:r>
              <a:rPr lang="en-US" sz="2400" dirty="0">
                <a:latin typeface="+mj-lt"/>
                <a:cs typeface="Calibri Light" panose="020F0302020204030204" pitchFamily="34" charset="0"/>
              </a:rPr>
              <a:t>or </a:t>
            </a:r>
            <a:r>
              <a:rPr lang="en-US" sz="2400" dirty="0">
                <a:solidFill>
                  <a:srgbClr val="0070C0"/>
                </a:solidFill>
                <a:latin typeface="+mj-lt"/>
                <a:cs typeface="Calibri Light" panose="020F0302020204030204" pitchFamily="34" charset="0"/>
              </a:rPr>
              <a:t>clean water</a:t>
            </a:r>
            <a:r>
              <a:rPr lang="en-US" sz="2400" dirty="0">
                <a:latin typeface="+mj-lt"/>
                <a:cs typeface="Calibri Light" panose="020F0302020204030204" pitchFamily="34" charset="0"/>
              </a:rPr>
              <a:t> is challenging.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simple measure of net domestic product is likely strongly correlated with a true measure of wealth that takes into account nonmarket goods and services.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However, if the economic value of the excluded capital has increased overtime, then the bias has also.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For example, wealthier societies participate more in outdoor recreation. Often competing with production things like mining that </a:t>
            </a:r>
            <a:r>
              <a:rPr lang="en-US" sz="2400" i="1" dirty="0">
                <a:latin typeface="+mj-lt"/>
                <a:cs typeface="Calibri Light" panose="020F0302020204030204" pitchFamily="34" charset="0"/>
              </a:rPr>
              <a:t>are counted </a:t>
            </a:r>
            <a:r>
              <a:rPr lang="en-US" sz="2400" dirty="0">
                <a:latin typeface="+mj-lt"/>
                <a:cs typeface="Calibri Light" panose="020F0302020204030204" pitchFamily="34" charset="0"/>
              </a:rPr>
              <a:t>in GDP/NDP!  </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756327" y="149087"/>
            <a:ext cx="8679346"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Difficulty at a National Scale and Bias of Omitted Capital</a:t>
            </a:r>
          </a:p>
        </p:txBody>
      </p:sp>
    </p:spTree>
    <p:custDataLst>
      <p:tags r:id="rId1"/>
    </p:custDataLst>
    <p:extLst>
      <p:ext uri="{BB962C8B-B14F-4D97-AF65-F5344CB8AC3E}">
        <p14:creationId xmlns:p14="http://schemas.microsoft.com/office/powerpoint/2010/main" val="1348224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150379"/>
            <a:ext cx="11498080" cy="498598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200" dirty="0">
                <a:latin typeface="+mj-lt"/>
                <a:cs typeface="Calibri Light" panose="020F0302020204030204" pitchFamily="34" charset="0"/>
              </a:rPr>
              <a:t>As you heard in the </a:t>
            </a:r>
            <a:r>
              <a:rPr lang="en-US" sz="2200" dirty="0" err="1">
                <a:latin typeface="+mj-lt"/>
                <a:cs typeface="Calibri Light" panose="020F0302020204030204" pitchFamily="34" charset="0"/>
              </a:rPr>
              <a:t>Fenichel</a:t>
            </a:r>
            <a:r>
              <a:rPr lang="en-US" sz="2200" dirty="0">
                <a:latin typeface="+mj-lt"/>
                <a:cs typeface="Calibri Light" panose="020F0302020204030204" pitchFamily="34" charset="0"/>
              </a:rPr>
              <a:t> podcast, cross-US-governmental efforts have just begun.</a:t>
            </a:r>
          </a:p>
          <a:p>
            <a:pPr lvl="1"/>
            <a:endParaRPr lang="en-US" sz="2400" dirty="0">
              <a:latin typeface="+mj-lt"/>
              <a:cs typeface="Calibri Light" panose="020F0302020204030204" pitchFamily="34" charset="0"/>
            </a:endParaRPr>
          </a:p>
          <a:p>
            <a:pPr lvl="1"/>
            <a:r>
              <a:rPr lang="en-US" sz="2000" dirty="0">
                <a:latin typeface="+mj-lt"/>
                <a:cs typeface="Calibri Light" panose="020F0302020204030204" pitchFamily="34" charset="0"/>
              </a:rPr>
              <a:t>“But now, the first-ever U.S. National Strategy to Develop Statistics for Environmental-Economic Decisions (National Strategy) recognizes and addresses this issue. </a:t>
            </a:r>
            <a:r>
              <a:rPr lang="en-US" sz="2000" b="1" dirty="0">
                <a:latin typeface="+mj-lt"/>
                <a:cs typeface="Calibri Light" panose="020F0302020204030204" pitchFamily="34" charset="0"/>
              </a:rPr>
              <a:t>It creates a U.S. system to account for natural assets—from the minerals that power our tech economy and are driving the electric-vehicle revolution, to the ocean and rivers that support our fishing industry, to the forests that clean our air—and quantify the immense value this natural capital provides. This National Strategy will help us understand and consistently track changes in the condition and economic value of land, water, air, and other natural assets</a:t>
            </a:r>
            <a:r>
              <a:rPr lang="en-US" sz="2000" dirty="0">
                <a:latin typeface="+mj-lt"/>
                <a:cs typeface="Calibri Light" panose="020F0302020204030204" pitchFamily="34" charset="0"/>
              </a:rPr>
              <a:t>. It will also help the federal government fulfill its responsibility to the American people to provide a fuller understanding of our economy. And it will provide data to guide the federal government and the economy through the transition we need for sustainable growth and development, a stable climate, and a healthy planet.</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200" dirty="0">
                <a:latin typeface="+mj-lt"/>
                <a:cs typeface="Calibri Light" panose="020F0302020204030204" pitchFamily="34" charset="0"/>
              </a:rPr>
              <a:t>This is a 10-15 year gov’t project… but will also surely impact how private industry measures ESG impacts. Exciting opportunities out there…</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756327" y="77929"/>
            <a:ext cx="8679346"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This is happening.</a:t>
            </a:r>
          </a:p>
        </p:txBody>
      </p:sp>
    </p:spTree>
    <p:custDataLst>
      <p:tags r:id="rId1"/>
    </p:custDataLst>
    <p:extLst>
      <p:ext uri="{BB962C8B-B14F-4D97-AF65-F5344CB8AC3E}">
        <p14:creationId xmlns:p14="http://schemas.microsoft.com/office/powerpoint/2010/main" val="2978748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150379"/>
            <a:ext cx="11498080" cy="3816429"/>
          </a:xfrm>
          <a:prstGeom prst="rect">
            <a:avLst/>
          </a:prstGeom>
          <a:noFill/>
          <a:effectLst/>
        </p:spPr>
        <p:txBody>
          <a:bodyPr wrap="square" rtlCol="0">
            <a:spAutoFit/>
          </a:bodyPr>
          <a:lstStyle/>
          <a:p>
            <a:pPr lvl="1"/>
            <a:r>
              <a:rPr lang="en-US" sz="2200" dirty="0">
                <a:latin typeface="+mj-lt"/>
                <a:cs typeface="Calibri Light" panose="020F0302020204030204" pitchFamily="34" charset="0"/>
              </a:rPr>
              <a:t>From the conclusion of Solow’s RFF monograph:</a:t>
            </a:r>
            <a:br>
              <a:rPr lang="en-US" sz="2200" dirty="0">
                <a:latin typeface="+mj-lt"/>
                <a:cs typeface="Calibri Light" panose="020F0302020204030204" pitchFamily="34" charset="0"/>
              </a:rPr>
            </a:br>
            <a:endParaRPr lang="en-US" sz="2200" dirty="0">
              <a:latin typeface="+mj-lt"/>
              <a:cs typeface="Calibri Light" panose="020F0302020204030204" pitchFamily="34" charset="0"/>
            </a:endParaRPr>
          </a:p>
          <a:p>
            <a:pPr lvl="1"/>
            <a:br>
              <a:rPr lang="en-US" sz="2200" dirty="0">
                <a:latin typeface="+mj-lt"/>
                <a:cs typeface="Calibri Light" panose="020F0302020204030204" pitchFamily="34" charset="0"/>
              </a:rPr>
            </a:br>
            <a:r>
              <a:rPr lang="en-US" sz="2200" dirty="0">
                <a:latin typeface="+mj-lt"/>
                <a:cs typeface="Calibri Light" panose="020F0302020204030204" pitchFamily="34" charset="0"/>
              </a:rPr>
              <a:t>"I have suggested that an innovation in social accounting practice could contribute to more rational debate and possibly to more rational action in the economics of nonrenewable resources and the approach to a sustainable economy. There is a trick involved here and guess I should confess what it is. </a:t>
            </a:r>
            <a:r>
              <a:rPr lang="en-US" sz="2200" b="1" dirty="0">
                <a:latin typeface="+mj-lt"/>
                <a:cs typeface="Calibri Light" panose="020F0302020204030204" pitchFamily="34" charset="0"/>
              </a:rPr>
              <a:t>In a complex world, populated by people with diverse interests and tastes, and enmeshed in uncertainty about the future (not to mention the past), there is a lot to be gained by transforming questions of yes-or-no into questions of more-or-less</a:t>
            </a:r>
            <a:r>
              <a:rPr lang="en-US" sz="2200" dirty="0">
                <a:latin typeface="+mj-lt"/>
                <a:cs typeface="Calibri Light" panose="020F0302020204030204" pitchFamily="34" charset="0"/>
              </a:rPr>
              <a:t>. Yes-or-no lends itself to stalemate and confrontation; more-or-less lends itself to trade-offs. The trick is to understand more of what and less of what.”</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756327" y="77929"/>
            <a:ext cx="8679346"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Last thoughts:</a:t>
            </a:r>
          </a:p>
        </p:txBody>
      </p:sp>
    </p:spTree>
    <p:custDataLst>
      <p:tags r:id="rId1"/>
    </p:custDataLst>
    <p:extLst>
      <p:ext uri="{BB962C8B-B14F-4D97-AF65-F5344CB8AC3E}">
        <p14:creationId xmlns:p14="http://schemas.microsoft.com/office/powerpoint/2010/main" val="1009163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chemeClr val="tx1"/>
                </a:solidFill>
                <a:latin typeface="+mj-lt"/>
              </a:rPr>
              <a:t>Next class</a:t>
            </a:r>
          </a:p>
          <a:p>
            <a:pPr algn="ctr"/>
            <a:endParaRPr lang="en-US" dirty="0">
              <a:solidFill>
                <a:schemeClr val="tx1"/>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591345" y="1482657"/>
            <a:ext cx="11009309" cy="2308324"/>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Prof. Austin takes over for a couple weeks starting on Wednesday!</a:t>
            </a:r>
          </a:p>
          <a:p>
            <a:pPr marL="800100" lvl="1" indent="-342900">
              <a:buFont typeface="Arial" panose="020B0604020202020204" pitchFamily="34" charset="0"/>
              <a:buChar char="•"/>
            </a:pPr>
            <a:endParaRPr lang="en-US" sz="2400" b="1" dirty="0">
              <a:latin typeface="+mj-lt"/>
              <a:cs typeface="Calibri Light" panose="020F0302020204030204" pitchFamily="34" charset="0"/>
            </a:endParaRPr>
          </a:p>
          <a:p>
            <a:pPr marL="800100" lvl="1" indent="-342900">
              <a:buFont typeface="Arial" panose="020B0604020202020204" pitchFamily="34" charset="0"/>
              <a:buChar char="•"/>
            </a:pPr>
            <a:r>
              <a:rPr lang="en-US" sz="2400" b="1" dirty="0">
                <a:latin typeface="+mj-lt"/>
                <a:cs typeface="Calibri Light" panose="020F0302020204030204" pitchFamily="34" charset="0"/>
              </a:rPr>
              <a:t>Reminder: </a:t>
            </a:r>
            <a:r>
              <a:rPr lang="en-US" sz="2400" dirty="0">
                <a:latin typeface="+mj-lt"/>
                <a:cs typeface="Calibri Light" panose="020F0302020204030204" pitchFamily="34" charset="0"/>
                <a:hlinkClick r:id="rId4"/>
              </a:rPr>
              <a:t>Case Study #2 </a:t>
            </a:r>
            <a:r>
              <a:rPr lang="en-US" sz="2400" dirty="0">
                <a:latin typeface="+mj-lt"/>
                <a:cs typeface="Calibri Light" panose="020F0302020204030204" pitchFamily="34" charset="0"/>
              </a:rPr>
              <a:t>is on the course github repository. Hopefully you are finding it a great introduction to climate-economy models, DICE, and coding, all in one! Due Oct 2</a:t>
            </a:r>
            <a:r>
              <a:rPr lang="en-US" sz="2400" baseline="30000" dirty="0">
                <a:latin typeface="+mj-lt"/>
                <a:cs typeface="Calibri Light" panose="020F0302020204030204" pitchFamily="34" charset="0"/>
              </a:rPr>
              <a:t>nd</a:t>
            </a:r>
            <a:r>
              <a:rPr lang="en-US" sz="2400" dirty="0">
                <a:latin typeface="+mj-lt"/>
                <a:cs typeface="Calibri Light" panose="020F0302020204030204" pitchFamily="34" charset="0"/>
              </a:rPr>
              <a:t> by 11:59pm</a:t>
            </a:r>
          </a:p>
          <a:p>
            <a:pPr marL="1828800" lvl="3"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47350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Female Profile with solid fill">
            <a:extLst>
              <a:ext uri="{FF2B5EF4-FFF2-40B4-BE49-F238E27FC236}">
                <a16:creationId xmlns:a16="http://schemas.microsoft.com/office/drawing/2014/main" id="{EA38045D-1B9C-47F3-95D9-A2F7DF228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36911" y="695737"/>
            <a:ext cx="1497495" cy="1497495"/>
          </a:xfrm>
          <a:prstGeom prst="rect">
            <a:avLst/>
          </a:prstGeom>
        </p:spPr>
      </p:pic>
      <p:pic>
        <p:nvPicPr>
          <p:cNvPr id="7" name="Graphic 6" descr="Female Profile with solid fill">
            <a:extLst>
              <a:ext uri="{FF2B5EF4-FFF2-40B4-BE49-F238E27FC236}">
                <a16:creationId xmlns:a16="http://schemas.microsoft.com/office/drawing/2014/main" id="{1FC45817-FC61-477D-85A9-EC0F601304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0273" y="695738"/>
            <a:ext cx="1497495" cy="1497495"/>
          </a:xfrm>
          <a:prstGeom prst="rect">
            <a:avLst/>
          </a:prstGeom>
        </p:spPr>
      </p:pic>
      <p:pic>
        <p:nvPicPr>
          <p:cNvPr id="5" name="Graphic 4" descr="Dollar with solid fill">
            <a:extLst>
              <a:ext uri="{FF2B5EF4-FFF2-40B4-BE49-F238E27FC236}">
                <a16:creationId xmlns:a16="http://schemas.microsoft.com/office/drawing/2014/main" id="{51FDD640-2FF8-47A8-B666-79832753C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9571" y="2193232"/>
            <a:ext cx="766226" cy="766226"/>
          </a:xfrm>
          <a:prstGeom prst="rect">
            <a:avLst/>
          </a:prstGeom>
        </p:spPr>
      </p:pic>
      <p:pic>
        <p:nvPicPr>
          <p:cNvPr id="12" name="Graphic 11" descr="Dollar with solid fill">
            <a:extLst>
              <a:ext uri="{FF2B5EF4-FFF2-40B4-BE49-F238E27FC236}">
                <a16:creationId xmlns:a16="http://schemas.microsoft.com/office/drawing/2014/main" id="{8B64DFF1-87C8-47B7-A3F3-1050C2B352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6910" y="2193232"/>
            <a:ext cx="766226" cy="766226"/>
          </a:xfrm>
          <a:prstGeom prst="rect">
            <a:avLst/>
          </a:prstGeom>
        </p:spPr>
      </p:pic>
      <p:pic>
        <p:nvPicPr>
          <p:cNvPr id="13" name="Graphic 12" descr="Dollar with solid fill">
            <a:extLst>
              <a:ext uri="{FF2B5EF4-FFF2-40B4-BE49-F238E27FC236}">
                <a16:creationId xmlns:a16="http://schemas.microsoft.com/office/drawing/2014/main" id="{47543B92-2E38-4B16-A752-A7BECD095E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5856" y="2193232"/>
            <a:ext cx="766226" cy="766226"/>
          </a:xfrm>
          <a:prstGeom prst="rect">
            <a:avLst/>
          </a:prstGeom>
        </p:spPr>
      </p:pic>
      <p:pic>
        <p:nvPicPr>
          <p:cNvPr id="14" name="Graphic 13" descr="Dollar with solid fill">
            <a:extLst>
              <a:ext uri="{FF2B5EF4-FFF2-40B4-BE49-F238E27FC236}">
                <a16:creationId xmlns:a16="http://schemas.microsoft.com/office/drawing/2014/main" id="{DC101683-B480-4902-97AA-33EE4A0846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7362" y="2193232"/>
            <a:ext cx="766226" cy="766226"/>
          </a:xfrm>
          <a:prstGeom prst="rect">
            <a:avLst/>
          </a:prstGeom>
        </p:spPr>
      </p:pic>
      <p:pic>
        <p:nvPicPr>
          <p:cNvPr id="15" name="Graphic 14" descr="Dollar with solid fill">
            <a:extLst>
              <a:ext uri="{FF2B5EF4-FFF2-40B4-BE49-F238E27FC236}">
                <a16:creationId xmlns:a16="http://schemas.microsoft.com/office/drawing/2014/main" id="{85F15890-E985-4AB2-991F-1B79871D88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4701" y="2193232"/>
            <a:ext cx="766226" cy="766226"/>
          </a:xfrm>
          <a:prstGeom prst="rect">
            <a:avLst/>
          </a:prstGeom>
        </p:spPr>
      </p:pic>
      <p:pic>
        <p:nvPicPr>
          <p:cNvPr id="18" name="Graphic 17" descr="Dollar with solid fill">
            <a:extLst>
              <a:ext uri="{FF2B5EF4-FFF2-40B4-BE49-F238E27FC236}">
                <a16:creationId xmlns:a16="http://schemas.microsoft.com/office/drawing/2014/main" id="{CDC73A16-54D8-48B3-BDF7-FE972DD3D5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3753" y="2193232"/>
            <a:ext cx="766226" cy="766226"/>
          </a:xfrm>
          <a:prstGeom prst="rect">
            <a:avLst/>
          </a:prstGeom>
        </p:spPr>
      </p:pic>
      <p:pic>
        <p:nvPicPr>
          <p:cNvPr id="19" name="Graphic 18" descr="Dollar with solid fill">
            <a:extLst>
              <a:ext uri="{FF2B5EF4-FFF2-40B4-BE49-F238E27FC236}">
                <a16:creationId xmlns:a16="http://schemas.microsoft.com/office/drawing/2014/main" id="{AD997F7E-5957-4BA4-8D5D-11D12CFF33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95259" y="2193232"/>
            <a:ext cx="766226" cy="766226"/>
          </a:xfrm>
          <a:prstGeom prst="rect">
            <a:avLst/>
          </a:prstGeom>
        </p:spPr>
      </p:pic>
      <p:pic>
        <p:nvPicPr>
          <p:cNvPr id="22" name="Graphic 21" descr="Piggy Bank with solid fill">
            <a:extLst>
              <a:ext uri="{FF2B5EF4-FFF2-40B4-BE49-F238E27FC236}">
                <a16:creationId xmlns:a16="http://schemas.microsoft.com/office/drawing/2014/main" id="{BEDED3D1-F059-41D4-9D1D-AEE32A059F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2887" y="2959458"/>
            <a:ext cx="914400" cy="914400"/>
          </a:xfrm>
          <a:prstGeom prst="rect">
            <a:avLst/>
          </a:prstGeom>
        </p:spPr>
      </p:pic>
      <p:pic>
        <p:nvPicPr>
          <p:cNvPr id="23" name="Graphic 22" descr="Piggy Bank with solid fill">
            <a:extLst>
              <a:ext uri="{FF2B5EF4-FFF2-40B4-BE49-F238E27FC236}">
                <a16:creationId xmlns:a16="http://schemas.microsoft.com/office/drawing/2014/main" id="{E2441726-1D6A-43C7-ADF4-540DA3D0E8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49795" y="2917878"/>
            <a:ext cx="914400" cy="914400"/>
          </a:xfrm>
          <a:prstGeom prst="rect">
            <a:avLst/>
          </a:prstGeom>
        </p:spPr>
      </p:pic>
      <p:pic>
        <p:nvPicPr>
          <p:cNvPr id="24" name="Graphic 23" descr="Piggy Bank with solid fill">
            <a:extLst>
              <a:ext uri="{FF2B5EF4-FFF2-40B4-BE49-F238E27FC236}">
                <a16:creationId xmlns:a16="http://schemas.microsoft.com/office/drawing/2014/main" id="{5BB6783D-EA53-43A5-AF7F-E458A5168B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31699" y="2917878"/>
            <a:ext cx="914400" cy="914400"/>
          </a:xfrm>
          <a:prstGeom prst="rect">
            <a:avLst/>
          </a:prstGeom>
        </p:spPr>
      </p:pic>
      <p:pic>
        <p:nvPicPr>
          <p:cNvPr id="36" name="Graphic 35" descr="Water Bottle with solid fill">
            <a:extLst>
              <a:ext uri="{FF2B5EF4-FFF2-40B4-BE49-F238E27FC236}">
                <a16:creationId xmlns:a16="http://schemas.microsoft.com/office/drawing/2014/main" id="{D10D5BAB-F367-4E5E-8CDC-0E136035C6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28458" y="3819029"/>
            <a:ext cx="914400" cy="914400"/>
          </a:xfrm>
          <a:prstGeom prst="rect">
            <a:avLst/>
          </a:prstGeom>
        </p:spPr>
      </p:pic>
      <p:pic>
        <p:nvPicPr>
          <p:cNvPr id="40" name="Graphic 39" descr="Leaky Tap with solid fill">
            <a:extLst>
              <a:ext uri="{FF2B5EF4-FFF2-40B4-BE49-F238E27FC236}">
                <a16:creationId xmlns:a16="http://schemas.microsoft.com/office/drawing/2014/main" id="{E617C915-AC71-4F2F-9DC0-0EBBEC8E2BD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554887" y="3819029"/>
            <a:ext cx="914400" cy="914400"/>
          </a:xfrm>
          <a:prstGeom prst="rect">
            <a:avLst/>
          </a:prstGeom>
        </p:spPr>
      </p:pic>
      <p:sp>
        <p:nvSpPr>
          <p:cNvPr id="44" name="TextBox 43">
            <a:extLst>
              <a:ext uri="{FF2B5EF4-FFF2-40B4-BE49-F238E27FC236}">
                <a16:creationId xmlns:a16="http://schemas.microsoft.com/office/drawing/2014/main" id="{0F1AB423-D29C-4AAC-96EA-EE0A9A8282E2}"/>
              </a:ext>
            </a:extLst>
          </p:cNvPr>
          <p:cNvSpPr txBox="1"/>
          <p:nvPr/>
        </p:nvSpPr>
        <p:spPr>
          <a:xfrm>
            <a:off x="5256917" y="2129658"/>
            <a:ext cx="1596887" cy="769441"/>
          </a:xfrm>
          <a:prstGeom prst="rect">
            <a:avLst/>
          </a:prstGeom>
          <a:noFill/>
        </p:spPr>
        <p:txBody>
          <a:bodyPr wrap="square" rtlCol="0">
            <a:spAutoFit/>
          </a:bodyPr>
          <a:lstStyle/>
          <a:p>
            <a:pPr algn="ctr"/>
            <a:r>
              <a:rPr lang="en-US" sz="2200" dirty="0"/>
              <a:t>Income (GDP)</a:t>
            </a:r>
          </a:p>
        </p:txBody>
      </p:sp>
      <p:sp>
        <p:nvSpPr>
          <p:cNvPr id="45" name="TextBox 44">
            <a:extLst>
              <a:ext uri="{FF2B5EF4-FFF2-40B4-BE49-F238E27FC236}">
                <a16:creationId xmlns:a16="http://schemas.microsoft.com/office/drawing/2014/main" id="{E305D111-63A7-457E-B018-8D048BA32F20}"/>
              </a:ext>
            </a:extLst>
          </p:cNvPr>
          <p:cNvSpPr txBox="1"/>
          <p:nvPr/>
        </p:nvSpPr>
        <p:spPr>
          <a:xfrm>
            <a:off x="5256918" y="3840442"/>
            <a:ext cx="1596887" cy="769441"/>
          </a:xfrm>
          <a:prstGeom prst="rect">
            <a:avLst/>
          </a:prstGeom>
          <a:noFill/>
        </p:spPr>
        <p:txBody>
          <a:bodyPr wrap="square" rtlCol="0">
            <a:spAutoFit/>
          </a:bodyPr>
          <a:lstStyle/>
          <a:p>
            <a:pPr algn="ctr"/>
            <a:r>
              <a:rPr lang="en-US" sz="2200" dirty="0"/>
              <a:t>Drinking Water</a:t>
            </a:r>
          </a:p>
        </p:txBody>
      </p:sp>
      <p:sp>
        <p:nvSpPr>
          <p:cNvPr id="48" name="TextBox 47">
            <a:extLst>
              <a:ext uri="{FF2B5EF4-FFF2-40B4-BE49-F238E27FC236}">
                <a16:creationId xmlns:a16="http://schemas.microsoft.com/office/drawing/2014/main" id="{5D986461-B4DF-4835-9AD8-4BE1E1C68B33}"/>
              </a:ext>
            </a:extLst>
          </p:cNvPr>
          <p:cNvSpPr txBox="1"/>
          <p:nvPr/>
        </p:nvSpPr>
        <p:spPr>
          <a:xfrm>
            <a:off x="5256917" y="2985050"/>
            <a:ext cx="1596887" cy="769441"/>
          </a:xfrm>
          <a:prstGeom prst="rect">
            <a:avLst/>
          </a:prstGeom>
          <a:noFill/>
        </p:spPr>
        <p:txBody>
          <a:bodyPr wrap="square" rtlCol="0">
            <a:spAutoFit/>
          </a:bodyPr>
          <a:lstStyle/>
          <a:p>
            <a:pPr algn="ctr"/>
            <a:r>
              <a:rPr lang="en-US" sz="2200" dirty="0"/>
              <a:t>Savings</a:t>
            </a:r>
          </a:p>
          <a:p>
            <a:pPr algn="ctr"/>
            <a:r>
              <a:rPr lang="en-US" sz="2200" dirty="0"/>
              <a:t>(stocks)</a:t>
            </a:r>
          </a:p>
        </p:txBody>
      </p:sp>
      <p:sp>
        <p:nvSpPr>
          <p:cNvPr id="33" name="TextBox 32">
            <a:extLst>
              <a:ext uri="{FF2B5EF4-FFF2-40B4-BE49-F238E27FC236}">
                <a16:creationId xmlns:a16="http://schemas.microsoft.com/office/drawing/2014/main" id="{F2C9FA45-B6FA-4ECA-B7F4-044158ED2156}"/>
              </a:ext>
            </a:extLst>
          </p:cNvPr>
          <p:cNvSpPr txBox="1"/>
          <p:nvPr/>
        </p:nvSpPr>
        <p:spPr>
          <a:xfrm>
            <a:off x="4527142" y="418738"/>
            <a:ext cx="3056436" cy="553998"/>
          </a:xfrm>
          <a:prstGeom prst="rect">
            <a:avLst/>
          </a:prstGeom>
          <a:noFill/>
        </p:spPr>
        <p:txBody>
          <a:bodyPr wrap="square" rtlCol="0">
            <a:spAutoFit/>
          </a:bodyPr>
          <a:lstStyle/>
          <a:p>
            <a:pPr algn="ctr"/>
            <a:r>
              <a:rPr lang="en-US" sz="3000" dirty="0"/>
              <a:t>Who is better off?</a:t>
            </a:r>
          </a:p>
        </p:txBody>
      </p:sp>
    </p:spTree>
    <p:custDataLst>
      <p:tags r:id="rId1"/>
    </p:custDataLst>
    <p:extLst>
      <p:ext uri="{BB962C8B-B14F-4D97-AF65-F5344CB8AC3E}">
        <p14:creationId xmlns:p14="http://schemas.microsoft.com/office/powerpoint/2010/main" val="387936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Female Profile with solid fill">
            <a:extLst>
              <a:ext uri="{FF2B5EF4-FFF2-40B4-BE49-F238E27FC236}">
                <a16:creationId xmlns:a16="http://schemas.microsoft.com/office/drawing/2014/main" id="{EA38045D-1B9C-47F3-95D9-A2F7DF228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36911" y="695737"/>
            <a:ext cx="1497495" cy="1497495"/>
          </a:xfrm>
          <a:prstGeom prst="rect">
            <a:avLst/>
          </a:prstGeom>
        </p:spPr>
      </p:pic>
      <p:pic>
        <p:nvPicPr>
          <p:cNvPr id="7" name="Graphic 6" descr="Female Profile with solid fill">
            <a:extLst>
              <a:ext uri="{FF2B5EF4-FFF2-40B4-BE49-F238E27FC236}">
                <a16:creationId xmlns:a16="http://schemas.microsoft.com/office/drawing/2014/main" id="{1FC45817-FC61-477D-85A9-EC0F601304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0273" y="695738"/>
            <a:ext cx="1497495" cy="1497495"/>
          </a:xfrm>
          <a:prstGeom prst="rect">
            <a:avLst/>
          </a:prstGeom>
        </p:spPr>
      </p:pic>
      <p:pic>
        <p:nvPicPr>
          <p:cNvPr id="5" name="Graphic 4" descr="Dollar with solid fill">
            <a:extLst>
              <a:ext uri="{FF2B5EF4-FFF2-40B4-BE49-F238E27FC236}">
                <a16:creationId xmlns:a16="http://schemas.microsoft.com/office/drawing/2014/main" id="{51FDD640-2FF8-47A8-B666-79832753C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9571" y="2193232"/>
            <a:ext cx="766226" cy="766226"/>
          </a:xfrm>
          <a:prstGeom prst="rect">
            <a:avLst/>
          </a:prstGeom>
        </p:spPr>
      </p:pic>
      <p:pic>
        <p:nvPicPr>
          <p:cNvPr id="12" name="Graphic 11" descr="Dollar with solid fill">
            <a:extLst>
              <a:ext uri="{FF2B5EF4-FFF2-40B4-BE49-F238E27FC236}">
                <a16:creationId xmlns:a16="http://schemas.microsoft.com/office/drawing/2014/main" id="{8B64DFF1-87C8-47B7-A3F3-1050C2B352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6910" y="2193232"/>
            <a:ext cx="766226" cy="766226"/>
          </a:xfrm>
          <a:prstGeom prst="rect">
            <a:avLst/>
          </a:prstGeom>
        </p:spPr>
      </p:pic>
      <p:pic>
        <p:nvPicPr>
          <p:cNvPr id="13" name="Graphic 12" descr="Dollar with solid fill">
            <a:extLst>
              <a:ext uri="{FF2B5EF4-FFF2-40B4-BE49-F238E27FC236}">
                <a16:creationId xmlns:a16="http://schemas.microsoft.com/office/drawing/2014/main" id="{47543B92-2E38-4B16-A752-A7BECD095E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5856" y="2193232"/>
            <a:ext cx="766226" cy="766226"/>
          </a:xfrm>
          <a:prstGeom prst="rect">
            <a:avLst/>
          </a:prstGeom>
        </p:spPr>
      </p:pic>
      <p:pic>
        <p:nvPicPr>
          <p:cNvPr id="14" name="Graphic 13" descr="Dollar with solid fill">
            <a:extLst>
              <a:ext uri="{FF2B5EF4-FFF2-40B4-BE49-F238E27FC236}">
                <a16:creationId xmlns:a16="http://schemas.microsoft.com/office/drawing/2014/main" id="{DC101683-B480-4902-97AA-33EE4A0846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7362" y="2193232"/>
            <a:ext cx="766226" cy="766226"/>
          </a:xfrm>
          <a:prstGeom prst="rect">
            <a:avLst/>
          </a:prstGeom>
        </p:spPr>
      </p:pic>
      <p:pic>
        <p:nvPicPr>
          <p:cNvPr id="15" name="Graphic 14" descr="Dollar with solid fill">
            <a:extLst>
              <a:ext uri="{FF2B5EF4-FFF2-40B4-BE49-F238E27FC236}">
                <a16:creationId xmlns:a16="http://schemas.microsoft.com/office/drawing/2014/main" id="{85F15890-E985-4AB2-991F-1B79871D88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4701" y="2193232"/>
            <a:ext cx="766226" cy="766226"/>
          </a:xfrm>
          <a:prstGeom prst="rect">
            <a:avLst/>
          </a:prstGeom>
        </p:spPr>
      </p:pic>
      <p:pic>
        <p:nvPicPr>
          <p:cNvPr id="18" name="Graphic 17" descr="Dollar with solid fill">
            <a:extLst>
              <a:ext uri="{FF2B5EF4-FFF2-40B4-BE49-F238E27FC236}">
                <a16:creationId xmlns:a16="http://schemas.microsoft.com/office/drawing/2014/main" id="{CDC73A16-54D8-48B3-BDF7-FE972DD3D5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3753" y="2193232"/>
            <a:ext cx="766226" cy="766226"/>
          </a:xfrm>
          <a:prstGeom prst="rect">
            <a:avLst/>
          </a:prstGeom>
        </p:spPr>
      </p:pic>
      <p:pic>
        <p:nvPicPr>
          <p:cNvPr id="19" name="Graphic 18" descr="Dollar with solid fill">
            <a:extLst>
              <a:ext uri="{FF2B5EF4-FFF2-40B4-BE49-F238E27FC236}">
                <a16:creationId xmlns:a16="http://schemas.microsoft.com/office/drawing/2014/main" id="{AD997F7E-5957-4BA4-8D5D-11D12CFF33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95259" y="2193232"/>
            <a:ext cx="766226" cy="766226"/>
          </a:xfrm>
          <a:prstGeom prst="rect">
            <a:avLst/>
          </a:prstGeom>
        </p:spPr>
      </p:pic>
      <p:pic>
        <p:nvPicPr>
          <p:cNvPr id="22" name="Graphic 21" descr="Piggy Bank with solid fill">
            <a:extLst>
              <a:ext uri="{FF2B5EF4-FFF2-40B4-BE49-F238E27FC236}">
                <a16:creationId xmlns:a16="http://schemas.microsoft.com/office/drawing/2014/main" id="{BEDED3D1-F059-41D4-9D1D-AEE32A059F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2887" y="2959458"/>
            <a:ext cx="914400" cy="914400"/>
          </a:xfrm>
          <a:prstGeom prst="rect">
            <a:avLst/>
          </a:prstGeom>
        </p:spPr>
      </p:pic>
      <p:pic>
        <p:nvPicPr>
          <p:cNvPr id="23" name="Graphic 22" descr="Piggy Bank with solid fill">
            <a:extLst>
              <a:ext uri="{FF2B5EF4-FFF2-40B4-BE49-F238E27FC236}">
                <a16:creationId xmlns:a16="http://schemas.microsoft.com/office/drawing/2014/main" id="{E2441726-1D6A-43C7-ADF4-540DA3D0E8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49795" y="2917878"/>
            <a:ext cx="914400" cy="914400"/>
          </a:xfrm>
          <a:prstGeom prst="rect">
            <a:avLst/>
          </a:prstGeom>
        </p:spPr>
      </p:pic>
      <p:pic>
        <p:nvPicPr>
          <p:cNvPr id="24" name="Graphic 23" descr="Piggy Bank with solid fill">
            <a:extLst>
              <a:ext uri="{FF2B5EF4-FFF2-40B4-BE49-F238E27FC236}">
                <a16:creationId xmlns:a16="http://schemas.microsoft.com/office/drawing/2014/main" id="{5BB6783D-EA53-43A5-AF7F-E458A5168B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31699" y="2917878"/>
            <a:ext cx="914400" cy="914400"/>
          </a:xfrm>
          <a:prstGeom prst="rect">
            <a:avLst/>
          </a:prstGeom>
        </p:spPr>
      </p:pic>
      <p:pic>
        <p:nvPicPr>
          <p:cNvPr id="30" name="Graphic 29" descr="Withering Tree with solid fill">
            <a:extLst>
              <a:ext uri="{FF2B5EF4-FFF2-40B4-BE49-F238E27FC236}">
                <a16:creationId xmlns:a16="http://schemas.microsoft.com/office/drawing/2014/main" id="{A9C230CB-9A0F-4E98-B9FC-18B533DF590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65385" y="4648828"/>
            <a:ext cx="914400" cy="914400"/>
          </a:xfrm>
          <a:prstGeom prst="rect">
            <a:avLst/>
          </a:prstGeom>
        </p:spPr>
      </p:pic>
      <p:pic>
        <p:nvPicPr>
          <p:cNvPr id="32" name="Graphic 31" descr="Forest scene with solid fill">
            <a:extLst>
              <a:ext uri="{FF2B5EF4-FFF2-40B4-BE49-F238E27FC236}">
                <a16:creationId xmlns:a16="http://schemas.microsoft.com/office/drawing/2014/main" id="{C08F01DA-7453-4D2D-B934-D7F70E20D9C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76789" y="4534065"/>
            <a:ext cx="914400" cy="914400"/>
          </a:xfrm>
          <a:prstGeom prst="rect">
            <a:avLst/>
          </a:prstGeom>
        </p:spPr>
      </p:pic>
      <p:pic>
        <p:nvPicPr>
          <p:cNvPr id="34" name="Graphic 33" descr="Deciduous tree with solid fill">
            <a:extLst>
              <a:ext uri="{FF2B5EF4-FFF2-40B4-BE49-F238E27FC236}">
                <a16:creationId xmlns:a16="http://schemas.microsoft.com/office/drawing/2014/main" id="{A57F7395-0BFA-43A5-915C-58B3FB9C511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247583" y="4556923"/>
            <a:ext cx="914400" cy="914400"/>
          </a:xfrm>
          <a:prstGeom prst="rect">
            <a:avLst/>
          </a:prstGeom>
        </p:spPr>
      </p:pic>
      <p:pic>
        <p:nvPicPr>
          <p:cNvPr id="36" name="Graphic 35" descr="Water Bottle with solid fill">
            <a:extLst>
              <a:ext uri="{FF2B5EF4-FFF2-40B4-BE49-F238E27FC236}">
                <a16:creationId xmlns:a16="http://schemas.microsoft.com/office/drawing/2014/main" id="{D10D5BAB-F367-4E5E-8CDC-0E136035C63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428458" y="3819029"/>
            <a:ext cx="914400" cy="914400"/>
          </a:xfrm>
          <a:prstGeom prst="rect">
            <a:avLst/>
          </a:prstGeom>
        </p:spPr>
      </p:pic>
      <p:pic>
        <p:nvPicPr>
          <p:cNvPr id="40" name="Graphic 39" descr="Leaky Tap with solid fill">
            <a:extLst>
              <a:ext uri="{FF2B5EF4-FFF2-40B4-BE49-F238E27FC236}">
                <a16:creationId xmlns:a16="http://schemas.microsoft.com/office/drawing/2014/main" id="{E617C915-AC71-4F2F-9DC0-0EBBEC8E2BD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554887" y="3819029"/>
            <a:ext cx="914400" cy="914400"/>
          </a:xfrm>
          <a:prstGeom prst="rect">
            <a:avLst/>
          </a:prstGeom>
        </p:spPr>
      </p:pic>
      <p:pic>
        <p:nvPicPr>
          <p:cNvPr id="43" name="Graphic 42" descr="Withering Tree with solid fill">
            <a:extLst>
              <a:ext uri="{FF2B5EF4-FFF2-40B4-BE49-F238E27FC236}">
                <a16:creationId xmlns:a16="http://schemas.microsoft.com/office/drawing/2014/main" id="{9D980634-AC07-460C-83AD-B5D60B3DB39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14882" y="4648828"/>
            <a:ext cx="914400" cy="914400"/>
          </a:xfrm>
          <a:prstGeom prst="rect">
            <a:avLst/>
          </a:prstGeom>
        </p:spPr>
      </p:pic>
      <p:sp>
        <p:nvSpPr>
          <p:cNvPr id="44" name="TextBox 43">
            <a:extLst>
              <a:ext uri="{FF2B5EF4-FFF2-40B4-BE49-F238E27FC236}">
                <a16:creationId xmlns:a16="http://schemas.microsoft.com/office/drawing/2014/main" id="{0F1AB423-D29C-4AAC-96EA-EE0A9A8282E2}"/>
              </a:ext>
            </a:extLst>
          </p:cNvPr>
          <p:cNvSpPr txBox="1"/>
          <p:nvPr/>
        </p:nvSpPr>
        <p:spPr>
          <a:xfrm>
            <a:off x="5256917" y="2129658"/>
            <a:ext cx="1596887" cy="769441"/>
          </a:xfrm>
          <a:prstGeom prst="rect">
            <a:avLst/>
          </a:prstGeom>
          <a:noFill/>
        </p:spPr>
        <p:txBody>
          <a:bodyPr wrap="square" rtlCol="0">
            <a:spAutoFit/>
          </a:bodyPr>
          <a:lstStyle/>
          <a:p>
            <a:pPr algn="ctr"/>
            <a:r>
              <a:rPr lang="en-US" sz="2200" dirty="0"/>
              <a:t>Income (GDP)</a:t>
            </a:r>
          </a:p>
        </p:txBody>
      </p:sp>
      <p:sp>
        <p:nvSpPr>
          <p:cNvPr id="45" name="TextBox 44">
            <a:extLst>
              <a:ext uri="{FF2B5EF4-FFF2-40B4-BE49-F238E27FC236}">
                <a16:creationId xmlns:a16="http://schemas.microsoft.com/office/drawing/2014/main" id="{E305D111-63A7-457E-B018-8D048BA32F20}"/>
              </a:ext>
            </a:extLst>
          </p:cNvPr>
          <p:cNvSpPr txBox="1"/>
          <p:nvPr/>
        </p:nvSpPr>
        <p:spPr>
          <a:xfrm>
            <a:off x="5256918" y="3840442"/>
            <a:ext cx="1596887" cy="769441"/>
          </a:xfrm>
          <a:prstGeom prst="rect">
            <a:avLst/>
          </a:prstGeom>
          <a:noFill/>
        </p:spPr>
        <p:txBody>
          <a:bodyPr wrap="square" rtlCol="0">
            <a:spAutoFit/>
          </a:bodyPr>
          <a:lstStyle/>
          <a:p>
            <a:pPr algn="ctr"/>
            <a:r>
              <a:rPr lang="en-US" sz="2200" dirty="0"/>
              <a:t>Drinking Water</a:t>
            </a:r>
          </a:p>
        </p:txBody>
      </p:sp>
      <p:sp>
        <p:nvSpPr>
          <p:cNvPr id="48" name="TextBox 47">
            <a:extLst>
              <a:ext uri="{FF2B5EF4-FFF2-40B4-BE49-F238E27FC236}">
                <a16:creationId xmlns:a16="http://schemas.microsoft.com/office/drawing/2014/main" id="{5D986461-B4DF-4835-9AD8-4BE1E1C68B33}"/>
              </a:ext>
            </a:extLst>
          </p:cNvPr>
          <p:cNvSpPr txBox="1"/>
          <p:nvPr/>
        </p:nvSpPr>
        <p:spPr>
          <a:xfrm>
            <a:off x="5256917" y="2985050"/>
            <a:ext cx="1596887" cy="769441"/>
          </a:xfrm>
          <a:prstGeom prst="rect">
            <a:avLst/>
          </a:prstGeom>
          <a:noFill/>
        </p:spPr>
        <p:txBody>
          <a:bodyPr wrap="square" rtlCol="0">
            <a:spAutoFit/>
          </a:bodyPr>
          <a:lstStyle/>
          <a:p>
            <a:pPr algn="ctr"/>
            <a:r>
              <a:rPr lang="en-US" sz="2200" dirty="0"/>
              <a:t>Savings</a:t>
            </a:r>
          </a:p>
          <a:p>
            <a:pPr algn="ctr"/>
            <a:r>
              <a:rPr lang="en-US" sz="2200" dirty="0"/>
              <a:t>(stocks)</a:t>
            </a:r>
          </a:p>
        </p:txBody>
      </p:sp>
      <p:sp>
        <p:nvSpPr>
          <p:cNvPr id="49" name="TextBox 48">
            <a:extLst>
              <a:ext uri="{FF2B5EF4-FFF2-40B4-BE49-F238E27FC236}">
                <a16:creationId xmlns:a16="http://schemas.microsoft.com/office/drawing/2014/main" id="{AD58D60C-74A4-43A2-A5D0-E2712AFD75DB}"/>
              </a:ext>
            </a:extLst>
          </p:cNvPr>
          <p:cNvSpPr txBox="1"/>
          <p:nvPr/>
        </p:nvSpPr>
        <p:spPr>
          <a:xfrm>
            <a:off x="5256918" y="4648828"/>
            <a:ext cx="1596887" cy="769441"/>
          </a:xfrm>
          <a:prstGeom prst="rect">
            <a:avLst/>
          </a:prstGeom>
          <a:noFill/>
        </p:spPr>
        <p:txBody>
          <a:bodyPr wrap="square" rtlCol="0">
            <a:spAutoFit/>
          </a:bodyPr>
          <a:lstStyle/>
          <a:p>
            <a:pPr algn="ctr"/>
            <a:r>
              <a:rPr lang="en-US" sz="2200" dirty="0"/>
              <a:t>Forest Health</a:t>
            </a:r>
          </a:p>
        </p:txBody>
      </p:sp>
      <p:sp>
        <p:nvSpPr>
          <p:cNvPr id="31" name="TextBox 30">
            <a:extLst>
              <a:ext uri="{FF2B5EF4-FFF2-40B4-BE49-F238E27FC236}">
                <a16:creationId xmlns:a16="http://schemas.microsoft.com/office/drawing/2014/main" id="{E31B832C-7486-4600-9509-04CDB2745365}"/>
              </a:ext>
            </a:extLst>
          </p:cNvPr>
          <p:cNvSpPr txBox="1"/>
          <p:nvPr/>
        </p:nvSpPr>
        <p:spPr>
          <a:xfrm>
            <a:off x="4527142" y="418738"/>
            <a:ext cx="3056436" cy="553998"/>
          </a:xfrm>
          <a:prstGeom prst="rect">
            <a:avLst/>
          </a:prstGeom>
          <a:noFill/>
        </p:spPr>
        <p:txBody>
          <a:bodyPr wrap="square" rtlCol="0">
            <a:spAutoFit/>
          </a:bodyPr>
          <a:lstStyle/>
          <a:p>
            <a:pPr algn="ctr"/>
            <a:r>
              <a:rPr lang="en-US" sz="3000" dirty="0"/>
              <a:t>Who is better off?</a:t>
            </a:r>
          </a:p>
        </p:txBody>
      </p:sp>
    </p:spTree>
    <p:custDataLst>
      <p:tags r:id="rId1"/>
    </p:custDataLst>
    <p:extLst>
      <p:ext uri="{BB962C8B-B14F-4D97-AF65-F5344CB8AC3E}">
        <p14:creationId xmlns:p14="http://schemas.microsoft.com/office/powerpoint/2010/main" val="345093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Female Profile with solid fill">
            <a:extLst>
              <a:ext uri="{FF2B5EF4-FFF2-40B4-BE49-F238E27FC236}">
                <a16:creationId xmlns:a16="http://schemas.microsoft.com/office/drawing/2014/main" id="{EA38045D-1B9C-47F3-95D9-A2F7DF228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36911" y="695737"/>
            <a:ext cx="1497495" cy="1497495"/>
          </a:xfrm>
          <a:prstGeom prst="rect">
            <a:avLst/>
          </a:prstGeom>
        </p:spPr>
      </p:pic>
      <p:pic>
        <p:nvPicPr>
          <p:cNvPr id="7" name="Graphic 6" descr="Female Profile with solid fill">
            <a:extLst>
              <a:ext uri="{FF2B5EF4-FFF2-40B4-BE49-F238E27FC236}">
                <a16:creationId xmlns:a16="http://schemas.microsoft.com/office/drawing/2014/main" id="{1FC45817-FC61-477D-85A9-EC0F601304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0273" y="695738"/>
            <a:ext cx="1497495" cy="1497495"/>
          </a:xfrm>
          <a:prstGeom prst="rect">
            <a:avLst/>
          </a:prstGeom>
        </p:spPr>
      </p:pic>
      <p:pic>
        <p:nvPicPr>
          <p:cNvPr id="5" name="Graphic 4" descr="Dollar with solid fill">
            <a:extLst>
              <a:ext uri="{FF2B5EF4-FFF2-40B4-BE49-F238E27FC236}">
                <a16:creationId xmlns:a16="http://schemas.microsoft.com/office/drawing/2014/main" id="{51FDD640-2FF8-47A8-B666-79832753C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9571" y="2193232"/>
            <a:ext cx="766226" cy="766226"/>
          </a:xfrm>
          <a:prstGeom prst="rect">
            <a:avLst/>
          </a:prstGeom>
        </p:spPr>
      </p:pic>
      <p:pic>
        <p:nvPicPr>
          <p:cNvPr id="12" name="Graphic 11" descr="Dollar with solid fill">
            <a:extLst>
              <a:ext uri="{FF2B5EF4-FFF2-40B4-BE49-F238E27FC236}">
                <a16:creationId xmlns:a16="http://schemas.microsoft.com/office/drawing/2014/main" id="{8B64DFF1-87C8-47B7-A3F3-1050C2B352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6910" y="2193232"/>
            <a:ext cx="766226" cy="766226"/>
          </a:xfrm>
          <a:prstGeom prst="rect">
            <a:avLst/>
          </a:prstGeom>
        </p:spPr>
      </p:pic>
      <p:pic>
        <p:nvPicPr>
          <p:cNvPr id="13" name="Graphic 12" descr="Dollar with solid fill">
            <a:extLst>
              <a:ext uri="{FF2B5EF4-FFF2-40B4-BE49-F238E27FC236}">
                <a16:creationId xmlns:a16="http://schemas.microsoft.com/office/drawing/2014/main" id="{47543B92-2E38-4B16-A752-A7BECD095E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5856" y="2193232"/>
            <a:ext cx="766226" cy="766226"/>
          </a:xfrm>
          <a:prstGeom prst="rect">
            <a:avLst/>
          </a:prstGeom>
        </p:spPr>
      </p:pic>
      <p:pic>
        <p:nvPicPr>
          <p:cNvPr id="14" name="Graphic 13" descr="Dollar with solid fill">
            <a:extLst>
              <a:ext uri="{FF2B5EF4-FFF2-40B4-BE49-F238E27FC236}">
                <a16:creationId xmlns:a16="http://schemas.microsoft.com/office/drawing/2014/main" id="{DC101683-B480-4902-97AA-33EE4A0846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7362" y="2193232"/>
            <a:ext cx="766226" cy="766226"/>
          </a:xfrm>
          <a:prstGeom prst="rect">
            <a:avLst/>
          </a:prstGeom>
        </p:spPr>
      </p:pic>
      <p:pic>
        <p:nvPicPr>
          <p:cNvPr id="15" name="Graphic 14" descr="Dollar with solid fill">
            <a:extLst>
              <a:ext uri="{FF2B5EF4-FFF2-40B4-BE49-F238E27FC236}">
                <a16:creationId xmlns:a16="http://schemas.microsoft.com/office/drawing/2014/main" id="{85F15890-E985-4AB2-991F-1B79871D88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4701" y="2193232"/>
            <a:ext cx="766226" cy="766226"/>
          </a:xfrm>
          <a:prstGeom prst="rect">
            <a:avLst/>
          </a:prstGeom>
        </p:spPr>
      </p:pic>
      <p:pic>
        <p:nvPicPr>
          <p:cNvPr id="18" name="Graphic 17" descr="Dollar with solid fill">
            <a:extLst>
              <a:ext uri="{FF2B5EF4-FFF2-40B4-BE49-F238E27FC236}">
                <a16:creationId xmlns:a16="http://schemas.microsoft.com/office/drawing/2014/main" id="{CDC73A16-54D8-48B3-BDF7-FE972DD3D5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3753" y="2193232"/>
            <a:ext cx="766226" cy="766226"/>
          </a:xfrm>
          <a:prstGeom prst="rect">
            <a:avLst/>
          </a:prstGeom>
        </p:spPr>
      </p:pic>
      <p:pic>
        <p:nvPicPr>
          <p:cNvPr id="19" name="Graphic 18" descr="Dollar with solid fill">
            <a:extLst>
              <a:ext uri="{FF2B5EF4-FFF2-40B4-BE49-F238E27FC236}">
                <a16:creationId xmlns:a16="http://schemas.microsoft.com/office/drawing/2014/main" id="{AD997F7E-5957-4BA4-8D5D-11D12CFF33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95259" y="2193232"/>
            <a:ext cx="766226" cy="766226"/>
          </a:xfrm>
          <a:prstGeom prst="rect">
            <a:avLst/>
          </a:prstGeom>
        </p:spPr>
      </p:pic>
      <p:pic>
        <p:nvPicPr>
          <p:cNvPr id="22" name="Graphic 21" descr="Piggy Bank with solid fill">
            <a:extLst>
              <a:ext uri="{FF2B5EF4-FFF2-40B4-BE49-F238E27FC236}">
                <a16:creationId xmlns:a16="http://schemas.microsoft.com/office/drawing/2014/main" id="{BEDED3D1-F059-41D4-9D1D-AEE32A059F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2887" y="2959458"/>
            <a:ext cx="914400" cy="914400"/>
          </a:xfrm>
          <a:prstGeom prst="rect">
            <a:avLst/>
          </a:prstGeom>
        </p:spPr>
      </p:pic>
      <p:pic>
        <p:nvPicPr>
          <p:cNvPr id="23" name="Graphic 22" descr="Piggy Bank with solid fill">
            <a:extLst>
              <a:ext uri="{FF2B5EF4-FFF2-40B4-BE49-F238E27FC236}">
                <a16:creationId xmlns:a16="http://schemas.microsoft.com/office/drawing/2014/main" id="{E2441726-1D6A-43C7-ADF4-540DA3D0E8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49795" y="2917878"/>
            <a:ext cx="914400" cy="914400"/>
          </a:xfrm>
          <a:prstGeom prst="rect">
            <a:avLst/>
          </a:prstGeom>
        </p:spPr>
      </p:pic>
      <p:pic>
        <p:nvPicPr>
          <p:cNvPr id="24" name="Graphic 23" descr="Piggy Bank with solid fill">
            <a:extLst>
              <a:ext uri="{FF2B5EF4-FFF2-40B4-BE49-F238E27FC236}">
                <a16:creationId xmlns:a16="http://schemas.microsoft.com/office/drawing/2014/main" id="{5BB6783D-EA53-43A5-AF7F-E458A5168B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31699" y="2917878"/>
            <a:ext cx="914400" cy="914400"/>
          </a:xfrm>
          <a:prstGeom prst="rect">
            <a:avLst/>
          </a:prstGeom>
        </p:spPr>
      </p:pic>
      <p:pic>
        <p:nvPicPr>
          <p:cNvPr id="26" name="Graphic 25" descr="Zombie with solid fill">
            <a:extLst>
              <a:ext uri="{FF2B5EF4-FFF2-40B4-BE49-F238E27FC236}">
                <a16:creationId xmlns:a16="http://schemas.microsoft.com/office/drawing/2014/main" id="{4958175C-EED2-4F6B-8412-3F9E662AAF3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14882" y="5514880"/>
            <a:ext cx="914400" cy="914400"/>
          </a:xfrm>
          <a:prstGeom prst="rect">
            <a:avLst/>
          </a:prstGeom>
        </p:spPr>
      </p:pic>
      <p:pic>
        <p:nvPicPr>
          <p:cNvPr id="28" name="Graphic 27" descr="Dead Fish Skeleton with solid fill">
            <a:extLst>
              <a:ext uri="{FF2B5EF4-FFF2-40B4-BE49-F238E27FC236}">
                <a16:creationId xmlns:a16="http://schemas.microsoft.com/office/drawing/2014/main" id="{E80E0457-C926-464F-9ADE-F80F892EF21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59365" y="5482736"/>
            <a:ext cx="914400" cy="914400"/>
          </a:xfrm>
          <a:prstGeom prst="rect">
            <a:avLst/>
          </a:prstGeom>
        </p:spPr>
      </p:pic>
      <p:pic>
        <p:nvPicPr>
          <p:cNvPr id="30" name="Graphic 29" descr="Withering Tree with solid fill">
            <a:extLst>
              <a:ext uri="{FF2B5EF4-FFF2-40B4-BE49-F238E27FC236}">
                <a16:creationId xmlns:a16="http://schemas.microsoft.com/office/drawing/2014/main" id="{A9C230CB-9A0F-4E98-B9FC-18B533DF590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65385" y="4648828"/>
            <a:ext cx="914400" cy="914400"/>
          </a:xfrm>
          <a:prstGeom prst="rect">
            <a:avLst/>
          </a:prstGeom>
        </p:spPr>
      </p:pic>
      <p:pic>
        <p:nvPicPr>
          <p:cNvPr id="32" name="Graphic 31" descr="Forest scene with solid fill">
            <a:extLst>
              <a:ext uri="{FF2B5EF4-FFF2-40B4-BE49-F238E27FC236}">
                <a16:creationId xmlns:a16="http://schemas.microsoft.com/office/drawing/2014/main" id="{C08F01DA-7453-4D2D-B934-D7F70E20D9C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176789" y="4534065"/>
            <a:ext cx="914400" cy="914400"/>
          </a:xfrm>
          <a:prstGeom prst="rect">
            <a:avLst/>
          </a:prstGeom>
        </p:spPr>
      </p:pic>
      <p:pic>
        <p:nvPicPr>
          <p:cNvPr id="34" name="Graphic 33" descr="Deciduous tree with solid fill">
            <a:extLst>
              <a:ext uri="{FF2B5EF4-FFF2-40B4-BE49-F238E27FC236}">
                <a16:creationId xmlns:a16="http://schemas.microsoft.com/office/drawing/2014/main" id="{A57F7395-0BFA-43A5-915C-58B3FB9C511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247583" y="4556923"/>
            <a:ext cx="914400" cy="914400"/>
          </a:xfrm>
          <a:prstGeom prst="rect">
            <a:avLst/>
          </a:prstGeom>
        </p:spPr>
      </p:pic>
      <p:pic>
        <p:nvPicPr>
          <p:cNvPr id="36" name="Graphic 35" descr="Water Bottle with solid fill">
            <a:extLst>
              <a:ext uri="{FF2B5EF4-FFF2-40B4-BE49-F238E27FC236}">
                <a16:creationId xmlns:a16="http://schemas.microsoft.com/office/drawing/2014/main" id="{D10D5BAB-F367-4E5E-8CDC-0E136035C63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428458" y="3819029"/>
            <a:ext cx="914400" cy="914400"/>
          </a:xfrm>
          <a:prstGeom prst="rect">
            <a:avLst/>
          </a:prstGeom>
        </p:spPr>
      </p:pic>
      <p:pic>
        <p:nvPicPr>
          <p:cNvPr id="38" name="Graphic 37" descr="Diving with solid fill">
            <a:extLst>
              <a:ext uri="{FF2B5EF4-FFF2-40B4-BE49-F238E27FC236}">
                <a16:creationId xmlns:a16="http://schemas.microsoft.com/office/drawing/2014/main" id="{A4AF569A-D112-4BC6-B3BC-4CF04B20EF40}"/>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247583" y="5417741"/>
            <a:ext cx="914400" cy="914400"/>
          </a:xfrm>
          <a:prstGeom prst="rect">
            <a:avLst/>
          </a:prstGeom>
        </p:spPr>
      </p:pic>
      <p:pic>
        <p:nvPicPr>
          <p:cNvPr id="40" name="Graphic 39" descr="Leaky Tap with solid fill">
            <a:extLst>
              <a:ext uri="{FF2B5EF4-FFF2-40B4-BE49-F238E27FC236}">
                <a16:creationId xmlns:a16="http://schemas.microsoft.com/office/drawing/2014/main" id="{E617C915-AC71-4F2F-9DC0-0EBBEC8E2BD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554887" y="3819029"/>
            <a:ext cx="914400" cy="914400"/>
          </a:xfrm>
          <a:prstGeom prst="rect">
            <a:avLst/>
          </a:prstGeom>
        </p:spPr>
      </p:pic>
      <p:pic>
        <p:nvPicPr>
          <p:cNvPr id="42" name="Graphic 41" descr="Fish with solid fill">
            <a:extLst>
              <a:ext uri="{FF2B5EF4-FFF2-40B4-BE49-F238E27FC236}">
                <a16:creationId xmlns:a16="http://schemas.microsoft.com/office/drawing/2014/main" id="{9F7D19B2-F535-43B1-BD83-CA2FE0DB6EC7}"/>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176789" y="5478627"/>
            <a:ext cx="914400" cy="914400"/>
          </a:xfrm>
          <a:prstGeom prst="rect">
            <a:avLst/>
          </a:prstGeom>
        </p:spPr>
      </p:pic>
      <p:pic>
        <p:nvPicPr>
          <p:cNvPr id="43" name="Graphic 42" descr="Withering Tree with solid fill">
            <a:extLst>
              <a:ext uri="{FF2B5EF4-FFF2-40B4-BE49-F238E27FC236}">
                <a16:creationId xmlns:a16="http://schemas.microsoft.com/office/drawing/2014/main" id="{9D980634-AC07-460C-83AD-B5D60B3DB39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814882" y="4648828"/>
            <a:ext cx="914400" cy="914400"/>
          </a:xfrm>
          <a:prstGeom prst="rect">
            <a:avLst/>
          </a:prstGeom>
        </p:spPr>
      </p:pic>
      <p:sp>
        <p:nvSpPr>
          <p:cNvPr id="44" name="TextBox 43">
            <a:extLst>
              <a:ext uri="{FF2B5EF4-FFF2-40B4-BE49-F238E27FC236}">
                <a16:creationId xmlns:a16="http://schemas.microsoft.com/office/drawing/2014/main" id="{0F1AB423-D29C-4AAC-96EA-EE0A9A8282E2}"/>
              </a:ext>
            </a:extLst>
          </p:cNvPr>
          <p:cNvSpPr txBox="1"/>
          <p:nvPr/>
        </p:nvSpPr>
        <p:spPr>
          <a:xfrm>
            <a:off x="5256917" y="2129658"/>
            <a:ext cx="1596887" cy="769441"/>
          </a:xfrm>
          <a:prstGeom prst="rect">
            <a:avLst/>
          </a:prstGeom>
          <a:noFill/>
        </p:spPr>
        <p:txBody>
          <a:bodyPr wrap="square" rtlCol="0">
            <a:spAutoFit/>
          </a:bodyPr>
          <a:lstStyle/>
          <a:p>
            <a:pPr algn="ctr"/>
            <a:r>
              <a:rPr lang="en-US" sz="2200" dirty="0"/>
              <a:t>Income (GDP)</a:t>
            </a:r>
          </a:p>
        </p:txBody>
      </p:sp>
      <p:sp>
        <p:nvSpPr>
          <p:cNvPr id="45" name="TextBox 44">
            <a:extLst>
              <a:ext uri="{FF2B5EF4-FFF2-40B4-BE49-F238E27FC236}">
                <a16:creationId xmlns:a16="http://schemas.microsoft.com/office/drawing/2014/main" id="{E305D111-63A7-457E-B018-8D048BA32F20}"/>
              </a:ext>
            </a:extLst>
          </p:cNvPr>
          <p:cNvSpPr txBox="1"/>
          <p:nvPr/>
        </p:nvSpPr>
        <p:spPr>
          <a:xfrm>
            <a:off x="5256918" y="3840442"/>
            <a:ext cx="1596887" cy="769441"/>
          </a:xfrm>
          <a:prstGeom prst="rect">
            <a:avLst/>
          </a:prstGeom>
          <a:noFill/>
        </p:spPr>
        <p:txBody>
          <a:bodyPr wrap="square" rtlCol="0">
            <a:spAutoFit/>
          </a:bodyPr>
          <a:lstStyle/>
          <a:p>
            <a:pPr algn="ctr"/>
            <a:r>
              <a:rPr lang="en-US" sz="2200" dirty="0"/>
              <a:t>Drinking Water</a:t>
            </a:r>
          </a:p>
        </p:txBody>
      </p:sp>
      <p:sp>
        <p:nvSpPr>
          <p:cNvPr id="48" name="TextBox 47">
            <a:extLst>
              <a:ext uri="{FF2B5EF4-FFF2-40B4-BE49-F238E27FC236}">
                <a16:creationId xmlns:a16="http://schemas.microsoft.com/office/drawing/2014/main" id="{5D986461-B4DF-4835-9AD8-4BE1E1C68B33}"/>
              </a:ext>
            </a:extLst>
          </p:cNvPr>
          <p:cNvSpPr txBox="1"/>
          <p:nvPr/>
        </p:nvSpPr>
        <p:spPr>
          <a:xfrm>
            <a:off x="5256917" y="2985050"/>
            <a:ext cx="1596887" cy="769441"/>
          </a:xfrm>
          <a:prstGeom prst="rect">
            <a:avLst/>
          </a:prstGeom>
          <a:noFill/>
        </p:spPr>
        <p:txBody>
          <a:bodyPr wrap="square" rtlCol="0">
            <a:spAutoFit/>
          </a:bodyPr>
          <a:lstStyle/>
          <a:p>
            <a:pPr algn="ctr"/>
            <a:r>
              <a:rPr lang="en-US" sz="2200" dirty="0"/>
              <a:t>Savings</a:t>
            </a:r>
          </a:p>
          <a:p>
            <a:pPr algn="ctr"/>
            <a:r>
              <a:rPr lang="en-US" sz="2200" dirty="0"/>
              <a:t>(stocks)</a:t>
            </a:r>
          </a:p>
        </p:txBody>
      </p:sp>
      <p:sp>
        <p:nvSpPr>
          <p:cNvPr id="49" name="TextBox 48">
            <a:extLst>
              <a:ext uri="{FF2B5EF4-FFF2-40B4-BE49-F238E27FC236}">
                <a16:creationId xmlns:a16="http://schemas.microsoft.com/office/drawing/2014/main" id="{AD58D60C-74A4-43A2-A5D0-E2712AFD75DB}"/>
              </a:ext>
            </a:extLst>
          </p:cNvPr>
          <p:cNvSpPr txBox="1"/>
          <p:nvPr/>
        </p:nvSpPr>
        <p:spPr>
          <a:xfrm>
            <a:off x="5256918" y="4648828"/>
            <a:ext cx="1596887" cy="769441"/>
          </a:xfrm>
          <a:prstGeom prst="rect">
            <a:avLst/>
          </a:prstGeom>
          <a:noFill/>
        </p:spPr>
        <p:txBody>
          <a:bodyPr wrap="square" rtlCol="0">
            <a:spAutoFit/>
          </a:bodyPr>
          <a:lstStyle/>
          <a:p>
            <a:pPr algn="ctr"/>
            <a:r>
              <a:rPr lang="en-US" sz="2200" dirty="0"/>
              <a:t>Forest Health</a:t>
            </a:r>
          </a:p>
        </p:txBody>
      </p:sp>
      <p:sp>
        <p:nvSpPr>
          <p:cNvPr id="50" name="TextBox 49">
            <a:extLst>
              <a:ext uri="{FF2B5EF4-FFF2-40B4-BE49-F238E27FC236}">
                <a16:creationId xmlns:a16="http://schemas.microsoft.com/office/drawing/2014/main" id="{879B24F4-B093-499C-8ED8-3C71892E98AB}"/>
              </a:ext>
            </a:extLst>
          </p:cNvPr>
          <p:cNvSpPr txBox="1"/>
          <p:nvPr/>
        </p:nvSpPr>
        <p:spPr>
          <a:xfrm>
            <a:off x="5256918" y="5465659"/>
            <a:ext cx="1596887" cy="769441"/>
          </a:xfrm>
          <a:prstGeom prst="rect">
            <a:avLst/>
          </a:prstGeom>
          <a:noFill/>
        </p:spPr>
        <p:txBody>
          <a:bodyPr wrap="square" rtlCol="0">
            <a:spAutoFit/>
          </a:bodyPr>
          <a:lstStyle/>
          <a:p>
            <a:pPr algn="ctr"/>
            <a:r>
              <a:rPr lang="en-US" sz="2200" dirty="0"/>
              <a:t>Aquatic Health</a:t>
            </a:r>
          </a:p>
        </p:txBody>
      </p:sp>
      <p:sp>
        <p:nvSpPr>
          <p:cNvPr id="31" name="TextBox 30">
            <a:extLst>
              <a:ext uri="{FF2B5EF4-FFF2-40B4-BE49-F238E27FC236}">
                <a16:creationId xmlns:a16="http://schemas.microsoft.com/office/drawing/2014/main" id="{BD5FE200-70DA-4F18-B3F8-5B51B9F675D6}"/>
              </a:ext>
            </a:extLst>
          </p:cNvPr>
          <p:cNvSpPr txBox="1"/>
          <p:nvPr/>
        </p:nvSpPr>
        <p:spPr>
          <a:xfrm>
            <a:off x="4527142" y="418738"/>
            <a:ext cx="3056436" cy="553998"/>
          </a:xfrm>
          <a:prstGeom prst="rect">
            <a:avLst/>
          </a:prstGeom>
          <a:noFill/>
        </p:spPr>
        <p:txBody>
          <a:bodyPr wrap="square" rtlCol="0">
            <a:spAutoFit/>
          </a:bodyPr>
          <a:lstStyle/>
          <a:p>
            <a:pPr algn="ctr"/>
            <a:r>
              <a:rPr lang="en-US" sz="3000" dirty="0"/>
              <a:t>Who is better off?</a:t>
            </a:r>
          </a:p>
        </p:txBody>
      </p:sp>
    </p:spTree>
    <p:custDataLst>
      <p:tags r:id="rId1"/>
    </p:custDataLst>
    <p:extLst>
      <p:ext uri="{BB962C8B-B14F-4D97-AF65-F5344CB8AC3E}">
        <p14:creationId xmlns:p14="http://schemas.microsoft.com/office/powerpoint/2010/main" val="202345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Female Profile with solid fill">
            <a:extLst>
              <a:ext uri="{FF2B5EF4-FFF2-40B4-BE49-F238E27FC236}">
                <a16:creationId xmlns:a16="http://schemas.microsoft.com/office/drawing/2014/main" id="{EA38045D-1B9C-47F3-95D9-A2F7DF228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36911" y="695737"/>
            <a:ext cx="1497495" cy="1497495"/>
          </a:xfrm>
          <a:prstGeom prst="rect">
            <a:avLst/>
          </a:prstGeom>
        </p:spPr>
      </p:pic>
      <p:pic>
        <p:nvPicPr>
          <p:cNvPr id="7" name="Graphic 6" descr="Female Profile with solid fill">
            <a:extLst>
              <a:ext uri="{FF2B5EF4-FFF2-40B4-BE49-F238E27FC236}">
                <a16:creationId xmlns:a16="http://schemas.microsoft.com/office/drawing/2014/main" id="{1FC45817-FC61-477D-85A9-EC0F601304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0273" y="695738"/>
            <a:ext cx="1497495" cy="1497495"/>
          </a:xfrm>
          <a:prstGeom prst="rect">
            <a:avLst/>
          </a:prstGeom>
        </p:spPr>
      </p:pic>
      <p:pic>
        <p:nvPicPr>
          <p:cNvPr id="5" name="Graphic 4" descr="Dollar with solid fill">
            <a:extLst>
              <a:ext uri="{FF2B5EF4-FFF2-40B4-BE49-F238E27FC236}">
                <a16:creationId xmlns:a16="http://schemas.microsoft.com/office/drawing/2014/main" id="{51FDD640-2FF8-47A8-B666-79832753C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9571" y="2193232"/>
            <a:ext cx="766226" cy="766226"/>
          </a:xfrm>
          <a:prstGeom prst="rect">
            <a:avLst/>
          </a:prstGeom>
        </p:spPr>
      </p:pic>
      <p:pic>
        <p:nvPicPr>
          <p:cNvPr id="12" name="Graphic 11" descr="Dollar with solid fill">
            <a:extLst>
              <a:ext uri="{FF2B5EF4-FFF2-40B4-BE49-F238E27FC236}">
                <a16:creationId xmlns:a16="http://schemas.microsoft.com/office/drawing/2014/main" id="{8B64DFF1-87C8-47B7-A3F3-1050C2B352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6910" y="2193232"/>
            <a:ext cx="766226" cy="766226"/>
          </a:xfrm>
          <a:prstGeom prst="rect">
            <a:avLst/>
          </a:prstGeom>
        </p:spPr>
      </p:pic>
      <p:pic>
        <p:nvPicPr>
          <p:cNvPr id="13" name="Graphic 12" descr="Dollar with solid fill">
            <a:extLst>
              <a:ext uri="{FF2B5EF4-FFF2-40B4-BE49-F238E27FC236}">
                <a16:creationId xmlns:a16="http://schemas.microsoft.com/office/drawing/2014/main" id="{47543B92-2E38-4B16-A752-A7BECD095E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5856" y="2193232"/>
            <a:ext cx="766226" cy="766226"/>
          </a:xfrm>
          <a:prstGeom prst="rect">
            <a:avLst/>
          </a:prstGeom>
        </p:spPr>
      </p:pic>
      <p:pic>
        <p:nvPicPr>
          <p:cNvPr id="14" name="Graphic 13" descr="Dollar with solid fill">
            <a:extLst>
              <a:ext uri="{FF2B5EF4-FFF2-40B4-BE49-F238E27FC236}">
                <a16:creationId xmlns:a16="http://schemas.microsoft.com/office/drawing/2014/main" id="{DC101683-B480-4902-97AA-33EE4A0846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7362" y="2193232"/>
            <a:ext cx="766226" cy="766226"/>
          </a:xfrm>
          <a:prstGeom prst="rect">
            <a:avLst/>
          </a:prstGeom>
        </p:spPr>
      </p:pic>
      <p:pic>
        <p:nvPicPr>
          <p:cNvPr id="15" name="Graphic 14" descr="Dollar with solid fill">
            <a:extLst>
              <a:ext uri="{FF2B5EF4-FFF2-40B4-BE49-F238E27FC236}">
                <a16:creationId xmlns:a16="http://schemas.microsoft.com/office/drawing/2014/main" id="{85F15890-E985-4AB2-991F-1B79871D88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4701" y="2193232"/>
            <a:ext cx="766226" cy="766226"/>
          </a:xfrm>
          <a:prstGeom prst="rect">
            <a:avLst/>
          </a:prstGeom>
        </p:spPr>
      </p:pic>
      <p:pic>
        <p:nvPicPr>
          <p:cNvPr id="18" name="Graphic 17" descr="Dollar with solid fill">
            <a:extLst>
              <a:ext uri="{FF2B5EF4-FFF2-40B4-BE49-F238E27FC236}">
                <a16:creationId xmlns:a16="http://schemas.microsoft.com/office/drawing/2014/main" id="{CDC73A16-54D8-48B3-BDF7-FE972DD3D5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3753" y="2193232"/>
            <a:ext cx="766226" cy="766226"/>
          </a:xfrm>
          <a:prstGeom prst="rect">
            <a:avLst/>
          </a:prstGeom>
        </p:spPr>
      </p:pic>
      <p:pic>
        <p:nvPicPr>
          <p:cNvPr id="19" name="Graphic 18" descr="Dollar with solid fill">
            <a:extLst>
              <a:ext uri="{FF2B5EF4-FFF2-40B4-BE49-F238E27FC236}">
                <a16:creationId xmlns:a16="http://schemas.microsoft.com/office/drawing/2014/main" id="{AD997F7E-5957-4BA4-8D5D-11D12CFF33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95259" y="2193232"/>
            <a:ext cx="766226" cy="766226"/>
          </a:xfrm>
          <a:prstGeom prst="rect">
            <a:avLst/>
          </a:prstGeom>
        </p:spPr>
      </p:pic>
      <p:pic>
        <p:nvPicPr>
          <p:cNvPr id="22" name="Graphic 21" descr="Piggy Bank with solid fill">
            <a:extLst>
              <a:ext uri="{FF2B5EF4-FFF2-40B4-BE49-F238E27FC236}">
                <a16:creationId xmlns:a16="http://schemas.microsoft.com/office/drawing/2014/main" id="{BEDED3D1-F059-41D4-9D1D-AEE32A059F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2887" y="2959458"/>
            <a:ext cx="914400" cy="914400"/>
          </a:xfrm>
          <a:prstGeom prst="rect">
            <a:avLst/>
          </a:prstGeom>
        </p:spPr>
      </p:pic>
      <p:pic>
        <p:nvPicPr>
          <p:cNvPr id="23" name="Graphic 22" descr="Piggy Bank with solid fill">
            <a:extLst>
              <a:ext uri="{FF2B5EF4-FFF2-40B4-BE49-F238E27FC236}">
                <a16:creationId xmlns:a16="http://schemas.microsoft.com/office/drawing/2014/main" id="{E2441726-1D6A-43C7-ADF4-540DA3D0E8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49795" y="2917878"/>
            <a:ext cx="914400" cy="914400"/>
          </a:xfrm>
          <a:prstGeom prst="rect">
            <a:avLst/>
          </a:prstGeom>
        </p:spPr>
      </p:pic>
      <p:pic>
        <p:nvPicPr>
          <p:cNvPr id="24" name="Graphic 23" descr="Piggy Bank with solid fill">
            <a:extLst>
              <a:ext uri="{FF2B5EF4-FFF2-40B4-BE49-F238E27FC236}">
                <a16:creationId xmlns:a16="http://schemas.microsoft.com/office/drawing/2014/main" id="{5BB6783D-EA53-43A5-AF7F-E458A5168B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31699" y="2917878"/>
            <a:ext cx="914400" cy="914400"/>
          </a:xfrm>
          <a:prstGeom prst="rect">
            <a:avLst/>
          </a:prstGeom>
        </p:spPr>
      </p:pic>
      <p:pic>
        <p:nvPicPr>
          <p:cNvPr id="26" name="Graphic 25" descr="Zombie with solid fill">
            <a:extLst>
              <a:ext uri="{FF2B5EF4-FFF2-40B4-BE49-F238E27FC236}">
                <a16:creationId xmlns:a16="http://schemas.microsoft.com/office/drawing/2014/main" id="{4958175C-EED2-4F6B-8412-3F9E662AAF3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14882" y="5514880"/>
            <a:ext cx="914400" cy="914400"/>
          </a:xfrm>
          <a:prstGeom prst="rect">
            <a:avLst/>
          </a:prstGeom>
        </p:spPr>
      </p:pic>
      <p:pic>
        <p:nvPicPr>
          <p:cNvPr id="28" name="Graphic 27" descr="Dead Fish Skeleton with solid fill">
            <a:extLst>
              <a:ext uri="{FF2B5EF4-FFF2-40B4-BE49-F238E27FC236}">
                <a16:creationId xmlns:a16="http://schemas.microsoft.com/office/drawing/2014/main" id="{E80E0457-C926-464F-9ADE-F80F892EF21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59365" y="5482736"/>
            <a:ext cx="914400" cy="914400"/>
          </a:xfrm>
          <a:prstGeom prst="rect">
            <a:avLst/>
          </a:prstGeom>
        </p:spPr>
      </p:pic>
      <p:pic>
        <p:nvPicPr>
          <p:cNvPr id="30" name="Graphic 29" descr="Withering Tree with solid fill">
            <a:extLst>
              <a:ext uri="{FF2B5EF4-FFF2-40B4-BE49-F238E27FC236}">
                <a16:creationId xmlns:a16="http://schemas.microsoft.com/office/drawing/2014/main" id="{A9C230CB-9A0F-4E98-B9FC-18B533DF590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65385" y="4648828"/>
            <a:ext cx="914400" cy="914400"/>
          </a:xfrm>
          <a:prstGeom prst="rect">
            <a:avLst/>
          </a:prstGeom>
        </p:spPr>
      </p:pic>
      <p:pic>
        <p:nvPicPr>
          <p:cNvPr id="32" name="Graphic 31" descr="Forest scene with solid fill">
            <a:extLst>
              <a:ext uri="{FF2B5EF4-FFF2-40B4-BE49-F238E27FC236}">
                <a16:creationId xmlns:a16="http://schemas.microsoft.com/office/drawing/2014/main" id="{C08F01DA-7453-4D2D-B934-D7F70E20D9C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176789" y="4534065"/>
            <a:ext cx="914400" cy="914400"/>
          </a:xfrm>
          <a:prstGeom prst="rect">
            <a:avLst/>
          </a:prstGeom>
        </p:spPr>
      </p:pic>
      <p:pic>
        <p:nvPicPr>
          <p:cNvPr id="34" name="Graphic 33" descr="Deciduous tree with solid fill">
            <a:extLst>
              <a:ext uri="{FF2B5EF4-FFF2-40B4-BE49-F238E27FC236}">
                <a16:creationId xmlns:a16="http://schemas.microsoft.com/office/drawing/2014/main" id="{A57F7395-0BFA-43A5-915C-58B3FB9C511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247583" y="4556923"/>
            <a:ext cx="914400" cy="914400"/>
          </a:xfrm>
          <a:prstGeom prst="rect">
            <a:avLst/>
          </a:prstGeom>
        </p:spPr>
      </p:pic>
      <p:pic>
        <p:nvPicPr>
          <p:cNvPr id="36" name="Graphic 35" descr="Water Bottle with solid fill">
            <a:extLst>
              <a:ext uri="{FF2B5EF4-FFF2-40B4-BE49-F238E27FC236}">
                <a16:creationId xmlns:a16="http://schemas.microsoft.com/office/drawing/2014/main" id="{D10D5BAB-F367-4E5E-8CDC-0E136035C63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428458" y="3819029"/>
            <a:ext cx="914400" cy="914400"/>
          </a:xfrm>
          <a:prstGeom prst="rect">
            <a:avLst/>
          </a:prstGeom>
        </p:spPr>
      </p:pic>
      <p:pic>
        <p:nvPicPr>
          <p:cNvPr id="38" name="Graphic 37" descr="Diving with solid fill">
            <a:extLst>
              <a:ext uri="{FF2B5EF4-FFF2-40B4-BE49-F238E27FC236}">
                <a16:creationId xmlns:a16="http://schemas.microsoft.com/office/drawing/2014/main" id="{A4AF569A-D112-4BC6-B3BC-4CF04B20EF40}"/>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247583" y="5417741"/>
            <a:ext cx="914400" cy="914400"/>
          </a:xfrm>
          <a:prstGeom prst="rect">
            <a:avLst/>
          </a:prstGeom>
        </p:spPr>
      </p:pic>
      <p:pic>
        <p:nvPicPr>
          <p:cNvPr id="40" name="Graphic 39" descr="Leaky Tap with solid fill">
            <a:extLst>
              <a:ext uri="{FF2B5EF4-FFF2-40B4-BE49-F238E27FC236}">
                <a16:creationId xmlns:a16="http://schemas.microsoft.com/office/drawing/2014/main" id="{E617C915-AC71-4F2F-9DC0-0EBBEC8E2BD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554887" y="3819029"/>
            <a:ext cx="914400" cy="914400"/>
          </a:xfrm>
          <a:prstGeom prst="rect">
            <a:avLst/>
          </a:prstGeom>
        </p:spPr>
      </p:pic>
      <p:pic>
        <p:nvPicPr>
          <p:cNvPr id="42" name="Graphic 41" descr="Fish with solid fill">
            <a:extLst>
              <a:ext uri="{FF2B5EF4-FFF2-40B4-BE49-F238E27FC236}">
                <a16:creationId xmlns:a16="http://schemas.microsoft.com/office/drawing/2014/main" id="{9F7D19B2-F535-43B1-BD83-CA2FE0DB6EC7}"/>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176789" y="5478627"/>
            <a:ext cx="914400" cy="914400"/>
          </a:xfrm>
          <a:prstGeom prst="rect">
            <a:avLst/>
          </a:prstGeom>
        </p:spPr>
      </p:pic>
      <p:pic>
        <p:nvPicPr>
          <p:cNvPr id="43" name="Graphic 42" descr="Withering Tree with solid fill">
            <a:extLst>
              <a:ext uri="{FF2B5EF4-FFF2-40B4-BE49-F238E27FC236}">
                <a16:creationId xmlns:a16="http://schemas.microsoft.com/office/drawing/2014/main" id="{9D980634-AC07-460C-83AD-B5D60B3DB39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814882" y="4648828"/>
            <a:ext cx="914400" cy="914400"/>
          </a:xfrm>
          <a:prstGeom prst="rect">
            <a:avLst/>
          </a:prstGeom>
        </p:spPr>
      </p:pic>
      <p:sp>
        <p:nvSpPr>
          <p:cNvPr id="31" name="TextBox 30">
            <a:extLst>
              <a:ext uri="{FF2B5EF4-FFF2-40B4-BE49-F238E27FC236}">
                <a16:creationId xmlns:a16="http://schemas.microsoft.com/office/drawing/2014/main" id="{BD5FE200-70DA-4F18-B3F8-5B51B9F675D6}"/>
              </a:ext>
            </a:extLst>
          </p:cNvPr>
          <p:cNvSpPr txBox="1"/>
          <p:nvPr/>
        </p:nvSpPr>
        <p:spPr>
          <a:xfrm>
            <a:off x="4427433" y="3588898"/>
            <a:ext cx="3056436" cy="2400657"/>
          </a:xfrm>
          <a:prstGeom prst="rect">
            <a:avLst/>
          </a:prstGeom>
          <a:noFill/>
        </p:spPr>
        <p:txBody>
          <a:bodyPr wrap="square" rtlCol="0">
            <a:spAutoFit/>
          </a:bodyPr>
          <a:lstStyle/>
          <a:p>
            <a:pPr algn="ctr"/>
            <a:r>
              <a:rPr lang="en-US" sz="3000" dirty="0"/>
              <a:t>Who do we want to represent our future selves, or future populations? </a:t>
            </a:r>
          </a:p>
        </p:txBody>
      </p:sp>
      <p:pic>
        <p:nvPicPr>
          <p:cNvPr id="4" name="Graphic 3" descr="Arrow Right with solid fill">
            <a:extLst>
              <a:ext uri="{FF2B5EF4-FFF2-40B4-BE49-F238E27FC236}">
                <a16:creationId xmlns:a16="http://schemas.microsoft.com/office/drawing/2014/main" id="{D91A143D-76F6-4F22-872D-3F217A7CF485}"/>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921695" y="89449"/>
            <a:ext cx="1911289" cy="1911289"/>
          </a:xfrm>
          <a:prstGeom prst="rect">
            <a:avLst/>
          </a:prstGeom>
        </p:spPr>
      </p:pic>
      <p:pic>
        <p:nvPicPr>
          <p:cNvPr id="33" name="Graphic 32" descr="Arrow Right with solid fill">
            <a:extLst>
              <a:ext uri="{FF2B5EF4-FFF2-40B4-BE49-F238E27FC236}">
                <a16:creationId xmlns:a16="http://schemas.microsoft.com/office/drawing/2014/main" id="{EE852723-66A8-48BB-929B-893D532268FE}"/>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rot="10800000">
            <a:off x="4906047" y="1779539"/>
            <a:ext cx="1911289" cy="1911289"/>
          </a:xfrm>
          <a:prstGeom prst="rect">
            <a:avLst/>
          </a:prstGeom>
        </p:spPr>
      </p:pic>
      <p:pic>
        <p:nvPicPr>
          <p:cNvPr id="8" name="Graphic 7" descr="Clock with solid fill">
            <a:extLst>
              <a:ext uri="{FF2B5EF4-FFF2-40B4-BE49-F238E27FC236}">
                <a16:creationId xmlns:a16="http://schemas.microsoft.com/office/drawing/2014/main" id="{FEE67A4A-0A1C-454B-BFEF-57C59F1B48FB}"/>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5332568" y="1364971"/>
            <a:ext cx="1036066" cy="1036066"/>
          </a:xfrm>
          <a:prstGeom prst="rect">
            <a:avLst/>
          </a:prstGeom>
        </p:spPr>
      </p:pic>
    </p:spTree>
    <p:custDataLst>
      <p:tags r:id="rId1"/>
    </p:custDataLst>
    <p:extLst>
      <p:ext uri="{BB962C8B-B14F-4D97-AF65-F5344CB8AC3E}">
        <p14:creationId xmlns:p14="http://schemas.microsoft.com/office/powerpoint/2010/main" val="270210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59" y="1352382"/>
            <a:ext cx="11498080" cy="4462760"/>
          </a:xfrm>
          <a:prstGeom prst="rect">
            <a:avLst/>
          </a:prstGeom>
          <a:noFill/>
          <a:effectLst/>
        </p:spPr>
        <p:txBody>
          <a:bodyPr wrap="square" rtlCol="0">
            <a:spAutoFit/>
          </a:bodyPr>
          <a:lstStyle/>
          <a:p>
            <a:pPr algn="l"/>
            <a:r>
              <a:rPr lang="en-US" sz="2000" b="0" i="0" dirty="0">
                <a:solidFill>
                  <a:srgbClr val="202122"/>
                </a:solidFill>
                <a:effectLst/>
                <a:latin typeface="+mj-lt"/>
              </a:rPr>
              <a:t>“Too much and for too long, we seemed to have surrendered personal excellence and community values in the mere accumulation of material things. Our Gross National Product…counts air pollution and cigarette advertising, and ambulances to clear our highways of carnage. It counts special locks for our doors and the jails for the people who break them. It counts the destruction of the redwood and the loss of our natural wonder in chaotic sprawl. It counts napalm and counts nuclear warheads and armored cars for the police to fight the riots in our cities.</a:t>
            </a:r>
          </a:p>
          <a:p>
            <a:pPr algn="l"/>
            <a:endParaRPr lang="en-US" sz="2000" dirty="0">
              <a:solidFill>
                <a:srgbClr val="202122"/>
              </a:solidFill>
              <a:latin typeface="+mj-lt"/>
            </a:endParaRPr>
          </a:p>
          <a:p>
            <a:pPr algn="l"/>
            <a:r>
              <a:rPr lang="en-US" sz="2000" b="0" i="0" dirty="0">
                <a:solidFill>
                  <a:srgbClr val="202122"/>
                </a:solidFill>
                <a:effectLst/>
                <a:latin typeface="+mj-lt"/>
              </a:rPr>
              <a:t>Yet the gross national product does not allow for the health of our children, the quality of their education or the joy of their play. It does not include the beauty of our poetry or the strength of our marriages, the intelligence of our public debate or the integrity of our public officials. It measures neither our wit nor our courage, neither our wisdom nor our learning, neither our compassion nor our devotion to our country, it measures everything in short, except that which makes life worthwhile.”</a:t>
            </a:r>
          </a:p>
          <a:p>
            <a:pPr marL="800100" lvl="1" indent="-342900">
              <a:buFont typeface="Arial" panose="020B0604020202020204" pitchFamily="34" charset="0"/>
              <a:buChar char="•"/>
            </a:pPr>
            <a:endParaRPr lang="en-US" sz="20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312044" y="-284640"/>
            <a:ext cx="956790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l"/>
            <a:r>
              <a:rPr lang="en-US" b="0" i="0" dirty="0">
                <a:solidFill>
                  <a:srgbClr val="000000"/>
                </a:solidFill>
                <a:effectLst/>
                <a:latin typeface="+mj-lt"/>
              </a:rPr>
              <a:t>Robert F. Kennedy's remarks at the University of Kansas; </a:t>
            </a:r>
            <a:r>
              <a:rPr lang="en-US" b="0" i="0" dirty="0">
                <a:solidFill>
                  <a:srgbClr val="202122"/>
                </a:solidFill>
                <a:effectLst/>
                <a:latin typeface="+mj-lt"/>
              </a:rPr>
              <a:t>March 18, 1968</a:t>
            </a:r>
            <a:endParaRPr lang="en-US" b="0" i="0" dirty="0">
              <a:solidFill>
                <a:srgbClr val="000000"/>
              </a:solidFill>
              <a:effectLst/>
              <a:latin typeface="+mj-lt"/>
            </a:endParaRPr>
          </a:p>
        </p:txBody>
      </p:sp>
    </p:spTree>
    <p:custDataLst>
      <p:tags r:id="rId1"/>
    </p:custDataLst>
    <p:extLst>
      <p:ext uri="{BB962C8B-B14F-4D97-AF65-F5344CB8AC3E}">
        <p14:creationId xmlns:p14="http://schemas.microsoft.com/office/powerpoint/2010/main" val="317742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59" y="1352382"/>
            <a:ext cx="11498080" cy="4462760"/>
          </a:xfrm>
          <a:prstGeom prst="rect">
            <a:avLst/>
          </a:prstGeom>
          <a:noFill/>
          <a:effectLst/>
        </p:spPr>
        <p:txBody>
          <a:bodyPr wrap="square" rtlCol="0">
            <a:spAutoFit/>
          </a:bodyPr>
          <a:lstStyle/>
          <a:p>
            <a:pPr algn="l"/>
            <a:r>
              <a:rPr lang="en-US" sz="2000" b="0" i="0" dirty="0">
                <a:solidFill>
                  <a:schemeClr val="bg1">
                    <a:lumMod val="85000"/>
                  </a:schemeClr>
                </a:solidFill>
                <a:effectLst/>
                <a:latin typeface="+mj-lt"/>
              </a:rPr>
              <a:t>“Too much and for too long, we seemed to have surrendered personal excellence and community values in the mere accumulation of material things. Our Gross National Product…counts air pollution and cigarette advertising, and ambulances to clear our highways of carnage. It counts special locks for our doors and the jails for the people who break them. It counts the destruction of the redwood and the loss of our natural wonder in chaotic sprawl. It counts napalm and counts nuclear warheads and armored cars for the police to fight the riots in our cities.</a:t>
            </a:r>
          </a:p>
          <a:p>
            <a:pPr algn="l"/>
            <a:endParaRPr lang="en-US" sz="2000" dirty="0">
              <a:solidFill>
                <a:schemeClr val="bg1">
                  <a:lumMod val="85000"/>
                </a:schemeClr>
              </a:solidFill>
              <a:latin typeface="+mj-lt"/>
            </a:endParaRPr>
          </a:p>
          <a:p>
            <a:pPr algn="l"/>
            <a:r>
              <a:rPr lang="en-US" sz="2000" b="0" i="0" dirty="0">
                <a:solidFill>
                  <a:schemeClr val="bg1">
                    <a:lumMod val="85000"/>
                  </a:schemeClr>
                </a:solidFill>
                <a:effectLst/>
                <a:latin typeface="+mj-lt"/>
              </a:rPr>
              <a:t>Yet the gross national product does not allow for the health of our children, the quality of their education or the joy of their play. It does not include the beauty of our poetry or the strength of our marriages, the intelligence of our public debate or the integrity of our public officials. It measures neither our wit nor our courage, neither our wisdom nor our learning, neither our compassion nor our devotion to our country, </a:t>
            </a:r>
            <a:r>
              <a:rPr lang="en-US" sz="2000" b="0" i="0" dirty="0">
                <a:solidFill>
                  <a:srgbClr val="202122"/>
                </a:solidFill>
                <a:effectLst/>
                <a:latin typeface="+mj-lt"/>
              </a:rPr>
              <a:t>it measures everything in short, except that which makes life worthwhile.”</a:t>
            </a:r>
          </a:p>
          <a:p>
            <a:pPr marL="800100" lvl="1" indent="-342900">
              <a:buFont typeface="Arial" panose="020B0604020202020204" pitchFamily="34" charset="0"/>
              <a:buChar char="•"/>
            </a:pPr>
            <a:endParaRPr lang="en-US" sz="20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312044" y="-284640"/>
            <a:ext cx="956790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l"/>
            <a:r>
              <a:rPr lang="en-US" b="0" i="0" dirty="0">
                <a:solidFill>
                  <a:srgbClr val="000000"/>
                </a:solidFill>
                <a:effectLst/>
                <a:latin typeface="+mj-lt"/>
              </a:rPr>
              <a:t>Robert F. Kennedy's remarks at the University of Kansas; </a:t>
            </a:r>
            <a:r>
              <a:rPr lang="en-US" b="0" i="0" dirty="0">
                <a:solidFill>
                  <a:srgbClr val="202122"/>
                </a:solidFill>
                <a:effectLst/>
                <a:latin typeface="+mj-lt"/>
              </a:rPr>
              <a:t>March 18, 1968</a:t>
            </a:r>
            <a:endParaRPr lang="en-US" b="0" i="0" dirty="0">
              <a:solidFill>
                <a:srgbClr val="000000"/>
              </a:solidFill>
              <a:effectLst/>
              <a:latin typeface="+mj-lt"/>
            </a:endParaRPr>
          </a:p>
        </p:txBody>
      </p:sp>
    </p:spTree>
    <p:custDataLst>
      <p:tags r:id="rId1"/>
    </p:custDataLst>
    <p:extLst>
      <p:ext uri="{BB962C8B-B14F-4D97-AF65-F5344CB8AC3E}">
        <p14:creationId xmlns:p14="http://schemas.microsoft.com/office/powerpoint/2010/main" val="1343353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25904</TotalTime>
  <Words>2885</Words>
  <Application>Microsoft Office PowerPoint</Application>
  <PresentationFormat>Widescreen</PresentationFormat>
  <Paragraphs>252</Paragraphs>
  <Slides>35</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Theising, Adam</cp:lastModifiedBy>
  <cp:revision>693</cp:revision>
  <dcterms:created xsi:type="dcterms:W3CDTF">2018-08-24T16:58:07Z</dcterms:created>
  <dcterms:modified xsi:type="dcterms:W3CDTF">2023-09-25T18:08:34Z</dcterms:modified>
</cp:coreProperties>
</file>