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15" r:id="rId2"/>
    <p:sldId id="522" r:id="rId3"/>
    <p:sldId id="524" r:id="rId4"/>
    <p:sldId id="507" r:id="rId5"/>
    <p:sldId id="527" r:id="rId6"/>
    <p:sldId id="528" r:id="rId7"/>
    <p:sldId id="532" r:id="rId8"/>
    <p:sldId id="530" r:id="rId9"/>
    <p:sldId id="531" r:id="rId10"/>
    <p:sldId id="526" r:id="rId11"/>
    <p:sldId id="533" r:id="rId12"/>
    <p:sldId id="535" r:id="rId13"/>
    <p:sldId id="538" r:id="rId14"/>
    <p:sldId id="544" r:id="rId15"/>
    <p:sldId id="545" r:id="rId16"/>
    <p:sldId id="486" r:id="rId17"/>
    <p:sldId id="537" r:id="rId18"/>
    <p:sldId id="539" r:id="rId19"/>
    <p:sldId id="540" r:id="rId20"/>
    <p:sldId id="541" r:id="rId21"/>
    <p:sldId id="536" r:id="rId22"/>
    <p:sldId id="508" r:id="rId23"/>
    <p:sldId id="509" r:id="rId24"/>
    <p:sldId id="510" r:id="rId25"/>
    <p:sldId id="511" r:id="rId26"/>
    <p:sldId id="512" r:id="rId27"/>
    <p:sldId id="513" r:id="rId28"/>
    <p:sldId id="514" r:id="rId29"/>
    <p:sldId id="525" r:id="rId30"/>
    <p:sldId id="516" r:id="rId31"/>
    <p:sldId id="515" r:id="rId32"/>
    <p:sldId id="517" r:id="rId33"/>
    <p:sldId id="518" r:id="rId34"/>
    <p:sldId id="519" r:id="rId35"/>
    <p:sldId id="520" r:id="rId36"/>
    <p:sldId id="547" r:id="rId37"/>
    <p:sldId id="542" r:id="rId38"/>
    <p:sldId id="543" r:id="rId39"/>
    <p:sldId id="546" r:id="rId40"/>
    <p:sldId id="46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522"/>
            <p14:sldId id="524"/>
            <p14:sldId id="507"/>
            <p14:sldId id="527"/>
            <p14:sldId id="528"/>
            <p14:sldId id="532"/>
            <p14:sldId id="530"/>
            <p14:sldId id="531"/>
            <p14:sldId id="526"/>
            <p14:sldId id="533"/>
            <p14:sldId id="535"/>
            <p14:sldId id="538"/>
            <p14:sldId id="544"/>
            <p14:sldId id="545"/>
            <p14:sldId id="486"/>
            <p14:sldId id="537"/>
            <p14:sldId id="539"/>
            <p14:sldId id="540"/>
            <p14:sldId id="541"/>
            <p14:sldId id="536"/>
            <p14:sldId id="508"/>
            <p14:sldId id="509"/>
            <p14:sldId id="510"/>
            <p14:sldId id="511"/>
            <p14:sldId id="512"/>
            <p14:sldId id="513"/>
            <p14:sldId id="514"/>
            <p14:sldId id="525"/>
            <p14:sldId id="516"/>
            <p14:sldId id="515"/>
            <p14:sldId id="517"/>
            <p14:sldId id="518"/>
            <p14:sldId id="519"/>
            <p14:sldId id="520"/>
            <p14:sldId id="547"/>
            <p14:sldId id="542"/>
            <p14:sldId id="543"/>
            <p14:sldId id="546"/>
            <p14:sldId id="465"/>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 id="2" name="Adam Theising" initials="AT" lastIdx="2" clrIdx="1">
    <p:extLst>
      <p:ext uri="{19B8F6BF-5375-455C-9EA6-DF929625EA0E}">
        <p15:presenceInfo xmlns:p15="http://schemas.microsoft.com/office/powerpoint/2012/main" userId="ba190a0dce1a65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33"/>
    <a:srgbClr val="00B050"/>
    <a:srgbClr val="2E6187"/>
    <a:srgbClr val="DDDDDD"/>
    <a:srgbClr val="FF9900"/>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6" autoAdjust="0"/>
    <p:restoredTop sz="84129" autoAdjust="0"/>
  </p:normalViewPr>
  <p:slideViewPr>
    <p:cSldViewPr snapToGrid="0">
      <p:cViewPr varScale="1">
        <p:scale>
          <a:sx n="96" d="100"/>
          <a:sy n="96" d="100"/>
        </p:scale>
        <p:origin x="92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m, Bryan" userId="0944d42a-0297-47b7-847f-b5cd4d2f087f" providerId="ADAL" clId="{389B62FC-388E-4E1C-8375-7A4369289FAE}"/>
    <pc:docChg chg="undo redo custSel addSld delSld modSld sldOrd modMainMaster modSection">
      <pc:chgData name="Parthum, Bryan" userId="0944d42a-0297-47b7-847f-b5cd4d2f087f" providerId="ADAL" clId="{389B62FC-388E-4E1C-8375-7A4369289FAE}" dt="2022-09-07T19:57:35.609" v="11170" actId="6549"/>
      <pc:docMkLst>
        <pc:docMk/>
      </pc:docMkLst>
      <pc:sldChg chg="modSp mod">
        <pc:chgData name="Parthum, Bryan" userId="0944d42a-0297-47b7-847f-b5cd4d2f087f" providerId="ADAL" clId="{389B62FC-388E-4E1C-8375-7A4369289FAE}" dt="2022-09-07T02:07:21.413" v="1276"/>
        <pc:sldMkLst>
          <pc:docMk/>
          <pc:sldMk cId="2768470357" sldId="315"/>
        </pc:sldMkLst>
        <pc:spChg chg="mod">
          <ac:chgData name="Parthum, Bryan" userId="0944d42a-0297-47b7-847f-b5cd4d2f087f" providerId="ADAL" clId="{389B62FC-388E-4E1C-8375-7A4369289FAE}" dt="2022-09-07T02:07:21.413" v="1276"/>
          <ac:spMkLst>
            <pc:docMk/>
            <pc:sldMk cId="2768470357" sldId="315"/>
            <ac:spMk id="7" creationId="{00000000-0000-0000-0000-000000000000}"/>
          </ac:spMkLst>
        </pc:spChg>
      </pc:sldChg>
      <pc:sldChg chg="addSp delSp modSp add del mod ord">
        <pc:chgData name="Parthum, Bryan" userId="0944d42a-0297-47b7-847f-b5cd4d2f087f" providerId="ADAL" clId="{389B62FC-388E-4E1C-8375-7A4369289FAE}" dt="2022-09-07T14:47:47.431" v="4797" actId="1076"/>
        <pc:sldMkLst>
          <pc:docMk/>
          <pc:sldMk cId="3119519373" sldId="329"/>
        </pc:sldMkLst>
        <pc:spChg chg="add mod">
          <ac:chgData name="Parthum, Bryan" userId="0944d42a-0297-47b7-847f-b5cd4d2f087f" providerId="ADAL" clId="{389B62FC-388E-4E1C-8375-7A4369289FAE}" dt="2022-09-07T14:47:47.431" v="4797" actId="1076"/>
          <ac:spMkLst>
            <pc:docMk/>
            <pc:sldMk cId="3119519373" sldId="329"/>
            <ac:spMk id="6" creationId="{DC2EBD16-332C-49CF-9145-F26278F551B8}"/>
          </ac:spMkLst>
        </pc:spChg>
        <pc:spChg chg="mod">
          <ac:chgData name="Parthum, Bryan" userId="0944d42a-0297-47b7-847f-b5cd4d2f087f" providerId="ADAL" clId="{389B62FC-388E-4E1C-8375-7A4369289FAE}" dt="2022-09-07T13:42:27.315" v="3346" actId="14100"/>
          <ac:spMkLst>
            <pc:docMk/>
            <pc:sldMk cId="3119519373" sldId="329"/>
            <ac:spMk id="8" creationId="{363A6E82-AC88-40FF-8D05-2549474AF673}"/>
          </ac:spMkLst>
        </pc:spChg>
        <pc:spChg chg="mod">
          <ac:chgData name="Parthum, Bryan" userId="0944d42a-0297-47b7-847f-b5cd4d2f087f" providerId="ADAL" clId="{389B62FC-388E-4E1C-8375-7A4369289FAE}" dt="2022-09-07T02:24:44.366" v="1883" actId="1076"/>
          <ac:spMkLst>
            <pc:docMk/>
            <pc:sldMk cId="3119519373" sldId="329"/>
            <ac:spMk id="10" creationId="{9618D731-B42D-4F24-957F-613802B3C3BC}"/>
          </ac:spMkLst>
        </pc:spChg>
        <pc:picChg chg="del mod">
          <ac:chgData name="Parthum, Bryan" userId="0944d42a-0297-47b7-847f-b5cd4d2f087f" providerId="ADAL" clId="{389B62FC-388E-4E1C-8375-7A4369289FAE}" dt="2022-09-07T02:17:45.747" v="1681" actId="478"/>
          <ac:picMkLst>
            <pc:docMk/>
            <pc:sldMk cId="3119519373" sldId="329"/>
            <ac:picMk id="3" creationId="{325BE659-77C9-4A72-9FC1-04F44707B5BE}"/>
          </ac:picMkLst>
        </pc:picChg>
        <pc:picChg chg="mod">
          <ac:chgData name="Parthum, Bryan" userId="0944d42a-0297-47b7-847f-b5cd4d2f087f" providerId="ADAL" clId="{389B62FC-388E-4E1C-8375-7A4369289FAE}" dt="2022-09-07T02:24:39.320" v="1882" actId="1076"/>
          <ac:picMkLst>
            <pc:docMk/>
            <pc:sldMk cId="3119519373" sldId="329"/>
            <ac:picMk id="9" creationId="{7D4B0BB9-9122-41E3-B8AC-5EB6BF9B7568}"/>
          </ac:picMkLst>
        </pc:picChg>
      </pc:sldChg>
      <pc:sldChg chg="modSp mod">
        <pc:chgData name="Parthum, Bryan" userId="0944d42a-0297-47b7-847f-b5cd4d2f087f" providerId="ADAL" clId="{389B62FC-388E-4E1C-8375-7A4369289FAE}" dt="2022-09-07T13:55:00.297" v="3599" actId="20577"/>
        <pc:sldMkLst>
          <pc:docMk/>
          <pc:sldMk cId="2111565500" sldId="348"/>
        </pc:sldMkLst>
        <pc:spChg chg="mod">
          <ac:chgData name="Parthum, Bryan" userId="0944d42a-0297-47b7-847f-b5cd4d2f087f" providerId="ADAL" clId="{389B62FC-388E-4E1C-8375-7A4369289FAE}" dt="2022-09-07T13:55:00.297" v="3599" actId="20577"/>
          <ac:spMkLst>
            <pc:docMk/>
            <pc:sldMk cId="2111565500" sldId="348"/>
            <ac:spMk id="6" creationId="{00000000-0000-0000-0000-000000000000}"/>
          </ac:spMkLst>
        </pc:spChg>
        <pc:spChg chg="mod">
          <ac:chgData name="Parthum, Bryan" userId="0944d42a-0297-47b7-847f-b5cd4d2f087f" providerId="ADAL" clId="{389B62FC-388E-4E1C-8375-7A4369289FAE}" dt="2022-09-07T13:37:29.026" v="3341" actId="6549"/>
          <ac:spMkLst>
            <pc:docMk/>
            <pc:sldMk cId="2111565500" sldId="348"/>
            <ac:spMk id="8" creationId="{363A6E82-AC88-40FF-8D05-2549474AF673}"/>
          </ac:spMkLst>
        </pc:spChg>
      </pc:sldChg>
      <pc:sldChg chg="del">
        <pc:chgData name="Parthum, Bryan" userId="0944d42a-0297-47b7-847f-b5cd4d2f087f" providerId="ADAL" clId="{389B62FC-388E-4E1C-8375-7A4369289FAE}" dt="2022-09-06T14:26:37.224" v="0" actId="47"/>
        <pc:sldMkLst>
          <pc:docMk/>
          <pc:sldMk cId="1314667311" sldId="361"/>
        </pc:sldMkLst>
      </pc:sldChg>
      <pc:sldChg chg="del">
        <pc:chgData name="Parthum, Bryan" userId="0944d42a-0297-47b7-847f-b5cd4d2f087f" providerId="ADAL" clId="{389B62FC-388E-4E1C-8375-7A4369289FAE}" dt="2022-09-06T14:26:37.925" v="1" actId="47"/>
        <pc:sldMkLst>
          <pc:docMk/>
          <pc:sldMk cId="2062271143" sldId="362"/>
        </pc:sldMkLst>
      </pc:sldChg>
      <pc:sldChg chg="del">
        <pc:chgData name="Parthum, Bryan" userId="0944d42a-0297-47b7-847f-b5cd4d2f087f" providerId="ADAL" clId="{389B62FC-388E-4E1C-8375-7A4369289FAE}" dt="2022-09-06T14:28:02.129" v="279" actId="47"/>
        <pc:sldMkLst>
          <pc:docMk/>
          <pc:sldMk cId="3198281085" sldId="363"/>
        </pc:sldMkLst>
      </pc:sldChg>
      <pc:sldChg chg="del">
        <pc:chgData name="Parthum, Bryan" userId="0944d42a-0297-47b7-847f-b5cd4d2f087f" providerId="ADAL" clId="{389B62FC-388E-4E1C-8375-7A4369289FAE}" dt="2022-09-06T14:28:04.718" v="280" actId="47"/>
        <pc:sldMkLst>
          <pc:docMk/>
          <pc:sldMk cId="2956025657" sldId="364"/>
        </pc:sldMkLst>
      </pc:sldChg>
      <pc:sldChg chg="del">
        <pc:chgData name="Parthum, Bryan" userId="0944d42a-0297-47b7-847f-b5cd4d2f087f" providerId="ADAL" clId="{389B62FC-388E-4E1C-8375-7A4369289FAE}" dt="2022-09-06T14:28:05.373" v="281" actId="47"/>
        <pc:sldMkLst>
          <pc:docMk/>
          <pc:sldMk cId="903375275" sldId="365"/>
        </pc:sldMkLst>
      </pc:sldChg>
      <pc:sldChg chg="del">
        <pc:chgData name="Parthum, Bryan" userId="0944d42a-0297-47b7-847f-b5cd4d2f087f" providerId="ADAL" clId="{389B62FC-388E-4E1C-8375-7A4369289FAE}" dt="2022-09-06T14:28:13.474" v="283" actId="47"/>
        <pc:sldMkLst>
          <pc:docMk/>
          <pc:sldMk cId="4170528689" sldId="366"/>
        </pc:sldMkLst>
      </pc:sldChg>
      <pc:sldChg chg="del">
        <pc:chgData name="Parthum, Bryan" userId="0944d42a-0297-47b7-847f-b5cd4d2f087f" providerId="ADAL" clId="{389B62FC-388E-4E1C-8375-7A4369289FAE}" dt="2022-09-06T14:28:01.305" v="278" actId="47"/>
        <pc:sldMkLst>
          <pc:docMk/>
          <pc:sldMk cId="3688818749" sldId="367"/>
        </pc:sldMkLst>
      </pc:sldChg>
      <pc:sldChg chg="del">
        <pc:chgData name="Parthum, Bryan" userId="0944d42a-0297-47b7-847f-b5cd4d2f087f" providerId="ADAL" clId="{389B62FC-388E-4E1C-8375-7A4369289FAE}" dt="2022-09-06T14:28:00.389" v="277" actId="47"/>
        <pc:sldMkLst>
          <pc:docMk/>
          <pc:sldMk cId="177133863" sldId="368"/>
        </pc:sldMkLst>
      </pc:sldChg>
      <pc:sldChg chg="add del">
        <pc:chgData name="Parthum, Bryan" userId="0944d42a-0297-47b7-847f-b5cd4d2f087f" providerId="ADAL" clId="{389B62FC-388E-4E1C-8375-7A4369289FAE}" dt="2022-09-06T14:27:59.499" v="276" actId="47"/>
        <pc:sldMkLst>
          <pc:docMk/>
          <pc:sldMk cId="1599500337" sldId="369"/>
        </pc:sldMkLst>
      </pc:sldChg>
      <pc:sldChg chg="del">
        <pc:chgData name="Parthum, Bryan" userId="0944d42a-0297-47b7-847f-b5cd4d2f087f" providerId="ADAL" clId="{389B62FC-388E-4E1C-8375-7A4369289FAE}" dt="2022-09-06T14:28:06.090" v="282" actId="47"/>
        <pc:sldMkLst>
          <pc:docMk/>
          <pc:sldMk cId="1755617470" sldId="370"/>
        </pc:sldMkLst>
      </pc:sldChg>
      <pc:sldChg chg="del">
        <pc:chgData name="Parthum, Bryan" userId="0944d42a-0297-47b7-847f-b5cd4d2f087f" providerId="ADAL" clId="{389B62FC-388E-4E1C-8375-7A4369289FAE}" dt="2022-09-06T14:28:13.474" v="283" actId="47"/>
        <pc:sldMkLst>
          <pc:docMk/>
          <pc:sldMk cId="150511416" sldId="371"/>
        </pc:sldMkLst>
      </pc:sldChg>
      <pc:sldChg chg="del">
        <pc:chgData name="Parthum, Bryan" userId="0944d42a-0297-47b7-847f-b5cd4d2f087f" providerId="ADAL" clId="{389B62FC-388E-4E1C-8375-7A4369289FAE}" dt="2022-09-06T14:28:13.474" v="283" actId="47"/>
        <pc:sldMkLst>
          <pc:docMk/>
          <pc:sldMk cId="3396756116" sldId="372"/>
        </pc:sldMkLst>
      </pc:sldChg>
      <pc:sldChg chg="del">
        <pc:chgData name="Parthum, Bryan" userId="0944d42a-0297-47b7-847f-b5cd4d2f087f" providerId="ADAL" clId="{389B62FC-388E-4E1C-8375-7A4369289FAE}" dt="2022-09-06T14:28:13.474" v="283" actId="47"/>
        <pc:sldMkLst>
          <pc:docMk/>
          <pc:sldMk cId="4289398714" sldId="373"/>
        </pc:sldMkLst>
      </pc:sldChg>
      <pc:sldChg chg="del">
        <pc:chgData name="Parthum, Bryan" userId="0944d42a-0297-47b7-847f-b5cd4d2f087f" providerId="ADAL" clId="{389B62FC-388E-4E1C-8375-7A4369289FAE}" dt="2022-09-06T14:28:13.474" v="283" actId="47"/>
        <pc:sldMkLst>
          <pc:docMk/>
          <pc:sldMk cId="718519468" sldId="375"/>
        </pc:sldMkLst>
      </pc:sldChg>
      <pc:sldChg chg="del">
        <pc:chgData name="Parthum, Bryan" userId="0944d42a-0297-47b7-847f-b5cd4d2f087f" providerId="ADAL" clId="{389B62FC-388E-4E1C-8375-7A4369289FAE}" dt="2022-09-06T14:28:13.474" v="283" actId="47"/>
        <pc:sldMkLst>
          <pc:docMk/>
          <pc:sldMk cId="1782488575" sldId="376"/>
        </pc:sldMkLst>
      </pc:sldChg>
      <pc:sldChg chg="del">
        <pc:chgData name="Parthum, Bryan" userId="0944d42a-0297-47b7-847f-b5cd4d2f087f" providerId="ADAL" clId="{389B62FC-388E-4E1C-8375-7A4369289FAE}" dt="2022-09-06T14:28:13.474" v="283" actId="47"/>
        <pc:sldMkLst>
          <pc:docMk/>
          <pc:sldMk cId="2567786901" sldId="377"/>
        </pc:sldMkLst>
      </pc:sldChg>
      <pc:sldChg chg="del">
        <pc:chgData name="Parthum, Bryan" userId="0944d42a-0297-47b7-847f-b5cd4d2f087f" providerId="ADAL" clId="{389B62FC-388E-4E1C-8375-7A4369289FAE}" dt="2022-09-06T14:28:13.474" v="283" actId="47"/>
        <pc:sldMkLst>
          <pc:docMk/>
          <pc:sldMk cId="620093926" sldId="378"/>
        </pc:sldMkLst>
      </pc:sldChg>
      <pc:sldChg chg="del">
        <pc:chgData name="Parthum, Bryan" userId="0944d42a-0297-47b7-847f-b5cd4d2f087f" providerId="ADAL" clId="{389B62FC-388E-4E1C-8375-7A4369289FAE}" dt="2022-09-06T14:28:13.474" v="283" actId="47"/>
        <pc:sldMkLst>
          <pc:docMk/>
          <pc:sldMk cId="107512449" sldId="379"/>
        </pc:sldMkLst>
      </pc:sldChg>
      <pc:sldChg chg="del">
        <pc:chgData name="Parthum, Bryan" userId="0944d42a-0297-47b7-847f-b5cd4d2f087f" providerId="ADAL" clId="{389B62FC-388E-4E1C-8375-7A4369289FAE}" dt="2022-09-06T14:28:13.474" v="283" actId="47"/>
        <pc:sldMkLst>
          <pc:docMk/>
          <pc:sldMk cId="1067057254" sldId="380"/>
        </pc:sldMkLst>
      </pc:sldChg>
      <pc:sldChg chg="del">
        <pc:chgData name="Parthum, Bryan" userId="0944d42a-0297-47b7-847f-b5cd4d2f087f" providerId="ADAL" clId="{389B62FC-388E-4E1C-8375-7A4369289FAE}" dt="2022-09-06T14:28:13.474" v="283" actId="47"/>
        <pc:sldMkLst>
          <pc:docMk/>
          <pc:sldMk cId="4051151722" sldId="381"/>
        </pc:sldMkLst>
      </pc:sldChg>
      <pc:sldChg chg="del">
        <pc:chgData name="Parthum, Bryan" userId="0944d42a-0297-47b7-847f-b5cd4d2f087f" providerId="ADAL" clId="{389B62FC-388E-4E1C-8375-7A4369289FAE}" dt="2022-09-06T14:28:13.474" v="283" actId="47"/>
        <pc:sldMkLst>
          <pc:docMk/>
          <pc:sldMk cId="1824837615" sldId="382"/>
        </pc:sldMkLst>
      </pc:sldChg>
      <pc:sldChg chg="del">
        <pc:chgData name="Parthum, Bryan" userId="0944d42a-0297-47b7-847f-b5cd4d2f087f" providerId="ADAL" clId="{389B62FC-388E-4E1C-8375-7A4369289FAE}" dt="2022-09-06T14:28:13.474" v="283" actId="47"/>
        <pc:sldMkLst>
          <pc:docMk/>
          <pc:sldMk cId="2440472948" sldId="383"/>
        </pc:sldMkLst>
      </pc:sldChg>
      <pc:sldChg chg="del">
        <pc:chgData name="Parthum, Bryan" userId="0944d42a-0297-47b7-847f-b5cd4d2f087f" providerId="ADAL" clId="{389B62FC-388E-4E1C-8375-7A4369289FAE}" dt="2022-09-06T14:28:13.474" v="283" actId="47"/>
        <pc:sldMkLst>
          <pc:docMk/>
          <pc:sldMk cId="1909501492" sldId="384"/>
        </pc:sldMkLst>
      </pc:sldChg>
      <pc:sldChg chg="del">
        <pc:chgData name="Parthum, Bryan" userId="0944d42a-0297-47b7-847f-b5cd4d2f087f" providerId="ADAL" clId="{389B62FC-388E-4E1C-8375-7A4369289FAE}" dt="2022-09-06T14:28:13.474" v="283" actId="47"/>
        <pc:sldMkLst>
          <pc:docMk/>
          <pc:sldMk cId="3320926832" sldId="385"/>
        </pc:sldMkLst>
      </pc:sldChg>
      <pc:sldChg chg="del">
        <pc:chgData name="Parthum, Bryan" userId="0944d42a-0297-47b7-847f-b5cd4d2f087f" providerId="ADAL" clId="{389B62FC-388E-4E1C-8375-7A4369289FAE}" dt="2022-09-06T14:28:13.474" v="283" actId="47"/>
        <pc:sldMkLst>
          <pc:docMk/>
          <pc:sldMk cId="1321138336" sldId="386"/>
        </pc:sldMkLst>
      </pc:sldChg>
      <pc:sldChg chg="del">
        <pc:chgData name="Parthum, Bryan" userId="0944d42a-0297-47b7-847f-b5cd4d2f087f" providerId="ADAL" clId="{389B62FC-388E-4E1C-8375-7A4369289FAE}" dt="2022-09-06T14:28:13.474" v="283" actId="47"/>
        <pc:sldMkLst>
          <pc:docMk/>
          <pc:sldMk cId="4016966488" sldId="387"/>
        </pc:sldMkLst>
      </pc:sldChg>
      <pc:sldChg chg="del">
        <pc:chgData name="Parthum, Bryan" userId="0944d42a-0297-47b7-847f-b5cd4d2f087f" providerId="ADAL" clId="{389B62FC-388E-4E1C-8375-7A4369289FAE}" dt="2022-09-06T14:28:13.474" v="283" actId="47"/>
        <pc:sldMkLst>
          <pc:docMk/>
          <pc:sldMk cId="2728303465" sldId="388"/>
        </pc:sldMkLst>
      </pc:sldChg>
      <pc:sldChg chg="del">
        <pc:chgData name="Parthum, Bryan" userId="0944d42a-0297-47b7-847f-b5cd4d2f087f" providerId="ADAL" clId="{389B62FC-388E-4E1C-8375-7A4369289FAE}" dt="2022-09-06T14:28:13.474" v="283" actId="47"/>
        <pc:sldMkLst>
          <pc:docMk/>
          <pc:sldMk cId="1372740948" sldId="389"/>
        </pc:sldMkLst>
      </pc:sldChg>
      <pc:sldChg chg="del">
        <pc:chgData name="Parthum, Bryan" userId="0944d42a-0297-47b7-847f-b5cd4d2f087f" providerId="ADAL" clId="{389B62FC-388E-4E1C-8375-7A4369289FAE}" dt="2022-09-06T14:28:13.474" v="283" actId="47"/>
        <pc:sldMkLst>
          <pc:docMk/>
          <pc:sldMk cId="1980754250" sldId="390"/>
        </pc:sldMkLst>
      </pc:sldChg>
      <pc:sldChg chg="del">
        <pc:chgData name="Parthum, Bryan" userId="0944d42a-0297-47b7-847f-b5cd4d2f087f" providerId="ADAL" clId="{389B62FC-388E-4E1C-8375-7A4369289FAE}" dt="2022-09-06T14:28:13.474" v="283" actId="47"/>
        <pc:sldMkLst>
          <pc:docMk/>
          <pc:sldMk cId="3141993563" sldId="391"/>
        </pc:sldMkLst>
      </pc:sldChg>
      <pc:sldChg chg="del">
        <pc:chgData name="Parthum, Bryan" userId="0944d42a-0297-47b7-847f-b5cd4d2f087f" providerId="ADAL" clId="{389B62FC-388E-4E1C-8375-7A4369289FAE}" dt="2022-09-06T14:28:13.474" v="283" actId="47"/>
        <pc:sldMkLst>
          <pc:docMk/>
          <pc:sldMk cId="1443732176" sldId="392"/>
        </pc:sldMkLst>
      </pc:sldChg>
      <pc:sldChg chg="del">
        <pc:chgData name="Parthum, Bryan" userId="0944d42a-0297-47b7-847f-b5cd4d2f087f" providerId="ADAL" clId="{389B62FC-388E-4E1C-8375-7A4369289FAE}" dt="2022-09-06T14:28:13.474" v="283" actId="47"/>
        <pc:sldMkLst>
          <pc:docMk/>
          <pc:sldMk cId="3582746829" sldId="393"/>
        </pc:sldMkLst>
      </pc:sldChg>
      <pc:sldChg chg="del">
        <pc:chgData name="Parthum, Bryan" userId="0944d42a-0297-47b7-847f-b5cd4d2f087f" providerId="ADAL" clId="{389B62FC-388E-4E1C-8375-7A4369289FAE}" dt="2022-09-06T14:28:13.474" v="283" actId="47"/>
        <pc:sldMkLst>
          <pc:docMk/>
          <pc:sldMk cId="1239547513" sldId="394"/>
        </pc:sldMkLst>
      </pc:sldChg>
      <pc:sldChg chg="del">
        <pc:chgData name="Parthum, Bryan" userId="0944d42a-0297-47b7-847f-b5cd4d2f087f" providerId="ADAL" clId="{389B62FC-388E-4E1C-8375-7A4369289FAE}" dt="2022-09-06T14:28:13.474" v="283" actId="47"/>
        <pc:sldMkLst>
          <pc:docMk/>
          <pc:sldMk cId="4178883896" sldId="395"/>
        </pc:sldMkLst>
      </pc:sldChg>
      <pc:sldChg chg="del">
        <pc:chgData name="Parthum, Bryan" userId="0944d42a-0297-47b7-847f-b5cd4d2f087f" providerId="ADAL" clId="{389B62FC-388E-4E1C-8375-7A4369289FAE}" dt="2022-09-06T14:28:13.474" v="283" actId="47"/>
        <pc:sldMkLst>
          <pc:docMk/>
          <pc:sldMk cId="3142450274" sldId="396"/>
        </pc:sldMkLst>
      </pc:sldChg>
      <pc:sldChg chg="del">
        <pc:chgData name="Parthum, Bryan" userId="0944d42a-0297-47b7-847f-b5cd4d2f087f" providerId="ADAL" clId="{389B62FC-388E-4E1C-8375-7A4369289FAE}" dt="2022-09-06T14:28:13.474" v="283" actId="47"/>
        <pc:sldMkLst>
          <pc:docMk/>
          <pc:sldMk cId="1681459682" sldId="397"/>
        </pc:sldMkLst>
      </pc:sldChg>
      <pc:sldChg chg="del">
        <pc:chgData name="Parthum, Bryan" userId="0944d42a-0297-47b7-847f-b5cd4d2f087f" providerId="ADAL" clId="{389B62FC-388E-4E1C-8375-7A4369289FAE}" dt="2022-09-06T14:28:13.474" v="283" actId="47"/>
        <pc:sldMkLst>
          <pc:docMk/>
          <pc:sldMk cId="3251851924" sldId="398"/>
        </pc:sldMkLst>
      </pc:sldChg>
      <pc:sldChg chg="del">
        <pc:chgData name="Parthum, Bryan" userId="0944d42a-0297-47b7-847f-b5cd4d2f087f" providerId="ADAL" clId="{389B62FC-388E-4E1C-8375-7A4369289FAE}" dt="2022-09-06T14:28:13.474" v="283" actId="47"/>
        <pc:sldMkLst>
          <pc:docMk/>
          <pc:sldMk cId="4204658775" sldId="399"/>
        </pc:sldMkLst>
      </pc:sldChg>
      <pc:sldChg chg="modSp mod">
        <pc:chgData name="Parthum, Bryan" userId="0944d42a-0297-47b7-847f-b5cd4d2f087f" providerId="ADAL" clId="{389B62FC-388E-4E1C-8375-7A4369289FAE}" dt="2022-09-07T16:16:27.183" v="7794" actId="2711"/>
        <pc:sldMkLst>
          <pc:docMk/>
          <pc:sldMk cId="551665083" sldId="400"/>
        </pc:sldMkLst>
        <pc:spChg chg="mod">
          <ac:chgData name="Parthum, Bryan" userId="0944d42a-0297-47b7-847f-b5cd4d2f087f" providerId="ADAL" clId="{389B62FC-388E-4E1C-8375-7A4369289FAE}" dt="2022-09-07T16:16:19.413" v="7793" actId="2711"/>
          <ac:spMkLst>
            <pc:docMk/>
            <pc:sldMk cId="551665083" sldId="400"/>
            <ac:spMk id="2" creationId="{C41BE140-AF44-4A0D-B0B8-E10E91DA10F2}"/>
          </ac:spMkLst>
        </pc:spChg>
        <pc:spChg chg="mod">
          <ac:chgData name="Parthum, Bryan" userId="0944d42a-0297-47b7-847f-b5cd4d2f087f" providerId="ADAL" clId="{389B62FC-388E-4E1C-8375-7A4369289FAE}" dt="2022-09-07T16:16:27.183" v="7794" actId="2711"/>
          <ac:spMkLst>
            <pc:docMk/>
            <pc:sldMk cId="551665083" sldId="400"/>
            <ac:spMk id="3" creationId="{5E35D933-1EB6-4E26-B8AF-77E161482E4F}"/>
          </ac:spMkLst>
        </pc:spChg>
      </pc:sldChg>
      <pc:sldChg chg="add del">
        <pc:chgData name="Parthum, Bryan" userId="0944d42a-0297-47b7-847f-b5cd4d2f087f" providerId="ADAL" clId="{389B62FC-388E-4E1C-8375-7A4369289FAE}" dt="2022-09-07T16:15:35.560" v="7789" actId="2696"/>
        <pc:sldMkLst>
          <pc:docMk/>
          <pc:sldMk cId="2905991359" sldId="401"/>
        </pc:sldMkLst>
      </pc:sldChg>
      <pc:sldChg chg="addSp delSp modSp add mod">
        <pc:chgData name="Parthum, Bryan" userId="0944d42a-0297-47b7-847f-b5cd4d2f087f" providerId="ADAL" clId="{389B62FC-388E-4E1C-8375-7A4369289FAE}" dt="2022-09-07T14:48:26.999" v="4802" actId="5793"/>
        <pc:sldMkLst>
          <pc:docMk/>
          <pc:sldMk cId="1364495984" sldId="402"/>
        </pc:sldMkLst>
        <pc:spChg chg="add mod">
          <ac:chgData name="Parthum, Bryan" userId="0944d42a-0297-47b7-847f-b5cd4d2f087f" providerId="ADAL" clId="{389B62FC-388E-4E1C-8375-7A4369289FAE}" dt="2022-09-07T14:48:26.999" v="4802" actId="5793"/>
          <ac:spMkLst>
            <pc:docMk/>
            <pc:sldMk cId="1364495984" sldId="402"/>
            <ac:spMk id="4" creationId="{8E5BF3FD-70F5-477B-BD12-44ECCE174087}"/>
          </ac:spMkLst>
        </pc:spChg>
        <pc:spChg chg="del">
          <ac:chgData name="Parthum, Bryan" userId="0944d42a-0297-47b7-847f-b5cd4d2f087f" providerId="ADAL" clId="{389B62FC-388E-4E1C-8375-7A4369289FAE}" dt="2022-09-07T02:07:47.171" v="1278" actId="478"/>
          <ac:spMkLst>
            <pc:docMk/>
            <pc:sldMk cId="1364495984" sldId="402"/>
            <ac:spMk id="6" creationId="{00000000-0000-0000-0000-000000000000}"/>
          </ac:spMkLst>
        </pc:spChg>
        <pc:spChg chg="mod">
          <ac:chgData name="Parthum, Bryan" userId="0944d42a-0297-47b7-847f-b5cd4d2f087f" providerId="ADAL" clId="{389B62FC-388E-4E1C-8375-7A4369289FAE}" dt="2022-09-07T13:46:56.512" v="3364" actId="27636"/>
          <ac:spMkLst>
            <pc:docMk/>
            <pc:sldMk cId="1364495984" sldId="402"/>
            <ac:spMk id="8" creationId="{363A6E82-AC88-40FF-8D05-2549474AF673}"/>
          </ac:spMkLst>
        </pc:spChg>
      </pc:sldChg>
      <pc:sldChg chg="addSp delSp modSp add mod">
        <pc:chgData name="Parthum, Bryan" userId="0944d42a-0297-47b7-847f-b5cd4d2f087f" providerId="ADAL" clId="{389B62FC-388E-4E1C-8375-7A4369289FAE}" dt="2022-09-07T13:58:25.982" v="3869" actId="20577"/>
        <pc:sldMkLst>
          <pc:docMk/>
          <pc:sldMk cId="585161373" sldId="403"/>
        </pc:sldMkLst>
        <pc:spChg chg="add mod">
          <ac:chgData name="Parthum, Bryan" userId="0944d42a-0297-47b7-847f-b5cd4d2f087f" providerId="ADAL" clId="{389B62FC-388E-4E1C-8375-7A4369289FAE}" dt="2022-09-07T13:58:25.982" v="3869" actId="20577"/>
          <ac:spMkLst>
            <pc:docMk/>
            <pc:sldMk cId="585161373" sldId="403"/>
            <ac:spMk id="4" creationId="{BE2A8C41-1767-44DA-9458-B5F30A5AF789}"/>
          </ac:spMkLst>
        </pc:spChg>
        <pc:spChg chg="del mod">
          <ac:chgData name="Parthum, Bryan" userId="0944d42a-0297-47b7-847f-b5cd4d2f087f" providerId="ADAL" clId="{389B62FC-388E-4E1C-8375-7A4369289FAE}" dt="2022-09-07T13:58:12.340" v="3862" actId="478"/>
          <ac:spMkLst>
            <pc:docMk/>
            <pc:sldMk cId="585161373" sldId="403"/>
            <ac:spMk id="6" creationId="{00000000-0000-0000-0000-000000000000}"/>
          </ac:spMkLst>
        </pc:spChg>
        <pc:spChg chg="mod">
          <ac:chgData name="Parthum, Bryan" userId="0944d42a-0297-47b7-847f-b5cd4d2f087f" providerId="ADAL" clId="{389B62FC-388E-4E1C-8375-7A4369289FAE}" dt="2022-09-07T13:55:46.290" v="3630" actId="1076"/>
          <ac:spMkLst>
            <pc:docMk/>
            <pc:sldMk cId="585161373" sldId="403"/>
            <ac:spMk id="8" creationId="{363A6E82-AC88-40FF-8D05-2549474AF673}"/>
          </ac:spMkLst>
        </pc:spChg>
      </pc:sldChg>
      <pc:sldChg chg="addSp delSp modSp add del mod">
        <pc:chgData name="Parthum, Bryan" userId="0944d42a-0297-47b7-847f-b5cd4d2f087f" providerId="ADAL" clId="{389B62FC-388E-4E1C-8375-7A4369289FAE}" dt="2022-09-07T14:49:13.346" v="4809" actId="20577"/>
        <pc:sldMkLst>
          <pc:docMk/>
          <pc:sldMk cId="1774999031" sldId="404"/>
        </pc:sldMkLst>
        <pc:spChg chg="add mod">
          <ac:chgData name="Parthum, Bryan" userId="0944d42a-0297-47b7-847f-b5cd4d2f087f" providerId="ADAL" clId="{389B62FC-388E-4E1C-8375-7A4369289FAE}" dt="2022-09-07T13:55:59.735" v="3632"/>
          <ac:spMkLst>
            <pc:docMk/>
            <pc:sldMk cId="1774999031" sldId="404"/>
            <ac:spMk id="4" creationId="{C1C3A958-9C3A-493B-B52E-D3D9F3A4E041}"/>
          </ac:spMkLst>
        </pc:spChg>
        <pc:spChg chg="mod">
          <ac:chgData name="Parthum, Bryan" userId="0944d42a-0297-47b7-847f-b5cd4d2f087f" providerId="ADAL" clId="{389B62FC-388E-4E1C-8375-7A4369289FAE}" dt="2022-09-07T14:49:13.346" v="4809" actId="20577"/>
          <ac:spMkLst>
            <pc:docMk/>
            <pc:sldMk cId="1774999031" sldId="404"/>
            <ac:spMk id="6" creationId="{00000000-0000-0000-0000-000000000000}"/>
          </ac:spMkLst>
        </pc:spChg>
        <pc:spChg chg="del">
          <ac:chgData name="Parthum, Bryan" userId="0944d42a-0297-47b7-847f-b5cd4d2f087f" providerId="ADAL" clId="{389B62FC-388E-4E1C-8375-7A4369289FAE}" dt="2022-09-07T13:55:59.461" v="3631" actId="478"/>
          <ac:spMkLst>
            <pc:docMk/>
            <pc:sldMk cId="1774999031" sldId="404"/>
            <ac:spMk id="8" creationId="{363A6E82-AC88-40FF-8D05-2549474AF673}"/>
          </ac:spMkLst>
        </pc:spChg>
      </pc:sldChg>
      <pc:sldChg chg="modSp add mod">
        <pc:chgData name="Parthum, Bryan" userId="0944d42a-0297-47b7-847f-b5cd4d2f087f" providerId="ADAL" clId="{389B62FC-388E-4E1C-8375-7A4369289FAE}" dt="2022-09-07T14:10:02.204" v="3912" actId="20577"/>
        <pc:sldMkLst>
          <pc:docMk/>
          <pc:sldMk cId="1476872319" sldId="405"/>
        </pc:sldMkLst>
        <pc:spChg chg="mod">
          <ac:chgData name="Parthum, Bryan" userId="0944d42a-0297-47b7-847f-b5cd4d2f087f" providerId="ADAL" clId="{389B62FC-388E-4E1C-8375-7A4369289FAE}" dt="2022-09-07T14:10:02.204" v="3912" actId="20577"/>
          <ac:spMkLst>
            <pc:docMk/>
            <pc:sldMk cId="1476872319" sldId="405"/>
            <ac:spMk id="6" creationId="{00000000-0000-0000-0000-000000000000}"/>
          </ac:spMkLst>
        </pc:spChg>
      </pc:sldChg>
      <pc:sldChg chg="modSp add mod ord">
        <pc:chgData name="Parthum, Bryan" userId="0944d42a-0297-47b7-847f-b5cd4d2f087f" providerId="ADAL" clId="{389B62FC-388E-4E1C-8375-7A4369289FAE}" dt="2022-09-07T16:06:06.119" v="6352" actId="20578"/>
        <pc:sldMkLst>
          <pc:docMk/>
          <pc:sldMk cId="706031381" sldId="406"/>
        </pc:sldMkLst>
        <pc:spChg chg="mod">
          <ac:chgData name="Parthum, Bryan" userId="0944d42a-0297-47b7-847f-b5cd4d2f087f" providerId="ADAL" clId="{389B62FC-388E-4E1C-8375-7A4369289FAE}" dt="2022-09-07T14:10:57.555" v="3914" actId="20577"/>
          <ac:spMkLst>
            <pc:docMk/>
            <pc:sldMk cId="706031381" sldId="406"/>
            <ac:spMk id="6" creationId="{00000000-0000-0000-0000-000000000000}"/>
          </ac:spMkLst>
        </pc:spChg>
      </pc:sldChg>
      <pc:sldChg chg="modSp add">
        <pc:chgData name="Parthum, Bryan" userId="0944d42a-0297-47b7-847f-b5cd4d2f087f" providerId="ADAL" clId="{389B62FC-388E-4E1C-8375-7A4369289FAE}" dt="2022-09-07T19:48:05.527" v="10156" actId="20577"/>
        <pc:sldMkLst>
          <pc:docMk/>
          <pc:sldMk cId="963327812" sldId="407"/>
        </pc:sldMkLst>
        <pc:spChg chg="mod">
          <ac:chgData name="Parthum, Bryan" userId="0944d42a-0297-47b7-847f-b5cd4d2f087f" providerId="ADAL" clId="{389B62FC-388E-4E1C-8375-7A4369289FAE}" dt="2022-09-07T19:48:05.527" v="10156" actId="20577"/>
          <ac:spMkLst>
            <pc:docMk/>
            <pc:sldMk cId="963327812" sldId="407"/>
            <ac:spMk id="6" creationId="{DC2EBD16-332C-49CF-9145-F26278F551B8}"/>
          </ac:spMkLst>
        </pc:spChg>
      </pc:sldChg>
      <pc:sldChg chg="modSp add mod">
        <pc:chgData name="Parthum, Bryan" userId="0944d42a-0297-47b7-847f-b5cd4d2f087f" providerId="ADAL" clId="{389B62FC-388E-4E1C-8375-7A4369289FAE}" dt="2022-09-07T14:49:47.491" v="4810" actId="20577"/>
        <pc:sldMkLst>
          <pc:docMk/>
          <pc:sldMk cId="1944020164" sldId="408"/>
        </pc:sldMkLst>
        <pc:spChg chg="mod">
          <ac:chgData name="Parthum, Bryan" userId="0944d42a-0297-47b7-847f-b5cd4d2f087f" providerId="ADAL" clId="{389B62FC-388E-4E1C-8375-7A4369289FAE}" dt="2022-09-07T14:49:47.491" v="4810" actId="20577"/>
          <ac:spMkLst>
            <pc:docMk/>
            <pc:sldMk cId="1944020164" sldId="408"/>
            <ac:spMk id="4" creationId="{8E5BF3FD-70F5-477B-BD12-44ECCE174087}"/>
          </ac:spMkLst>
        </pc:spChg>
      </pc:sldChg>
      <pc:sldChg chg="modSp add mod">
        <pc:chgData name="Parthum, Bryan" userId="0944d42a-0297-47b7-847f-b5cd4d2f087f" providerId="ADAL" clId="{389B62FC-388E-4E1C-8375-7A4369289FAE}" dt="2022-09-07T14:49:52.929" v="4811" actId="20577"/>
        <pc:sldMkLst>
          <pc:docMk/>
          <pc:sldMk cId="3630231848" sldId="409"/>
        </pc:sldMkLst>
        <pc:spChg chg="mod">
          <ac:chgData name="Parthum, Bryan" userId="0944d42a-0297-47b7-847f-b5cd4d2f087f" providerId="ADAL" clId="{389B62FC-388E-4E1C-8375-7A4369289FAE}" dt="2022-09-07T14:49:52.929" v="4811" actId="20577"/>
          <ac:spMkLst>
            <pc:docMk/>
            <pc:sldMk cId="3630231848" sldId="409"/>
            <ac:spMk id="4" creationId="{8E5BF3FD-70F5-477B-BD12-44ECCE174087}"/>
          </ac:spMkLst>
        </pc:spChg>
      </pc:sldChg>
      <pc:sldChg chg="modSp add mod">
        <pc:chgData name="Parthum, Bryan" userId="0944d42a-0297-47b7-847f-b5cd4d2f087f" providerId="ADAL" clId="{389B62FC-388E-4E1C-8375-7A4369289FAE}" dt="2022-09-07T15:35:39.143" v="5744" actId="20577"/>
        <pc:sldMkLst>
          <pc:docMk/>
          <pc:sldMk cId="2658154365" sldId="410"/>
        </pc:sldMkLst>
        <pc:spChg chg="mod">
          <ac:chgData name="Parthum, Bryan" userId="0944d42a-0297-47b7-847f-b5cd4d2f087f" providerId="ADAL" clId="{389B62FC-388E-4E1C-8375-7A4369289FAE}" dt="2022-09-07T15:35:39.143" v="5744" actId="20577"/>
          <ac:spMkLst>
            <pc:docMk/>
            <pc:sldMk cId="2658154365" sldId="410"/>
            <ac:spMk id="6" creationId="{00000000-0000-0000-0000-000000000000}"/>
          </ac:spMkLst>
        </pc:spChg>
      </pc:sldChg>
      <pc:sldChg chg="modSp add mod ord">
        <pc:chgData name="Parthum, Bryan" userId="0944d42a-0297-47b7-847f-b5cd4d2f087f" providerId="ADAL" clId="{389B62FC-388E-4E1C-8375-7A4369289FAE}" dt="2022-09-07T15:40:59.572" v="6338" actId="20577"/>
        <pc:sldMkLst>
          <pc:docMk/>
          <pc:sldMk cId="2832547076" sldId="411"/>
        </pc:sldMkLst>
        <pc:spChg chg="mod">
          <ac:chgData name="Parthum, Bryan" userId="0944d42a-0297-47b7-847f-b5cd4d2f087f" providerId="ADAL" clId="{389B62FC-388E-4E1C-8375-7A4369289FAE}" dt="2022-09-07T15:40:59.572" v="6338" actId="20577"/>
          <ac:spMkLst>
            <pc:docMk/>
            <pc:sldMk cId="2832547076" sldId="411"/>
            <ac:spMk id="4" creationId="{8E5BF3FD-70F5-477B-BD12-44ECCE174087}"/>
          </ac:spMkLst>
        </pc:spChg>
        <pc:spChg chg="mod">
          <ac:chgData name="Parthum, Bryan" userId="0944d42a-0297-47b7-847f-b5cd4d2f087f" providerId="ADAL" clId="{389B62FC-388E-4E1C-8375-7A4369289FAE}" dt="2022-09-07T14:55:37.946" v="5039" actId="20577"/>
          <ac:spMkLst>
            <pc:docMk/>
            <pc:sldMk cId="2832547076" sldId="411"/>
            <ac:spMk id="8" creationId="{363A6E82-AC88-40FF-8D05-2549474AF673}"/>
          </ac:spMkLst>
        </pc:spChg>
      </pc:sldChg>
      <pc:sldChg chg="addSp delSp modSp add mod">
        <pc:chgData name="Parthum, Bryan" userId="0944d42a-0297-47b7-847f-b5cd4d2f087f" providerId="ADAL" clId="{389B62FC-388E-4E1C-8375-7A4369289FAE}" dt="2022-09-07T15:28:13.519" v="5732" actId="20577"/>
        <pc:sldMkLst>
          <pc:docMk/>
          <pc:sldMk cId="2149986298" sldId="412"/>
        </pc:sldMkLst>
        <pc:spChg chg="del mod">
          <ac:chgData name="Parthum, Bryan" userId="0944d42a-0297-47b7-847f-b5cd4d2f087f" providerId="ADAL" clId="{389B62FC-388E-4E1C-8375-7A4369289FAE}" dt="2022-09-07T15:26:27.982" v="5680" actId="478"/>
          <ac:spMkLst>
            <pc:docMk/>
            <pc:sldMk cId="2149986298" sldId="412"/>
            <ac:spMk id="4" creationId="{8E5BF3FD-70F5-477B-BD12-44ECCE174087}"/>
          </ac:spMkLst>
        </pc:spChg>
        <pc:spChg chg="add del">
          <ac:chgData name="Parthum, Bryan" userId="0944d42a-0297-47b7-847f-b5cd4d2f087f" providerId="ADAL" clId="{389B62FC-388E-4E1C-8375-7A4369289FAE}" dt="2022-09-07T15:27:44.222" v="5716" actId="22"/>
          <ac:spMkLst>
            <pc:docMk/>
            <pc:sldMk cId="2149986298" sldId="412"/>
            <ac:spMk id="7" creationId="{ED84BF99-401C-4891-AB13-17EEA078F46E}"/>
          </ac:spMkLst>
        </pc:spChg>
        <pc:spChg chg="add del mod">
          <ac:chgData name="Parthum, Bryan" userId="0944d42a-0297-47b7-847f-b5cd4d2f087f" providerId="ADAL" clId="{389B62FC-388E-4E1C-8375-7A4369289FAE}" dt="2022-09-07T15:27:13.222" v="5710" actId="20577"/>
          <ac:spMkLst>
            <pc:docMk/>
            <pc:sldMk cId="2149986298" sldId="412"/>
            <ac:spMk id="8" creationId="{363A6E82-AC88-40FF-8D05-2549474AF673}"/>
          </ac:spMkLst>
        </pc:spChg>
        <pc:spChg chg="add mod">
          <ac:chgData name="Parthum, Bryan" userId="0944d42a-0297-47b7-847f-b5cd4d2f087f" providerId="ADAL" clId="{389B62FC-388E-4E1C-8375-7A4369289FAE}" dt="2022-09-07T15:28:13.519" v="5732" actId="20577"/>
          <ac:spMkLst>
            <pc:docMk/>
            <pc:sldMk cId="2149986298" sldId="412"/>
            <ac:spMk id="9" creationId="{13CB7E5E-950C-4BEF-84F9-21BC66A8CB22}"/>
          </ac:spMkLst>
        </pc:spChg>
        <pc:picChg chg="add mod">
          <ac:chgData name="Parthum, Bryan" userId="0944d42a-0297-47b7-847f-b5cd4d2f087f" providerId="ADAL" clId="{389B62FC-388E-4E1C-8375-7A4369289FAE}" dt="2022-09-07T15:27:22.981" v="5714" actId="1076"/>
          <ac:picMkLst>
            <pc:docMk/>
            <pc:sldMk cId="2149986298" sldId="412"/>
            <ac:picMk id="3" creationId="{911B8C78-8757-4B6F-8062-2AC476E429DA}"/>
          </ac:picMkLst>
        </pc:picChg>
      </pc:sldChg>
      <pc:sldChg chg="modSp add mod ord">
        <pc:chgData name="Parthum, Bryan" userId="0944d42a-0297-47b7-847f-b5cd4d2f087f" providerId="ADAL" clId="{389B62FC-388E-4E1C-8375-7A4369289FAE}" dt="2022-09-07T19:48:35.888" v="10159" actId="20577"/>
        <pc:sldMkLst>
          <pc:docMk/>
          <pc:sldMk cId="2092127334" sldId="413"/>
        </pc:sldMkLst>
        <pc:spChg chg="mod">
          <ac:chgData name="Parthum, Bryan" userId="0944d42a-0297-47b7-847f-b5cd4d2f087f" providerId="ADAL" clId="{389B62FC-388E-4E1C-8375-7A4369289FAE}" dt="2022-09-07T19:48:35.888" v="10159" actId="20577"/>
          <ac:spMkLst>
            <pc:docMk/>
            <pc:sldMk cId="2092127334" sldId="413"/>
            <ac:spMk id="4" creationId="{8E5BF3FD-70F5-477B-BD12-44ECCE174087}"/>
          </ac:spMkLst>
        </pc:spChg>
        <pc:spChg chg="mod">
          <ac:chgData name="Parthum, Bryan" userId="0944d42a-0297-47b7-847f-b5cd4d2f087f" providerId="ADAL" clId="{389B62FC-388E-4E1C-8375-7A4369289FAE}" dt="2022-09-07T16:21:12.670" v="8498" actId="1076"/>
          <ac:spMkLst>
            <pc:docMk/>
            <pc:sldMk cId="2092127334" sldId="413"/>
            <ac:spMk id="8" creationId="{363A6E82-AC88-40FF-8D05-2549474AF673}"/>
          </ac:spMkLst>
        </pc:spChg>
      </pc:sldChg>
      <pc:sldChg chg="modSp add mod">
        <pc:chgData name="Parthum, Bryan" userId="0944d42a-0297-47b7-847f-b5cd4d2f087f" providerId="ADAL" clId="{389B62FC-388E-4E1C-8375-7A4369289FAE}" dt="2022-09-07T16:15:27.462" v="7788" actId="20577"/>
        <pc:sldMkLst>
          <pc:docMk/>
          <pc:sldMk cId="653855855" sldId="414"/>
        </pc:sldMkLst>
        <pc:spChg chg="mod">
          <ac:chgData name="Parthum, Bryan" userId="0944d42a-0297-47b7-847f-b5cd4d2f087f" providerId="ADAL" clId="{389B62FC-388E-4E1C-8375-7A4369289FAE}" dt="2022-09-07T16:15:27.462" v="7788" actId="20577"/>
          <ac:spMkLst>
            <pc:docMk/>
            <pc:sldMk cId="653855855" sldId="414"/>
            <ac:spMk id="4" creationId="{8E5BF3FD-70F5-477B-BD12-44ECCE174087}"/>
          </ac:spMkLst>
        </pc:spChg>
      </pc:sldChg>
      <pc:sldChg chg="addSp delSp modSp add mod">
        <pc:chgData name="Parthum, Bryan" userId="0944d42a-0297-47b7-847f-b5cd4d2f087f" providerId="ADAL" clId="{389B62FC-388E-4E1C-8375-7A4369289FAE}" dt="2022-09-07T19:49:07.428" v="10163" actId="20577"/>
        <pc:sldMkLst>
          <pc:docMk/>
          <pc:sldMk cId="2960834264" sldId="415"/>
        </pc:sldMkLst>
        <pc:spChg chg="mod">
          <ac:chgData name="Parthum, Bryan" userId="0944d42a-0297-47b7-847f-b5cd4d2f087f" providerId="ADAL" clId="{389B62FC-388E-4E1C-8375-7A4369289FAE}" dt="2022-09-07T19:49:07.428" v="10163" actId="20577"/>
          <ac:spMkLst>
            <pc:docMk/>
            <pc:sldMk cId="2960834264" sldId="415"/>
            <ac:spMk id="4" creationId="{8E5BF3FD-70F5-477B-BD12-44ECCE174087}"/>
          </ac:spMkLst>
        </pc:spChg>
        <pc:spChg chg="add del">
          <ac:chgData name="Parthum, Bryan" userId="0944d42a-0297-47b7-847f-b5cd4d2f087f" providerId="ADAL" clId="{389B62FC-388E-4E1C-8375-7A4369289FAE}" dt="2022-09-07T16:30:07.646" v="9135" actId="22"/>
          <ac:spMkLst>
            <pc:docMk/>
            <pc:sldMk cId="2960834264" sldId="415"/>
            <ac:spMk id="5" creationId="{488B80D1-63D7-44DA-BC30-3792D7357863}"/>
          </ac:spMkLst>
        </pc:spChg>
        <pc:spChg chg="mod">
          <ac:chgData name="Parthum, Bryan" userId="0944d42a-0297-47b7-847f-b5cd4d2f087f" providerId="ADAL" clId="{389B62FC-388E-4E1C-8375-7A4369289FAE}" dt="2022-09-07T16:20:37.402" v="8492" actId="1076"/>
          <ac:spMkLst>
            <pc:docMk/>
            <pc:sldMk cId="2960834264" sldId="415"/>
            <ac:spMk id="8" creationId="{363A6E82-AC88-40FF-8D05-2549474AF673}"/>
          </ac:spMkLst>
        </pc:spChg>
      </pc:sldChg>
      <pc:sldChg chg="modSp add mod">
        <pc:chgData name="Parthum, Bryan" userId="0944d42a-0297-47b7-847f-b5cd4d2f087f" providerId="ADAL" clId="{389B62FC-388E-4E1C-8375-7A4369289FAE}" dt="2022-09-07T19:49:55.905" v="10170" actId="20577"/>
        <pc:sldMkLst>
          <pc:docMk/>
          <pc:sldMk cId="3507219300" sldId="416"/>
        </pc:sldMkLst>
        <pc:spChg chg="mod">
          <ac:chgData name="Parthum, Bryan" userId="0944d42a-0297-47b7-847f-b5cd4d2f087f" providerId="ADAL" clId="{389B62FC-388E-4E1C-8375-7A4369289FAE}" dt="2022-09-07T19:49:55.905" v="10170" actId="20577"/>
          <ac:spMkLst>
            <pc:docMk/>
            <pc:sldMk cId="3507219300" sldId="416"/>
            <ac:spMk id="4" creationId="{8E5BF3FD-70F5-477B-BD12-44ECCE174087}"/>
          </ac:spMkLst>
        </pc:spChg>
        <pc:spChg chg="mod">
          <ac:chgData name="Parthum, Bryan" userId="0944d42a-0297-47b7-847f-b5cd4d2f087f" providerId="ADAL" clId="{389B62FC-388E-4E1C-8375-7A4369289FAE}" dt="2022-09-07T16:24:03.254" v="9036" actId="1076"/>
          <ac:spMkLst>
            <pc:docMk/>
            <pc:sldMk cId="3507219300" sldId="416"/>
            <ac:spMk id="8" creationId="{363A6E82-AC88-40FF-8D05-2549474AF673}"/>
          </ac:spMkLst>
        </pc:spChg>
      </pc:sldChg>
      <pc:sldChg chg="modSp add del mod">
        <pc:chgData name="Parthum, Bryan" userId="0944d42a-0297-47b7-847f-b5cd4d2f087f" providerId="ADAL" clId="{389B62FC-388E-4E1C-8375-7A4369289FAE}" dt="2022-09-07T16:37:32.502" v="9386" actId="47"/>
        <pc:sldMkLst>
          <pc:docMk/>
          <pc:sldMk cId="1198557186" sldId="417"/>
        </pc:sldMkLst>
        <pc:spChg chg="mod">
          <ac:chgData name="Parthum, Bryan" userId="0944d42a-0297-47b7-847f-b5cd4d2f087f" providerId="ADAL" clId="{389B62FC-388E-4E1C-8375-7A4369289FAE}" dt="2022-09-07T16:24:11.782" v="9037" actId="1076"/>
          <ac:spMkLst>
            <pc:docMk/>
            <pc:sldMk cId="1198557186" sldId="417"/>
            <ac:spMk id="8" creationId="{363A6E82-AC88-40FF-8D05-2549474AF673}"/>
          </ac:spMkLst>
        </pc:spChg>
      </pc:sldChg>
      <pc:sldChg chg="modSp add mod">
        <pc:chgData name="Parthum, Bryan" userId="0944d42a-0297-47b7-847f-b5cd4d2f087f" providerId="ADAL" clId="{389B62FC-388E-4E1C-8375-7A4369289FAE}" dt="2022-09-07T19:50:19.586" v="10173" actId="20577"/>
        <pc:sldMkLst>
          <pc:docMk/>
          <pc:sldMk cId="2881719942" sldId="418"/>
        </pc:sldMkLst>
        <pc:spChg chg="mod">
          <ac:chgData name="Parthum, Bryan" userId="0944d42a-0297-47b7-847f-b5cd4d2f087f" providerId="ADAL" clId="{389B62FC-388E-4E1C-8375-7A4369289FAE}" dt="2022-09-07T19:50:19.586" v="10173" actId="20577"/>
          <ac:spMkLst>
            <pc:docMk/>
            <pc:sldMk cId="2881719942" sldId="418"/>
            <ac:spMk id="4" creationId="{8E5BF3FD-70F5-477B-BD12-44ECCE174087}"/>
          </ac:spMkLst>
        </pc:spChg>
      </pc:sldChg>
      <pc:sldChg chg="add">
        <pc:chgData name="Parthum, Bryan" userId="0944d42a-0297-47b7-847f-b5cd4d2f087f" providerId="ADAL" clId="{389B62FC-388E-4E1C-8375-7A4369289FAE}" dt="2022-09-07T19:48:26.274" v="10157" actId="2890"/>
        <pc:sldMkLst>
          <pc:docMk/>
          <pc:sldMk cId="37115677" sldId="419"/>
        </pc:sldMkLst>
      </pc:sldChg>
      <pc:sldChg chg="modSp add mod">
        <pc:chgData name="Parthum, Bryan" userId="0944d42a-0297-47b7-847f-b5cd4d2f087f" providerId="ADAL" clId="{389B62FC-388E-4E1C-8375-7A4369289FAE}" dt="2022-09-07T19:49:17.421" v="10165" actId="20577"/>
        <pc:sldMkLst>
          <pc:docMk/>
          <pc:sldMk cId="1336073652" sldId="420"/>
        </pc:sldMkLst>
        <pc:spChg chg="mod">
          <ac:chgData name="Parthum, Bryan" userId="0944d42a-0297-47b7-847f-b5cd4d2f087f" providerId="ADAL" clId="{389B62FC-388E-4E1C-8375-7A4369289FAE}" dt="2022-09-07T19:49:17.421" v="10165" actId="20577"/>
          <ac:spMkLst>
            <pc:docMk/>
            <pc:sldMk cId="1336073652" sldId="420"/>
            <ac:spMk id="4" creationId="{8E5BF3FD-70F5-477B-BD12-44ECCE174087}"/>
          </ac:spMkLst>
        </pc:spChg>
      </pc:sldChg>
      <pc:sldChg chg="add del">
        <pc:chgData name="Parthum, Bryan" userId="0944d42a-0297-47b7-847f-b5cd4d2f087f" providerId="ADAL" clId="{389B62FC-388E-4E1C-8375-7A4369289FAE}" dt="2022-09-07T19:48:51.857" v="10161" actId="2696"/>
        <pc:sldMkLst>
          <pc:docMk/>
          <pc:sldMk cId="3648737929" sldId="420"/>
        </pc:sldMkLst>
      </pc:sldChg>
      <pc:sldChg chg="modSp add mod">
        <pc:chgData name="Parthum, Bryan" userId="0944d42a-0297-47b7-847f-b5cd4d2f087f" providerId="ADAL" clId="{389B62FC-388E-4E1C-8375-7A4369289FAE}" dt="2022-09-07T19:49:35.203" v="10167" actId="20577"/>
        <pc:sldMkLst>
          <pc:docMk/>
          <pc:sldMk cId="2719054879" sldId="421"/>
        </pc:sldMkLst>
        <pc:spChg chg="mod">
          <ac:chgData name="Parthum, Bryan" userId="0944d42a-0297-47b7-847f-b5cd4d2f087f" providerId="ADAL" clId="{389B62FC-388E-4E1C-8375-7A4369289FAE}" dt="2022-09-07T19:49:35.203" v="10167" actId="20577"/>
          <ac:spMkLst>
            <pc:docMk/>
            <pc:sldMk cId="2719054879" sldId="421"/>
            <ac:spMk id="4" creationId="{8E5BF3FD-70F5-477B-BD12-44ECCE174087}"/>
          </ac:spMkLst>
        </pc:spChg>
      </pc:sldChg>
      <pc:sldChg chg="add">
        <pc:chgData name="Parthum, Bryan" userId="0944d42a-0297-47b7-847f-b5cd4d2f087f" providerId="ADAL" clId="{389B62FC-388E-4E1C-8375-7A4369289FAE}" dt="2022-09-07T19:49:30.821" v="10166" actId="2890"/>
        <pc:sldMkLst>
          <pc:docMk/>
          <pc:sldMk cId="1542767096" sldId="422"/>
        </pc:sldMkLst>
      </pc:sldChg>
      <pc:sldChg chg="add">
        <pc:chgData name="Parthum, Bryan" userId="0944d42a-0297-47b7-847f-b5cd4d2f087f" providerId="ADAL" clId="{389B62FC-388E-4E1C-8375-7A4369289FAE}" dt="2022-09-07T19:49:48.448" v="10168" actId="2890"/>
        <pc:sldMkLst>
          <pc:docMk/>
          <pc:sldMk cId="1667768930" sldId="423"/>
        </pc:sldMkLst>
      </pc:sldChg>
      <pc:sldChg chg="modSp add mod">
        <pc:chgData name="Parthum, Bryan" userId="0944d42a-0297-47b7-847f-b5cd4d2f087f" providerId="ADAL" clId="{389B62FC-388E-4E1C-8375-7A4369289FAE}" dt="2022-09-07T19:50:25.683" v="10175" actId="20577"/>
        <pc:sldMkLst>
          <pc:docMk/>
          <pc:sldMk cId="1247953849" sldId="424"/>
        </pc:sldMkLst>
        <pc:spChg chg="mod">
          <ac:chgData name="Parthum, Bryan" userId="0944d42a-0297-47b7-847f-b5cd4d2f087f" providerId="ADAL" clId="{389B62FC-388E-4E1C-8375-7A4369289FAE}" dt="2022-09-07T19:50:25.683" v="10175" actId="20577"/>
          <ac:spMkLst>
            <pc:docMk/>
            <pc:sldMk cId="1247953849" sldId="424"/>
            <ac:spMk id="4" creationId="{8E5BF3FD-70F5-477B-BD12-44ECCE174087}"/>
          </ac:spMkLst>
        </pc:spChg>
      </pc:sldChg>
      <pc:sldChg chg="add del">
        <pc:chgData name="Parthum, Bryan" userId="0944d42a-0297-47b7-847f-b5cd4d2f087f" providerId="ADAL" clId="{389B62FC-388E-4E1C-8375-7A4369289FAE}" dt="2022-09-07T19:50:09.650" v="10171" actId="2696"/>
        <pc:sldMkLst>
          <pc:docMk/>
          <pc:sldMk cId="4102546425" sldId="424"/>
        </pc:sldMkLst>
      </pc:sldChg>
      <pc:sldChg chg="modSp add mod">
        <pc:chgData name="Parthum, Bryan" userId="0944d42a-0297-47b7-847f-b5cd4d2f087f" providerId="ADAL" clId="{389B62FC-388E-4E1C-8375-7A4369289FAE}" dt="2022-09-07T19:50:35.238" v="10177" actId="20577"/>
        <pc:sldMkLst>
          <pc:docMk/>
          <pc:sldMk cId="2698585991" sldId="425"/>
        </pc:sldMkLst>
        <pc:spChg chg="mod">
          <ac:chgData name="Parthum, Bryan" userId="0944d42a-0297-47b7-847f-b5cd4d2f087f" providerId="ADAL" clId="{389B62FC-388E-4E1C-8375-7A4369289FAE}" dt="2022-09-07T19:50:35.238" v="10177" actId="20577"/>
          <ac:spMkLst>
            <pc:docMk/>
            <pc:sldMk cId="2698585991" sldId="425"/>
            <ac:spMk id="4" creationId="{8E5BF3FD-70F5-477B-BD12-44ECCE174087}"/>
          </ac:spMkLst>
        </pc:spChg>
      </pc:sldChg>
      <pc:sldChg chg="modSp add mod">
        <pc:chgData name="Parthum, Bryan" userId="0944d42a-0297-47b7-847f-b5cd4d2f087f" providerId="ADAL" clId="{389B62FC-388E-4E1C-8375-7A4369289FAE}" dt="2022-09-07T19:51:09.540" v="10182" actId="20577"/>
        <pc:sldMkLst>
          <pc:docMk/>
          <pc:sldMk cId="3899060204" sldId="426"/>
        </pc:sldMkLst>
        <pc:spChg chg="mod">
          <ac:chgData name="Parthum, Bryan" userId="0944d42a-0297-47b7-847f-b5cd4d2f087f" providerId="ADAL" clId="{389B62FC-388E-4E1C-8375-7A4369289FAE}" dt="2022-09-07T19:51:09.540" v="10182" actId="20577"/>
          <ac:spMkLst>
            <pc:docMk/>
            <pc:sldMk cId="3899060204" sldId="426"/>
            <ac:spMk id="4" creationId="{8E5BF3FD-70F5-477B-BD12-44ECCE174087}"/>
          </ac:spMkLst>
        </pc:spChg>
      </pc:sldChg>
      <pc:sldChg chg="modSp add mod">
        <pc:chgData name="Parthum, Bryan" userId="0944d42a-0297-47b7-847f-b5cd4d2f087f" providerId="ADAL" clId="{389B62FC-388E-4E1C-8375-7A4369289FAE}" dt="2022-09-07T19:57:35.609" v="11170" actId="6549"/>
        <pc:sldMkLst>
          <pc:docMk/>
          <pc:sldMk cId="2163803366" sldId="427"/>
        </pc:sldMkLst>
        <pc:spChg chg="mod">
          <ac:chgData name="Parthum, Bryan" userId="0944d42a-0297-47b7-847f-b5cd4d2f087f" providerId="ADAL" clId="{389B62FC-388E-4E1C-8375-7A4369289FAE}" dt="2022-09-07T19:57:35.609" v="11170" actId="6549"/>
          <ac:spMkLst>
            <pc:docMk/>
            <pc:sldMk cId="2163803366" sldId="427"/>
            <ac:spMk id="2" creationId="{C41BE140-AF44-4A0D-B0B8-E10E91DA10F2}"/>
          </ac:spMkLst>
        </pc:spChg>
        <pc:spChg chg="mod">
          <ac:chgData name="Parthum, Bryan" userId="0944d42a-0297-47b7-847f-b5cd4d2f087f" providerId="ADAL" clId="{389B62FC-388E-4E1C-8375-7A4369289FAE}" dt="2022-09-07T19:51:36.026" v="10204" actId="1076"/>
          <ac:spMkLst>
            <pc:docMk/>
            <pc:sldMk cId="2163803366" sldId="427"/>
            <ac:spMk id="3" creationId="{5E35D933-1EB6-4E26-B8AF-77E161482E4F}"/>
          </ac:spMkLst>
        </pc:spChg>
      </pc:sldChg>
      <pc:sldMasterChg chg="modSp mod">
        <pc:chgData name="Parthum, Bryan" userId="0944d42a-0297-47b7-847f-b5cd4d2f087f" providerId="ADAL" clId="{389B62FC-388E-4E1C-8375-7A4369289FAE}" dt="2022-09-07T01:18:11.072" v="330" actId="14100"/>
        <pc:sldMasterMkLst>
          <pc:docMk/>
          <pc:sldMasterMk cId="2101269002" sldId="2147483660"/>
        </pc:sldMasterMkLst>
        <pc:spChg chg="mod">
          <ac:chgData name="Parthum, Bryan" userId="0944d42a-0297-47b7-847f-b5cd4d2f087f" providerId="ADAL" clId="{389B62FC-388E-4E1C-8375-7A4369289FAE}" dt="2022-09-07T01:18:11.072" v="330" actId="14100"/>
          <ac:spMkLst>
            <pc:docMk/>
            <pc:sldMasterMk cId="2101269002" sldId="2147483660"/>
            <ac:spMk id="49" creationId="{00000000-0000-0000-0000-000000000000}"/>
          </ac:spMkLst>
        </pc:spChg>
      </pc:sldMasterChg>
    </pc:docChg>
  </pc:docChgLst>
  <pc:docChgLst>
    <pc:chgData name="Parthum, Bryan" userId="0944d42a-0297-47b7-847f-b5cd4d2f087f" providerId="ADAL" clId="{90A99638-78E0-42BB-8D3E-C060976E3379}"/>
    <pc:docChg chg="undo redo custSel addSld delSld modSld sldOrd modMainMaster modSection">
      <pc:chgData name="Parthum, Bryan" userId="0944d42a-0297-47b7-847f-b5cd4d2f087f" providerId="ADAL" clId="{90A99638-78E0-42BB-8D3E-C060976E3379}" dt="2022-09-14T19:14:06.038" v="6627" actId="20577"/>
      <pc:docMkLst>
        <pc:docMk/>
      </pc:docMkLst>
      <pc:sldChg chg="add del ord">
        <pc:chgData name="Parthum, Bryan" userId="0944d42a-0297-47b7-847f-b5cd4d2f087f" providerId="ADAL" clId="{90A99638-78E0-42BB-8D3E-C060976E3379}" dt="2022-09-14T01:41:56.733" v="2638" actId="47"/>
        <pc:sldMkLst>
          <pc:docMk/>
          <pc:sldMk cId="1444489967" sldId="256"/>
        </pc:sldMkLst>
      </pc:sldChg>
      <pc:sldChg chg="modSp mod">
        <pc:chgData name="Parthum, Bryan" userId="0944d42a-0297-47b7-847f-b5cd4d2f087f" providerId="ADAL" clId="{90A99638-78E0-42BB-8D3E-C060976E3379}" dt="2022-09-13T19:55:23.589" v="144" actId="6549"/>
        <pc:sldMkLst>
          <pc:docMk/>
          <pc:sldMk cId="2768470357" sldId="315"/>
        </pc:sldMkLst>
        <pc:spChg chg="mod">
          <ac:chgData name="Parthum, Bryan" userId="0944d42a-0297-47b7-847f-b5cd4d2f087f" providerId="ADAL" clId="{90A99638-78E0-42BB-8D3E-C060976E3379}" dt="2022-09-13T19:55:23.589" v="144" actId="6549"/>
          <ac:spMkLst>
            <pc:docMk/>
            <pc:sldMk cId="2768470357" sldId="315"/>
            <ac:spMk id="7" creationId="{00000000-0000-0000-0000-000000000000}"/>
          </ac:spMkLst>
        </pc:spChg>
      </pc:sldChg>
      <pc:sldChg chg="modSp mod">
        <pc:chgData name="Parthum, Bryan" userId="0944d42a-0297-47b7-847f-b5cd4d2f087f" providerId="ADAL" clId="{90A99638-78E0-42BB-8D3E-C060976E3379}" dt="2022-09-14T19:05:17.317" v="6116" actId="1076"/>
        <pc:sldMkLst>
          <pc:docMk/>
          <pc:sldMk cId="107512449" sldId="379"/>
        </pc:sldMkLst>
        <pc:spChg chg="mod">
          <ac:chgData name="Parthum, Bryan" userId="0944d42a-0297-47b7-847f-b5cd4d2f087f" providerId="ADAL" clId="{90A99638-78E0-42BB-8D3E-C060976E3379}" dt="2022-09-14T19:05:17.317" v="6116" actId="1076"/>
          <ac:spMkLst>
            <pc:docMk/>
            <pc:sldMk cId="107512449" sldId="379"/>
            <ac:spMk id="6" creationId="{62886FA5-F147-476F-962C-F8F29C058435}"/>
          </ac:spMkLst>
        </pc:spChg>
        <pc:spChg chg="mod">
          <ac:chgData name="Parthum, Bryan" userId="0944d42a-0297-47b7-847f-b5cd4d2f087f" providerId="ADAL" clId="{90A99638-78E0-42BB-8D3E-C060976E3379}" dt="2022-09-14T17:56:10.563" v="3687" actId="20577"/>
          <ac:spMkLst>
            <pc:docMk/>
            <pc:sldMk cId="107512449" sldId="379"/>
            <ac:spMk id="10" creationId="{E863E88C-22ED-47CC-B17C-6B97A3611646}"/>
          </ac:spMkLst>
        </pc:spChg>
      </pc:sldChg>
      <pc:sldChg chg="addSp delSp modSp mod">
        <pc:chgData name="Parthum, Bryan" userId="0944d42a-0297-47b7-847f-b5cd4d2f087f" providerId="ADAL" clId="{90A99638-78E0-42BB-8D3E-C060976E3379}" dt="2022-09-14T19:04:35.769" v="6108" actId="20577"/>
        <pc:sldMkLst>
          <pc:docMk/>
          <pc:sldMk cId="1476872319" sldId="405"/>
        </pc:sldMkLst>
        <pc:spChg chg="mod">
          <ac:chgData name="Parthum, Bryan" userId="0944d42a-0297-47b7-847f-b5cd4d2f087f" providerId="ADAL" clId="{90A99638-78E0-42BB-8D3E-C060976E3379}" dt="2022-09-14T00:39:45.093" v="824" actId="6549"/>
          <ac:spMkLst>
            <pc:docMk/>
            <pc:sldMk cId="1476872319" sldId="405"/>
            <ac:spMk id="4" creationId="{C1CDDD3A-6F7E-466E-B3A8-A3BE44EA22C1}"/>
          </ac:spMkLst>
        </pc:spChg>
        <pc:spChg chg="add del mod">
          <ac:chgData name="Parthum, Bryan" userId="0944d42a-0297-47b7-847f-b5cd4d2f087f" providerId="ADAL" clId="{90A99638-78E0-42BB-8D3E-C060976E3379}" dt="2022-09-14T01:17:09.401" v="977" actId="478"/>
          <ac:spMkLst>
            <pc:docMk/>
            <pc:sldMk cId="1476872319" sldId="405"/>
            <ac:spMk id="22" creationId="{2F77E7C2-4F7D-48DD-B6AC-BADF6271104A}"/>
          </ac:spMkLst>
        </pc:spChg>
        <pc:spChg chg="add del mod">
          <ac:chgData name="Parthum, Bryan" userId="0944d42a-0297-47b7-847f-b5cd4d2f087f" providerId="ADAL" clId="{90A99638-78E0-42BB-8D3E-C060976E3379}" dt="2022-09-14T01:17:09.401" v="977" actId="478"/>
          <ac:spMkLst>
            <pc:docMk/>
            <pc:sldMk cId="1476872319" sldId="405"/>
            <ac:spMk id="29" creationId="{E1349C1F-543C-44EC-8AF1-3F2236E95E87}"/>
          </ac:spMkLst>
        </pc:spChg>
        <pc:spChg chg="add del mod">
          <ac:chgData name="Parthum, Bryan" userId="0944d42a-0297-47b7-847f-b5cd4d2f087f" providerId="ADAL" clId="{90A99638-78E0-42BB-8D3E-C060976E3379}" dt="2022-09-14T01:17:09.401" v="977" actId="478"/>
          <ac:spMkLst>
            <pc:docMk/>
            <pc:sldMk cId="1476872319" sldId="405"/>
            <ac:spMk id="30" creationId="{EB565B40-333D-4F42-ACFF-B59B81A49A77}"/>
          </ac:spMkLst>
        </pc:spChg>
        <pc:spChg chg="add del mod">
          <ac:chgData name="Parthum, Bryan" userId="0944d42a-0297-47b7-847f-b5cd4d2f087f" providerId="ADAL" clId="{90A99638-78E0-42BB-8D3E-C060976E3379}" dt="2022-09-14T01:17:09.401" v="977" actId="478"/>
          <ac:spMkLst>
            <pc:docMk/>
            <pc:sldMk cId="1476872319" sldId="405"/>
            <ac:spMk id="31" creationId="{2A70BA29-9B91-4BAE-823A-896831518AA9}"/>
          </ac:spMkLst>
        </pc:spChg>
        <pc:spChg chg="add del mod">
          <ac:chgData name="Parthum, Bryan" userId="0944d42a-0297-47b7-847f-b5cd4d2f087f" providerId="ADAL" clId="{90A99638-78E0-42BB-8D3E-C060976E3379}" dt="2022-09-14T01:17:09.401" v="977" actId="478"/>
          <ac:spMkLst>
            <pc:docMk/>
            <pc:sldMk cId="1476872319" sldId="405"/>
            <ac:spMk id="32" creationId="{A250BE9E-F2D3-4CAA-94B3-03775C8FF7C2}"/>
          </ac:spMkLst>
        </pc:spChg>
        <pc:spChg chg="add del mod">
          <ac:chgData name="Parthum, Bryan" userId="0944d42a-0297-47b7-847f-b5cd4d2f087f" providerId="ADAL" clId="{90A99638-78E0-42BB-8D3E-C060976E3379}" dt="2022-09-14T01:17:12.870" v="978" actId="478"/>
          <ac:spMkLst>
            <pc:docMk/>
            <pc:sldMk cId="1476872319" sldId="405"/>
            <ac:spMk id="33" creationId="{75E6798D-535A-46E0-9CFD-7CF5509AC768}"/>
          </ac:spMkLst>
        </pc:spChg>
        <pc:spChg chg="add del mod">
          <ac:chgData name="Parthum, Bryan" userId="0944d42a-0297-47b7-847f-b5cd4d2f087f" providerId="ADAL" clId="{90A99638-78E0-42BB-8D3E-C060976E3379}" dt="2022-09-14T01:21:39.947" v="1415" actId="478"/>
          <ac:spMkLst>
            <pc:docMk/>
            <pc:sldMk cId="1476872319" sldId="405"/>
            <ac:spMk id="35" creationId="{799F4649-9BEF-49C6-84F1-3731991C9804}"/>
          </ac:spMkLst>
        </pc:spChg>
        <pc:spChg chg="mod">
          <ac:chgData name="Parthum, Bryan" userId="0944d42a-0297-47b7-847f-b5cd4d2f087f" providerId="ADAL" clId="{90A99638-78E0-42BB-8D3E-C060976E3379}" dt="2022-09-14T19:04:11.900" v="6103" actId="1076"/>
          <ac:spMkLst>
            <pc:docMk/>
            <pc:sldMk cId="1476872319" sldId="405"/>
            <ac:spMk id="36" creationId="{34B90096-AE64-4839-815D-FB1FCFD8FDE6}"/>
          </ac:spMkLst>
        </pc:spChg>
        <pc:spChg chg="add del mod">
          <ac:chgData name="Parthum, Bryan" userId="0944d42a-0297-47b7-847f-b5cd4d2f087f" providerId="ADAL" clId="{90A99638-78E0-42BB-8D3E-C060976E3379}" dt="2022-09-14T01:16:56.133" v="975" actId="478"/>
          <ac:spMkLst>
            <pc:docMk/>
            <pc:sldMk cId="1476872319" sldId="405"/>
            <ac:spMk id="37" creationId="{E3C273D7-EF83-493A-8AB4-28E2168B5E14}"/>
          </ac:spMkLst>
        </pc:spChg>
        <pc:spChg chg="add mod">
          <ac:chgData name="Parthum, Bryan" userId="0944d42a-0297-47b7-847f-b5cd4d2f087f" providerId="ADAL" clId="{90A99638-78E0-42BB-8D3E-C060976E3379}" dt="2022-09-14T19:04:35.769" v="6108" actId="20577"/>
          <ac:spMkLst>
            <pc:docMk/>
            <pc:sldMk cId="1476872319" sldId="405"/>
            <ac:spMk id="38" creationId="{9B315883-7D99-4E7A-A684-438B1037F493}"/>
          </ac:spMkLst>
        </pc:spChg>
        <pc:picChg chg="add del mod">
          <ac:chgData name="Parthum, Bryan" userId="0944d42a-0297-47b7-847f-b5cd4d2f087f" providerId="ADAL" clId="{90A99638-78E0-42BB-8D3E-C060976E3379}" dt="2022-09-14T01:31:08.273" v="2083" actId="478"/>
          <ac:picMkLst>
            <pc:docMk/>
            <pc:sldMk cId="1476872319" sldId="405"/>
            <ac:picMk id="5" creationId="{D703F9EF-2DA0-4DC8-9B06-0D891B805803}"/>
          </ac:picMkLst>
        </pc:picChg>
        <pc:picChg chg="add mod">
          <ac:chgData name="Parthum, Bryan" userId="0944d42a-0297-47b7-847f-b5cd4d2f087f" providerId="ADAL" clId="{90A99638-78E0-42BB-8D3E-C060976E3379}" dt="2022-09-14T01:31:37.956" v="2098" actId="1076"/>
          <ac:picMkLst>
            <pc:docMk/>
            <pc:sldMk cId="1476872319" sldId="405"/>
            <ac:picMk id="6" creationId="{B8978DFF-286D-4C26-98FB-4D4C9EF3937A}"/>
          </ac:picMkLst>
        </pc:picChg>
        <pc:picChg chg="add del mod">
          <ac:chgData name="Parthum, Bryan" userId="0944d42a-0297-47b7-847f-b5cd4d2f087f" providerId="ADAL" clId="{90A99638-78E0-42BB-8D3E-C060976E3379}" dt="2022-09-14T01:31:19.079" v="2089" actId="478"/>
          <ac:picMkLst>
            <pc:docMk/>
            <pc:sldMk cId="1476872319" sldId="405"/>
            <ac:picMk id="7" creationId="{1127AE0D-3A00-4B64-84FA-96E7BB09DB92}"/>
          </ac:picMkLst>
        </pc:picChg>
        <pc:picChg chg="add del mod">
          <ac:chgData name="Parthum, Bryan" userId="0944d42a-0297-47b7-847f-b5cd4d2f087f" providerId="ADAL" clId="{90A99638-78E0-42BB-8D3E-C060976E3379}" dt="2022-09-14T01:31:23.333" v="2092" actId="478"/>
          <ac:picMkLst>
            <pc:docMk/>
            <pc:sldMk cId="1476872319" sldId="405"/>
            <ac:picMk id="9" creationId="{F8D32131-7FAE-4716-980F-82EAC2EA5A55}"/>
          </ac:picMkLst>
        </pc:picChg>
        <pc:picChg chg="add del mod">
          <ac:chgData name="Parthum, Bryan" userId="0944d42a-0297-47b7-847f-b5cd4d2f087f" providerId="ADAL" clId="{90A99638-78E0-42BB-8D3E-C060976E3379}" dt="2022-09-14T01:31:13.904" v="2086" actId="478"/>
          <ac:picMkLst>
            <pc:docMk/>
            <pc:sldMk cId="1476872319" sldId="405"/>
            <ac:picMk id="10" creationId="{639C9212-EC96-430B-A2EF-A6C3365A733A}"/>
          </ac:picMkLst>
        </pc:picChg>
        <pc:picChg chg="add del mod">
          <ac:chgData name="Parthum, Bryan" userId="0944d42a-0297-47b7-847f-b5cd4d2f087f" providerId="ADAL" clId="{90A99638-78E0-42BB-8D3E-C060976E3379}" dt="2022-09-14T01:10:43.569" v="879" actId="478"/>
          <ac:picMkLst>
            <pc:docMk/>
            <pc:sldMk cId="1476872319" sldId="405"/>
            <ac:picMk id="11" creationId="{0A75F253-6666-4943-8AE4-84BDBE58C979}"/>
          </ac:picMkLst>
        </pc:picChg>
        <pc:picChg chg="add mod">
          <ac:chgData name="Parthum, Bryan" userId="0944d42a-0297-47b7-847f-b5cd4d2f087f" providerId="ADAL" clId="{90A99638-78E0-42BB-8D3E-C060976E3379}" dt="2022-09-14T01:33:59.515" v="2128" actId="1076"/>
          <ac:picMkLst>
            <pc:docMk/>
            <pc:sldMk cId="1476872319" sldId="405"/>
            <ac:picMk id="17" creationId="{E489D701-01B6-47B4-9E4E-1A4FE655ADEC}"/>
          </ac:picMkLst>
        </pc:picChg>
        <pc:picChg chg="add mod">
          <ac:chgData name="Parthum, Bryan" userId="0944d42a-0297-47b7-847f-b5cd4d2f087f" providerId="ADAL" clId="{90A99638-78E0-42BB-8D3E-C060976E3379}" dt="2022-09-14T01:33:31.293" v="2123" actId="1076"/>
          <ac:picMkLst>
            <pc:docMk/>
            <pc:sldMk cId="1476872319" sldId="405"/>
            <ac:picMk id="18" creationId="{6909994E-3EBC-4879-BB26-2C9DE6F9DD8A}"/>
          </ac:picMkLst>
        </pc:picChg>
        <pc:picChg chg="add mod">
          <ac:chgData name="Parthum, Bryan" userId="0944d42a-0297-47b7-847f-b5cd4d2f087f" providerId="ADAL" clId="{90A99638-78E0-42BB-8D3E-C060976E3379}" dt="2022-09-14T01:33:52.889" v="2126" actId="1076"/>
          <ac:picMkLst>
            <pc:docMk/>
            <pc:sldMk cId="1476872319" sldId="405"/>
            <ac:picMk id="19" creationId="{47DC48F2-512A-42DF-8B5A-11491445D479}"/>
          </ac:picMkLst>
        </pc:picChg>
        <pc:picChg chg="add mod">
          <ac:chgData name="Parthum, Bryan" userId="0944d42a-0297-47b7-847f-b5cd4d2f087f" providerId="ADAL" clId="{90A99638-78E0-42BB-8D3E-C060976E3379}" dt="2022-09-14T01:21:57.228" v="1420" actId="1076"/>
          <ac:picMkLst>
            <pc:docMk/>
            <pc:sldMk cId="1476872319" sldId="405"/>
            <ac:picMk id="20" creationId="{E0C8AF27-C4C5-44BB-B780-17A015740898}"/>
          </ac:picMkLst>
        </pc:picChg>
        <pc:picChg chg="add mod">
          <ac:chgData name="Parthum, Bryan" userId="0944d42a-0297-47b7-847f-b5cd4d2f087f" providerId="ADAL" clId="{90A99638-78E0-42BB-8D3E-C060976E3379}" dt="2022-09-14T01:33:28.749" v="2122" actId="1076"/>
          <ac:picMkLst>
            <pc:docMk/>
            <pc:sldMk cId="1476872319" sldId="405"/>
            <ac:picMk id="21" creationId="{8A5551D0-CE3D-4E81-9A6B-283807FCBDC6}"/>
          </ac:picMkLst>
        </pc:picChg>
        <pc:picChg chg="add del mod">
          <ac:chgData name="Parthum, Bryan" userId="0944d42a-0297-47b7-847f-b5cd4d2f087f" providerId="ADAL" clId="{90A99638-78E0-42BB-8D3E-C060976E3379}" dt="2022-09-14T01:17:09.401" v="977" actId="478"/>
          <ac:picMkLst>
            <pc:docMk/>
            <pc:sldMk cId="1476872319" sldId="405"/>
            <ac:picMk id="23" creationId="{86838D28-75A6-462B-B6BF-E3EF01F9E857}"/>
          </ac:picMkLst>
        </pc:picChg>
        <pc:picChg chg="add del mod">
          <ac:chgData name="Parthum, Bryan" userId="0944d42a-0297-47b7-847f-b5cd4d2f087f" providerId="ADAL" clId="{90A99638-78E0-42BB-8D3E-C060976E3379}" dt="2022-09-14T01:17:09.401" v="977" actId="478"/>
          <ac:picMkLst>
            <pc:docMk/>
            <pc:sldMk cId="1476872319" sldId="405"/>
            <ac:picMk id="24" creationId="{4891B01D-3996-4E05-AAEF-E2397FB81CDC}"/>
          </ac:picMkLst>
        </pc:picChg>
        <pc:picChg chg="add del mod">
          <ac:chgData name="Parthum, Bryan" userId="0944d42a-0297-47b7-847f-b5cd4d2f087f" providerId="ADAL" clId="{90A99638-78E0-42BB-8D3E-C060976E3379}" dt="2022-09-14T01:17:09.401" v="977" actId="478"/>
          <ac:picMkLst>
            <pc:docMk/>
            <pc:sldMk cId="1476872319" sldId="405"/>
            <ac:picMk id="25" creationId="{DE8AFB13-CC1B-4B2F-820A-683510DD9096}"/>
          </ac:picMkLst>
        </pc:picChg>
        <pc:picChg chg="add del mod">
          <ac:chgData name="Parthum, Bryan" userId="0944d42a-0297-47b7-847f-b5cd4d2f087f" providerId="ADAL" clId="{90A99638-78E0-42BB-8D3E-C060976E3379}" dt="2022-09-14T01:17:09.401" v="977" actId="478"/>
          <ac:picMkLst>
            <pc:docMk/>
            <pc:sldMk cId="1476872319" sldId="405"/>
            <ac:picMk id="26" creationId="{07AFB808-52BC-453D-A551-FBDDFA290DCA}"/>
          </ac:picMkLst>
        </pc:picChg>
        <pc:picChg chg="add del mod">
          <ac:chgData name="Parthum, Bryan" userId="0944d42a-0297-47b7-847f-b5cd4d2f087f" providerId="ADAL" clId="{90A99638-78E0-42BB-8D3E-C060976E3379}" dt="2022-09-14T01:17:09.401" v="977" actId="478"/>
          <ac:picMkLst>
            <pc:docMk/>
            <pc:sldMk cId="1476872319" sldId="405"/>
            <ac:picMk id="27" creationId="{CEBDD481-5BF8-4A4C-BB67-D5BF356ACB42}"/>
          </ac:picMkLst>
        </pc:picChg>
        <pc:picChg chg="add del mod">
          <ac:chgData name="Parthum, Bryan" userId="0944d42a-0297-47b7-847f-b5cd4d2f087f" providerId="ADAL" clId="{90A99638-78E0-42BB-8D3E-C060976E3379}" dt="2022-09-14T01:11:38.751" v="884" actId="478"/>
          <ac:picMkLst>
            <pc:docMk/>
            <pc:sldMk cId="1476872319" sldId="405"/>
            <ac:picMk id="28" creationId="{81F84E0B-58A1-4B24-8B37-5D01EE39CA39}"/>
          </ac:picMkLst>
        </pc:picChg>
        <pc:picChg chg="add mod">
          <ac:chgData name="Parthum, Bryan" userId="0944d42a-0297-47b7-847f-b5cd4d2f087f" providerId="ADAL" clId="{90A99638-78E0-42BB-8D3E-C060976E3379}" dt="2022-09-14T01:33:19.551" v="2120" actId="1076"/>
          <ac:picMkLst>
            <pc:docMk/>
            <pc:sldMk cId="1476872319" sldId="405"/>
            <ac:picMk id="43" creationId="{0B348A8F-AD6F-46CD-8EB1-78AEE27A1F45}"/>
          </ac:picMkLst>
        </pc:picChg>
        <pc:picChg chg="add mod">
          <ac:chgData name="Parthum, Bryan" userId="0944d42a-0297-47b7-847f-b5cd4d2f087f" providerId="ADAL" clId="{90A99638-78E0-42BB-8D3E-C060976E3379}" dt="2022-09-14T01:31:39.942" v="2099" actId="1076"/>
          <ac:picMkLst>
            <pc:docMk/>
            <pc:sldMk cId="1476872319" sldId="405"/>
            <ac:picMk id="45" creationId="{7CFA375B-E391-4210-AFD1-B8E97879FC49}"/>
          </ac:picMkLst>
        </pc:picChg>
        <pc:picChg chg="add mod">
          <ac:chgData name="Parthum, Bryan" userId="0944d42a-0297-47b7-847f-b5cd4d2f087f" providerId="ADAL" clId="{90A99638-78E0-42BB-8D3E-C060976E3379}" dt="2022-09-14T01:31:58.519" v="2103" actId="1076"/>
          <ac:picMkLst>
            <pc:docMk/>
            <pc:sldMk cId="1476872319" sldId="405"/>
            <ac:picMk id="46" creationId="{27FEE6BA-83E0-4AB0-97B3-5988DA0AADAD}"/>
          </ac:picMkLst>
        </pc:picChg>
        <pc:picChg chg="add mod">
          <ac:chgData name="Parthum, Bryan" userId="0944d42a-0297-47b7-847f-b5cd4d2f087f" providerId="ADAL" clId="{90A99638-78E0-42BB-8D3E-C060976E3379}" dt="2022-09-14T01:32:02.364" v="2104" actId="1076"/>
          <ac:picMkLst>
            <pc:docMk/>
            <pc:sldMk cId="1476872319" sldId="405"/>
            <ac:picMk id="47" creationId="{E37D507A-0DA1-42BB-B462-4ED27A25DC01}"/>
          </ac:picMkLst>
        </pc:picChg>
        <pc:picChg chg="add mod">
          <ac:chgData name="Parthum, Bryan" userId="0944d42a-0297-47b7-847f-b5cd4d2f087f" providerId="ADAL" clId="{90A99638-78E0-42BB-8D3E-C060976E3379}" dt="2022-09-14T01:32:05.781" v="2105" actId="1076"/>
          <ac:picMkLst>
            <pc:docMk/>
            <pc:sldMk cId="1476872319" sldId="405"/>
            <ac:picMk id="48" creationId="{61D82C22-8F27-4C48-8991-B92B1A9A932D}"/>
          </ac:picMkLst>
        </pc:picChg>
        <pc:cxnChg chg="add mod">
          <ac:chgData name="Parthum, Bryan" userId="0944d42a-0297-47b7-847f-b5cd4d2f087f" providerId="ADAL" clId="{90A99638-78E0-42BB-8D3E-C060976E3379}" dt="2022-09-14T01:33:17.150" v="2119" actId="14100"/>
          <ac:cxnSpMkLst>
            <pc:docMk/>
            <pc:sldMk cId="1476872319" sldId="405"/>
            <ac:cxnSpMk id="12" creationId="{AD32CC31-506E-4F31-ACF7-3EFF3717229B}"/>
          </ac:cxnSpMkLst>
        </pc:cxnChg>
        <pc:cxnChg chg="add mod">
          <ac:chgData name="Parthum, Bryan" userId="0944d42a-0297-47b7-847f-b5cd4d2f087f" providerId="ADAL" clId="{90A99638-78E0-42BB-8D3E-C060976E3379}" dt="2022-09-14T01:33:56.549" v="2127" actId="14100"/>
          <ac:cxnSpMkLst>
            <pc:docMk/>
            <pc:sldMk cId="1476872319" sldId="405"/>
            <ac:cxnSpMk id="13" creationId="{D9AF5A4B-4E3F-4EDE-B09A-26DB31AA7EFB}"/>
          </ac:cxnSpMkLst>
        </pc:cxnChg>
        <pc:cxnChg chg="add mod">
          <ac:chgData name="Parthum, Bryan" userId="0944d42a-0297-47b7-847f-b5cd4d2f087f" providerId="ADAL" clId="{90A99638-78E0-42BB-8D3E-C060976E3379}" dt="2022-09-14T01:33:23.687" v="2121" actId="14100"/>
          <ac:cxnSpMkLst>
            <pc:docMk/>
            <pc:sldMk cId="1476872319" sldId="405"/>
            <ac:cxnSpMk id="14" creationId="{D601BBBB-EF90-452C-8689-A6D401118A3B}"/>
          </ac:cxnSpMkLst>
        </pc:cxnChg>
        <pc:cxnChg chg="add mod">
          <ac:chgData name="Parthum, Bryan" userId="0944d42a-0297-47b7-847f-b5cd4d2f087f" providerId="ADAL" clId="{90A99638-78E0-42BB-8D3E-C060976E3379}" dt="2022-09-14T01:33:06.621" v="2116" actId="208"/>
          <ac:cxnSpMkLst>
            <pc:docMk/>
            <pc:sldMk cId="1476872319" sldId="405"/>
            <ac:cxnSpMk id="15" creationId="{393B691E-AD76-4B22-87B6-2A925153AFE6}"/>
          </ac:cxnSpMkLst>
        </pc:cxnChg>
        <pc:cxnChg chg="add mod">
          <ac:chgData name="Parthum, Bryan" userId="0944d42a-0297-47b7-847f-b5cd4d2f087f" providerId="ADAL" clId="{90A99638-78E0-42BB-8D3E-C060976E3379}" dt="2022-09-14T01:33:48.744" v="2125" actId="1076"/>
          <ac:cxnSpMkLst>
            <pc:docMk/>
            <pc:sldMk cId="1476872319" sldId="405"/>
            <ac:cxnSpMk id="16" creationId="{0810156B-B33E-41DB-8AF5-1967F7E5C923}"/>
          </ac:cxnSpMkLst>
        </pc:cxnChg>
        <pc:cxnChg chg="add del mod">
          <ac:chgData name="Parthum, Bryan" userId="0944d42a-0297-47b7-847f-b5cd4d2f087f" providerId="ADAL" clId="{90A99638-78E0-42BB-8D3E-C060976E3379}" dt="2022-09-14T01:17:41.394" v="985" actId="478"/>
          <ac:cxnSpMkLst>
            <pc:docMk/>
            <pc:sldMk cId="1476872319" sldId="405"/>
            <ac:cxnSpMk id="34" creationId="{5A257102-7027-4F7D-8966-D68D4EF04783}"/>
          </ac:cxnSpMkLst>
        </pc:cxnChg>
      </pc:sldChg>
      <pc:sldChg chg="addSp delSp modSp mod">
        <pc:chgData name="Parthum, Bryan" userId="0944d42a-0297-47b7-847f-b5cd4d2f087f" providerId="ADAL" clId="{90A99638-78E0-42BB-8D3E-C060976E3379}" dt="2022-09-14T19:00:00.622" v="6019" actId="478"/>
        <pc:sldMkLst>
          <pc:docMk/>
          <pc:sldMk cId="3176014870" sldId="428"/>
        </pc:sldMkLst>
        <pc:spChg chg="mod">
          <ac:chgData name="Parthum, Bryan" userId="0944d42a-0297-47b7-847f-b5cd4d2f087f" providerId="ADAL" clId="{90A99638-78E0-42BB-8D3E-C060976E3379}" dt="2022-09-14T18:59:53.370" v="6018" actId="20577"/>
          <ac:spMkLst>
            <pc:docMk/>
            <pc:sldMk cId="3176014870" sldId="428"/>
            <ac:spMk id="9" creationId="{9A8AE995-3761-4E8E-B676-D7F73B916651}"/>
          </ac:spMkLst>
        </pc:spChg>
        <pc:spChg chg="mod">
          <ac:chgData name="Parthum, Bryan" userId="0944d42a-0297-47b7-847f-b5cd4d2f087f" providerId="ADAL" clId="{90A99638-78E0-42BB-8D3E-C060976E3379}" dt="2022-09-13T20:36:00.431" v="242" actId="20577"/>
          <ac:spMkLst>
            <pc:docMk/>
            <pc:sldMk cId="3176014870" sldId="428"/>
            <ac:spMk id="11" creationId="{462E9AFE-FCE3-4594-A4DB-141C6B7644D4}"/>
          </ac:spMkLst>
        </pc:spChg>
        <pc:picChg chg="add del mod">
          <ac:chgData name="Parthum, Bryan" userId="0944d42a-0297-47b7-847f-b5cd4d2f087f" providerId="ADAL" clId="{90A99638-78E0-42BB-8D3E-C060976E3379}" dt="2022-09-14T19:00:00.622" v="6019" actId="478"/>
          <ac:picMkLst>
            <pc:docMk/>
            <pc:sldMk cId="3176014870" sldId="428"/>
            <ac:picMk id="3" creationId="{39E64167-A5EB-4884-A0AB-2EA4D22BA55A}"/>
          </ac:picMkLst>
        </pc:picChg>
      </pc:sldChg>
      <pc:sldChg chg="del">
        <pc:chgData name="Parthum, Bryan" userId="0944d42a-0297-47b7-847f-b5cd4d2f087f" providerId="ADAL" clId="{90A99638-78E0-42BB-8D3E-C060976E3379}" dt="2022-09-13T21:05:45.530" v="802" actId="47"/>
        <pc:sldMkLst>
          <pc:docMk/>
          <pc:sldMk cId="1187445260" sldId="429"/>
        </pc:sldMkLst>
      </pc:sldChg>
      <pc:sldChg chg="del">
        <pc:chgData name="Parthum, Bryan" userId="0944d42a-0297-47b7-847f-b5cd4d2f087f" providerId="ADAL" clId="{90A99638-78E0-42BB-8D3E-C060976E3379}" dt="2022-09-13T21:05:44.568" v="801" actId="47"/>
        <pc:sldMkLst>
          <pc:docMk/>
          <pc:sldMk cId="3114753309" sldId="430"/>
        </pc:sldMkLst>
      </pc:sldChg>
      <pc:sldChg chg="del">
        <pc:chgData name="Parthum, Bryan" userId="0944d42a-0297-47b7-847f-b5cd4d2f087f" providerId="ADAL" clId="{90A99638-78E0-42BB-8D3E-C060976E3379}" dt="2022-09-13T21:00:02.946" v="361" actId="47"/>
        <pc:sldMkLst>
          <pc:docMk/>
          <pc:sldMk cId="3542623950" sldId="431"/>
        </pc:sldMkLst>
      </pc:sldChg>
      <pc:sldChg chg="del">
        <pc:chgData name="Parthum, Bryan" userId="0944d42a-0297-47b7-847f-b5cd4d2f087f" providerId="ADAL" clId="{90A99638-78E0-42BB-8D3E-C060976E3379}" dt="2022-09-14T01:42:10.705" v="2640" actId="47"/>
        <pc:sldMkLst>
          <pc:docMk/>
          <pc:sldMk cId="1622075821" sldId="433"/>
        </pc:sldMkLst>
      </pc:sldChg>
      <pc:sldChg chg="del">
        <pc:chgData name="Parthum, Bryan" userId="0944d42a-0297-47b7-847f-b5cd4d2f087f" providerId="ADAL" clId="{90A99638-78E0-42BB-8D3E-C060976E3379}" dt="2022-09-14T01:42:10.705" v="2640" actId="47"/>
        <pc:sldMkLst>
          <pc:docMk/>
          <pc:sldMk cId="3782224307" sldId="434"/>
        </pc:sldMkLst>
      </pc:sldChg>
      <pc:sldChg chg="del">
        <pc:chgData name="Parthum, Bryan" userId="0944d42a-0297-47b7-847f-b5cd4d2f087f" providerId="ADAL" clId="{90A99638-78E0-42BB-8D3E-C060976E3379}" dt="2022-09-14T01:42:10.705" v="2640" actId="47"/>
        <pc:sldMkLst>
          <pc:docMk/>
          <pc:sldMk cId="871568390" sldId="435"/>
        </pc:sldMkLst>
      </pc:sldChg>
      <pc:sldChg chg="del">
        <pc:chgData name="Parthum, Bryan" userId="0944d42a-0297-47b7-847f-b5cd4d2f087f" providerId="ADAL" clId="{90A99638-78E0-42BB-8D3E-C060976E3379}" dt="2022-09-14T01:41:59.405" v="2639" actId="47"/>
        <pc:sldMkLst>
          <pc:docMk/>
          <pc:sldMk cId="1753219995" sldId="436"/>
        </pc:sldMkLst>
      </pc:sldChg>
      <pc:sldChg chg="del">
        <pc:chgData name="Parthum, Bryan" userId="0944d42a-0297-47b7-847f-b5cd4d2f087f" providerId="ADAL" clId="{90A99638-78E0-42BB-8D3E-C060976E3379}" dt="2022-09-14T01:42:10.705" v="2640" actId="47"/>
        <pc:sldMkLst>
          <pc:docMk/>
          <pc:sldMk cId="1428941763" sldId="440"/>
        </pc:sldMkLst>
      </pc:sldChg>
      <pc:sldChg chg="del">
        <pc:chgData name="Parthum, Bryan" userId="0944d42a-0297-47b7-847f-b5cd4d2f087f" providerId="ADAL" clId="{90A99638-78E0-42BB-8D3E-C060976E3379}" dt="2022-09-14T01:42:10.705" v="2640" actId="47"/>
        <pc:sldMkLst>
          <pc:docMk/>
          <pc:sldMk cId="2579318078" sldId="441"/>
        </pc:sldMkLst>
      </pc:sldChg>
      <pc:sldChg chg="del">
        <pc:chgData name="Parthum, Bryan" userId="0944d42a-0297-47b7-847f-b5cd4d2f087f" providerId="ADAL" clId="{90A99638-78E0-42BB-8D3E-C060976E3379}" dt="2022-09-14T01:42:10.705" v="2640" actId="47"/>
        <pc:sldMkLst>
          <pc:docMk/>
          <pc:sldMk cId="2894546182" sldId="442"/>
        </pc:sldMkLst>
      </pc:sldChg>
      <pc:sldChg chg="del">
        <pc:chgData name="Parthum, Bryan" userId="0944d42a-0297-47b7-847f-b5cd4d2f087f" providerId="ADAL" clId="{90A99638-78E0-42BB-8D3E-C060976E3379}" dt="2022-09-14T01:42:10.705" v="2640" actId="47"/>
        <pc:sldMkLst>
          <pc:docMk/>
          <pc:sldMk cId="3054246520" sldId="444"/>
        </pc:sldMkLst>
      </pc:sldChg>
      <pc:sldChg chg="del">
        <pc:chgData name="Parthum, Bryan" userId="0944d42a-0297-47b7-847f-b5cd4d2f087f" providerId="ADAL" clId="{90A99638-78E0-42BB-8D3E-C060976E3379}" dt="2022-09-14T01:42:10.705" v="2640" actId="47"/>
        <pc:sldMkLst>
          <pc:docMk/>
          <pc:sldMk cId="709647957" sldId="445"/>
        </pc:sldMkLst>
      </pc:sldChg>
      <pc:sldChg chg="del">
        <pc:chgData name="Parthum, Bryan" userId="0944d42a-0297-47b7-847f-b5cd4d2f087f" providerId="ADAL" clId="{90A99638-78E0-42BB-8D3E-C060976E3379}" dt="2022-09-14T01:42:10.705" v="2640" actId="47"/>
        <pc:sldMkLst>
          <pc:docMk/>
          <pc:sldMk cId="286080532" sldId="446"/>
        </pc:sldMkLst>
      </pc:sldChg>
      <pc:sldChg chg="del">
        <pc:chgData name="Parthum, Bryan" userId="0944d42a-0297-47b7-847f-b5cd4d2f087f" providerId="ADAL" clId="{90A99638-78E0-42BB-8D3E-C060976E3379}" dt="2022-09-14T01:42:10.705" v="2640" actId="47"/>
        <pc:sldMkLst>
          <pc:docMk/>
          <pc:sldMk cId="2845651805" sldId="447"/>
        </pc:sldMkLst>
      </pc:sldChg>
      <pc:sldChg chg="add del">
        <pc:chgData name="Parthum, Bryan" userId="0944d42a-0297-47b7-847f-b5cd4d2f087f" providerId="ADAL" clId="{90A99638-78E0-42BB-8D3E-C060976E3379}" dt="2022-09-14T01:45:33.691" v="2813" actId="2696"/>
        <pc:sldMkLst>
          <pc:docMk/>
          <pc:sldMk cId="1239751187" sldId="448"/>
        </pc:sldMkLst>
      </pc:sldChg>
      <pc:sldChg chg="del">
        <pc:chgData name="Parthum, Bryan" userId="0944d42a-0297-47b7-847f-b5cd4d2f087f" providerId="ADAL" clId="{90A99638-78E0-42BB-8D3E-C060976E3379}" dt="2022-09-14T12:33:03.642" v="2814" actId="47"/>
        <pc:sldMkLst>
          <pc:docMk/>
          <pc:sldMk cId="2551138849" sldId="449"/>
        </pc:sldMkLst>
      </pc:sldChg>
      <pc:sldChg chg="del">
        <pc:chgData name="Parthum, Bryan" userId="0944d42a-0297-47b7-847f-b5cd4d2f087f" providerId="ADAL" clId="{90A99638-78E0-42BB-8D3E-C060976E3379}" dt="2022-09-14T12:33:11.926" v="2815" actId="47"/>
        <pc:sldMkLst>
          <pc:docMk/>
          <pc:sldMk cId="1097439836" sldId="450"/>
        </pc:sldMkLst>
      </pc:sldChg>
      <pc:sldChg chg="del">
        <pc:chgData name="Parthum, Bryan" userId="0944d42a-0297-47b7-847f-b5cd4d2f087f" providerId="ADAL" clId="{90A99638-78E0-42BB-8D3E-C060976E3379}" dt="2022-09-14T18:07:56.485" v="3850" actId="47"/>
        <pc:sldMkLst>
          <pc:docMk/>
          <pc:sldMk cId="1864942689" sldId="451"/>
        </pc:sldMkLst>
      </pc:sldChg>
      <pc:sldChg chg="modSp del mod ord">
        <pc:chgData name="Parthum, Bryan" userId="0944d42a-0297-47b7-847f-b5cd4d2f087f" providerId="ADAL" clId="{90A99638-78E0-42BB-8D3E-C060976E3379}" dt="2022-09-14T18:14:04.598" v="4103" actId="47"/>
        <pc:sldMkLst>
          <pc:docMk/>
          <pc:sldMk cId="3006511944" sldId="452"/>
        </pc:sldMkLst>
        <pc:spChg chg="mod">
          <ac:chgData name="Parthum, Bryan" userId="0944d42a-0297-47b7-847f-b5cd4d2f087f" providerId="ADAL" clId="{90A99638-78E0-42BB-8D3E-C060976E3379}" dt="2022-09-14T18:06:45.960" v="3849" actId="6549"/>
          <ac:spMkLst>
            <pc:docMk/>
            <pc:sldMk cId="3006511944" sldId="452"/>
            <ac:spMk id="10" creationId="{E863E88C-22ED-47CC-B17C-6B97A3611646}"/>
          </ac:spMkLst>
        </pc:spChg>
      </pc:sldChg>
      <pc:sldChg chg="del">
        <pc:chgData name="Parthum, Bryan" userId="0944d42a-0297-47b7-847f-b5cd4d2f087f" providerId="ADAL" clId="{90A99638-78E0-42BB-8D3E-C060976E3379}" dt="2022-09-14T18:07:56.485" v="3850" actId="47"/>
        <pc:sldMkLst>
          <pc:docMk/>
          <pc:sldMk cId="1321283861" sldId="453"/>
        </pc:sldMkLst>
      </pc:sldChg>
      <pc:sldChg chg="del">
        <pc:chgData name="Parthum, Bryan" userId="0944d42a-0297-47b7-847f-b5cd4d2f087f" providerId="ADAL" clId="{90A99638-78E0-42BB-8D3E-C060976E3379}" dt="2022-09-14T18:07:56.485" v="3850" actId="47"/>
        <pc:sldMkLst>
          <pc:docMk/>
          <pc:sldMk cId="1283885913" sldId="454"/>
        </pc:sldMkLst>
      </pc:sldChg>
      <pc:sldChg chg="del">
        <pc:chgData name="Parthum, Bryan" userId="0944d42a-0297-47b7-847f-b5cd4d2f087f" providerId="ADAL" clId="{90A99638-78E0-42BB-8D3E-C060976E3379}" dt="2022-09-14T18:07:56.485" v="3850" actId="47"/>
        <pc:sldMkLst>
          <pc:docMk/>
          <pc:sldMk cId="1985371967" sldId="455"/>
        </pc:sldMkLst>
      </pc:sldChg>
      <pc:sldChg chg="del">
        <pc:chgData name="Parthum, Bryan" userId="0944d42a-0297-47b7-847f-b5cd4d2f087f" providerId="ADAL" clId="{90A99638-78E0-42BB-8D3E-C060976E3379}" dt="2022-09-14T18:07:56.485" v="3850" actId="47"/>
        <pc:sldMkLst>
          <pc:docMk/>
          <pc:sldMk cId="3877315701" sldId="456"/>
        </pc:sldMkLst>
      </pc:sldChg>
      <pc:sldChg chg="del">
        <pc:chgData name="Parthum, Bryan" userId="0944d42a-0297-47b7-847f-b5cd4d2f087f" providerId="ADAL" clId="{90A99638-78E0-42BB-8D3E-C060976E3379}" dt="2022-09-14T18:07:56.485" v="3850" actId="47"/>
        <pc:sldMkLst>
          <pc:docMk/>
          <pc:sldMk cId="3285083992" sldId="457"/>
        </pc:sldMkLst>
      </pc:sldChg>
      <pc:sldChg chg="del">
        <pc:chgData name="Parthum, Bryan" userId="0944d42a-0297-47b7-847f-b5cd4d2f087f" providerId="ADAL" clId="{90A99638-78E0-42BB-8D3E-C060976E3379}" dt="2022-09-14T18:07:56.485" v="3850" actId="47"/>
        <pc:sldMkLst>
          <pc:docMk/>
          <pc:sldMk cId="1177685991" sldId="458"/>
        </pc:sldMkLst>
      </pc:sldChg>
      <pc:sldChg chg="del">
        <pc:chgData name="Parthum, Bryan" userId="0944d42a-0297-47b7-847f-b5cd4d2f087f" providerId="ADAL" clId="{90A99638-78E0-42BB-8D3E-C060976E3379}" dt="2022-09-14T18:07:56.485" v="3850" actId="47"/>
        <pc:sldMkLst>
          <pc:docMk/>
          <pc:sldMk cId="906139895" sldId="459"/>
        </pc:sldMkLst>
      </pc:sldChg>
      <pc:sldChg chg="del">
        <pc:chgData name="Parthum, Bryan" userId="0944d42a-0297-47b7-847f-b5cd4d2f087f" providerId="ADAL" clId="{90A99638-78E0-42BB-8D3E-C060976E3379}" dt="2022-09-14T18:07:56.485" v="3850" actId="47"/>
        <pc:sldMkLst>
          <pc:docMk/>
          <pc:sldMk cId="3073755295" sldId="460"/>
        </pc:sldMkLst>
      </pc:sldChg>
      <pc:sldChg chg="del">
        <pc:chgData name="Parthum, Bryan" userId="0944d42a-0297-47b7-847f-b5cd4d2f087f" providerId="ADAL" clId="{90A99638-78E0-42BB-8D3E-C060976E3379}" dt="2022-09-14T18:07:56.485" v="3850" actId="47"/>
        <pc:sldMkLst>
          <pc:docMk/>
          <pc:sldMk cId="707805409" sldId="461"/>
        </pc:sldMkLst>
      </pc:sldChg>
      <pc:sldChg chg="del">
        <pc:chgData name="Parthum, Bryan" userId="0944d42a-0297-47b7-847f-b5cd4d2f087f" providerId="ADAL" clId="{90A99638-78E0-42BB-8D3E-C060976E3379}" dt="2022-09-14T18:07:56.485" v="3850" actId="47"/>
        <pc:sldMkLst>
          <pc:docMk/>
          <pc:sldMk cId="1989376870" sldId="462"/>
        </pc:sldMkLst>
      </pc:sldChg>
      <pc:sldChg chg="del">
        <pc:chgData name="Parthum, Bryan" userId="0944d42a-0297-47b7-847f-b5cd4d2f087f" providerId="ADAL" clId="{90A99638-78E0-42BB-8D3E-C060976E3379}" dt="2022-09-14T18:07:56.485" v="3850" actId="47"/>
        <pc:sldMkLst>
          <pc:docMk/>
          <pc:sldMk cId="3887412791" sldId="463"/>
        </pc:sldMkLst>
      </pc:sldChg>
      <pc:sldChg chg="del">
        <pc:chgData name="Parthum, Bryan" userId="0944d42a-0297-47b7-847f-b5cd4d2f087f" providerId="ADAL" clId="{90A99638-78E0-42BB-8D3E-C060976E3379}" dt="2022-09-14T18:07:56.485" v="3850" actId="47"/>
        <pc:sldMkLst>
          <pc:docMk/>
          <pc:sldMk cId="539185580" sldId="464"/>
        </pc:sldMkLst>
      </pc:sldChg>
      <pc:sldChg chg="modSp mod">
        <pc:chgData name="Parthum, Bryan" userId="0944d42a-0297-47b7-847f-b5cd4d2f087f" providerId="ADAL" clId="{90A99638-78E0-42BB-8D3E-C060976E3379}" dt="2022-09-14T19:14:06.038" v="6627" actId="20577"/>
        <pc:sldMkLst>
          <pc:docMk/>
          <pc:sldMk cId="1473508937" sldId="465"/>
        </pc:sldMkLst>
        <pc:spChg chg="mod">
          <ac:chgData name="Parthum, Bryan" userId="0944d42a-0297-47b7-847f-b5cd4d2f087f" providerId="ADAL" clId="{90A99638-78E0-42BB-8D3E-C060976E3379}" dt="2022-09-14T19:14:06.038" v="6627" actId="20577"/>
          <ac:spMkLst>
            <pc:docMk/>
            <pc:sldMk cId="1473508937" sldId="465"/>
            <ac:spMk id="11" creationId="{1DF8D491-E9D6-4622-95D9-A31A202ACC5D}"/>
          </ac:spMkLst>
        </pc:spChg>
      </pc:sldChg>
      <pc:sldChg chg="add del">
        <pc:chgData name="Parthum, Bryan" userId="0944d42a-0297-47b7-847f-b5cd4d2f087f" providerId="ADAL" clId="{90A99638-78E0-42BB-8D3E-C060976E3379}" dt="2022-09-13T21:00:03.888" v="362" actId="47"/>
        <pc:sldMkLst>
          <pc:docMk/>
          <pc:sldMk cId="1379867743" sldId="466"/>
        </pc:sldMkLst>
      </pc:sldChg>
      <pc:sldChg chg="addSp delSp modSp add mod">
        <pc:chgData name="Parthum, Bryan" userId="0944d42a-0297-47b7-847f-b5cd4d2f087f" providerId="ADAL" clId="{90A99638-78E0-42BB-8D3E-C060976E3379}" dt="2022-09-14T19:00:48.094" v="6027" actId="6549"/>
        <pc:sldMkLst>
          <pc:docMk/>
          <pc:sldMk cId="1919479242" sldId="467"/>
        </pc:sldMkLst>
        <pc:spChg chg="mod">
          <ac:chgData name="Parthum, Bryan" userId="0944d42a-0297-47b7-847f-b5cd4d2f087f" providerId="ADAL" clId="{90A99638-78E0-42BB-8D3E-C060976E3379}" dt="2022-09-14T19:00:48.094" v="6027" actId="6549"/>
          <ac:spMkLst>
            <pc:docMk/>
            <pc:sldMk cId="1919479242" sldId="467"/>
            <ac:spMk id="9" creationId="{9A8AE995-3761-4E8E-B676-D7F73B916651}"/>
          </ac:spMkLst>
        </pc:spChg>
        <pc:spChg chg="mod">
          <ac:chgData name="Parthum, Bryan" userId="0944d42a-0297-47b7-847f-b5cd4d2f087f" providerId="ADAL" clId="{90A99638-78E0-42BB-8D3E-C060976E3379}" dt="2022-09-13T21:01:22.382" v="415" actId="20577"/>
          <ac:spMkLst>
            <pc:docMk/>
            <pc:sldMk cId="1919479242" sldId="467"/>
            <ac:spMk id="11" creationId="{462E9AFE-FCE3-4594-A4DB-141C6B7644D4}"/>
          </ac:spMkLst>
        </pc:spChg>
        <pc:picChg chg="del">
          <ac:chgData name="Parthum, Bryan" userId="0944d42a-0297-47b7-847f-b5cd4d2f087f" providerId="ADAL" clId="{90A99638-78E0-42BB-8D3E-C060976E3379}" dt="2022-09-13T21:00:29.701" v="363" actId="478"/>
          <ac:picMkLst>
            <pc:docMk/>
            <pc:sldMk cId="1919479242" sldId="467"/>
            <ac:picMk id="3" creationId="{39E64167-A5EB-4884-A0AB-2EA4D22BA55A}"/>
          </ac:picMkLst>
        </pc:picChg>
        <pc:picChg chg="add del mod">
          <ac:chgData name="Parthum, Bryan" userId="0944d42a-0297-47b7-847f-b5cd4d2f087f" providerId="ADAL" clId="{90A99638-78E0-42BB-8D3E-C060976E3379}" dt="2022-09-14T19:00:45.850" v="6026" actId="478"/>
          <ac:picMkLst>
            <pc:docMk/>
            <pc:sldMk cId="1919479242" sldId="467"/>
            <ac:picMk id="4" creationId="{ED4A08EF-D28A-409B-BEC8-0D258633EDA4}"/>
          </ac:picMkLst>
        </pc:picChg>
      </pc:sldChg>
      <pc:sldChg chg="add del">
        <pc:chgData name="Parthum, Bryan" userId="0944d42a-0297-47b7-847f-b5cd4d2f087f" providerId="ADAL" clId="{90A99638-78E0-42BB-8D3E-C060976E3379}" dt="2022-09-14T01:41:53.644" v="2637" actId="47"/>
        <pc:sldMkLst>
          <pc:docMk/>
          <pc:sldMk cId="139625213" sldId="468"/>
        </pc:sldMkLst>
      </pc:sldChg>
      <pc:sldChg chg="addSp delSp modSp add mod">
        <pc:chgData name="Parthum, Bryan" userId="0944d42a-0297-47b7-847f-b5cd4d2f087f" providerId="ADAL" clId="{90A99638-78E0-42BB-8D3E-C060976E3379}" dt="2022-09-14T19:04:56.893" v="6113" actId="20577"/>
        <pc:sldMkLst>
          <pc:docMk/>
          <pc:sldMk cId="570249131" sldId="469"/>
        </pc:sldMkLst>
        <pc:spChg chg="add mod">
          <ac:chgData name="Parthum, Bryan" userId="0944d42a-0297-47b7-847f-b5cd4d2f087f" providerId="ADAL" clId="{90A99638-78E0-42BB-8D3E-C060976E3379}" dt="2022-09-14T01:35:21.047" v="2135" actId="207"/>
          <ac:spMkLst>
            <pc:docMk/>
            <pc:sldMk cId="570249131" sldId="469"/>
            <ac:spMk id="22" creationId="{CC8F798E-1E97-4E64-9095-E5C0A5C54849}"/>
          </ac:spMkLst>
        </pc:spChg>
        <pc:spChg chg="add mod">
          <ac:chgData name="Parthum, Bryan" userId="0944d42a-0297-47b7-847f-b5cd4d2f087f" providerId="ADAL" clId="{90A99638-78E0-42BB-8D3E-C060976E3379}" dt="2022-09-14T19:02:15.035" v="6042" actId="255"/>
          <ac:spMkLst>
            <pc:docMk/>
            <pc:sldMk cId="570249131" sldId="469"/>
            <ac:spMk id="24" creationId="{429E4174-1788-4591-A374-ADDA6A30B9F5}"/>
          </ac:spMkLst>
        </pc:spChg>
        <pc:spChg chg="add mod">
          <ac:chgData name="Parthum, Bryan" userId="0944d42a-0297-47b7-847f-b5cd4d2f087f" providerId="ADAL" clId="{90A99638-78E0-42BB-8D3E-C060976E3379}" dt="2022-09-14T19:02:24.059" v="6044" actId="255"/>
          <ac:spMkLst>
            <pc:docMk/>
            <pc:sldMk cId="570249131" sldId="469"/>
            <ac:spMk id="25" creationId="{1A875574-53EE-405A-B2E2-7B4504CBDEB5}"/>
          </ac:spMkLst>
        </pc:spChg>
        <pc:spChg chg="add mod">
          <ac:chgData name="Parthum, Bryan" userId="0944d42a-0297-47b7-847f-b5cd4d2f087f" providerId="ADAL" clId="{90A99638-78E0-42BB-8D3E-C060976E3379}" dt="2022-09-14T19:02:38.699" v="6048" actId="1076"/>
          <ac:spMkLst>
            <pc:docMk/>
            <pc:sldMk cId="570249131" sldId="469"/>
            <ac:spMk id="26" creationId="{CDF610A2-19E8-4642-91AC-B49B7F45265E}"/>
          </ac:spMkLst>
        </pc:spChg>
        <pc:spChg chg="add mod">
          <ac:chgData name="Parthum, Bryan" userId="0944d42a-0297-47b7-847f-b5cd4d2f087f" providerId="ADAL" clId="{90A99638-78E0-42BB-8D3E-C060976E3379}" dt="2022-09-14T19:02:33.314" v="6046" actId="255"/>
          <ac:spMkLst>
            <pc:docMk/>
            <pc:sldMk cId="570249131" sldId="469"/>
            <ac:spMk id="27" creationId="{D80AD823-11CD-4A42-BA55-5D2C1422E85B}"/>
          </ac:spMkLst>
        </pc:spChg>
        <pc:spChg chg="add mod">
          <ac:chgData name="Parthum, Bryan" userId="0944d42a-0297-47b7-847f-b5cd4d2f087f" providerId="ADAL" clId="{90A99638-78E0-42BB-8D3E-C060976E3379}" dt="2022-09-14T19:02:19.671" v="6043" actId="255"/>
          <ac:spMkLst>
            <pc:docMk/>
            <pc:sldMk cId="570249131" sldId="469"/>
            <ac:spMk id="28" creationId="{4B68FA0C-CB20-4C31-AF9F-AD8C0D918F52}"/>
          </ac:spMkLst>
        </pc:spChg>
        <pc:spChg chg="add mod">
          <ac:chgData name="Parthum, Bryan" userId="0944d42a-0297-47b7-847f-b5cd4d2f087f" providerId="ADAL" clId="{90A99638-78E0-42BB-8D3E-C060976E3379}" dt="2022-09-14T19:04:17.225" v="6105"/>
          <ac:spMkLst>
            <pc:docMk/>
            <pc:sldMk cId="570249131" sldId="469"/>
            <ac:spMk id="29" creationId="{8D361347-FE50-46CD-90C8-7B0CBE2512C0}"/>
          </ac:spMkLst>
        </pc:spChg>
        <pc:spChg chg="del">
          <ac:chgData name="Parthum, Bryan" userId="0944d42a-0297-47b7-847f-b5cd4d2f087f" providerId="ADAL" clId="{90A99638-78E0-42BB-8D3E-C060976E3379}" dt="2022-09-14T19:04:16.977" v="6104" actId="478"/>
          <ac:spMkLst>
            <pc:docMk/>
            <pc:sldMk cId="570249131" sldId="469"/>
            <ac:spMk id="36" creationId="{34B90096-AE64-4839-815D-FB1FCFD8FDE6}"/>
          </ac:spMkLst>
        </pc:spChg>
        <pc:spChg chg="mod">
          <ac:chgData name="Parthum, Bryan" userId="0944d42a-0297-47b7-847f-b5cd4d2f087f" providerId="ADAL" clId="{90A99638-78E0-42BB-8D3E-C060976E3379}" dt="2022-09-14T19:04:56.893" v="6113" actId="20577"/>
          <ac:spMkLst>
            <pc:docMk/>
            <pc:sldMk cId="570249131" sldId="469"/>
            <ac:spMk id="38" creationId="{9B315883-7D99-4E7A-A684-438B1037F493}"/>
          </ac:spMkLst>
        </pc:spChg>
        <pc:picChg chg="add mod">
          <ac:chgData name="Parthum, Bryan" userId="0944d42a-0297-47b7-847f-b5cd4d2f087f" providerId="ADAL" clId="{90A99638-78E0-42BB-8D3E-C060976E3379}" dt="2022-09-14T01:35:46.982" v="2138" actId="1076"/>
          <ac:picMkLst>
            <pc:docMk/>
            <pc:sldMk cId="570249131" sldId="469"/>
            <ac:picMk id="23" creationId="{E8068CC9-1B96-49F4-AD03-D5D03C127DDC}"/>
          </ac:picMkLst>
        </pc:picChg>
        <pc:picChg chg="del mod">
          <ac:chgData name="Parthum, Bryan" userId="0944d42a-0297-47b7-847f-b5cd4d2f087f" providerId="ADAL" clId="{90A99638-78E0-42BB-8D3E-C060976E3379}" dt="2022-09-14T01:35:26.686" v="2136" actId="478"/>
          <ac:picMkLst>
            <pc:docMk/>
            <pc:sldMk cId="570249131" sldId="469"/>
            <ac:picMk id="43" creationId="{0B348A8F-AD6F-46CD-8EB1-78AEE27A1F45}"/>
          </ac:picMkLst>
        </pc:picChg>
      </pc:sldChg>
      <pc:sldChg chg="add del">
        <pc:chgData name="Parthum, Bryan" userId="0944d42a-0297-47b7-847f-b5cd4d2f087f" providerId="ADAL" clId="{90A99638-78E0-42BB-8D3E-C060976E3379}" dt="2022-09-14T01:28:23.102" v="2067" actId="2696"/>
        <pc:sldMkLst>
          <pc:docMk/>
          <pc:sldMk cId="697061111" sldId="469"/>
        </pc:sldMkLst>
      </pc:sldChg>
      <pc:sldChg chg="addSp delSp modSp add mod">
        <pc:chgData name="Parthum, Bryan" userId="0944d42a-0297-47b7-847f-b5cd4d2f087f" providerId="ADAL" clId="{90A99638-78E0-42BB-8D3E-C060976E3379}" dt="2022-09-14T13:15:49.012" v="2935" actId="1076"/>
        <pc:sldMkLst>
          <pc:docMk/>
          <pc:sldMk cId="3579142620" sldId="470"/>
        </pc:sldMkLst>
        <pc:spChg chg="del mod">
          <ac:chgData name="Parthum, Bryan" userId="0944d42a-0297-47b7-847f-b5cd4d2f087f" providerId="ADAL" clId="{90A99638-78E0-42BB-8D3E-C060976E3379}" dt="2022-09-14T12:42:34.352" v="2818" actId="478"/>
          <ac:spMkLst>
            <pc:docMk/>
            <pc:sldMk cId="3579142620" sldId="470"/>
            <ac:spMk id="9" creationId="{9A8AE995-3761-4E8E-B676-D7F73B916651}"/>
          </ac:spMkLst>
        </pc:spChg>
        <pc:spChg chg="mod">
          <ac:chgData name="Parthum, Bryan" userId="0944d42a-0297-47b7-847f-b5cd4d2f087f" providerId="ADAL" clId="{90A99638-78E0-42BB-8D3E-C060976E3379}" dt="2022-09-14T12:43:12.533" v="2920" actId="20577"/>
          <ac:spMkLst>
            <pc:docMk/>
            <pc:sldMk cId="3579142620" sldId="470"/>
            <ac:spMk id="11" creationId="{462E9AFE-FCE3-4594-A4DB-141C6B7644D4}"/>
          </ac:spMkLst>
        </pc:spChg>
        <pc:picChg chg="add mod">
          <ac:chgData name="Parthum, Bryan" userId="0944d42a-0297-47b7-847f-b5cd4d2f087f" providerId="ADAL" clId="{90A99638-78E0-42BB-8D3E-C060976E3379}" dt="2022-09-14T13:15:49.012" v="2935" actId="1076"/>
          <ac:picMkLst>
            <pc:docMk/>
            <pc:sldMk cId="3579142620" sldId="470"/>
            <ac:picMk id="3" creationId="{E3FB289F-D671-418F-AF04-4D4A0EECF9D2}"/>
          </ac:picMkLst>
        </pc:picChg>
        <pc:picChg chg="del">
          <ac:chgData name="Parthum, Bryan" userId="0944d42a-0297-47b7-847f-b5cd4d2f087f" providerId="ADAL" clId="{90A99638-78E0-42BB-8D3E-C060976E3379}" dt="2022-09-14T12:42:35.632" v="2819" actId="478"/>
          <ac:picMkLst>
            <pc:docMk/>
            <pc:sldMk cId="3579142620" sldId="470"/>
            <ac:picMk id="4" creationId="{ED4A08EF-D28A-409B-BEC8-0D258633EDA4}"/>
          </ac:picMkLst>
        </pc:picChg>
        <pc:picChg chg="add mod">
          <ac:chgData name="Parthum, Bryan" userId="0944d42a-0297-47b7-847f-b5cd4d2f087f" providerId="ADAL" clId="{90A99638-78E0-42BB-8D3E-C060976E3379}" dt="2022-09-14T12:43:39.006" v="2929" actId="14100"/>
          <ac:picMkLst>
            <pc:docMk/>
            <pc:sldMk cId="3579142620" sldId="470"/>
            <ac:picMk id="1026" creationId="{4114C473-2DF5-43E9-9CC4-10A6A54FC49B}"/>
          </ac:picMkLst>
        </pc:picChg>
      </pc:sldChg>
      <pc:sldChg chg="addSp delSp modSp add mod">
        <pc:chgData name="Parthum, Bryan" userId="0944d42a-0297-47b7-847f-b5cd4d2f087f" providerId="ADAL" clId="{90A99638-78E0-42BB-8D3E-C060976E3379}" dt="2022-09-14T19:05:21.555" v="6118"/>
        <pc:sldMkLst>
          <pc:docMk/>
          <pc:sldMk cId="2022564660" sldId="471"/>
        </pc:sldMkLst>
        <pc:spChg chg="add mod">
          <ac:chgData name="Parthum, Bryan" userId="0944d42a-0297-47b7-847f-b5cd4d2f087f" providerId="ADAL" clId="{90A99638-78E0-42BB-8D3E-C060976E3379}" dt="2022-09-14T19:05:21.555" v="6118"/>
          <ac:spMkLst>
            <pc:docMk/>
            <pc:sldMk cId="2022564660" sldId="471"/>
            <ac:spMk id="4" creationId="{2CC50771-9537-4054-9C56-04B2D67F6224}"/>
          </ac:spMkLst>
        </pc:spChg>
        <pc:spChg chg="del">
          <ac:chgData name="Parthum, Bryan" userId="0944d42a-0297-47b7-847f-b5cd4d2f087f" providerId="ADAL" clId="{90A99638-78E0-42BB-8D3E-C060976E3379}" dt="2022-09-14T19:05:21.264" v="6117" actId="478"/>
          <ac:spMkLst>
            <pc:docMk/>
            <pc:sldMk cId="2022564660" sldId="471"/>
            <ac:spMk id="6" creationId="{62886FA5-F147-476F-962C-F8F29C058435}"/>
          </ac:spMkLst>
        </pc:spChg>
        <pc:spChg chg="mod">
          <ac:chgData name="Parthum, Bryan" userId="0944d42a-0297-47b7-847f-b5cd4d2f087f" providerId="ADAL" clId="{90A99638-78E0-42BB-8D3E-C060976E3379}" dt="2022-09-14T17:56:01.560" v="3685" actId="6549"/>
          <ac:spMkLst>
            <pc:docMk/>
            <pc:sldMk cId="2022564660" sldId="471"/>
            <ac:spMk id="10" creationId="{E863E88C-22ED-47CC-B17C-6B97A3611646}"/>
          </ac:spMkLst>
        </pc:spChg>
      </pc:sldChg>
      <pc:sldChg chg="addSp delSp modSp add mod">
        <pc:chgData name="Parthum, Bryan" userId="0944d42a-0297-47b7-847f-b5cd4d2f087f" providerId="ADAL" clId="{90A99638-78E0-42BB-8D3E-C060976E3379}" dt="2022-09-14T19:05:25.964" v="6120"/>
        <pc:sldMkLst>
          <pc:docMk/>
          <pc:sldMk cId="22267042" sldId="472"/>
        </pc:sldMkLst>
        <pc:spChg chg="add mod">
          <ac:chgData name="Parthum, Bryan" userId="0944d42a-0297-47b7-847f-b5cd4d2f087f" providerId="ADAL" clId="{90A99638-78E0-42BB-8D3E-C060976E3379}" dt="2022-09-14T19:05:25.964" v="6120"/>
          <ac:spMkLst>
            <pc:docMk/>
            <pc:sldMk cId="22267042" sldId="472"/>
            <ac:spMk id="4" creationId="{C0DC7948-5AD3-4F5B-9D4C-C9204E7EE3D7}"/>
          </ac:spMkLst>
        </pc:spChg>
        <pc:spChg chg="del">
          <ac:chgData name="Parthum, Bryan" userId="0944d42a-0297-47b7-847f-b5cd4d2f087f" providerId="ADAL" clId="{90A99638-78E0-42BB-8D3E-C060976E3379}" dt="2022-09-14T19:05:25.432" v="6119" actId="478"/>
          <ac:spMkLst>
            <pc:docMk/>
            <pc:sldMk cId="22267042" sldId="472"/>
            <ac:spMk id="6" creationId="{62886FA5-F147-476F-962C-F8F29C058435}"/>
          </ac:spMkLst>
        </pc:spChg>
        <pc:spChg chg="mod">
          <ac:chgData name="Parthum, Bryan" userId="0944d42a-0297-47b7-847f-b5cd4d2f087f" providerId="ADAL" clId="{90A99638-78E0-42BB-8D3E-C060976E3379}" dt="2022-09-14T18:13:54.790" v="4102" actId="20577"/>
          <ac:spMkLst>
            <pc:docMk/>
            <pc:sldMk cId="22267042" sldId="472"/>
            <ac:spMk id="10" creationId="{E863E88C-22ED-47CC-B17C-6B97A3611646}"/>
          </ac:spMkLst>
        </pc:spChg>
      </pc:sldChg>
      <pc:sldChg chg="delSp modSp add mod">
        <pc:chgData name="Parthum, Bryan" userId="0944d42a-0297-47b7-847f-b5cd4d2f087f" providerId="ADAL" clId="{90A99638-78E0-42BB-8D3E-C060976E3379}" dt="2022-09-14T19:09:48.297" v="6158" actId="20577"/>
        <pc:sldMkLst>
          <pc:docMk/>
          <pc:sldMk cId="1941825810" sldId="473"/>
        </pc:sldMkLst>
        <pc:spChg chg="del mod">
          <ac:chgData name="Parthum, Bryan" userId="0944d42a-0297-47b7-847f-b5cd4d2f087f" providerId="ADAL" clId="{90A99638-78E0-42BB-8D3E-C060976E3379}" dt="2022-09-14T18:08:57.235" v="3869" actId="478"/>
          <ac:spMkLst>
            <pc:docMk/>
            <pc:sldMk cId="1941825810" sldId="473"/>
            <ac:spMk id="6" creationId="{62886FA5-F147-476F-962C-F8F29C058435}"/>
          </ac:spMkLst>
        </pc:spChg>
        <pc:spChg chg="mod">
          <ac:chgData name="Parthum, Bryan" userId="0944d42a-0297-47b7-847f-b5cd4d2f087f" providerId="ADAL" clId="{90A99638-78E0-42BB-8D3E-C060976E3379}" dt="2022-09-14T19:09:48.297" v="6158" actId="20577"/>
          <ac:spMkLst>
            <pc:docMk/>
            <pc:sldMk cId="1941825810" sldId="473"/>
            <ac:spMk id="10" creationId="{E863E88C-22ED-47CC-B17C-6B97A3611646}"/>
          </ac:spMkLst>
        </pc:spChg>
      </pc:sldChg>
      <pc:sldChg chg="modSp add mod">
        <pc:chgData name="Parthum, Bryan" userId="0944d42a-0297-47b7-847f-b5cd4d2f087f" providerId="ADAL" clId="{90A99638-78E0-42BB-8D3E-C060976E3379}" dt="2022-09-14T19:09:45.346" v="6156" actId="20577"/>
        <pc:sldMkLst>
          <pc:docMk/>
          <pc:sldMk cId="2399586268" sldId="474"/>
        </pc:sldMkLst>
        <pc:spChg chg="mod">
          <ac:chgData name="Parthum, Bryan" userId="0944d42a-0297-47b7-847f-b5cd4d2f087f" providerId="ADAL" clId="{90A99638-78E0-42BB-8D3E-C060976E3379}" dt="2022-09-14T19:09:45.346" v="6156" actId="20577"/>
          <ac:spMkLst>
            <pc:docMk/>
            <pc:sldMk cId="2399586268" sldId="474"/>
            <ac:spMk id="10" creationId="{E863E88C-22ED-47CC-B17C-6B97A3611646}"/>
          </ac:spMkLst>
        </pc:spChg>
      </pc:sldChg>
      <pc:sldChg chg="modSp add mod">
        <pc:chgData name="Parthum, Bryan" userId="0944d42a-0297-47b7-847f-b5cd4d2f087f" providerId="ADAL" clId="{90A99638-78E0-42BB-8D3E-C060976E3379}" dt="2022-09-14T19:09:37.898" v="6154" actId="20577"/>
        <pc:sldMkLst>
          <pc:docMk/>
          <pc:sldMk cId="3823692015" sldId="475"/>
        </pc:sldMkLst>
        <pc:spChg chg="mod">
          <ac:chgData name="Parthum, Bryan" userId="0944d42a-0297-47b7-847f-b5cd4d2f087f" providerId="ADAL" clId="{90A99638-78E0-42BB-8D3E-C060976E3379}" dt="2022-09-14T19:09:37.898" v="6154" actId="20577"/>
          <ac:spMkLst>
            <pc:docMk/>
            <pc:sldMk cId="3823692015" sldId="475"/>
            <ac:spMk id="10" creationId="{E863E88C-22ED-47CC-B17C-6B97A3611646}"/>
          </ac:spMkLst>
        </pc:spChg>
      </pc:sldChg>
      <pc:sldChg chg="modSp add mod">
        <pc:chgData name="Parthum, Bryan" userId="0944d42a-0297-47b7-847f-b5cd4d2f087f" providerId="ADAL" clId="{90A99638-78E0-42BB-8D3E-C060976E3379}" dt="2022-09-14T19:06:15.445" v="6124" actId="20577"/>
        <pc:sldMkLst>
          <pc:docMk/>
          <pc:sldMk cId="3834300132" sldId="476"/>
        </pc:sldMkLst>
        <pc:spChg chg="mod">
          <ac:chgData name="Parthum, Bryan" userId="0944d42a-0297-47b7-847f-b5cd4d2f087f" providerId="ADAL" clId="{90A99638-78E0-42BB-8D3E-C060976E3379}" dt="2022-09-14T18:17:22.865" v="4333" actId="1076"/>
          <ac:spMkLst>
            <pc:docMk/>
            <pc:sldMk cId="3834300132" sldId="476"/>
            <ac:spMk id="6" creationId="{62886FA5-F147-476F-962C-F8F29C058435}"/>
          </ac:spMkLst>
        </pc:spChg>
        <pc:spChg chg="mod">
          <ac:chgData name="Parthum, Bryan" userId="0944d42a-0297-47b7-847f-b5cd4d2f087f" providerId="ADAL" clId="{90A99638-78E0-42BB-8D3E-C060976E3379}" dt="2022-09-14T19:06:15.445" v="6124" actId="20577"/>
          <ac:spMkLst>
            <pc:docMk/>
            <pc:sldMk cId="3834300132" sldId="476"/>
            <ac:spMk id="10" creationId="{E863E88C-22ED-47CC-B17C-6B97A3611646}"/>
          </ac:spMkLst>
        </pc:spChg>
      </pc:sldChg>
      <pc:sldChg chg="addSp delSp modSp add mod">
        <pc:chgData name="Parthum, Bryan" userId="0944d42a-0297-47b7-847f-b5cd4d2f087f" providerId="ADAL" clId="{90A99638-78E0-42BB-8D3E-C060976E3379}" dt="2022-09-14T18:27:25.157" v="4532" actId="1076"/>
        <pc:sldMkLst>
          <pc:docMk/>
          <pc:sldMk cId="3098789384" sldId="477"/>
        </pc:sldMkLst>
        <pc:spChg chg="del">
          <ac:chgData name="Parthum, Bryan" userId="0944d42a-0297-47b7-847f-b5cd4d2f087f" providerId="ADAL" clId="{90A99638-78E0-42BB-8D3E-C060976E3379}" dt="2022-09-14T18:23:09.552" v="4487" actId="478"/>
          <ac:spMkLst>
            <pc:docMk/>
            <pc:sldMk cId="3098789384" sldId="477"/>
            <ac:spMk id="6" creationId="{62886FA5-F147-476F-962C-F8F29C058435}"/>
          </ac:spMkLst>
        </pc:spChg>
        <pc:spChg chg="add mod">
          <ac:chgData name="Parthum, Bryan" userId="0944d42a-0297-47b7-847f-b5cd4d2f087f" providerId="ADAL" clId="{90A99638-78E0-42BB-8D3E-C060976E3379}" dt="2022-09-14T18:24:05.254" v="4512" actId="1076"/>
          <ac:spMkLst>
            <pc:docMk/>
            <pc:sldMk cId="3098789384" sldId="477"/>
            <ac:spMk id="7" creationId="{8ED845B2-931B-47CE-8FAB-ECB9DFB4ACE8}"/>
          </ac:spMkLst>
        </pc:spChg>
        <pc:spChg chg="del">
          <ac:chgData name="Parthum, Bryan" userId="0944d42a-0297-47b7-847f-b5cd4d2f087f" providerId="ADAL" clId="{90A99638-78E0-42BB-8D3E-C060976E3379}" dt="2022-09-14T18:23:07.800" v="4486" actId="478"/>
          <ac:spMkLst>
            <pc:docMk/>
            <pc:sldMk cId="3098789384" sldId="477"/>
            <ac:spMk id="10" creationId="{E863E88C-22ED-47CC-B17C-6B97A3611646}"/>
          </ac:spMkLst>
        </pc:spChg>
        <pc:picChg chg="add mod">
          <ac:chgData name="Parthum, Bryan" userId="0944d42a-0297-47b7-847f-b5cd4d2f087f" providerId="ADAL" clId="{90A99638-78E0-42BB-8D3E-C060976E3379}" dt="2022-09-14T18:27:25.157" v="4532" actId="1076"/>
          <ac:picMkLst>
            <pc:docMk/>
            <pc:sldMk cId="3098789384" sldId="477"/>
            <ac:picMk id="3" creationId="{6290DA96-B696-4A0B-8D63-EAD290EDAAD6}"/>
          </ac:picMkLst>
        </pc:picChg>
        <pc:picChg chg="add del mod">
          <ac:chgData name="Parthum, Bryan" userId="0944d42a-0297-47b7-847f-b5cd4d2f087f" providerId="ADAL" clId="{90A99638-78E0-42BB-8D3E-C060976E3379}" dt="2022-09-14T18:27:17.507" v="4529" actId="478"/>
          <ac:picMkLst>
            <pc:docMk/>
            <pc:sldMk cId="3098789384" sldId="477"/>
            <ac:picMk id="5" creationId="{3BD1CFD9-E652-4CBE-9293-DA5BA4789795}"/>
          </ac:picMkLst>
        </pc:picChg>
      </pc:sldChg>
      <pc:sldChg chg="addSp delSp modSp add mod">
        <pc:chgData name="Parthum, Bryan" userId="0944d42a-0297-47b7-847f-b5cd4d2f087f" providerId="ADAL" clId="{90A99638-78E0-42BB-8D3E-C060976E3379}" dt="2022-09-14T18:32:20.947" v="4600" actId="1076"/>
        <pc:sldMkLst>
          <pc:docMk/>
          <pc:sldMk cId="2200933001" sldId="478"/>
        </pc:sldMkLst>
        <pc:spChg chg="mod">
          <ac:chgData name="Parthum, Bryan" userId="0944d42a-0297-47b7-847f-b5cd4d2f087f" providerId="ADAL" clId="{90A99638-78E0-42BB-8D3E-C060976E3379}" dt="2022-09-14T18:27:29.450" v="4541" actId="20577"/>
          <ac:spMkLst>
            <pc:docMk/>
            <pc:sldMk cId="2200933001" sldId="478"/>
            <ac:spMk id="7" creationId="{8ED845B2-931B-47CE-8FAB-ECB9DFB4ACE8}"/>
          </ac:spMkLst>
        </pc:spChg>
        <pc:spChg chg="add mod">
          <ac:chgData name="Parthum, Bryan" userId="0944d42a-0297-47b7-847f-b5cd4d2f087f" providerId="ADAL" clId="{90A99638-78E0-42BB-8D3E-C060976E3379}" dt="2022-09-14T18:30:52.903" v="4586" actId="1076"/>
          <ac:spMkLst>
            <pc:docMk/>
            <pc:sldMk cId="2200933001" sldId="478"/>
            <ac:spMk id="13" creationId="{7A3B621F-9346-44ED-A188-5916A820B719}"/>
          </ac:spMkLst>
        </pc:spChg>
        <pc:picChg chg="del">
          <ac:chgData name="Parthum, Bryan" userId="0944d42a-0297-47b7-847f-b5cd4d2f087f" providerId="ADAL" clId="{90A99638-78E0-42BB-8D3E-C060976E3379}" dt="2022-09-14T18:27:31.250" v="4542" actId="478"/>
          <ac:picMkLst>
            <pc:docMk/>
            <pc:sldMk cId="2200933001" sldId="478"/>
            <ac:picMk id="3" creationId="{6290DA96-B696-4A0B-8D63-EAD290EDAAD6}"/>
          </ac:picMkLst>
        </pc:picChg>
        <pc:picChg chg="add mod">
          <ac:chgData name="Parthum, Bryan" userId="0944d42a-0297-47b7-847f-b5cd4d2f087f" providerId="ADAL" clId="{90A99638-78E0-42BB-8D3E-C060976E3379}" dt="2022-09-14T18:29:52.849" v="4574" actId="1076"/>
          <ac:picMkLst>
            <pc:docMk/>
            <pc:sldMk cId="2200933001" sldId="478"/>
            <ac:picMk id="4" creationId="{A9EA90DE-CBE2-4180-ADC9-DC2DE6CBB423}"/>
          </ac:picMkLst>
        </pc:picChg>
        <pc:picChg chg="mod">
          <ac:chgData name="Parthum, Bryan" userId="0944d42a-0297-47b7-847f-b5cd4d2f087f" providerId="ADAL" clId="{90A99638-78E0-42BB-8D3E-C060976E3379}" dt="2022-09-14T18:27:42.338" v="4546" actId="14100"/>
          <ac:picMkLst>
            <pc:docMk/>
            <pc:sldMk cId="2200933001" sldId="478"/>
            <ac:picMk id="5" creationId="{3BD1CFD9-E652-4CBE-9293-DA5BA4789795}"/>
          </ac:picMkLst>
        </pc:picChg>
        <pc:picChg chg="add del mod">
          <ac:chgData name="Parthum, Bryan" userId="0944d42a-0297-47b7-847f-b5cd4d2f087f" providerId="ADAL" clId="{90A99638-78E0-42BB-8D3E-C060976E3379}" dt="2022-09-14T18:28:50.441" v="4559" actId="478"/>
          <ac:picMkLst>
            <pc:docMk/>
            <pc:sldMk cId="2200933001" sldId="478"/>
            <ac:picMk id="6" creationId="{E0868883-5AA7-47AF-B0BD-81BA6DB0F9DA}"/>
          </ac:picMkLst>
        </pc:picChg>
        <pc:picChg chg="add mod">
          <ac:chgData name="Parthum, Bryan" userId="0944d42a-0297-47b7-847f-b5cd4d2f087f" providerId="ADAL" clId="{90A99638-78E0-42BB-8D3E-C060976E3379}" dt="2022-09-14T18:30:07.236" v="4577" actId="1076"/>
          <ac:picMkLst>
            <pc:docMk/>
            <pc:sldMk cId="2200933001" sldId="478"/>
            <ac:picMk id="8" creationId="{9949778A-C0F9-4B94-914C-023E37F807AA}"/>
          </ac:picMkLst>
        </pc:picChg>
        <pc:picChg chg="add mod">
          <ac:chgData name="Parthum, Bryan" userId="0944d42a-0297-47b7-847f-b5cd4d2f087f" providerId="ADAL" clId="{90A99638-78E0-42BB-8D3E-C060976E3379}" dt="2022-09-14T18:28:57.217" v="4562" actId="1076"/>
          <ac:picMkLst>
            <pc:docMk/>
            <pc:sldMk cId="2200933001" sldId="478"/>
            <ac:picMk id="9" creationId="{D0E6CDE6-A1CD-46FB-94BE-63CB0FF3C7D5}"/>
          </ac:picMkLst>
        </pc:picChg>
        <pc:picChg chg="add mod">
          <ac:chgData name="Parthum, Bryan" userId="0944d42a-0297-47b7-847f-b5cd4d2f087f" providerId="ADAL" clId="{90A99638-78E0-42BB-8D3E-C060976E3379}" dt="2022-09-14T18:30:13.302" v="4579" actId="1076"/>
          <ac:picMkLst>
            <pc:docMk/>
            <pc:sldMk cId="2200933001" sldId="478"/>
            <ac:picMk id="10" creationId="{0999EE69-5401-45DC-B397-16CF0809F674}"/>
          </ac:picMkLst>
        </pc:picChg>
        <pc:picChg chg="add mod">
          <ac:chgData name="Parthum, Bryan" userId="0944d42a-0297-47b7-847f-b5cd4d2f087f" providerId="ADAL" clId="{90A99638-78E0-42BB-8D3E-C060976E3379}" dt="2022-09-14T18:31:01.845" v="4587" actId="1076"/>
          <ac:picMkLst>
            <pc:docMk/>
            <pc:sldMk cId="2200933001" sldId="478"/>
            <ac:picMk id="11" creationId="{51744D2B-0D73-4247-909C-8FC830807E31}"/>
          </ac:picMkLst>
        </pc:picChg>
        <pc:picChg chg="add del mod">
          <ac:chgData name="Parthum, Bryan" userId="0944d42a-0297-47b7-847f-b5cd4d2f087f" providerId="ADAL" clId="{90A99638-78E0-42BB-8D3E-C060976E3379}" dt="2022-09-14T18:31:40.798" v="4597" actId="478"/>
          <ac:picMkLst>
            <pc:docMk/>
            <pc:sldMk cId="2200933001" sldId="478"/>
            <ac:picMk id="12" creationId="{9840B733-4221-46A6-97CC-B3232920A22C}"/>
          </ac:picMkLst>
        </pc:picChg>
        <pc:picChg chg="add mod">
          <ac:chgData name="Parthum, Bryan" userId="0944d42a-0297-47b7-847f-b5cd4d2f087f" providerId="ADAL" clId="{90A99638-78E0-42BB-8D3E-C060976E3379}" dt="2022-09-14T18:31:14.053" v="4590"/>
          <ac:picMkLst>
            <pc:docMk/>
            <pc:sldMk cId="2200933001" sldId="478"/>
            <ac:picMk id="14" creationId="{1C8DF021-0619-4319-A241-AF857C392585}"/>
          </ac:picMkLst>
        </pc:picChg>
        <pc:picChg chg="add mod">
          <ac:chgData name="Parthum, Bryan" userId="0944d42a-0297-47b7-847f-b5cd4d2f087f" providerId="ADAL" clId="{90A99638-78E0-42BB-8D3E-C060976E3379}" dt="2022-09-14T18:32:20.947" v="4600" actId="1076"/>
          <ac:picMkLst>
            <pc:docMk/>
            <pc:sldMk cId="2200933001" sldId="478"/>
            <ac:picMk id="15" creationId="{2F7A9D06-EFDC-46DF-BCA9-C846271BBF30}"/>
          </ac:picMkLst>
        </pc:picChg>
      </pc:sldChg>
      <pc:sldChg chg="addSp delSp modSp add mod">
        <pc:chgData name="Parthum, Bryan" userId="0944d42a-0297-47b7-847f-b5cd4d2f087f" providerId="ADAL" clId="{90A99638-78E0-42BB-8D3E-C060976E3379}" dt="2022-09-14T18:34:40.332" v="4625" actId="478"/>
        <pc:sldMkLst>
          <pc:docMk/>
          <pc:sldMk cId="2218049366" sldId="479"/>
        </pc:sldMkLst>
        <pc:spChg chg="mod">
          <ac:chgData name="Parthum, Bryan" userId="0944d42a-0297-47b7-847f-b5cd4d2f087f" providerId="ADAL" clId="{90A99638-78E0-42BB-8D3E-C060976E3379}" dt="2022-09-14T18:30:38.272" v="4583" actId="1076"/>
          <ac:spMkLst>
            <pc:docMk/>
            <pc:sldMk cId="2218049366" sldId="479"/>
            <ac:spMk id="13" creationId="{7A3B621F-9346-44ED-A188-5916A820B719}"/>
          </ac:spMkLst>
        </pc:spChg>
        <pc:picChg chg="add del">
          <ac:chgData name="Parthum, Bryan" userId="0944d42a-0297-47b7-847f-b5cd4d2f087f" providerId="ADAL" clId="{90A99638-78E0-42BB-8D3E-C060976E3379}" dt="2022-09-14T18:31:37.599" v="4595"/>
          <ac:picMkLst>
            <pc:docMk/>
            <pc:sldMk cId="2218049366" sldId="479"/>
            <ac:picMk id="2" creationId="{C9FEDF0F-ECCB-475F-817F-4CF3DF225B15}"/>
          </ac:picMkLst>
        </pc:picChg>
        <pc:picChg chg="del">
          <ac:chgData name="Parthum, Bryan" userId="0944d42a-0297-47b7-847f-b5cd4d2f087f" providerId="ADAL" clId="{90A99638-78E0-42BB-8D3E-C060976E3379}" dt="2022-09-14T18:31:06.982" v="4588" actId="478"/>
          <ac:picMkLst>
            <pc:docMk/>
            <pc:sldMk cId="2218049366" sldId="479"/>
            <ac:picMk id="11" creationId="{51744D2B-0D73-4247-909C-8FC830807E31}"/>
          </ac:picMkLst>
        </pc:picChg>
        <pc:picChg chg="mod">
          <ac:chgData name="Parthum, Bryan" userId="0944d42a-0297-47b7-847f-b5cd4d2f087f" providerId="ADAL" clId="{90A99638-78E0-42BB-8D3E-C060976E3379}" dt="2022-09-14T18:31:09.350" v="4589" actId="1076"/>
          <ac:picMkLst>
            <pc:docMk/>
            <pc:sldMk cId="2218049366" sldId="479"/>
            <ac:picMk id="12" creationId="{9840B733-4221-46A6-97CC-B3232920A22C}"/>
          </ac:picMkLst>
        </pc:picChg>
        <pc:picChg chg="add del mod">
          <ac:chgData name="Parthum, Bryan" userId="0944d42a-0297-47b7-847f-b5cd4d2f087f" providerId="ADAL" clId="{90A99638-78E0-42BB-8D3E-C060976E3379}" dt="2022-09-14T18:31:36.647" v="4593"/>
          <ac:picMkLst>
            <pc:docMk/>
            <pc:sldMk cId="2218049366" sldId="479"/>
            <ac:picMk id="14" creationId="{DD57AE86-3010-4447-8A40-2C97460B529E}"/>
          </ac:picMkLst>
        </pc:picChg>
        <pc:picChg chg="add mod">
          <ac:chgData name="Parthum, Bryan" userId="0944d42a-0297-47b7-847f-b5cd4d2f087f" providerId="ADAL" clId="{90A99638-78E0-42BB-8D3E-C060976E3379}" dt="2022-09-14T18:31:45.826" v="4598"/>
          <ac:picMkLst>
            <pc:docMk/>
            <pc:sldMk cId="2218049366" sldId="479"/>
            <ac:picMk id="15" creationId="{ADF96DEB-6BFD-4C60-96A8-3FB00AD1B607}"/>
          </ac:picMkLst>
        </pc:picChg>
        <pc:picChg chg="add del mod">
          <ac:chgData name="Parthum, Bryan" userId="0944d42a-0297-47b7-847f-b5cd4d2f087f" providerId="ADAL" clId="{90A99638-78E0-42BB-8D3E-C060976E3379}" dt="2022-09-14T18:34:34.923" v="4623" actId="478"/>
          <ac:picMkLst>
            <pc:docMk/>
            <pc:sldMk cId="2218049366" sldId="479"/>
            <ac:picMk id="16" creationId="{8B266D99-FEE0-4F25-AD40-A62143E5C201}"/>
          </ac:picMkLst>
        </pc:picChg>
        <pc:picChg chg="add mod">
          <ac:chgData name="Parthum, Bryan" userId="0944d42a-0297-47b7-847f-b5cd4d2f087f" providerId="ADAL" clId="{90A99638-78E0-42BB-8D3E-C060976E3379}" dt="2022-09-14T18:34:04.325" v="4618" actId="14100"/>
          <ac:picMkLst>
            <pc:docMk/>
            <pc:sldMk cId="2218049366" sldId="479"/>
            <ac:picMk id="17" creationId="{1549D5A4-FFC7-443E-807B-48F7DB7A1058}"/>
          </ac:picMkLst>
        </pc:picChg>
        <pc:picChg chg="add mod">
          <ac:chgData name="Parthum, Bryan" userId="0944d42a-0297-47b7-847f-b5cd4d2f087f" providerId="ADAL" clId="{90A99638-78E0-42BB-8D3E-C060976E3379}" dt="2022-09-14T18:34:36.185" v="4624"/>
          <ac:picMkLst>
            <pc:docMk/>
            <pc:sldMk cId="2218049366" sldId="479"/>
            <ac:picMk id="18" creationId="{BBE413CF-B1EA-4D79-B043-70FF6BDF75E1}"/>
          </ac:picMkLst>
        </pc:picChg>
        <pc:picChg chg="add del mod">
          <ac:chgData name="Parthum, Bryan" userId="0944d42a-0297-47b7-847f-b5cd4d2f087f" providerId="ADAL" clId="{90A99638-78E0-42BB-8D3E-C060976E3379}" dt="2022-09-14T18:34:40.332" v="4625" actId="478"/>
          <ac:picMkLst>
            <pc:docMk/>
            <pc:sldMk cId="2218049366" sldId="479"/>
            <ac:picMk id="19" creationId="{A437F1D7-D13A-4334-A2AE-057F33E04A95}"/>
          </ac:picMkLst>
        </pc:picChg>
      </pc:sldChg>
      <pc:sldChg chg="addSp modSp add mod">
        <pc:chgData name="Parthum, Bryan" userId="0944d42a-0297-47b7-847f-b5cd4d2f087f" providerId="ADAL" clId="{90A99638-78E0-42BB-8D3E-C060976E3379}" dt="2022-09-14T18:35:46.326" v="4636" actId="1076"/>
        <pc:sldMkLst>
          <pc:docMk/>
          <pc:sldMk cId="3710129423" sldId="480"/>
        </pc:sldMkLst>
        <pc:spChg chg="mod">
          <ac:chgData name="Parthum, Bryan" userId="0944d42a-0297-47b7-847f-b5cd4d2f087f" providerId="ADAL" clId="{90A99638-78E0-42BB-8D3E-C060976E3379}" dt="2022-09-14T18:33:05.949" v="4609" actId="14100"/>
          <ac:spMkLst>
            <pc:docMk/>
            <pc:sldMk cId="3710129423" sldId="480"/>
            <ac:spMk id="13" creationId="{7A3B621F-9346-44ED-A188-5916A820B719}"/>
          </ac:spMkLst>
        </pc:spChg>
        <pc:picChg chg="add mod">
          <ac:chgData name="Parthum, Bryan" userId="0944d42a-0297-47b7-847f-b5cd4d2f087f" providerId="ADAL" clId="{90A99638-78E0-42BB-8D3E-C060976E3379}" dt="2022-09-14T18:35:46.326" v="4636" actId="1076"/>
          <ac:picMkLst>
            <pc:docMk/>
            <pc:sldMk cId="3710129423" sldId="480"/>
            <ac:picMk id="3" creationId="{D3FD8926-9112-4BA3-8D96-6A08BA045271}"/>
          </ac:picMkLst>
        </pc:picChg>
        <pc:picChg chg="add mod">
          <ac:chgData name="Parthum, Bryan" userId="0944d42a-0297-47b7-847f-b5cd4d2f087f" providerId="ADAL" clId="{90A99638-78E0-42BB-8D3E-C060976E3379}" dt="2022-09-14T18:33:22.901" v="4614" actId="14100"/>
          <ac:picMkLst>
            <pc:docMk/>
            <pc:sldMk cId="3710129423" sldId="480"/>
            <ac:picMk id="14" creationId="{DFEB7710-3592-4B54-BCF6-3B4521A5E77E}"/>
          </ac:picMkLst>
        </pc:picChg>
        <pc:picChg chg="mod">
          <ac:chgData name="Parthum, Bryan" userId="0944d42a-0297-47b7-847f-b5cd4d2f087f" providerId="ADAL" clId="{90A99638-78E0-42BB-8D3E-C060976E3379}" dt="2022-09-14T18:34:24.577" v="4622" actId="1076"/>
          <ac:picMkLst>
            <pc:docMk/>
            <pc:sldMk cId="3710129423" sldId="480"/>
            <ac:picMk id="16" creationId="{8B266D99-FEE0-4F25-AD40-A62143E5C201}"/>
          </ac:picMkLst>
        </pc:picChg>
        <pc:picChg chg="mod">
          <ac:chgData name="Parthum, Bryan" userId="0944d42a-0297-47b7-847f-b5cd4d2f087f" providerId="ADAL" clId="{90A99638-78E0-42BB-8D3E-C060976E3379}" dt="2022-09-14T18:33:30.674" v="4616" actId="14100"/>
          <ac:picMkLst>
            <pc:docMk/>
            <pc:sldMk cId="3710129423" sldId="480"/>
            <ac:picMk id="17" creationId="{1549D5A4-FFC7-443E-807B-48F7DB7A1058}"/>
          </ac:picMkLst>
        </pc:picChg>
      </pc:sldChg>
      <pc:sldChg chg="addSp delSp modSp add mod">
        <pc:chgData name="Parthum, Bryan" userId="0944d42a-0297-47b7-847f-b5cd4d2f087f" providerId="ADAL" clId="{90A99638-78E0-42BB-8D3E-C060976E3379}" dt="2022-09-14T18:39:19.933" v="4995" actId="20577"/>
        <pc:sldMkLst>
          <pc:docMk/>
          <pc:sldMk cId="1968184153" sldId="481"/>
        </pc:sldMkLst>
        <pc:spChg chg="del mod">
          <ac:chgData name="Parthum, Bryan" userId="0944d42a-0297-47b7-847f-b5cd4d2f087f" providerId="ADAL" clId="{90A99638-78E0-42BB-8D3E-C060976E3379}" dt="2022-09-14T18:37:54.746" v="4680" actId="478"/>
          <ac:spMkLst>
            <pc:docMk/>
            <pc:sldMk cId="1968184153" sldId="481"/>
            <ac:spMk id="6" creationId="{62886FA5-F147-476F-962C-F8F29C058435}"/>
          </ac:spMkLst>
        </pc:spChg>
        <pc:spChg chg="mod">
          <ac:chgData name="Parthum, Bryan" userId="0944d42a-0297-47b7-847f-b5cd4d2f087f" providerId="ADAL" clId="{90A99638-78E0-42BB-8D3E-C060976E3379}" dt="2022-09-14T18:39:19.933" v="4995" actId="20577"/>
          <ac:spMkLst>
            <pc:docMk/>
            <pc:sldMk cId="1968184153" sldId="481"/>
            <ac:spMk id="10" creationId="{E863E88C-22ED-47CC-B17C-6B97A3611646}"/>
          </ac:spMkLst>
        </pc:spChg>
        <pc:picChg chg="add mod">
          <ac:chgData name="Parthum, Bryan" userId="0944d42a-0297-47b7-847f-b5cd4d2f087f" providerId="ADAL" clId="{90A99638-78E0-42BB-8D3E-C060976E3379}" dt="2022-09-14T18:37:52.139" v="4679" actId="1076"/>
          <ac:picMkLst>
            <pc:docMk/>
            <pc:sldMk cId="1968184153" sldId="481"/>
            <ac:picMk id="3" creationId="{93688D1E-0A1B-46A4-9EE8-E158E0B8F6D0}"/>
          </ac:picMkLst>
        </pc:picChg>
      </pc:sldChg>
      <pc:sldChg chg="addSp delSp modSp add mod ord">
        <pc:chgData name="Parthum, Bryan" userId="0944d42a-0297-47b7-847f-b5cd4d2f087f" providerId="ADAL" clId="{90A99638-78E0-42BB-8D3E-C060976E3379}" dt="2022-09-14T18:43:31.220" v="5057" actId="1076"/>
        <pc:sldMkLst>
          <pc:docMk/>
          <pc:sldMk cId="2812324738" sldId="482"/>
        </pc:sldMkLst>
        <pc:spChg chg="del mod">
          <ac:chgData name="Parthum, Bryan" userId="0944d42a-0297-47b7-847f-b5cd4d2f087f" providerId="ADAL" clId="{90A99638-78E0-42BB-8D3E-C060976E3379}" dt="2022-09-14T18:41:12.490" v="5035" actId="478"/>
          <ac:spMkLst>
            <pc:docMk/>
            <pc:sldMk cId="2812324738" sldId="482"/>
            <ac:spMk id="6" creationId="{62886FA5-F147-476F-962C-F8F29C058435}"/>
          </ac:spMkLst>
        </pc:spChg>
        <pc:spChg chg="add del mod">
          <ac:chgData name="Parthum, Bryan" userId="0944d42a-0297-47b7-847f-b5cd4d2f087f" providerId="ADAL" clId="{90A99638-78E0-42BB-8D3E-C060976E3379}" dt="2022-09-14T18:42:49.161" v="5054" actId="478"/>
          <ac:spMkLst>
            <pc:docMk/>
            <pc:sldMk cId="2812324738" sldId="482"/>
            <ac:spMk id="7" creationId="{00EFC04C-9001-4A0C-A4C9-A1273BFEAAB7}"/>
          </ac:spMkLst>
        </pc:spChg>
        <pc:spChg chg="add del mod">
          <ac:chgData name="Parthum, Bryan" userId="0944d42a-0297-47b7-847f-b5cd4d2f087f" providerId="ADAL" clId="{90A99638-78E0-42BB-8D3E-C060976E3379}" dt="2022-09-14T18:42:50.148" v="5055" actId="478"/>
          <ac:spMkLst>
            <pc:docMk/>
            <pc:sldMk cId="2812324738" sldId="482"/>
            <ac:spMk id="8" creationId="{DA96959D-4840-4A11-8996-FDB85E57997C}"/>
          </ac:spMkLst>
        </pc:spChg>
        <pc:spChg chg="add mod">
          <ac:chgData name="Parthum, Bryan" userId="0944d42a-0297-47b7-847f-b5cd4d2f087f" providerId="ADAL" clId="{90A99638-78E0-42BB-8D3E-C060976E3379}" dt="2022-09-14T18:42:30.840" v="5052" actId="1076"/>
          <ac:spMkLst>
            <pc:docMk/>
            <pc:sldMk cId="2812324738" sldId="482"/>
            <ac:spMk id="9" creationId="{DD1CC702-FF6D-44C7-901A-7F7697642274}"/>
          </ac:spMkLst>
        </pc:spChg>
        <pc:spChg chg="del">
          <ac:chgData name="Parthum, Bryan" userId="0944d42a-0297-47b7-847f-b5cd4d2f087f" providerId="ADAL" clId="{90A99638-78E0-42BB-8D3E-C060976E3379}" dt="2022-09-14T18:40:56.363" v="4999" actId="478"/>
          <ac:spMkLst>
            <pc:docMk/>
            <pc:sldMk cId="2812324738" sldId="482"/>
            <ac:spMk id="10" creationId="{E863E88C-22ED-47CC-B17C-6B97A3611646}"/>
          </ac:spMkLst>
        </pc:spChg>
        <pc:picChg chg="add mod">
          <ac:chgData name="Parthum, Bryan" userId="0944d42a-0297-47b7-847f-b5cd4d2f087f" providerId="ADAL" clId="{90A99638-78E0-42BB-8D3E-C060976E3379}" dt="2022-09-14T18:43:31.220" v="5057" actId="1076"/>
          <ac:picMkLst>
            <pc:docMk/>
            <pc:sldMk cId="2812324738" sldId="482"/>
            <ac:picMk id="3" creationId="{34927DF8-AE5A-4A08-A46B-2437767CD02A}"/>
          </ac:picMkLst>
        </pc:picChg>
      </pc:sldChg>
      <pc:sldChg chg="addSp delSp modSp add mod">
        <pc:chgData name="Parthum, Bryan" userId="0944d42a-0297-47b7-847f-b5cd4d2f087f" providerId="ADAL" clId="{90A99638-78E0-42BB-8D3E-C060976E3379}" dt="2022-09-14T18:43:57.612" v="5066" actId="1076"/>
        <pc:sldMkLst>
          <pc:docMk/>
          <pc:sldMk cId="3349269401" sldId="483"/>
        </pc:sldMkLst>
        <pc:spChg chg="mod">
          <ac:chgData name="Parthum, Bryan" userId="0944d42a-0297-47b7-847f-b5cd4d2f087f" providerId="ADAL" clId="{90A99638-78E0-42BB-8D3E-C060976E3379}" dt="2022-09-14T18:43:57.612" v="5066" actId="1076"/>
          <ac:spMkLst>
            <pc:docMk/>
            <pc:sldMk cId="3349269401" sldId="483"/>
            <ac:spMk id="7" creationId="{00EFC04C-9001-4A0C-A4C9-A1273BFEAAB7}"/>
          </ac:spMkLst>
        </pc:spChg>
        <pc:spChg chg="mod">
          <ac:chgData name="Parthum, Bryan" userId="0944d42a-0297-47b7-847f-b5cd4d2f087f" providerId="ADAL" clId="{90A99638-78E0-42BB-8D3E-C060976E3379}" dt="2022-09-14T18:43:47.756" v="5064" actId="1076"/>
          <ac:spMkLst>
            <pc:docMk/>
            <pc:sldMk cId="3349269401" sldId="483"/>
            <ac:spMk id="8" creationId="{DA96959D-4840-4A11-8996-FDB85E57997C}"/>
          </ac:spMkLst>
        </pc:spChg>
        <pc:picChg chg="del">
          <ac:chgData name="Parthum, Bryan" userId="0944d42a-0297-47b7-847f-b5cd4d2f087f" providerId="ADAL" clId="{90A99638-78E0-42BB-8D3E-C060976E3379}" dt="2022-09-14T18:43:37.412" v="5058" actId="478"/>
          <ac:picMkLst>
            <pc:docMk/>
            <pc:sldMk cId="3349269401" sldId="483"/>
            <ac:picMk id="3" creationId="{34927DF8-AE5A-4A08-A46B-2437767CD02A}"/>
          </ac:picMkLst>
        </pc:picChg>
        <pc:picChg chg="add mod ord">
          <ac:chgData name="Parthum, Bryan" userId="0944d42a-0297-47b7-847f-b5cd4d2f087f" providerId="ADAL" clId="{90A99638-78E0-42BB-8D3E-C060976E3379}" dt="2022-09-14T18:43:43.927" v="5063" actId="171"/>
          <ac:picMkLst>
            <pc:docMk/>
            <pc:sldMk cId="3349269401" sldId="483"/>
            <ac:picMk id="6" creationId="{16C71482-15FB-48AA-A823-516C99AF0652}"/>
          </ac:picMkLst>
        </pc:picChg>
      </pc:sldChg>
      <pc:sldChg chg="addSp delSp modSp add mod ord">
        <pc:chgData name="Parthum, Bryan" userId="0944d42a-0297-47b7-847f-b5cd4d2f087f" providerId="ADAL" clId="{90A99638-78E0-42BB-8D3E-C060976E3379}" dt="2022-09-14T19:09:05.657" v="6150"/>
        <pc:sldMkLst>
          <pc:docMk/>
          <pc:sldMk cId="3627368946" sldId="484"/>
        </pc:sldMkLst>
        <pc:spChg chg="add mod">
          <ac:chgData name="Parthum, Bryan" userId="0944d42a-0297-47b7-847f-b5cd4d2f087f" providerId="ADAL" clId="{90A99638-78E0-42BB-8D3E-C060976E3379}" dt="2022-09-14T19:09:05.657" v="6150"/>
          <ac:spMkLst>
            <pc:docMk/>
            <pc:sldMk cId="3627368946" sldId="484"/>
            <ac:spMk id="4" creationId="{7B32B74A-FB9E-4241-B6B6-B776BA85C60F}"/>
          </ac:spMkLst>
        </pc:spChg>
        <pc:spChg chg="del mod">
          <ac:chgData name="Parthum, Bryan" userId="0944d42a-0297-47b7-847f-b5cd4d2f087f" providerId="ADAL" clId="{90A99638-78E0-42BB-8D3E-C060976E3379}" dt="2022-09-14T19:09:05.376" v="6149" actId="478"/>
          <ac:spMkLst>
            <pc:docMk/>
            <pc:sldMk cId="3627368946" sldId="484"/>
            <ac:spMk id="6" creationId="{62886FA5-F147-476F-962C-F8F29C058435}"/>
          </ac:spMkLst>
        </pc:spChg>
        <pc:spChg chg="mod">
          <ac:chgData name="Parthum, Bryan" userId="0944d42a-0297-47b7-847f-b5cd4d2f087f" providerId="ADAL" clId="{90A99638-78E0-42BB-8D3E-C060976E3379}" dt="2022-09-14T18:46:46.452" v="5357" actId="20577"/>
          <ac:spMkLst>
            <pc:docMk/>
            <pc:sldMk cId="3627368946" sldId="484"/>
            <ac:spMk id="10" creationId="{E863E88C-22ED-47CC-B17C-6B97A3611646}"/>
          </ac:spMkLst>
        </pc:spChg>
      </pc:sldChg>
      <pc:sldChg chg="modSp add del mod">
        <pc:chgData name="Parthum, Bryan" userId="0944d42a-0297-47b7-847f-b5cd4d2f087f" providerId="ADAL" clId="{90A99638-78E0-42BB-8D3E-C060976E3379}" dt="2022-09-14T19:08:55.767" v="6148" actId="47"/>
        <pc:sldMkLst>
          <pc:docMk/>
          <pc:sldMk cId="3382367474" sldId="485"/>
        </pc:sldMkLst>
        <pc:spChg chg="mod">
          <ac:chgData name="Parthum, Bryan" userId="0944d42a-0297-47b7-847f-b5cd4d2f087f" providerId="ADAL" clId="{90A99638-78E0-42BB-8D3E-C060976E3379}" dt="2022-09-14T18:49:02.408" v="5696" actId="5793"/>
          <ac:spMkLst>
            <pc:docMk/>
            <pc:sldMk cId="3382367474" sldId="485"/>
            <ac:spMk id="10" creationId="{E863E88C-22ED-47CC-B17C-6B97A3611646}"/>
          </ac:spMkLst>
        </pc:spChg>
      </pc:sldChg>
      <pc:sldChg chg="modSp add mod">
        <pc:chgData name="Parthum, Bryan" userId="0944d42a-0297-47b7-847f-b5cd4d2f087f" providerId="ADAL" clId="{90A99638-78E0-42BB-8D3E-C060976E3379}" dt="2022-09-14T18:51:37.245" v="5716" actId="1076"/>
        <pc:sldMkLst>
          <pc:docMk/>
          <pc:sldMk cId="1108367847" sldId="486"/>
        </pc:sldMkLst>
        <pc:spChg chg="mod">
          <ac:chgData name="Parthum, Bryan" userId="0944d42a-0297-47b7-847f-b5cd4d2f087f" providerId="ADAL" clId="{90A99638-78E0-42BB-8D3E-C060976E3379}" dt="2022-09-14T18:51:34.101" v="5715" actId="1076"/>
          <ac:spMkLst>
            <pc:docMk/>
            <pc:sldMk cId="1108367847" sldId="486"/>
            <ac:spMk id="6" creationId="{62886FA5-F147-476F-962C-F8F29C058435}"/>
          </ac:spMkLst>
        </pc:spChg>
        <pc:spChg chg="mod">
          <ac:chgData name="Parthum, Bryan" userId="0944d42a-0297-47b7-847f-b5cd4d2f087f" providerId="ADAL" clId="{90A99638-78E0-42BB-8D3E-C060976E3379}" dt="2022-09-14T18:51:37.245" v="5716" actId="1076"/>
          <ac:spMkLst>
            <pc:docMk/>
            <pc:sldMk cId="1108367847" sldId="486"/>
            <ac:spMk id="10" creationId="{E863E88C-22ED-47CC-B17C-6B97A3611646}"/>
          </ac:spMkLst>
        </pc:spChg>
      </pc:sldChg>
      <pc:sldChg chg="modSp add mod">
        <pc:chgData name="Parthum, Bryan" userId="0944d42a-0297-47b7-847f-b5cd4d2f087f" providerId="ADAL" clId="{90A99638-78E0-42BB-8D3E-C060976E3379}" dt="2022-09-14T18:51:57.614" v="5719" actId="207"/>
        <pc:sldMkLst>
          <pc:docMk/>
          <pc:sldMk cId="2135672155" sldId="487"/>
        </pc:sldMkLst>
        <pc:spChg chg="mod">
          <ac:chgData name="Parthum, Bryan" userId="0944d42a-0297-47b7-847f-b5cd4d2f087f" providerId="ADAL" clId="{90A99638-78E0-42BB-8D3E-C060976E3379}" dt="2022-09-14T18:51:57.614" v="5719" actId="207"/>
          <ac:spMkLst>
            <pc:docMk/>
            <pc:sldMk cId="2135672155" sldId="487"/>
            <ac:spMk id="10" creationId="{E863E88C-22ED-47CC-B17C-6B97A3611646}"/>
          </ac:spMkLst>
        </pc:spChg>
      </pc:sldChg>
      <pc:sldChg chg="modSp add mod">
        <pc:chgData name="Parthum, Bryan" userId="0944d42a-0297-47b7-847f-b5cd4d2f087f" providerId="ADAL" clId="{90A99638-78E0-42BB-8D3E-C060976E3379}" dt="2022-09-14T18:52:29.745" v="5724" actId="207"/>
        <pc:sldMkLst>
          <pc:docMk/>
          <pc:sldMk cId="553402708" sldId="488"/>
        </pc:sldMkLst>
        <pc:spChg chg="mod">
          <ac:chgData name="Parthum, Bryan" userId="0944d42a-0297-47b7-847f-b5cd4d2f087f" providerId="ADAL" clId="{90A99638-78E0-42BB-8D3E-C060976E3379}" dt="2022-09-14T18:52:29.745" v="5724" actId="207"/>
          <ac:spMkLst>
            <pc:docMk/>
            <pc:sldMk cId="553402708" sldId="488"/>
            <ac:spMk id="10" creationId="{E863E88C-22ED-47CC-B17C-6B97A3611646}"/>
          </ac:spMkLst>
        </pc:spChg>
      </pc:sldChg>
      <pc:sldChg chg="modSp add mod">
        <pc:chgData name="Parthum, Bryan" userId="0944d42a-0297-47b7-847f-b5cd4d2f087f" providerId="ADAL" clId="{90A99638-78E0-42BB-8D3E-C060976E3379}" dt="2022-09-14T18:52:39.202" v="5725" actId="207"/>
        <pc:sldMkLst>
          <pc:docMk/>
          <pc:sldMk cId="2555034959" sldId="489"/>
        </pc:sldMkLst>
        <pc:spChg chg="mod">
          <ac:chgData name="Parthum, Bryan" userId="0944d42a-0297-47b7-847f-b5cd4d2f087f" providerId="ADAL" clId="{90A99638-78E0-42BB-8D3E-C060976E3379}" dt="2022-09-14T18:52:39.202" v="5725" actId="207"/>
          <ac:spMkLst>
            <pc:docMk/>
            <pc:sldMk cId="2555034959" sldId="489"/>
            <ac:spMk id="10" creationId="{E863E88C-22ED-47CC-B17C-6B97A3611646}"/>
          </ac:spMkLst>
        </pc:spChg>
      </pc:sldChg>
      <pc:sldChg chg="modSp add mod">
        <pc:chgData name="Parthum, Bryan" userId="0944d42a-0297-47b7-847f-b5cd4d2f087f" providerId="ADAL" clId="{90A99638-78E0-42BB-8D3E-C060976E3379}" dt="2022-09-14T18:52:54.150" v="5726" actId="207"/>
        <pc:sldMkLst>
          <pc:docMk/>
          <pc:sldMk cId="1662453367" sldId="490"/>
        </pc:sldMkLst>
        <pc:spChg chg="mod">
          <ac:chgData name="Parthum, Bryan" userId="0944d42a-0297-47b7-847f-b5cd4d2f087f" providerId="ADAL" clId="{90A99638-78E0-42BB-8D3E-C060976E3379}" dt="2022-09-14T18:52:54.150" v="5726" actId="207"/>
          <ac:spMkLst>
            <pc:docMk/>
            <pc:sldMk cId="1662453367" sldId="490"/>
            <ac:spMk id="10" creationId="{E863E88C-22ED-47CC-B17C-6B97A3611646}"/>
          </ac:spMkLst>
        </pc:spChg>
      </pc:sldChg>
      <pc:sldChg chg="modSp add mod">
        <pc:chgData name="Parthum, Bryan" userId="0944d42a-0297-47b7-847f-b5cd4d2f087f" providerId="ADAL" clId="{90A99638-78E0-42BB-8D3E-C060976E3379}" dt="2022-09-14T18:53:24.235" v="5729" actId="207"/>
        <pc:sldMkLst>
          <pc:docMk/>
          <pc:sldMk cId="2359040018" sldId="491"/>
        </pc:sldMkLst>
        <pc:spChg chg="mod">
          <ac:chgData name="Parthum, Bryan" userId="0944d42a-0297-47b7-847f-b5cd4d2f087f" providerId="ADAL" clId="{90A99638-78E0-42BB-8D3E-C060976E3379}" dt="2022-09-14T18:53:24.235" v="5729" actId="207"/>
          <ac:spMkLst>
            <pc:docMk/>
            <pc:sldMk cId="2359040018" sldId="491"/>
            <ac:spMk id="10" creationId="{E863E88C-22ED-47CC-B17C-6B97A3611646}"/>
          </ac:spMkLst>
        </pc:spChg>
      </pc:sldChg>
      <pc:sldChg chg="delSp modSp add mod">
        <pc:chgData name="Parthum, Bryan" userId="0944d42a-0297-47b7-847f-b5cd4d2f087f" providerId="ADAL" clId="{90A99638-78E0-42BB-8D3E-C060976E3379}" dt="2022-09-14T19:00:05.994" v="6021" actId="478"/>
        <pc:sldMkLst>
          <pc:docMk/>
          <pc:sldMk cId="1787979996" sldId="492"/>
        </pc:sldMkLst>
        <pc:spChg chg="mod">
          <ac:chgData name="Parthum, Bryan" userId="0944d42a-0297-47b7-847f-b5cd4d2f087f" providerId="ADAL" clId="{90A99638-78E0-42BB-8D3E-C060976E3379}" dt="2022-09-14T19:00:04.993" v="6020" actId="20577"/>
          <ac:spMkLst>
            <pc:docMk/>
            <pc:sldMk cId="1787979996" sldId="492"/>
            <ac:spMk id="9" creationId="{9A8AE995-3761-4E8E-B676-D7F73B916651}"/>
          </ac:spMkLst>
        </pc:spChg>
        <pc:picChg chg="del">
          <ac:chgData name="Parthum, Bryan" userId="0944d42a-0297-47b7-847f-b5cd4d2f087f" providerId="ADAL" clId="{90A99638-78E0-42BB-8D3E-C060976E3379}" dt="2022-09-14T19:00:05.994" v="6021" actId="478"/>
          <ac:picMkLst>
            <pc:docMk/>
            <pc:sldMk cId="1787979996" sldId="492"/>
            <ac:picMk id="3" creationId="{39E64167-A5EB-4884-A0AB-2EA4D22BA55A}"/>
          </ac:picMkLst>
        </pc:picChg>
      </pc:sldChg>
      <pc:sldChg chg="add">
        <pc:chgData name="Parthum, Bryan" userId="0944d42a-0297-47b7-847f-b5cd4d2f087f" providerId="ADAL" clId="{90A99638-78E0-42BB-8D3E-C060976E3379}" dt="2022-09-14T18:59:46.445" v="6017" actId="2890"/>
        <pc:sldMkLst>
          <pc:docMk/>
          <pc:sldMk cId="1459427355" sldId="493"/>
        </pc:sldMkLst>
      </pc:sldChg>
      <pc:sldChg chg="addSp delSp add mod">
        <pc:chgData name="Parthum, Bryan" userId="0944d42a-0297-47b7-847f-b5cd4d2f087f" providerId="ADAL" clId="{90A99638-78E0-42BB-8D3E-C060976E3379}" dt="2022-09-14T19:00:34.550" v="6024" actId="478"/>
        <pc:sldMkLst>
          <pc:docMk/>
          <pc:sldMk cId="1276006982" sldId="494"/>
        </pc:sldMkLst>
        <pc:picChg chg="add del">
          <ac:chgData name="Parthum, Bryan" userId="0944d42a-0297-47b7-847f-b5cd4d2f087f" providerId="ADAL" clId="{90A99638-78E0-42BB-8D3E-C060976E3379}" dt="2022-09-14T19:00:34.550" v="6024" actId="478"/>
          <ac:picMkLst>
            <pc:docMk/>
            <pc:sldMk cId="1276006982" sldId="494"/>
            <ac:picMk id="4" creationId="{ED4A08EF-D28A-409B-BEC8-0D258633EDA4}"/>
          </ac:picMkLst>
        </pc:picChg>
      </pc:sldChg>
      <pc:sldChg chg="delSp modSp add mod">
        <pc:chgData name="Parthum, Bryan" userId="0944d42a-0297-47b7-847f-b5cd4d2f087f" providerId="ADAL" clId="{90A99638-78E0-42BB-8D3E-C060976E3379}" dt="2022-09-14T19:01:03.308" v="6029" actId="6549"/>
        <pc:sldMkLst>
          <pc:docMk/>
          <pc:sldMk cId="878156179" sldId="495"/>
        </pc:sldMkLst>
        <pc:spChg chg="mod">
          <ac:chgData name="Parthum, Bryan" userId="0944d42a-0297-47b7-847f-b5cd4d2f087f" providerId="ADAL" clId="{90A99638-78E0-42BB-8D3E-C060976E3379}" dt="2022-09-14T19:01:03.308" v="6029" actId="6549"/>
          <ac:spMkLst>
            <pc:docMk/>
            <pc:sldMk cId="878156179" sldId="495"/>
            <ac:spMk id="9" creationId="{9A8AE995-3761-4E8E-B676-D7F73B916651}"/>
          </ac:spMkLst>
        </pc:spChg>
        <pc:picChg chg="del">
          <ac:chgData name="Parthum, Bryan" userId="0944d42a-0297-47b7-847f-b5cd4d2f087f" providerId="ADAL" clId="{90A99638-78E0-42BB-8D3E-C060976E3379}" dt="2022-09-14T19:01:01.010" v="6028" actId="478"/>
          <ac:picMkLst>
            <pc:docMk/>
            <pc:sldMk cId="878156179" sldId="495"/>
            <ac:picMk id="4" creationId="{ED4A08EF-D28A-409B-BEC8-0D258633EDA4}"/>
          </ac:picMkLst>
        </pc:picChg>
      </pc:sldChg>
      <pc:sldChg chg="modSp add mod">
        <pc:chgData name="Parthum, Bryan" userId="0944d42a-0297-47b7-847f-b5cd4d2f087f" providerId="ADAL" clId="{90A99638-78E0-42BB-8D3E-C060976E3379}" dt="2022-09-14T19:04:39.339" v="6109" actId="20577"/>
        <pc:sldMkLst>
          <pc:docMk/>
          <pc:sldMk cId="2109983875" sldId="496"/>
        </pc:sldMkLst>
        <pc:spChg chg="mod">
          <ac:chgData name="Parthum, Bryan" userId="0944d42a-0297-47b7-847f-b5cd4d2f087f" providerId="ADAL" clId="{90A99638-78E0-42BB-8D3E-C060976E3379}" dt="2022-09-14T19:04:39.339" v="6109" actId="20577"/>
          <ac:spMkLst>
            <pc:docMk/>
            <pc:sldMk cId="2109983875" sldId="496"/>
            <ac:spMk id="38" creationId="{9B315883-7D99-4E7A-A684-438B1037F493}"/>
          </ac:spMkLst>
        </pc:spChg>
      </pc:sldChg>
      <pc:sldChg chg="add del">
        <pc:chgData name="Parthum, Bryan" userId="0944d42a-0297-47b7-847f-b5cd4d2f087f" providerId="ADAL" clId="{90A99638-78E0-42BB-8D3E-C060976E3379}" dt="2022-09-14T19:01:57.046" v="6037" actId="47"/>
        <pc:sldMkLst>
          <pc:docMk/>
          <pc:sldMk cId="3963587460" sldId="496"/>
        </pc:sldMkLst>
      </pc:sldChg>
      <pc:sldChg chg="add">
        <pc:chgData name="Parthum, Bryan" userId="0944d42a-0297-47b7-847f-b5cd4d2f087f" providerId="ADAL" clId="{90A99638-78E0-42BB-8D3E-C060976E3379}" dt="2022-09-14T19:04:32.293" v="6107" actId="2890"/>
        <pc:sldMkLst>
          <pc:docMk/>
          <pc:sldMk cId="353303145" sldId="497"/>
        </pc:sldMkLst>
      </pc:sldChg>
      <pc:sldChg chg="add del">
        <pc:chgData name="Parthum, Bryan" userId="0944d42a-0297-47b7-847f-b5cd4d2f087f" providerId="ADAL" clId="{90A99638-78E0-42BB-8D3E-C060976E3379}" dt="2022-09-14T19:01:55.533" v="6036" actId="47"/>
        <pc:sldMkLst>
          <pc:docMk/>
          <pc:sldMk cId="3692955499" sldId="497"/>
        </pc:sldMkLst>
      </pc:sldChg>
      <pc:sldChg chg="add del">
        <pc:chgData name="Parthum, Bryan" userId="0944d42a-0297-47b7-847f-b5cd4d2f087f" providerId="ADAL" clId="{90A99638-78E0-42BB-8D3E-C060976E3379}" dt="2022-09-14T19:01:52.680" v="6034" actId="47"/>
        <pc:sldMkLst>
          <pc:docMk/>
          <pc:sldMk cId="430878657" sldId="498"/>
        </pc:sldMkLst>
      </pc:sldChg>
      <pc:sldChg chg="modSp add">
        <pc:chgData name="Parthum, Bryan" userId="0944d42a-0297-47b7-847f-b5cd4d2f087f" providerId="ADAL" clId="{90A99638-78E0-42BB-8D3E-C060976E3379}" dt="2022-09-14T19:05:01.413" v="6114" actId="20577"/>
        <pc:sldMkLst>
          <pc:docMk/>
          <pc:sldMk cId="2233645171" sldId="498"/>
        </pc:sldMkLst>
        <pc:spChg chg="mod">
          <ac:chgData name="Parthum, Bryan" userId="0944d42a-0297-47b7-847f-b5cd4d2f087f" providerId="ADAL" clId="{90A99638-78E0-42BB-8D3E-C060976E3379}" dt="2022-09-14T19:05:01.413" v="6114" actId="20577"/>
          <ac:spMkLst>
            <pc:docMk/>
            <pc:sldMk cId="2233645171" sldId="498"/>
            <ac:spMk id="38" creationId="{9B315883-7D99-4E7A-A684-438B1037F493}"/>
          </ac:spMkLst>
        </pc:spChg>
      </pc:sldChg>
      <pc:sldChg chg="add del">
        <pc:chgData name="Parthum, Bryan" userId="0944d42a-0297-47b7-847f-b5cd4d2f087f" providerId="ADAL" clId="{90A99638-78E0-42BB-8D3E-C060976E3379}" dt="2022-09-14T19:05:10.827" v="6115" actId="47"/>
        <pc:sldMkLst>
          <pc:docMk/>
          <pc:sldMk cId="2239298569" sldId="499"/>
        </pc:sldMkLst>
      </pc:sldChg>
      <pc:sldChg chg="add del">
        <pc:chgData name="Parthum, Bryan" userId="0944d42a-0297-47b7-847f-b5cd4d2f087f" providerId="ADAL" clId="{90A99638-78E0-42BB-8D3E-C060976E3379}" dt="2022-09-14T19:01:54.073" v="6035" actId="47"/>
        <pc:sldMkLst>
          <pc:docMk/>
          <pc:sldMk cId="4161181637" sldId="499"/>
        </pc:sldMkLst>
      </pc:sldChg>
      <pc:sldChg chg="add">
        <pc:chgData name="Parthum, Bryan" userId="0944d42a-0297-47b7-847f-b5cd4d2f087f" providerId="ADAL" clId="{90A99638-78E0-42BB-8D3E-C060976E3379}" dt="2022-09-14T19:04:53.565" v="6112" actId="2890"/>
        <pc:sldMkLst>
          <pc:docMk/>
          <pc:sldMk cId="3521047456" sldId="500"/>
        </pc:sldMkLst>
      </pc:sldChg>
      <pc:sldChg chg="modSp add mod">
        <pc:chgData name="Parthum, Bryan" userId="0944d42a-0297-47b7-847f-b5cd4d2f087f" providerId="ADAL" clId="{90A99638-78E0-42BB-8D3E-C060976E3379}" dt="2022-09-14T19:07:34.625" v="6137" actId="20577"/>
        <pc:sldMkLst>
          <pc:docMk/>
          <pc:sldMk cId="2144960699" sldId="501"/>
        </pc:sldMkLst>
        <pc:spChg chg="mod">
          <ac:chgData name="Parthum, Bryan" userId="0944d42a-0297-47b7-847f-b5cd4d2f087f" providerId="ADAL" clId="{90A99638-78E0-42BB-8D3E-C060976E3379}" dt="2022-09-14T19:07:34.625" v="6137" actId="20577"/>
          <ac:spMkLst>
            <pc:docMk/>
            <pc:sldMk cId="2144960699" sldId="501"/>
            <ac:spMk id="10" creationId="{E863E88C-22ED-47CC-B17C-6B97A3611646}"/>
          </ac:spMkLst>
        </pc:spChg>
      </pc:sldChg>
      <pc:sldChg chg="modSp add mod">
        <pc:chgData name="Parthum, Bryan" userId="0944d42a-0297-47b7-847f-b5cd4d2f087f" providerId="ADAL" clId="{90A99638-78E0-42BB-8D3E-C060976E3379}" dt="2022-09-14T19:07:55.823" v="6142" actId="20577"/>
        <pc:sldMkLst>
          <pc:docMk/>
          <pc:sldMk cId="453697908" sldId="502"/>
        </pc:sldMkLst>
        <pc:spChg chg="mod">
          <ac:chgData name="Parthum, Bryan" userId="0944d42a-0297-47b7-847f-b5cd4d2f087f" providerId="ADAL" clId="{90A99638-78E0-42BB-8D3E-C060976E3379}" dt="2022-09-14T19:07:55.823" v="6142" actId="20577"/>
          <ac:spMkLst>
            <pc:docMk/>
            <pc:sldMk cId="453697908" sldId="502"/>
            <ac:spMk id="10" creationId="{E863E88C-22ED-47CC-B17C-6B97A3611646}"/>
          </ac:spMkLst>
        </pc:spChg>
      </pc:sldChg>
      <pc:sldChg chg="modSp add">
        <pc:chgData name="Parthum, Bryan" userId="0944d42a-0297-47b7-847f-b5cd4d2f087f" providerId="ADAL" clId="{90A99638-78E0-42BB-8D3E-C060976E3379}" dt="2022-09-14T19:08:15.013" v="6147" actId="20577"/>
        <pc:sldMkLst>
          <pc:docMk/>
          <pc:sldMk cId="1458896782" sldId="503"/>
        </pc:sldMkLst>
        <pc:spChg chg="mod">
          <ac:chgData name="Parthum, Bryan" userId="0944d42a-0297-47b7-847f-b5cd4d2f087f" providerId="ADAL" clId="{90A99638-78E0-42BB-8D3E-C060976E3379}" dt="2022-09-14T19:08:15.013" v="6147" actId="20577"/>
          <ac:spMkLst>
            <pc:docMk/>
            <pc:sldMk cId="1458896782" sldId="503"/>
            <ac:spMk id="10" creationId="{E863E88C-22ED-47CC-B17C-6B97A3611646}"/>
          </ac:spMkLst>
        </pc:spChg>
      </pc:sldChg>
      <pc:sldChg chg="addSp modSp add mod">
        <pc:chgData name="Parthum, Bryan" userId="0944d42a-0297-47b7-847f-b5cd4d2f087f" providerId="ADAL" clId="{90A99638-78E0-42BB-8D3E-C060976E3379}" dt="2022-09-14T19:06:44.717" v="6130" actId="14100"/>
        <pc:sldMkLst>
          <pc:docMk/>
          <pc:sldMk cId="1623257099" sldId="504"/>
        </pc:sldMkLst>
        <pc:spChg chg="add mod">
          <ac:chgData name="Parthum, Bryan" userId="0944d42a-0297-47b7-847f-b5cd4d2f087f" providerId="ADAL" clId="{90A99638-78E0-42BB-8D3E-C060976E3379}" dt="2022-09-14T19:06:44.717" v="6130" actId="14100"/>
          <ac:spMkLst>
            <pc:docMk/>
            <pc:sldMk cId="1623257099" sldId="504"/>
            <ac:spMk id="4" creationId="{16D15CCF-AE49-4317-A9EA-5128176920E5}"/>
          </ac:spMkLst>
        </pc:spChg>
      </pc:sldChg>
      <pc:sldChg chg="addSp delSp modSp add mod">
        <pc:chgData name="Parthum, Bryan" userId="0944d42a-0297-47b7-847f-b5cd4d2f087f" providerId="ADAL" clId="{90A99638-78E0-42BB-8D3E-C060976E3379}" dt="2022-09-14T19:07:17.617" v="6136" actId="478"/>
        <pc:sldMkLst>
          <pc:docMk/>
          <pc:sldMk cId="3223920774" sldId="505"/>
        </pc:sldMkLst>
        <pc:spChg chg="del">
          <ac:chgData name="Parthum, Bryan" userId="0944d42a-0297-47b7-847f-b5cd4d2f087f" providerId="ADAL" clId="{90A99638-78E0-42BB-8D3E-C060976E3379}" dt="2022-09-14T19:07:17.617" v="6136" actId="478"/>
          <ac:spMkLst>
            <pc:docMk/>
            <pc:sldMk cId="3223920774" sldId="505"/>
            <ac:spMk id="4" creationId="{16D15CCF-AE49-4317-A9EA-5128176920E5}"/>
          </ac:spMkLst>
        </pc:spChg>
        <pc:spChg chg="add mod">
          <ac:chgData name="Parthum, Bryan" userId="0944d42a-0297-47b7-847f-b5cd4d2f087f" providerId="ADAL" clId="{90A99638-78E0-42BB-8D3E-C060976E3379}" dt="2022-09-14T19:07:09.795" v="6135" actId="1076"/>
          <ac:spMkLst>
            <pc:docMk/>
            <pc:sldMk cId="3223920774" sldId="505"/>
            <ac:spMk id="5" creationId="{21AB4CF0-E847-4278-86AE-A7AFBABA9FD8}"/>
          </ac:spMkLst>
        </pc:spChg>
      </pc:sldChg>
      <pc:sldMasterChg chg="modSp mod delSldLayout">
        <pc:chgData name="Parthum, Bryan" userId="0944d42a-0297-47b7-847f-b5cd4d2f087f" providerId="ADAL" clId="{90A99638-78E0-42BB-8D3E-C060976E3379}" dt="2022-09-14T01:41:56.733" v="2638" actId="47"/>
        <pc:sldMasterMkLst>
          <pc:docMk/>
          <pc:sldMasterMk cId="2101269002" sldId="2147483660"/>
        </pc:sldMasterMkLst>
        <pc:spChg chg="mod">
          <ac:chgData name="Parthum, Bryan" userId="0944d42a-0297-47b7-847f-b5cd4d2f087f" providerId="ADAL" clId="{90A99638-78E0-42BB-8D3E-C060976E3379}" dt="2022-09-13T19:56:44.317" v="188" actId="20577"/>
          <ac:spMkLst>
            <pc:docMk/>
            <pc:sldMasterMk cId="2101269002" sldId="2147483660"/>
            <ac:spMk id="49" creationId="{00000000-0000-0000-0000-000000000000}"/>
          </ac:spMkLst>
        </pc:spChg>
        <pc:sldLayoutChg chg="del">
          <pc:chgData name="Parthum, Bryan" userId="0944d42a-0297-47b7-847f-b5cd4d2f087f" providerId="ADAL" clId="{90A99638-78E0-42BB-8D3E-C060976E3379}" dt="2022-09-14T01:41:56.733" v="2638" actId="47"/>
          <pc:sldLayoutMkLst>
            <pc:docMk/>
            <pc:sldMasterMk cId="2101269002" sldId="2147483660"/>
            <pc:sldLayoutMk cId="654688611" sldId="2147483677"/>
          </pc:sldLayoutMkLst>
        </pc:sldLayoutChg>
      </pc:sldMasterChg>
    </pc:docChg>
  </pc:docChgLst>
  <pc:docChgLst>
    <pc:chgData name="Parthum, Bryan" userId="0944d42a-0297-47b7-847f-b5cd4d2f087f" providerId="ADAL" clId="{70BDFEFA-5403-4EE0-B8E5-92F8A31E8231}"/>
    <pc:docChg chg="undo redo custSel addSld delSld modSld sldOrd modMainMaster modSection">
      <pc:chgData name="Parthum, Bryan" userId="0944d42a-0297-47b7-847f-b5cd4d2f087f" providerId="ADAL" clId="{70BDFEFA-5403-4EE0-B8E5-92F8A31E8231}" dt="2022-09-11T18:55:22.696" v="5708" actId="120"/>
      <pc:docMkLst>
        <pc:docMk/>
      </pc:docMkLst>
      <pc:sldChg chg="modSp mod">
        <pc:chgData name="Parthum, Bryan" userId="0944d42a-0297-47b7-847f-b5cd4d2f087f" providerId="ADAL" clId="{70BDFEFA-5403-4EE0-B8E5-92F8A31E8231}" dt="2022-09-11T18:53:39.207" v="5658" actId="20577"/>
        <pc:sldMkLst>
          <pc:docMk/>
          <pc:sldMk cId="2768470357" sldId="315"/>
        </pc:sldMkLst>
        <pc:spChg chg="mod">
          <ac:chgData name="Parthum, Bryan" userId="0944d42a-0297-47b7-847f-b5cd4d2f087f" providerId="ADAL" clId="{70BDFEFA-5403-4EE0-B8E5-92F8A31E8231}" dt="2022-09-11T18:53:39.207" v="5658" actId="20577"/>
          <ac:spMkLst>
            <pc:docMk/>
            <pc:sldMk cId="2768470357" sldId="315"/>
            <ac:spMk id="7" creationId="{00000000-0000-0000-0000-000000000000}"/>
          </ac:spMkLst>
        </pc:spChg>
      </pc:sldChg>
      <pc:sldChg chg="del">
        <pc:chgData name="Parthum, Bryan" userId="0944d42a-0297-47b7-847f-b5cd4d2f087f" providerId="ADAL" clId="{70BDFEFA-5403-4EE0-B8E5-92F8A31E8231}" dt="2022-09-11T16:07:17.383" v="2553" actId="47"/>
        <pc:sldMkLst>
          <pc:docMk/>
          <pc:sldMk cId="3119519373" sldId="329"/>
        </pc:sldMkLst>
      </pc:sldChg>
      <pc:sldChg chg="modSp del mod">
        <pc:chgData name="Parthum, Bryan" userId="0944d42a-0297-47b7-847f-b5cd4d2f087f" providerId="ADAL" clId="{70BDFEFA-5403-4EE0-B8E5-92F8A31E8231}" dt="2022-09-11T01:21:06.859" v="677" actId="2696"/>
        <pc:sldMkLst>
          <pc:docMk/>
          <pc:sldMk cId="2111565500" sldId="348"/>
        </pc:sldMkLst>
        <pc:spChg chg="mod">
          <ac:chgData name="Parthum, Bryan" userId="0944d42a-0297-47b7-847f-b5cd4d2f087f" providerId="ADAL" clId="{70BDFEFA-5403-4EE0-B8E5-92F8A31E8231}" dt="2022-09-11T00:19:13.147" v="131" actId="20577"/>
          <ac:spMkLst>
            <pc:docMk/>
            <pc:sldMk cId="2111565500" sldId="348"/>
            <ac:spMk id="6" creationId="{00000000-0000-0000-0000-000000000000}"/>
          </ac:spMkLst>
        </pc:spChg>
        <pc:spChg chg="mod">
          <ac:chgData name="Parthum, Bryan" userId="0944d42a-0297-47b7-847f-b5cd4d2f087f" providerId="ADAL" clId="{70BDFEFA-5403-4EE0-B8E5-92F8A31E8231}" dt="2022-09-11T00:18:56.343" v="91" actId="20577"/>
          <ac:spMkLst>
            <pc:docMk/>
            <pc:sldMk cId="2111565500" sldId="348"/>
            <ac:spMk id="8" creationId="{363A6E82-AC88-40FF-8D05-2549474AF673}"/>
          </ac:spMkLst>
        </pc:spChg>
      </pc:sldChg>
      <pc:sldChg chg="modSp add mod">
        <pc:chgData name="Parthum, Bryan" userId="0944d42a-0297-47b7-847f-b5cd4d2f087f" providerId="ADAL" clId="{70BDFEFA-5403-4EE0-B8E5-92F8A31E8231}" dt="2022-09-11T16:19:32.922" v="3196" actId="20578"/>
        <pc:sldMkLst>
          <pc:docMk/>
          <pc:sldMk cId="107512449" sldId="379"/>
        </pc:sldMkLst>
        <pc:spChg chg="mod">
          <ac:chgData name="Parthum, Bryan" userId="0944d42a-0297-47b7-847f-b5cd4d2f087f" providerId="ADAL" clId="{70BDFEFA-5403-4EE0-B8E5-92F8A31E8231}" dt="2022-09-11T16:19:32.922" v="3196" actId="20578"/>
          <ac:spMkLst>
            <pc:docMk/>
            <pc:sldMk cId="107512449" sldId="379"/>
            <ac:spMk id="6" creationId="{62886FA5-F147-476F-962C-F8F29C058435}"/>
          </ac:spMkLst>
        </pc:spChg>
        <pc:spChg chg="mod">
          <ac:chgData name="Parthum, Bryan" userId="0944d42a-0297-47b7-847f-b5cd4d2f087f" providerId="ADAL" clId="{70BDFEFA-5403-4EE0-B8E5-92F8A31E8231}" dt="2022-09-11T16:19:10.408" v="3194" actId="207"/>
          <ac:spMkLst>
            <pc:docMk/>
            <pc:sldMk cId="107512449" sldId="379"/>
            <ac:spMk id="10" creationId="{E863E88C-22ED-47CC-B17C-6B97A3611646}"/>
          </ac:spMkLst>
        </pc:spChg>
      </pc:sldChg>
      <pc:sldChg chg="add del">
        <pc:chgData name="Parthum, Bryan" userId="0944d42a-0297-47b7-847f-b5cd4d2f087f" providerId="ADAL" clId="{70BDFEFA-5403-4EE0-B8E5-92F8A31E8231}" dt="2022-09-11T16:06:26.169" v="2534" actId="47"/>
        <pc:sldMkLst>
          <pc:docMk/>
          <pc:sldMk cId="551665083" sldId="400"/>
        </pc:sldMkLst>
      </pc:sldChg>
      <pc:sldChg chg="del">
        <pc:chgData name="Parthum, Bryan" userId="0944d42a-0297-47b7-847f-b5cd4d2f087f" providerId="ADAL" clId="{70BDFEFA-5403-4EE0-B8E5-92F8A31E8231}" dt="2022-09-11T16:07:16.329" v="2551" actId="47"/>
        <pc:sldMkLst>
          <pc:docMk/>
          <pc:sldMk cId="1364495984" sldId="402"/>
        </pc:sldMkLst>
      </pc:sldChg>
      <pc:sldChg chg="del">
        <pc:chgData name="Parthum, Bryan" userId="0944d42a-0297-47b7-847f-b5cd4d2f087f" providerId="ADAL" clId="{70BDFEFA-5403-4EE0-B8E5-92F8A31E8231}" dt="2022-09-11T16:07:18.168" v="2556" actId="47"/>
        <pc:sldMkLst>
          <pc:docMk/>
          <pc:sldMk cId="585161373" sldId="403"/>
        </pc:sldMkLst>
      </pc:sldChg>
      <pc:sldChg chg="del">
        <pc:chgData name="Parthum, Bryan" userId="0944d42a-0297-47b7-847f-b5cd4d2f087f" providerId="ADAL" clId="{70BDFEFA-5403-4EE0-B8E5-92F8A31E8231}" dt="2022-09-11T16:07:17.937" v="2555" actId="47"/>
        <pc:sldMkLst>
          <pc:docMk/>
          <pc:sldMk cId="1774999031" sldId="404"/>
        </pc:sldMkLst>
      </pc:sldChg>
      <pc:sldChg chg="addSp delSp modSp mod">
        <pc:chgData name="Parthum, Bryan" userId="0944d42a-0297-47b7-847f-b5cd4d2f087f" providerId="ADAL" clId="{70BDFEFA-5403-4EE0-B8E5-92F8A31E8231}" dt="2022-09-11T15:05:39.029" v="1335" actId="478"/>
        <pc:sldMkLst>
          <pc:docMk/>
          <pc:sldMk cId="1476872319" sldId="405"/>
        </pc:sldMkLst>
        <pc:spChg chg="add mod">
          <ac:chgData name="Parthum, Bryan" userId="0944d42a-0297-47b7-847f-b5cd4d2f087f" providerId="ADAL" clId="{70BDFEFA-5403-4EE0-B8E5-92F8A31E8231}" dt="2022-09-11T15:04:27.445" v="1326" actId="1076"/>
          <ac:spMkLst>
            <pc:docMk/>
            <pc:sldMk cId="1476872319" sldId="405"/>
            <ac:spMk id="4" creationId="{C1CDDD3A-6F7E-466E-B3A8-A3BE44EA22C1}"/>
          </ac:spMkLst>
        </pc:spChg>
        <pc:spChg chg="del mod">
          <ac:chgData name="Parthum, Bryan" userId="0944d42a-0297-47b7-847f-b5cd4d2f087f" providerId="ADAL" clId="{70BDFEFA-5403-4EE0-B8E5-92F8A31E8231}" dt="2022-09-11T14:26:08.720" v="769" actId="478"/>
          <ac:spMkLst>
            <pc:docMk/>
            <pc:sldMk cId="1476872319" sldId="405"/>
            <ac:spMk id="6" creationId="{00000000-0000-0000-0000-000000000000}"/>
          </ac:spMkLst>
        </pc:spChg>
        <pc:spChg chg="mod">
          <ac:chgData name="Parthum, Bryan" userId="0944d42a-0297-47b7-847f-b5cd4d2f087f" providerId="ADAL" clId="{70BDFEFA-5403-4EE0-B8E5-92F8A31E8231}" dt="2022-09-11T15:04:09.831" v="1325" actId="1076"/>
          <ac:spMkLst>
            <pc:docMk/>
            <pc:sldMk cId="1476872319" sldId="405"/>
            <ac:spMk id="8" creationId="{363A6E82-AC88-40FF-8D05-2549474AF673}"/>
          </ac:spMkLst>
        </pc:spChg>
        <pc:spChg chg="del mod">
          <ac:chgData name="Parthum, Bryan" userId="0944d42a-0297-47b7-847f-b5cd4d2f087f" providerId="ADAL" clId="{70BDFEFA-5403-4EE0-B8E5-92F8A31E8231}" dt="2022-09-11T14:33:05.569" v="802" actId="478"/>
          <ac:spMkLst>
            <pc:docMk/>
            <pc:sldMk cId="1476872319" sldId="405"/>
            <ac:spMk id="15" creationId="{2DA904A2-250F-4B16-995C-6BC61D1570BB}"/>
          </ac:spMkLst>
        </pc:spChg>
        <pc:spChg chg="add del mod">
          <ac:chgData name="Parthum, Bryan" userId="0944d42a-0297-47b7-847f-b5cd4d2f087f" providerId="ADAL" clId="{70BDFEFA-5403-4EE0-B8E5-92F8A31E8231}" dt="2022-09-11T14:32:51.867" v="798"/>
          <ac:spMkLst>
            <pc:docMk/>
            <pc:sldMk cId="1476872319" sldId="405"/>
            <ac:spMk id="16" creationId="{AA776F6D-8A76-4A89-BC95-FCF527558684}"/>
          </ac:spMkLst>
        </pc:spChg>
        <pc:spChg chg="add del mod">
          <ac:chgData name="Parthum, Bryan" userId="0944d42a-0297-47b7-847f-b5cd4d2f087f" providerId="ADAL" clId="{70BDFEFA-5403-4EE0-B8E5-92F8A31E8231}" dt="2022-09-11T14:32:51.870" v="800"/>
          <ac:spMkLst>
            <pc:docMk/>
            <pc:sldMk cId="1476872319" sldId="405"/>
            <ac:spMk id="17" creationId="{B693C15E-1ECF-4664-965D-1DD859947473}"/>
          </ac:spMkLst>
        </pc:spChg>
        <pc:spChg chg="add del mod">
          <ac:chgData name="Parthum, Bryan" userId="0944d42a-0297-47b7-847f-b5cd4d2f087f" providerId="ADAL" clId="{70BDFEFA-5403-4EE0-B8E5-92F8A31E8231}" dt="2022-09-11T14:48:59.492" v="1030" actId="478"/>
          <ac:spMkLst>
            <pc:docMk/>
            <pc:sldMk cId="1476872319" sldId="405"/>
            <ac:spMk id="35" creationId="{DB1D2D9E-5058-4E11-BC52-ED18D2411399}"/>
          </ac:spMkLst>
        </pc:spChg>
        <pc:spChg chg="add mod">
          <ac:chgData name="Parthum, Bryan" userId="0944d42a-0297-47b7-847f-b5cd4d2f087f" providerId="ADAL" clId="{70BDFEFA-5403-4EE0-B8E5-92F8A31E8231}" dt="2022-09-11T15:04:09.831" v="1325" actId="1076"/>
          <ac:spMkLst>
            <pc:docMk/>
            <pc:sldMk cId="1476872319" sldId="405"/>
            <ac:spMk id="36" creationId="{34B90096-AE64-4839-815D-FB1FCFD8FDE6}"/>
          </ac:spMkLst>
        </pc:spChg>
        <pc:spChg chg="add del mod">
          <ac:chgData name="Parthum, Bryan" userId="0944d42a-0297-47b7-847f-b5cd4d2f087f" providerId="ADAL" clId="{70BDFEFA-5403-4EE0-B8E5-92F8A31E8231}" dt="2022-09-11T15:05:09.469" v="1333" actId="478"/>
          <ac:spMkLst>
            <pc:docMk/>
            <pc:sldMk cId="1476872319" sldId="405"/>
            <ac:spMk id="43" creationId="{84A07A15-5780-4AA3-921D-86A2BC174353}"/>
          </ac:spMkLst>
        </pc:spChg>
        <pc:spChg chg="add del mod">
          <ac:chgData name="Parthum, Bryan" userId="0944d42a-0297-47b7-847f-b5cd4d2f087f" providerId="ADAL" clId="{70BDFEFA-5403-4EE0-B8E5-92F8A31E8231}" dt="2022-09-11T15:04:58.900" v="1331" actId="478"/>
          <ac:spMkLst>
            <pc:docMk/>
            <pc:sldMk cId="1476872319" sldId="405"/>
            <ac:spMk id="44" creationId="{26C9A490-4E8E-4628-8BA9-08EB40390329}"/>
          </ac:spMkLst>
        </pc:spChg>
        <pc:spChg chg="add del mod">
          <ac:chgData name="Parthum, Bryan" userId="0944d42a-0297-47b7-847f-b5cd4d2f087f" providerId="ADAL" clId="{70BDFEFA-5403-4EE0-B8E5-92F8A31E8231}" dt="2022-09-11T15:05:09.469" v="1333" actId="478"/>
          <ac:spMkLst>
            <pc:docMk/>
            <pc:sldMk cId="1476872319" sldId="405"/>
            <ac:spMk id="69" creationId="{9E9C941D-87CC-49CF-ADA2-AFF674488096}"/>
          </ac:spMkLst>
        </pc:spChg>
        <pc:spChg chg="add del mod">
          <ac:chgData name="Parthum, Bryan" userId="0944d42a-0297-47b7-847f-b5cd4d2f087f" providerId="ADAL" clId="{70BDFEFA-5403-4EE0-B8E5-92F8A31E8231}" dt="2022-09-11T15:05:09.469" v="1333" actId="478"/>
          <ac:spMkLst>
            <pc:docMk/>
            <pc:sldMk cId="1476872319" sldId="405"/>
            <ac:spMk id="70" creationId="{B89A4E67-7A13-4E8D-97E4-B16B7AD9C84E}"/>
          </ac:spMkLst>
        </pc:spChg>
        <pc:spChg chg="add del mod">
          <ac:chgData name="Parthum, Bryan" userId="0944d42a-0297-47b7-847f-b5cd4d2f087f" providerId="ADAL" clId="{70BDFEFA-5403-4EE0-B8E5-92F8A31E8231}" dt="2022-09-11T15:05:39.029" v="1335" actId="478"/>
          <ac:spMkLst>
            <pc:docMk/>
            <pc:sldMk cId="1476872319" sldId="405"/>
            <ac:spMk id="71" creationId="{77DDDE06-ECD1-4D57-982F-E6D829455802}"/>
          </ac:spMkLst>
        </pc:spChg>
        <pc:spChg chg="add del mod">
          <ac:chgData name="Parthum, Bryan" userId="0944d42a-0297-47b7-847f-b5cd4d2f087f" providerId="ADAL" clId="{70BDFEFA-5403-4EE0-B8E5-92F8A31E8231}" dt="2022-09-11T15:02:48.565" v="1284" actId="478"/>
          <ac:spMkLst>
            <pc:docMk/>
            <pc:sldMk cId="1476872319" sldId="405"/>
            <ac:spMk id="72" creationId="{D0034814-2B82-4266-A04B-66B5D7DBCEE2}"/>
          </ac:spMkLst>
        </pc:spChg>
        <pc:spChg chg="add del mod">
          <ac:chgData name="Parthum, Bryan" userId="0944d42a-0297-47b7-847f-b5cd4d2f087f" providerId="ADAL" clId="{70BDFEFA-5403-4EE0-B8E5-92F8A31E8231}" dt="2022-09-11T15:03:47.622" v="1322"/>
          <ac:spMkLst>
            <pc:docMk/>
            <pc:sldMk cId="1476872319" sldId="405"/>
            <ac:spMk id="73" creationId="{1555D829-A969-416E-B1A2-A5995B315AEB}"/>
          </ac:spMkLst>
        </pc:spChg>
        <pc:spChg chg="add del mod">
          <ac:chgData name="Parthum, Bryan" userId="0944d42a-0297-47b7-847f-b5cd4d2f087f" providerId="ADAL" clId="{70BDFEFA-5403-4EE0-B8E5-92F8A31E8231}" dt="2022-09-11T15:03:47.622" v="1322"/>
          <ac:spMkLst>
            <pc:docMk/>
            <pc:sldMk cId="1476872319" sldId="405"/>
            <ac:spMk id="74" creationId="{B4D4C564-87A1-4C46-B968-0B554539A606}"/>
          </ac:spMkLst>
        </pc:spChg>
        <pc:spChg chg="add del mod">
          <ac:chgData name="Parthum, Bryan" userId="0944d42a-0297-47b7-847f-b5cd4d2f087f" providerId="ADAL" clId="{70BDFEFA-5403-4EE0-B8E5-92F8A31E8231}" dt="2022-09-11T15:03:47.622" v="1322"/>
          <ac:spMkLst>
            <pc:docMk/>
            <pc:sldMk cId="1476872319" sldId="405"/>
            <ac:spMk id="75" creationId="{5E850100-564A-420E-913F-A0B9A6B0244B}"/>
          </ac:spMkLst>
        </pc:spChg>
        <pc:spChg chg="add del mod">
          <ac:chgData name="Parthum, Bryan" userId="0944d42a-0297-47b7-847f-b5cd4d2f087f" providerId="ADAL" clId="{70BDFEFA-5403-4EE0-B8E5-92F8A31E8231}" dt="2022-09-11T15:04:58.900" v="1331" actId="478"/>
          <ac:spMkLst>
            <pc:docMk/>
            <pc:sldMk cId="1476872319" sldId="405"/>
            <ac:spMk id="76" creationId="{72FF3B12-C4AD-4E54-B682-B39B7DE8B480}"/>
          </ac:spMkLst>
        </pc:spChg>
        <pc:spChg chg="add del mod">
          <ac:chgData name="Parthum, Bryan" userId="0944d42a-0297-47b7-847f-b5cd4d2f087f" providerId="ADAL" clId="{70BDFEFA-5403-4EE0-B8E5-92F8A31E8231}" dt="2022-09-11T15:04:58.900" v="1331" actId="478"/>
          <ac:spMkLst>
            <pc:docMk/>
            <pc:sldMk cId="1476872319" sldId="405"/>
            <ac:spMk id="77" creationId="{106720C7-CD2B-4590-A298-1FD866C917E7}"/>
          </ac:spMkLst>
        </pc:spChg>
        <pc:spChg chg="add del mod">
          <ac:chgData name="Parthum, Bryan" userId="0944d42a-0297-47b7-847f-b5cd4d2f087f" providerId="ADAL" clId="{70BDFEFA-5403-4EE0-B8E5-92F8A31E8231}" dt="2022-09-11T15:04:58.900" v="1331" actId="478"/>
          <ac:spMkLst>
            <pc:docMk/>
            <pc:sldMk cId="1476872319" sldId="405"/>
            <ac:spMk id="78" creationId="{605FFD87-6E52-4D2D-8F9A-178F051E542B}"/>
          </ac:spMkLst>
        </pc:spChg>
        <pc:picChg chg="add del mod">
          <ac:chgData name="Parthum, Bryan" userId="0944d42a-0297-47b7-847f-b5cd4d2f087f" providerId="ADAL" clId="{70BDFEFA-5403-4EE0-B8E5-92F8A31E8231}" dt="2022-09-11T14:33:05.569" v="802" actId="478"/>
          <ac:picMkLst>
            <pc:docMk/>
            <pc:sldMk cId="1476872319" sldId="405"/>
            <ac:picMk id="3" creationId="{391FEED7-A6A4-47DC-A8A8-F9DF57F61DE7}"/>
          </ac:picMkLst>
        </pc:picChg>
        <pc:picChg chg="add del mod">
          <ac:chgData name="Parthum, Bryan" userId="0944d42a-0297-47b7-847f-b5cd4d2f087f" providerId="ADAL" clId="{70BDFEFA-5403-4EE0-B8E5-92F8A31E8231}" dt="2022-09-11T14:32:26.719" v="794" actId="27803"/>
          <ac:picMkLst>
            <pc:docMk/>
            <pc:sldMk cId="1476872319" sldId="405"/>
            <ac:picMk id="7" creationId="{2DA904A2-250F-4B16-995C-6BC61D1570BB}"/>
          </ac:picMkLst>
        </pc:picChg>
        <pc:picChg chg="add del mod">
          <ac:chgData name="Parthum, Bryan" userId="0944d42a-0297-47b7-847f-b5cd4d2f087f" providerId="ADAL" clId="{70BDFEFA-5403-4EE0-B8E5-92F8A31E8231}" dt="2022-09-11T14:33:05.569" v="802" actId="478"/>
          <ac:picMkLst>
            <pc:docMk/>
            <pc:sldMk cId="1476872319" sldId="405"/>
            <ac:picMk id="10" creationId="{7926F0A2-FC3D-4E35-9433-9EC69C7F846D}"/>
          </ac:picMkLst>
        </pc:picChg>
        <pc:picChg chg="add del mod">
          <ac:chgData name="Parthum, Bryan" userId="0944d42a-0297-47b7-847f-b5cd4d2f087f" providerId="ADAL" clId="{70BDFEFA-5403-4EE0-B8E5-92F8A31E8231}" dt="2022-09-11T14:33:05.569" v="802" actId="478"/>
          <ac:picMkLst>
            <pc:docMk/>
            <pc:sldMk cId="1476872319" sldId="405"/>
            <ac:picMk id="12" creationId="{EA0C07D9-7ACF-4480-B161-F12E962B0886}"/>
          </ac:picMkLst>
        </pc:picChg>
        <pc:picChg chg="add del mod">
          <ac:chgData name="Parthum, Bryan" userId="0944d42a-0297-47b7-847f-b5cd4d2f087f" providerId="ADAL" clId="{70BDFEFA-5403-4EE0-B8E5-92F8A31E8231}" dt="2022-09-11T14:33:05.569" v="802" actId="478"/>
          <ac:picMkLst>
            <pc:docMk/>
            <pc:sldMk cId="1476872319" sldId="405"/>
            <ac:picMk id="14" creationId="{985147AF-7A0F-4295-853B-EA953760762D}"/>
          </ac:picMkLst>
        </pc:picChg>
        <pc:picChg chg="add del mod">
          <ac:chgData name="Parthum, Bryan" userId="0944d42a-0297-47b7-847f-b5cd4d2f087f" providerId="ADAL" clId="{70BDFEFA-5403-4EE0-B8E5-92F8A31E8231}" dt="2022-09-11T14:37:17.837" v="848" actId="478"/>
          <ac:picMkLst>
            <pc:docMk/>
            <pc:sldMk cId="1476872319" sldId="405"/>
            <ac:picMk id="19" creationId="{EC3D5B6D-DBEC-41FA-86C8-B6C01E46094B}"/>
          </ac:picMkLst>
        </pc:picChg>
        <pc:picChg chg="add del mod">
          <ac:chgData name="Parthum, Bryan" userId="0944d42a-0297-47b7-847f-b5cd4d2f087f" providerId="ADAL" clId="{70BDFEFA-5403-4EE0-B8E5-92F8A31E8231}" dt="2022-09-11T15:04:58.900" v="1331" actId="478"/>
          <ac:picMkLst>
            <pc:docMk/>
            <pc:sldMk cId="1476872319" sldId="405"/>
            <ac:picMk id="21" creationId="{553494B2-56C4-49AA-879D-44C083C3F7C2}"/>
          </ac:picMkLst>
        </pc:picChg>
        <pc:picChg chg="add del mod">
          <ac:chgData name="Parthum, Bryan" userId="0944d42a-0297-47b7-847f-b5cd4d2f087f" providerId="ADAL" clId="{70BDFEFA-5403-4EE0-B8E5-92F8A31E8231}" dt="2022-09-11T15:04:58.900" v="1331" actId="478"/>
          <ac:picMkLst>
            <pc:docMk/>
            <pc:sldMk cId="1476872319" sldId="405"/>
            <ac:picMk id="23" creationId="{CACD4954-C37C-4A12-94C2-17398FA1C4AF}"/>
          </ac:picMkLst>
        </pc:picChg>
        <pc:picChg chg="add del mod">
          <ac:chgData name="Parthum, Bryan" userId="0944d42a-0297-47b7-847f-b5cd4d2f087f" providerId="ADAL" clId="{70BDFEFA-5403-4EE0-B8E5-92F8A31E8231}" dt="2022-09-11T15:04:58.900" v="1331" actId="478"/>
          <ac:picMkLst>
            <pc:docMk/>
            <pc:sldMk cId="1476872319" sldId="405"/>
            <ac:picMk id="25" creationId="{516A3B8C-5D33-431E-AACE-37D083FAB401}"/>
          </ac:picMkLst>
        </pc:picChg>
        <pc:picChg chg="add del mod">
          <ac:chgData name="Parthum, Bryan" userId="0944d42a-0297-47b7-847f-b5cd4d2f087f" providerId="ADAL" clId="{70BDFEFA-5403-4EE0-B8E5-92F8A31E8231}" dt="2022-09-11T15:05:01.319" v="1332" actId="478"/>
          <ac:picMkLst>
            <pc:docMk/>
            <pc:sldMk cId="1476872319" sldId="405"/>
            <ac:picMk id="27" creationId="{3D2F5B1A-B4CB-48C3-9A4A-F2E0437449B4}"/>
          </ac:picMkLst>
        </pc:picChg>
        <pc:picChg chg="add del mod">
          <ac:chgData name="Parthum, Bryan" userId="0944d42a-0297-47b7-847f-b5cd4d2f087f" providerId="ADAL" clId="{70BDFEFA-5403-4EE0-B8E5-92F8A31E8231}" dt="2022-09-11T15:05:13.690" v="1334" actId="478"/>
          <ac:picMkLst>
            <pc:docMk/>
            <pc:sldMk cId="1476872319" sldId="405"/>
            <ac:picMk id="28" creationId="{911352AC-EC91-4BEC-9779-14CD94F9FEE3}"/>
          </ac:picMkLst>
        </pc:picChg>
        <pc:picChg chg="add del mod">
          <ac:chgData name="Parthum, Bryan" userId="0944d42a-0297-47b7-847f-b5cd4d2f087f" providerId="ADAL" clId="{70BDFEFA-5403-4EE0-B8E5-92F8A31E8231}" dt="2022-09-11T15:05:09.469" v="1333" actId="478"/>
          <ac:picMkLst>
            <pc:docMk/>
            <pc:sldMk cId="1476872319" sldId="405"/>
            <ac:picMk id="29" creationId="{4DCB2E94-FE89-47CE-83CE-E158EE5EFA4E}"/>
          </ac:picMkLst>
        </pc:picChg>
        <pc:picChg chg="add del mod">
          <ac:chgData name="Parthum, Bryan" userId="0944d42a-0297-47b7-847f-b5cd4d2f087f" providerId="ADAL" clId="{70BDFEFA-5403-4EE0-B8E5-92F8A31E8231}" dt="2022-09-11T15:04:58.900" v="1331" actId="478"/>
          <ac:picMkLst>
            <pc:docMk/>
            <pc:sldMk cId="1476872319" sldId="405"/>
            <ac:picMk id="30" creationId="{756D7308-10C6-4D23-8407-02736163EF3D}"/>
          </ac:picMkLst>
        </pc:picChg>
        <pc:picChg chg="add del mod">
          <ac:chgData name="Parthum, Bryan" userId="0944d42a-0297-47b7-847f-b5cd4d2f087f" providerId="ADAL" clId="{70BDFEFA-5403-4EE0-B8E5-92F8A31E8231}" dt="2022-09-11T15:05:09.469" v="1333" actId="478"/>
          <ac:picMkLst>
            <pc:docMk/>
            <pc:sldMk cId="1476872319" sldId="405"/>
            <ac:picMk id="32" creationId="{25654FFA-1B94-47D6-903E-76D5B1616BB7}"/>
          </ac:picMkLst>
        </pc:picChg>
        <pc:picChg chg="add del mod">
          <ac:chgData name="Parthum, Bryan" userId="0944d42a-0297-47b7-847f-b5cd4d2f087f" providerId="ADAL" clId="{70BDFEFA-5403-4EE0-B8E5-92F8A31E8231}" dt="2022-09-11T15:05:13.690" v="1334" actId="478"/>
          <ac:picMkLst>
            <pc:docMk/>
            <pc:sldMk cId="1476872319" sldId="405"/>
            <ac:picMk id="34" creationId="{ED877F70-C987-47A4-9F3C-8A3AD92EC005}"/>
          </ac:picMkLst>
        </pc:picChg>
        <pc:picChg chg="add del mod modCrop">
          <ac:chgData name="Parthum, Bryan" userId="0944d42a-0297-47b7-847f-b5cd4d2f087f" providerId="ADAL" clId="{70BDFEFA-5403-4EE0-B8E5-92F8A31E8231}" dt="2022-09-11T15:05:13.690" v="1334" actId="478"/>
          <ac:picMkLst>
            <pc:docMk/>
            <pc:sldMk cId="1476872319" sldId="405"/>
            <ac:picMk id="38" creationId="{35775D85-E065-42FB-A303-35CC6DCC2BE9}"/>
          </ac:picMkLst>
        </pc:picChg>
        <pc:picChg chg="add del mod">
          <ac:chgData name="Parthum, Bryan" userId="0944d42a-0297-47b7-847f-b5cd4d2f087f" providerId="ADAL" clId="{70BDFEFA-5403-4EE0-B8E5-92F8A31E8231}" dt="2022-09-11T14:56:17.613" v="1217" actId="478"/>
          <ac:picMkLst>
            <pc:docMk/>
            <pc:sldMk cId="1476872319" sldId="405"/>
            <ac:picMk id="40" creationId="{DC2490A7-3802-44B2-B196-3209FE51D5FA}"/>
          </ac:picMkLst>
        </pc:picChg>
        <pc:picChg chg="add del mod modCrop">
          <ac:chgData name="Parthum, Bryan" userId="0944d42a-0297-47b7-847f-b5cd4d2f087f" providerId="ADAL" clId="{70BDFEFA-5403-4EE0-B8E5-92F8A31E8231}" dt="2022-09-11T15:04:58.900" v="1331" actId="478"/>
          <ac:picMkLst>
            <pc:docMk/>
            <pc:sldMk cId="1476872319" sldId="405"/>
            <ac:picMk id="42" creationId="{1234C5B3-116C-4B10-A7BB-54BCAF5198B2}"/>
          </ac:picMkLst>
        </pc:picChg>
        <pc:picChg chg="add del mod">
          <ac:chgData name="Parthum, Bryan" userId="0944d42a-0297-47b7-847f-b5cd4d2f087f" providerId="ADAL" clId="{70BDFEFA-5403-4EE0-B8E5-92F8A31E8231}" dt="2022-09-11T14:55:32.824" v="1202" actId="478"/>
          <ac:picMkLst>
            <pc:docMk/>
            <pc:sldMk cId="1476872319" sldId="405"/>
            <ac:picMk id="45" creationId="{200AFE14-4345-46CC-80E0-19394A3E82F8}"/>
          </ac:picMkLst>
        </pc:picChg>
        <pc:picChg chg="add del mod">
          <ac:chgData name="Parthum, Bryan" userId="0944d42a-0297-47b7-847f-b5cd4d2f087f" providerId="ADAL" clId="{70BDFEFA-5403-4EE0-B8E5-92F8A31E8231}" dt="2022-09-11T15:04:58.900" v="1331" actId="478"/>
          <ac:picMkLst>
            <pc:docMk/>
            <pc:sldMk cId="1476872319" sldId="405"/>
            <ac:picMk id="47" creationId="{FF198412-D7B3-4991-B274-73C2A1AAF36A}"/>
          </ac:picMkLst>
        </pc:picChg>
        <pc:picChg chg="add del mod">
          <ac:chgData name="Parthum, Bryan" userId="0944d42a-0297-47b7-847f-b5cd4d2f087f" providerId="ADAL" clId="{70BDFEFA-5403-4EE0-B8E5-92F8A31E8231}" dt="2022-09-11T15:04:58.900" v="1331" actId="478"/>
          <ac:picMkLst>
            <pc:docMk/>
            <pc:sldMk cId="1476872319" sldId="405"/>
            <ac:picMk id="49" creationId="{1BB56446-108C-40B3-9883-8C91A7802362}"/>
          </ac:picMkLst>
        </pc:picChg>
        <pc:picChg chg="add del mod">
          <ac:chgData name="Parthum, Bryan" userId="0944d42a-0297-47b7-847f-b5cd4d2f087f" providerId="ADAL" clId="{70BDFEFA-5403-4EE0-B8E5-92F8A31E8231}" dt="2022-09-11T15:05:09.469" v="1333" actId="478"/>
          <ac:picMkLst>
            <pc:docMk/>
            <pc:sldMk cId="1476872319" sldId="405"/>
            <ac:picMk id="51" creationId="{0BAA458B-7B63-4A7C-B4A7-283C324D16EB}"/>
          </ac:picMkLst>
        </pc:picChg>
        <pc:picChg chg="add del mod">
          <ac:chgData name="Parthum, Bryan" userId="0944d42a-0297-47b7-847f-b5cd4d2f087f" providerId="ADAL" clId="{70BDFEFA-5403-4EE0-B8E5-92F8A31E8231}" dt="2022-09-11T14:55:47.795" v="1208" actId="478"/>
          <ac:picMkLst>
            <pc:docMk/>
            <pc:sldMk cId="1476872319" sldId="405"/>
            <ac:picMk id="53" creationId="{42D16A87-9EFD-4794-AFD6-BA0F4728DAC4}"/>
          </ac:picMkLst>
        </pc:picChg>
        <pc:picChg chg="add del mod">
          <ac:chgData name="Parthum, Bryan" userId="0944d42a-0297-47b7-847f-b5cd4d2f087f" providerId="ADAL" clId="{70BDFEFA-5403-4EE0-B8E5-92F8A31E8231}" dt="2022-09-11T15:05:09.469" v="1333" actId="478"/>
          <ac:picMkLst>
            <pc:docMk/>
            <pc:sldMk cId="1476872319" sldId="405"/>
            <ac:picMk id="54" creationId="{FA698294-FF3E-4346-AEFB-82EEED6282A5}"/>
          </ac:picMkLst>
        </pc:picChg>
        <pc:picChg chg="add del mod">
          <ac:chgData name="Parthum, Bryan" userId="0944d42a-0297-47b7-847f-b5cd4d2f087f" providerId="ADAL" clId="{70BDFEFA-5403-4EE0-B8E5-92F8A31E8231}" dt="2022-09-11T15:05:09.469" v="1333" actId="478"/>
          <ac:picMkLst>
            <pc:docMk/>
            <pc:sldMk cId="1476872319" sldId="405"/>
            <ac:picMk id="55" creationId="{06D63D27-0A28-4A24-96C2-810F5422235A}"/>
          </ac:picMkLst>
        </pc:picChg>
        <pc:picChg chg="add del mod">
          <ac:chgData name="Parthum, Bryan" userId="0944d42a-0297-47b7-847f-b5cd4d2f087f" providerId="ADAL" clId="{70BDFEFA-5403-4EE0-B8E5-92F8A31E8231}" dt="2022-09-11T15:05:09.469" v="1333" actId="478"/>
          <ac:picMkLst>
            <pc:docMk/>
            <pc:sldMk cId="1476872319" sldId="405"/>
            <ac:picMk id="56" creationId="{1D06B75D-FF91-4FFC-8D20-754937CA35EA}"/>
          </ac:picMkLst>
        </pc:picChg>
        <pc:picChg chg="add del mod">
          <ac:chgData name="Parthum, Bryan" userId="0944d42a-0297-47b7-847f-b5cd4d2f087f" providerId="ADAL" clId="{70BDFEFA-5403-4EE0-B8E5-92F8A31E8231}" dt="2022-09-11T14:56:28.278" v="1221" actId="478"/>
          <ac:picMkLst>
            <pc:docMk/>
            <pc:sldMk cId="1476872319" sldId="405"/>
            <ac:picMk id="57" creationId="{84555BD1-4189-4EAE-A920-5D7C4B957F57}"/>
          </ac:picMkLst>
        </pc:picChg>
        <pc:picChg chg="add del mod">
          <ac:chgData name="Parthum, Bryan" userId="0944d42a-0297-47b7-847f-b5cd4d2f087f" providerId="ADAL" clId="{70BDFEFA-5403-4EE0-B8E5-92F8A31E8231}" dt="2022-09-11T15:04:58.900" v="1331" actId="478"/>
          <ac:picMkLst>
            <pc:docMk/>
            <pc:sldMk cId="1476872319" sldId="405"/>
            <ac:picMk id="58" creationId="{67297FB3-DFFC-482C-B1AF-FE625881B187}"/>
          </ac:picMkLst>
        </pc:picChg>
        <pc:picChg chg="add del mod">
          <ac:chgData name="Parthum, Bryan" userId="0944d42a-0297-47b7-847f-b5cd4d2f087f" providerId="ADAL" clId="{70BDFEFA-5403-4EE0-B8E5-92F8A31E8231}" dt="2022-09-11T14:56:26.693" v="1220" actId="478"/>
          <ac:picMkLst>
            <pc:docMk/>
            <pc:sldMk cId="1476872319" sldId="405"/>
            <ac:picMk id="59" creationId="{CE1AB79C-8BAB-4841-9857-794D47E6F1F2}"/>
          </ac:picMkLst>
        </pc:picChg>
        <pc:picChg chg="add del mod">
          <ac:chgData name="Parthum, Bryan" userId="0944d42a-0297-47b7-847f-b5cd4d2f087f" providerId="ADAL" clId="{70BDFEFA-5403-4EE0-B8E5-92F8A31E8231}" dt="2022-09-11T15:05:13.690" v="1334" actId="478"/>
          <ac:picMkLst>
            <pc:docMk/>
            <pc:sldMk cId="1476872319" sldId="405"/>
            <ac:picMk id="60" creationId="{44C629DC-AD82-4EED-BC95-044AE0873B44}"/>
          </ac:picMkLst>
        </pc:picChg>
        <pc:picChg chg="add del mod">
          <ac:chgData name="Parthum, Bryan" userId="0944d42a-0297-47b7-847f-b5cd4d2f087f" providerId="ADAL" clId="{70BDFEFA-5403-4EE0-B8E5-92F8A31E8231}" dt="2022-09-11T15:05:13.690" v="1334" actId="478"/>
          <ac:picMkLst>
            <pc:docMk/>
            <pc:sldMk cId="1476872319" sldId="405"/>
            <ac:picMk id="61" creationId="{77B13BCB-292E-41BB-B0C5-11DB85BFFE4B}"/>
          </ac:picMkLst>
        </pc:picChg>
        <pc:picChg chg="add del mod">
          <ac:chgData name="Parthum, Bryan" userId="0944d42a-0297-47b7-847f-b5cd4d2f087f" providerId="ADAL" clId="{70BDFEFA-5403-4EE0-B8E5-92F8A31E8231}" dt="2022-09-11T15:04:58.900" v="1331" actId="478"/>
          <ac:picMkLst>
            <pc:docMk/>
            <pc:sldMk cId="1476872319" sldId="405"/>
            <ac:picMk id="62" creationId="{F550CE0D-386E-49B1-80AA-8DD5AF04B10B}"/>
          </ac:picMkLst>
        </pc:picChg>
        <pc:picChg chg="add del mod">
          <ac:chgData name="Parthum, Bryan" userId="0944d42a-0297-47b7-847f-b5cd4d2f087f" providerId="ADAL" clId="{70BDFEFA-5403-4EE0-B8E5-92F8A31E8231}" dt="2022-09-11T15:05:09.469" v="1333" actId="478"/>
          <ac:picMkLst>
            <pc:docMk/>
            <pc:sldMk cId="1476872319" sldId="405"/>
            <ac:picMk id="63" creationId="{D4FAD4A0-C1E2-4C2D-897C-E0DB6FEF4BA2}"/>
          </ac:picMkLst>
        </pc:picChg>
        <pc:picChg chg="add del mod">
          <ac:chgData name="Parthum, Bryan" userId="0944d42a-0297-47b7-847f-b5cd4d2f087f" providerId="ADAL" clId="{70BDFEFA-5403-4EE0-B8E5-92F8A31E8231}" dt="2022-09-11T15:04:58.900" v="1331" actId="478"/>
          <ac:picMkLst>
            <pc:docMk/>
            <pc:sldMk cId="1476872319" sldId="405"/>
            <ac:picMk id="67" creationId="{E5ED2DA4-1640-4095-98A5-81A13B96340F}"/>
          </ac:picMkLst>
        </pc:picChg>
        <pc:picChg chg="add del mod">
          <ac:chgData name="Parthum, Bryan" userId="0944d42a-0297-47b7-847f-b5cd4d2f087f" providerId="ADAL" clId="{70BDFEFA-5403-4EE0-B8E5-92F8A31E8231}" dt="2022-09-11T15:04:58.900" v="1331" actId="478"/>
          <ac:picMkLst>
            <pc:docMk/>
            <pc:sldMk cId="1476872319" sldId="405"/>
            <ac:picMk id="68" creationId="{A40CDC59-6E70-4C15-A939-D8CD99E7B0E7}"/>
          </ac:picMkLst>
        </pc:picChg>
        <pc:picChg chg="add del">
          <ac:chgData name="Parthum, Bryan" userId="0944d42a-0297-47b7-847f-b5cd4d2f087f" providerId="ADAL" clId="{70BDFEFA-5403-4EE0-B8E5-92F8A31E8231}" dt="2022-09-11T14:43:47.350" v="897" actId="478"/>
          <ac:picMkLst>
            <pc:docMk/>
            <pc:sldMk cId="1476872319" sldId="405"/>
            <ac:picMk id="1026" creationId="{FB2956DB-76C9-489B-A896-41A0114F353F}"/>
          </ac:picMkLst>
        </pc:picChg>
        <pc:picChg chg="add del">
          <ac:chgData name="Parthum, Bryan" userId="0944d42a-0297-47b7-847f-b5cd4d2f087f" providerId="ADAL" clId="{70BDFEFA-5403-4EE0-B8E5-92F8A31E8231}" dt="2022-09-11T14:44:27.384" v="899" actId="478"/>
          <ac:picMkLst>
            <pc:docMk/>
            <pc:sldMk cId="1476872319" sldId="405"/>
            <ac:picMk id="1028" creationId="{716CDF57-853D-4619-B99D-554BF5496FE6}"/>
          </ac:picMkLst>
        </pc:picChg>
        <pc:picChg chg="add del">
          <ac:chgData name="Parthum, Bryan" userId="0944d42a-0297-47b7-847f-b5cd4d2f087f" providerId="ADAL" clId="{70BDFEFA-5403-4EE0-B8E5-92F8A31E8231}" dt="2022-09-11T14:44:35.792" v="901" actId="478"/>
          <ac:picMkLst>
            <pc:docMk/>
            <pc:sldMk cId="1476872319" sldId="405"/>
            <ac:picMk id="1030" creationId="{AD3E5EFB-E518-45F1-B3F2-E43B28C6AD3D}"/>
          </ac:picMkLst>
        </pc:picChg>
      </pc:sldChg>
      <pc:sldChg chg="del">
        <pc:chgData name="Parthum, Bryan" userId="0944d42a-0297-47b7-847f-b5cd4d2f087f" providerId="ADAL" clId="{70BDFEFA-5403-4EE0-B8E5-92F8A31E8231}" dt="2022-09-11T16:06:00.011" v="2529" actId="47"/>
        <pc:sldMkLst>
          <pc:docMk/>
          <pc:sldMk cId="706031381" sldId="406"/>
        </pc:sldMkLst>
      </pc:sldChg>
      <pc:sldChg chg="del">
        <pc:chgData name="Parthum, Bryan" userId="0944d42a-0297-47b7-847f-b5cd4d2f087f" providerId="ADAL" clId="{70BDFEFA-5403-4EE0-B8E5-92F8A31E8231}" dt="2022-09-11T16:07:16.914" v="2552" actId="47"/>
        <pc:sldMkLst>
          <pc:docMk/>
          <pc:sldMk cId="963327812" sldId="407"/>
        </pc:sldMkLst>
      </pc:sldChg>
      <pc:sldChg chg="del">
        <pc:chgData name="Parthum, Bryan" userId="0944d42a-0297-47b7-847f-b5cd4d2f087f" providerId="ADAL" clId="{70BDFEFA-5403-4EE0-B8E5-92F8A31E8231}" dt="2022-09-11T16:07:15.819" v="2550" actId="47"/>
        <pc:sldMkLst>
          <pc:docMk/>
          <pc:sldMk cId="1944020164" sldId="408"/>
        </pc:sldMkLst>
      </pc:sldChg>
      <pc:sldChg chg="del">
        <pc:chgData name="Parthum, Bryan" userId="0944d42a-0297-47b7-847f-b5cd4d2f087f" providerId="ADAL" clId="{70BDFEFA-5403-4EE0-B8E5-92F8A31E8231}" dt="2022-09-11T16:07:15.204" v="2549" actId="47"/>
        <pc:sldMkLst>
          <pc:docMk/>
          <pc:sldMk cId="3630231848" sldId="409"/>
        </pc:sldMkLst>
      </pc:sldChg>
      <pc:sldChg chg="del">
        <pc:chgData name="Parthum, Bryan" userId="0944d42a-0297-47b7-847f-b5cd4d2f087f" providerId="ADAL" clId="{70BDFEFA-5403-4EE0-B8E5-92F8A31E8231}" dt="2022-09-11T16:07:17.637" v="2554" actId="47"/>
        <pc:sldMkLst>
          <pc:docMk/>
          <pc:sldMk cId="2658154365" sldId="410"/>
        </pc:sldMkLst>
      </pc:sldChg>
      <pc:sldChg chg="del">
        <pc:chgData name="Parthum, Bryan" userId="0944d42a-0297-47b7-847f-b5cd4d2f087f" providerId="ADAL" clId="{70BDFEFA-5403-4EE0-B8E5-92F8A31E8231}" dt="2022-09-11T16:06:04.175" v="2531" actId="47"/>
        <pc:sldMkLst>
          <pc:docMk/>
          <pc:sldMk cId="2832547076" sldId="411"/>
        </pc:sldMkLst>
      </pc:sldChg>
      <pc:sldChg chg="del">
        <pc:chgData name="Parthum, Bryan" userId="0944d42a-0297-47b7-847f-b5cd4d2f087f" providerId="ADAL" clId="{70BDFEFA-5403-4EE0-B8E5-92F8A31E8231}" dt="2022-09-11T16:07:18.566" v="2557" actId="47"/>
        <pc:sldMkLst>
          <pc:docMk/>
          <pc:sldMk cId="2149986298" sldId="412"/>
        </pc:sldMkLst>
      </pc:sldChg>
      <pc:sldChg chg="del">
        <pc:chgData name="Parthum, Bryan" userId="0944d42a-0297-47b7-847f-b5cd4d2f087f" providerId="ADAL" clId="{70BDFEFA-5403-4EE0-B8E5-92F8A31E8231}" dt="2022-09-11T16:07:14.419" v="2548" actId="47"/>
        <pc:sldMkLst>
          <pc:docMk/>
          <pc:sldMk cId="2092127334" sldId="413"/>
        </pc:sldMkLst>
      </pc:sldChg>
      <pc:sldChg chg="del">
        <pc:chgData name="Parthum, Bryan" userId="0944d42a-0297-47b7-847f-b5cd4d2f087f" providerId="ADAL" clId="{70BDFEFA-5403-4EE0-B8E5-92F8A31E8231}" dt="2022-09-11T16:06:30.603" v="2536" actId="47"/>
        <pc:sldMkLst>
          <pc:docMk/>
          <pc:sldMk cId="653855855" sldId="414"/>
        </pc:sldMkLst>
      </pc:sldChg>
      <pc:sldChg chg="del">
        <pc:chgData name="Parthum, Bryan" userId="0944d42a-0297-47b7-847f-b5cd4d2f087f" providerId="ADAL" clId="{70BDFEFA-5403-4EE0-B8E5-92F8A31E8231}" dt="2022-09-11T16:06:43.012" v="2546" actId="47"/>
        <pc:sldMkLst>
          <pc:docMk/>
          <pc:sldMk cId="2960834264" sldId="415"/>
        </pc:sldMkLst>
      </pc:sldChg>
      <pc:sldChg chg="del">
        <pc:chgData name="Parthum, Bryan" userId="0944d42a-0297-47b7-847f-b5cd4d2f087f" providerId="ADAL" clId="{70BDFEFA-5403-4EE0-B8E5-92F8A31E8231}" dt="2022-09-11T16:06:38.364" v="2542" actId="47"/>
        <pc:sldMkLst>
          <pc:docMk/>
          <pc:sldMk cId="3507219300" sldId="416"/>
        </pc:sldMkLst>
      </pc:sldChg>
      <pc:sldChg chg="del">
        <pc:chgData name="Parthum, Bryan" userId="0944d42a-0297-47b7-847f-b5cd4d2f087f" providerId="ADAL" clId="{70BDFEFA-5403-4EE0-B8E5-92F8A31E8231}" dt="2022-09-11T16:06:34.185" v="2540" actId="47"/>
        <pc:sldMkLst>
          <pc:docMk/>
          <pc:sldMk cId="2881719942" sldId="418"/>
        </pc:sldMkLst>
      </pc:sldChg>
      <pc:sldChg chg="del">
        <pc:chgData name="Parthum, Bryan" userId="0944d42a-0297-47b7-847f-b5cd4d2f087f" providerId="ADAL" clId="{70BDFEFA-5403-4EE0-B8E5-92F8A31E8231}" dt="2022-09-11T16:07:12.772" v="2547" actId="47"/>
        <pc:sldMkLst>
          <pc:docMk/>
          <pc:sldMk cId="37115677" sldId="419"/>
        </pc:sldMkLst>
      </pc:sldChg>
      <pc:sldChg chg="del">
        <pc:chgData name="Parthum, Bryan" userId="0944d42a-0297-47b7-847f-b5cd4d2f087f" providerId="ADAL" clId="{70BDFEFA-5403-4EE0-B8E5-92F8A31E8231}" dt="2022-09-11T16:06:42.068" v="2545" actId="47"/>
        <pc:sldMkLst>
          <pc:docMk/>
          <pc:sldMk cId="1336073652" sldId="420"/>
        </pc:sldMkLst>
      </pc:sldChg>
      <pc:sldChg chg="del">
        <pc:chgData name="Parthum, Bryan" userId="0944d42a-0297-47b7-847f-b5cd4d2f087f" providerId="ADAL" clId="{70BDFEFA-5403-4EE0-B8E5-92F8A31E8231}" dt="2022-09-11T16:06:40.511" v="2544" actId="47"/>
        <pc:sldMkLst>
          <pc:docMk/>
          <pc:sldMk cId="2719054879" sldId="421"/>
        </pc:sldMkLst>
      </pc:sldChg>
      <pc:sldChg chg="del">
        <pc:chgData name="Parthum, Bryan" userId="0944d42a-0297-47b7-847f-b5cd4d2f087f" providerId="ADAL" clId="{70BDFEFA-5403-4EE0-B8E5-92F8A31E8231}" dt="2022-09-11T16:06:39.675" v="2543" actId="47"/>
        <pc:sldMkLst>
          <pc:docMk/>
          <pc:sldMk cId="1542767096" sldId="422"/>
        </pc:sldMkLst>
      </pc:sldChg>
      <pc:sldChg chg="del">
        <pc:chgData name="Parthum, Bryan" userId="0944d42a-0297-47b7-847f-b5cd4d2f087f" providerId="ADAL" clId="{70BDFEFA-5403-4EE0-B8E5-92F8A31E8231}" dt="2022-09-11T16:06:37.499" v="2541" actId="47"/>
        <pc:sldMkLst>
          <pc:docMk/>
          <pc:sldMk cId="1667768930" sldId="423"/>
        </pc:sldMkLst>
      </pc:sldChg>
      <pc:sldChg chg="del">
        <pc:chgData name="Parthum, Bryan" userId="0944d42a-0297-47b7-847f-b5cd4d2f087f" providerId="ADAL" clId="{70BDFEFA-5403-4EE0-B8E5-92F8A31E8231}" dt="2022-09-11T16:06:33.530" v="2539" actId="47"/>
        <pc:sldMkLst>
          <pc:docMk/>
          <pc:sldMk cId="1247953849" sldId="424"/>
        </pc:sldMkLst>
      </pc:sldChg>
      <pc:sldChg chg="del">
        <pc:chgData name="Parthum, Bryan" userId="0944d42a-0297-47b7-847f-b5cd4d2f087f" providerId="ADAL" clId="{70BDFEFA-5403-4EE0-B8E5-92F8A31E8231}" dt="2022-09-11T16:06:32.797" v="2538" actId="47"/>
        <pc:sldMkLst>
          <pc:docMk/>
          <pc:sldMk cId="2698585991" sldId="425"/>
        </pc:sldMkLst>
      </pc:sldChg>
      <pc:sldChg chg="del">
        <pc:chgData name="Parthum, Bryan" userId="0944d42a-0297-47b7-847f-b5cd4d2f087f" providerId="ADAL" clId="{70BDFEFA-5403-4EE0-B8E5-92F8A31E8231}" dt="2022-09-11T16:06:31.993" v="2537" actId="47"/>
        <pc:sldMkLst>
          <pc:docMk/>
          <pc:sldMk cId="3899060204" sldId="426"/>
        </pc:sldMkLst>
      </pc:sldChg>
      <pc:sldChg chg="add del">
        <pc:chgData name="Parthum, Bryan" userId="0944d42a-0297-47b7-847f-b5cd4d2f087f" providerId="ADAL" clId="{70BDFEFA-5403-4EE0-B8E5-92F8A31E8231}" dt="2022-09-11T16:06:28.261" v="2535" actId="47"/>
        <pc:sldMkLst>
          <pc:docMk/>
          <pc:sldMk cId="2163803366" sldId="427"/>
        </pc:sldMkLst>
      </pc:sldChg>
      <pc:sldChg chg="addSp delSp modSp add del mod">
        <pc:chgData name="Parthum, Bryan" userId="0944d42a-0297-47b7-847f-b5cd4d2f087f" providerId="ADAL" clId="{70BDFEFA-5403-4EE0-B8E5-92F8A31E8231}" dt="2022-09-11T01:22:39.294" v="761" actId="20577"/>
        <pc:sldMkLst>
          <pc:docMk/>
          <pc:sldMk cId="3176014870" sldId="428"/>
        </pc:sldMkLst>
        <pc:spChg chg="del">
          <ac:chgData name="Parthum, Bryan" userId="0944d42a-0297-47b7-847f-b5cd4d2f087f" providerId="ADAL" clId="{70BDFEFA-5403-4EE0-B8E5-92F8A31E8231}" dt="2022-09-11T01:04:35.336" v="133" actId="478"/>
          <ac:spMkLst>
            <pc:docMk/>
            <pc:sldMk cId="3176014870" sldId="428"/>
            <ac:spMk id="6" creationId="{00000000-0000-0000-0000-000000000000}"/>
          </ac:spMkLst>
        </pc:spChg>
        <pc:spChg chg="del">
          <ac:chgData name="Parthum, Bryan" userId="0944d42a-0297-47b7-847f-b5cd4d2f087f" providerId="ADAL" clId="{70BDFEFA-5403-4EE0-B8E5-92F8A31E8231}" dt="2022-09-11T01:04:46.505" v="137" actId="478"/>
          <ac:spMkLst>
            <pc:docMk/>
            <pc:sldMk cId="3176014870" sldId="428"/>
            <ac:spMk id="8" creationId="{363A6E82-AC88-40FF-8D05-2549474AF673}"/>
          </ac:spMkLst>
        </pc:spChg>
        <pc:spChg chg="add mod">
          <ac:chgData name="Parthum, Bryan" userId="0944d42a-0297-47b7-847f-b5cd4d2f087f" providerId="ADAL" clId="{70BDFEFA-5403-4EE0-B8E5-92F8A31E8231}" dt="2022-09-11T01:22:39.294" v="761" actId="20577"/>
          <ac:spMkLst>
            <pc:docMk/>
            <pc:sldMk cId="3176014870" sldId="428"/>
            <ac:spMk id="9" creationId="{9A8AE995-3761-4E8E-B676-D7F73B916651}"/>
          </ac:spMkLst>
        </pc:spChg>
        <pc:spChg chg="add del mod">
          <ac:chgData name="Parthum, Bryan" userId="0944d42a-0297-47b7-847f-b5cd4d2f087f" providerId="ADAL" clId="{70BDFEFA-5403-4EE0-B8E5-92F8A31E8231}" dt="2022-09-11T01:22:21.508" v="758" actId="478"/>
          <ac:spMkLst>
            <pc:docMk/>
            <pc:sldMk cId="3176014870" sldId="428"/>
            <ac:spMk id="10" creationId="{96EC1622-C47E-4D87-8543-D634496A0A5C}"/>
          </ac:spMkLst>
        </pc:spChg>
        <pc:spChg chg="add mod">
          <ac:chgData name="Parthum, Bryan" userId="0944d42a-0297-47b7-847f-b5cd4d2f087f" providerId="ADAL" clId="{70BDFEFA-5403-4EE0-B8E5-92F8A31E8231}" dt="2022-09-11T01:22:21.841" v="759"/>
          <ac:spMkLst>
            <pc:docMk/>
            <pc:sldMk cId="3176014870" sldId="428"/>
            <ac:spMk id="11" creationId="{462E9AFE-FCE3-4594-A4DB-141C6B7644D4}"/>
          </ac:spMkLst>
        </pc:spChg>
        <pc:picChg chg="add del mod modCrop">
          <ac:chgData name="Parthum, Bryan" userId="0944d42a-0297-47b7-847f-b5cd4d2f087f" providerId="ADAL" clId="{70BDFEFA-5403-4EE0-B8E5-92F8A31E8231}" dt="2022-09-11T01:21:21.500" v="681" actId="478"/>
          <ac:picMkLst>
            <pc:docMk/>
            <pc:sldMk cId="3176014870" sldId="428"/>
            <ac:picMk id="3" creationId="{79B6C6AC-3E6C-4B76-A81C-4F1BFA88BD13}"/>
          </ac:picMkLst>
        </pc:picChg>
        <pc:picChg chg="add del mod modCrop">
          <ac:chgData name="Parthum, Bryan" userId="0944d42a-0297-47b7-847f-b5cd4d2f087f" providerId="ADAL" clId="{70BDFEFA-5403-4EE0-B8E5-92F8A31E8231}" dt="2022-09-11T01:06:27.341" v="157" actId="478"/>
          <ac:picMkLst>
            <pc:docMk/>
            <pc:sldMk cId="3176014870" sldId="428"/>
            <ac:picMk id="5" creationId="{75B2A39B-8076-428B-A0BD-58AE85E2360B}"/>
          </ac:picMkLst>
        </pc:picChg>
      </pc:sldChg>
      <pc:sldChg chg="delSp modSp add mod">
        <pc:chgData name="Parthum, Bryan" userId="0944d42a-0297-47b7-847f-b5cd4d2f087f" providerId="ADAL" clId="{70BDFEFA-5403-4EE0-B8E5-92F8A31E8231}" dt="2022-09-11T01:06:34.274" v="160" actId="1076"/>
        <pc:sldMkLst>
          <pc:docMk/>
          <pc:sldMk cId="1187445260" sldId="429"/>
        </pc:sldMkLst>
        <pc:picChg chg="del">
          <ac:chgData name="Parthum, Bryan" userId="0944d42a-0297-47b7-847f-b5cd4d2f087f" providerId="ADAL" clId="{70BDFEFA-5403-4EE0-B8E5-92F8A31E8231}" dt="2022-09-11T01:06:08.460" v="153" actId="478"/>
          <ac:picMkLst>
            <pc:docMk/>
            <pc:sldMk cId="1187445260" sldId="429"/>
            <ac:picMk id="3" creationId="{79B6C6AC-3E6C-4B76-A81C-4F1BFA88BD13}"/>
          </ac:picMkLst>
        </pc:picChg>
        <pc:picChg chg="mod">
          <ac:chgData name="Parthum, Bryan" userId="0944d42a-0297-47b7-847f-b5cd4d2f087f" providerId="ADAL" clId="{70BDFEFA-5403-4EE0-B8E5-92F8A31E8231}" dt="2022-09-11T01:06:34.274" v="160" actId="1076"/>
          <ac:picMkLst>
            <pc:docMk/>
            <pc:sldMk cId="1187445260" sldId="429"/>
            <ac:picMk id="5" creationId="{75B2A39B-8076-428B-A0BD-58AE85E2360B}"/>
          </ac:picMkLst>
        </pc:picChg>
      </pc:sldChg>
      <pc:sldChg chg="modSp add del mod">
        <pc:chgData name="Parthum, Bryan" userId="0944d42a-0297-47b7-847f-b5cd4d2f087f" providerId="ADAL" clId="{70BDFEFA-5403-4EE0-B8E5-92F8A31E8231}" dt="2022-09-11T01:21:03.195" v="676" actId="2696"/>
        <pc:sldMkLst>
          <pc:docMk/>
          <pc:sldMk cId="436085499" sldId="430"/>
        </pc:sldMkLst>
        <pc:spChg chg="mod">
          <ac:chgData name="Parthum, Bryan" userId="0944d42a-0297-47b7-847f-b5cd4d2f087f" providerId="ADAL" clId="{70BDFEFA-5403-4EE0-B8E5-92F8A31E8231}" dt="2022-09-11T01:06:57.969" v="163" actId="20577"/>
          <ac:spMkLst>
            <pc:docMk/>
            <pc:sldMk cId="436085499" sldId="430"/>
            <ac:spMk id="6" creationId="{00000000-0000-0000-0000-000000000000}"/>
          </ac:spMkLst>
        </pc:spChg>
      </pc:sldChg>
      <pc:sldChg chg="addSp modSp add mod">
        <pc:chgData name="Parthum, Bryan" userId="0944d42a-0297-47b7-847f-b5cd4d2f087f" providerId="ADAL" clId="{70BDFEFA-5403-4EE0-B8E5-92F8A31E8231}" dt="2022-09-11T01:22:15.271" v="757" actId="1076"/>
        <pc:sldMkLst>
          <pc:docMk/>
          <pc:sldMk cId="3114753309" sldId="430"/>
        </pc:sldMkLst>
        <pc:spChg chg="add mod">
          <ac:chgData name="Parthum, Bryan" userId="0944d42a-0297-47b7-847f-b5cd4d2f087f" providerId="ADAL" clId="{70BDFEFA-5403-4EE0-B8E5-92F8A31E8231}" dt="2022-09-11T01:22:15.271" v="757" actId="1076"/>
          <ac:spMkLst>
            <pc:docMk/>
            <pc:sldMk cId="3114753309" sldId="430"/>
            <ac:spMk id="4" creationId="{66AEE2A5-5559-4CBB-A888-5C63129E4FC9}"/>
          </ac:spMkLst>
        </pc:spChg>
      </pc:sldChg>
      <pc:sldChg chg="add ord">
        <pc:chgData name="Parthum, Bryan" userId="0944d42a-0297-47b7-847f-b5cd4d2f087f" providerId="ADAL" clId="{70BDFEFA-5403-4EE0-B8E5-92F8A31E8231}" dt="2022-09-11T01:22:46.627" v="763"/>
        <pc:sldMkLst>
          <pc:docMk/>
          <pc:sldMk cId="3542623950" sldId="431"/>
        </pc:sldMkLst>
      </pc:sldChg>
      <pc:sldChg chg="modSp add del mod">
        <pc:chgData name="Parthum, Bryan" userId="0944d42a-0297-47b7-847f-b5cd4d2f087f" providerId="ADAL" clId="{70BDFEFA-5403-4EE0-B8E5-92F8A31E8231}" dt="2022-09-11T16:06:02.342" v="2530" actId="47"/>
        <pc:sldMkLst>
          <pc:docMk/>
          <pc:sldMk cId="308306872" sldId="432"/>
        </pc:sldMkLst>
        <pc:spChg chg="mod">
          <ac:chgData name="Parthum, Bryan" userId="0944d42a-0297-47b7-847f-b5cd4d2f087f" providerId="ADAL" clId="{70BDFEFA-5403-4EE0-B8E5-92F8A31E8231}" dt="2022-09-11T16:05:57.237" v="2528" actId="6549"/>
          <ac:spMkLst>
            <pc:docMk/>
            <pc:sldMk cId="308306872" sldId="432"/>
            <ac:spMk id="6" creationId="{00000000-0000-0000-0000-000000000000}"/>
          </ac:spMkLst>
        </pc:spChg>
      </pc:sldChg>
      <pc:sldChg chg="addSp delSp modSp add mod">
        <pc:chgData name="Parthum, Bryan" userId="0944d42a-0297-47b7-847f-b5cd4d2f087f" providerId="ADAL" clId="{70BDFEFA-5403-4EE0-B8E5-92F8A31E8231}" dt="2022-09-11T15:24:38.811" v="1466" actId="20577"/>
        <pc:sldMkLst>
          <pc:docMk/>
          <pc:sldMk cId="1622075821" sldId="433"/>
        </pc:sldMkLst>
        <pc:spChg chg="add del mod">
          <ac:chgData name="Parthum, Bryan" userId="0944d42a-0297-47b7-847f-b5cd4d2f087f" providerId="ADAL" clId="{70BDFEFA-5403-4EE0-B8E5-92F8A31E8231}" dt="2022-09-11T15:24:15.291" v="1458" actId="478"/>
          <ac:spMkLst>
            <pc:docMk/>
            <pc:sldMk cId="1622075821" sldId="433"/>
            <ac:spMk id="39" creationId="{FCCF1949-FEDB-4705-ABCB-D2EB18E030CE}"/>
          </ac:spMkLst>
        </pc:spChg>
        <pc:spChg chg="add mod">
          <ac:chgData name="Parthum, Bryan" userId="0944d42a-0297-47b7-847f-b5cd4d2f087f" providerId="ADAL" clId="{70BDFEFA-5403-4EE0-B8E5-92F8A31E8231}" dt="2022-09-11T15:24:07.935" v="1455" actId="20577"/>
          <ac:spMkLst>
            <pc:docMk/>
            <pc:sldMk cId="1622075821" sldId="433"/>
            <ac:spMk id="40" creationId="{860948F4-34BF-43DA-A0FA-07638306AB75}"/>
          </ac:spMkLst>
        </pc:spChg>
        <pc:spChg chg="add mod">
          <ac:chgData name="Parthum, Bryan" userId="0944d42a-0297-47b7-847f-b5cd4d2f087f" providerId="ADAL" clId="{70BDFEFA-5403-4EE0-B8E5-92F8A31E8231}" dt="2022-09-11T15:24:38.811" v="1466" actId="20577"/>
          <ac:spMkLst>
            <pc:docMk/>
            <pc:sldMk cId="1622075821" sldId="433"/>
            <ac:spMk id="41" creationId="{3AC21D18-13F7-41F2-ADAB-E457F949A4F1}"/>
          </ac:spMkLst>
        </pc:spChg>
        <pc:spChg chg="mod">
          <ac:chgData name="Parthum, Bryan" userId="0944d42a-0297-47b7-847f-b5cd4d2f087f" providerId="ADAL" clId="{70BDFEFA-5403-4EE0-B8E5-92F8A31E8231}" dt="2022-09-11T15:22:21.249" v="1388" actId="20577"/>
          <ac:spMkLst>
            <pc:docMk/>
            <pc:sldMk cId="1622075821" sldId="433"/>
            <ac:spMk id="43" creationId="{84A07A15-5780-4AA3-921D-86A2BC174353}"/>
          </ac:spMkLst>
        </pc:spChg>
        <pc:picChg chg="add del mod">
          <ac:chgData name="Parthum, Bryan" userId="0944d42a-0297-47b7-847f-b5cd4d2f087f" providerId="ADAL" clId="{70BDFEFA-5403-4EE0-B8E5-92F8A31E8231}" dt="2022-09-11T15:22:27.705" v="1390"/>
          <ac:picMkLst>
            <pc:docMk/>
            <pc:sldMk cId="1622075821" sldId="433"/>
            <ac:picMk id="37" creationId="{11AF2EAE-A9B3-401C-B8D6-80522542ABB7}"/>
          </ac:picMkLst>
        </pc:picChg>
        <pc:picChg chg="mod">
          <ac:chgData name="Parthum, Bryan" userId="0944d42a-0297-47b7-847f-b5cd4d2f087f" providerId="ADAL" clId="{70BDFEFA-5403-4EE0-B8E5-92F8A31E8231}" dt="2022-09-11T15:20:14.606" v="1378" actId="1076"/>
          <ac:picMkLst>
            <pc:docMk/>
            <pc:sldMk cId="1622075821" sldId="433"/>
            <ac:picMk id="51" creationId="{0BAA458B-7B63-4A7C-B4A7-283C324D16EB}"/>
          </ac:picMkLst>
        </pc:picChg>
      </pc:sldChg>
      <pc:sldChg chg="addSp delSp modSp add mod">
        <pc:chgData name="Parthum, Bryan" userId="0944d42a-0297-47b7-847f-b5cd4d2f087f" providerId="ADAL" clId="{70BDFEFA-5403-4EE0-B8E5-92F8A31E8231}" dt="2022-09-11T15:07:11.226" v="1361" actId="207"/>
        <pc:sldMkLst>
          <pc:docMk/>
          <pc:sldMk cId="3782224307" sldId="434"/>
        </pc:sldMkLst>
        <pc:spChg chg="del">
          <ac:chgData name="Parthum, Bryan" userId="0944d42a-0297-47b7-847f-b5cd4d2f087f" providerId="ADAL" clId="{70BDFEFA-5403-4EE0-B8E5-92F8A31E8231}" dt="2022-09-11T15:06:36.119" v="1347" actId="478"/>
          <ac:spMkLst>
            <pc:docMk/>
            <pc:sldMk cId="3782224307" sldId="434"/>
            <ac:spMk id="44" creationId="{26C9A490-4E8E-4628-8BA9-08EB40390329}"/>
          </ac:spMkLst>
        </pc:spChg>
        <pc:spChg chg="mod">
          <ac:chgData name="Parthum, Bryan" userId="0944d42a-0297-47b7-847f-b5cd4d2f087f" providerId="ADAL" clId="{70BDFEFA-5403-4EE0-B8E5-92F8A31E8231}" dt="2022-09-11T15:07:11.226" v="1361" actId="207"/>
          <ac:spMkLst>
            <pc:docMk/>
            <pc:sldMk cId="3782224307" sldId="434"/>
            <ac:spMk id="71" creationId="{77DDDE06-ECD1-4D57-982F-E6D829455802}"/>
          </ac:spMkLst>
        </pc:spChg>
        <pc:spChg chg="del">
          <ac:chgData name="Parthum, Bryan" userId="0944d42a-0297-47b7-847f-b5cd4d2f087f" providerId="ADAL" clId="{70BDFEFA-5403-4EE0-B8E5-92F8A31E8231}" dt="2022-09-11T15:06:36.119" v="1347" actId="478"/>
          <ac:spMkLst>
            <pc:docMk/>
            <pc:sldMk cId="3782224307" sldId="434"/>
            <ac:spMk id="76" creationId="{72FF3B12-C4AD-4E54-B682-B39B7DE8B480}"/>
          </ac:spMkLst>
        </pc:spChg>
        <pc:spChg chg="del">
          <ac:chgData name="Parthum, Bryan" userId="0944d42a-0297-47b7-847f-b5cd4d2f087f" providerId="ADAL" clId="{70BDFEFA-5403-4EE0-B8E5-92F8A31E8231}" dt="2022-09-11T15:06:36.119" v="1347" actId="478"/>
          <ac:spMkLst>
            <pc:docMk/>
            <pc:sldMk cId="3782224307" sldId="434"/>
            <ac:spMk id="77" creationId="{106720C7-CD2B-4590-A298-1FD866C917E7}"/>
          </ac:spMkLst>
        </pc:spChg>
        <pc:spChg chg="del">
          <ac:chgData name="Parthum, Bryan" userId="0944d42a-0297-47b7-847f-b5cd4d2f087f" providerId="ADAL" clId="{70BDFEFA-5403-4EE0-B8E5-92F8A31E8231}" dt="2022-09-11T15:06:40.038" v="1349" actId="478"/>
          <ac:spMkLst>
            <pc:docMk/>
            <pc:sldMk cId="3782224307" sldId="434"/>
            <ac:spMk id="78" creationId="{605FFD87-6E52-4D2D-8F9A-178F051E542B}"/>
          </ac:spMkLst>
        </pc:spChg>
        <pc:picChg chg="del">
          <ac:chgData name="Parthum, Bryan" userId="0944d42a-0297-47b7-847f-b5cd4d2f087f" providerId="ADAL" clId="{70BDFEFA-5403-4EE0-B8E5-92F8A31E8231}" dt="2022-09-11T15:06:36.119" v="1347" actId="478"/>
          <ac:picMkLst>
            <pc:docMk/>
            <pc:sldMk cId="3782224307" sldId="434"/>
            <ac:picMk id="21" creationId="{553494B2-56C4-49AA-879D-44C083C3F7C2}"/>
          </ac:picMkLst>
        </pc:picChg>
        <pc:picChg chg="del">
          <ac:chgData name="Parthum, Bryan" userId="0944d42a-0297-47b7-847f-b5cd4d2f087f" providerId="ADAL" clId="{70BDFEFA-5403-4EE0-B8E5-92F8A31E8231}" dt="2022-09-11T15:06:36.119" v="1347" actId="478"/>
          <ac:picMkLst>
            <pc:docMk/>
            <pc:sldMk cId="3782224307" sldId="434"/>
            <ac:picMk id="23" creationId="{CACD4954-C37C-4A12-94C2-17398FA1C4AF}"/>
          </ac:picMkLst>
        </pc:picChg>
        <pc:picChg chg="del">
          <ac:chgData name="Parthum, Bryan" userId="0944d42a-0297-47b7-847f-b5cd4d2f087f" providerId="ADAL" clId="{70BDFEFA-5403-4EE0-B8E5-92F8A31E8231}" dt="2022-09-11T15:06:36.119" v="1347" actId="478"/>
          <ac:picMkLst>
            <pc:docMk/>
            <pc:sldMk cId="3782224307" sldId="434"/>
            <ac:picMk id="25" creationId="{516A3B8C-5D33-431E-AACE-37D083FAB401}"/>
          </ac:picMkLst>
        </pc:picChg>
        <pc:picChg chg="del">
          <ac:chgData name="Parthum, Bryan" userId="0944d42a-0297-47b7-847f-b5cd4d2f087f" providerId="ADAL" clId="{70BDFEFA-5403-4EE0-B8E5-92F8A31E8231}" dt="2022-09-11T15:06:38.023" v="1348" actId="478"/>
          <ac:picMkLst>
            <pc:docMk/>
            <pc:sldMk cId="3782224307" sldId="434"/>
            <ac:picMk id="27" creationId="{3D2F5B1A-B4CB-48C3-9A4A-F2E0437449B4}"/>
          </ac:picMkLst>
        </pc:picChg>
        <pc:picChg chg="del">
          <ac:chgData name="Parthum, Bryan" userId="0944d42a-0297-47b7-847f-b5cd4d2f087f" providerId="ADAL" clId="{70BDFEFA-5403-4EE0-B8E5-92F8A31E8231}" dt="2022-09-11T15:06:51.504" v="1354" actId="478"/>
          <ac:picMkLst>
            <pc:docMk/>
            <pc:sldMk cId="3782224307" sldId="434"/>
            <ac:picMk id="28" creationId="{911352AC-EC91-4BEC-9779-14CD94F9FEE3}"/>
          </ac:picMkLst>
        </pc:picChg>
        <pc:picChg chg="del">
          <ac:chgData name="Parthum, Bryan" userId="0944d42a-0297-47b7-847f-b5cd4d2f087f" providerId="ADAL" clId="{70BDFEFA-5403-4EE0-B8E5-92F8A31E8231}" dt="2022-09-11T15:06:52.656" v="1355" actId="478"/>
          <ac:picMkLst>
            <pc:docMk/>
            <pc:sldMk cId="3782224307" sldId="434"/>
            <ac:picMk id="29" creationId="{4DCB2E94-FE89-47CE-83CE-E158EE5EFA4E}"/>
          </ac:picMkLst>
        </pc:picChg>
        <pc:picChg chg="del">
          <ac:chgData name="Parthum, Bryan" userId="0944d42a-0297-47b7-847f-b5cd4d2f087f" providerId="ADAL" clId="{70BDFEFA-5403-4EE0-B8E5-92F8A31E8231}" dt="2022-09-11T15:06:36.119" v="1347" actId="478"/>
          <ac:picMkLst>
            <pc:docMk/>
            <pc:sldMk cId="3782224307" sldId="434"/>
            <ac:picMk id="30" creationId="{756D7308-10C6-4D23-8407-02736163EF3D}"/>
          </ac:picMkLst>
        </pc:picChg>
        <pc:picChg chg="del">
          <ac:chgData name="Parthum, Bryan" userId="0944d42a-0297-47b7-847f-b5cd4d2f087f" providerId="ADAL" clId="{70BDFEFA-5403-4EE0-B8E5-92F8A31E8231}" dt="2022-09-11T15:06:53.919" v="1356" actId="478"/>
          <ac:picMkLst>
            <pc:docMk/>
            <pc:sldMk cId="3782224307" sldId="434"/>
            <ac:picMk id="32" creationId="{25654FFA-1B94-47D6-903E-76D5B1616BB7}"/>
          </ac:picMkLst>
        </pc:picChg>
        <pc:picChg chg="del">
          <ac:chgData name="Parthum, Bryan" userId="0944d42a-0297-47b7-847f-b5cd4d2f087f" providerId="ADAL" clId="{70BDFEFA-5403-4EE0-B8E5-92F8A31E8231}" dt="2022-09-11T15:06:50.204" v="1353" actId="478"/>
          <ac:picMkLst>
            <pc:docMk/>
            <pc:sldMk cId="3782224307" sldId="434"/>
            <ac:picMk id="34" creationId="{ED877F70-C987-47A4-9F3C-8A3AD92EC005}"/>
          </ac:picMkLst>
        </pc:picChg>
        <pc:picChg chg="add mod">
          <ac:chgData name="Parthum, Bryan" userId="0944d42a-0297-47b7-847f-b5cd4d2f087f" providerId="ADAL" clId="{70BDFEFA-5403-4EE0-B8E5-92F8A31E8231}" dt="2022-09-11T15:07:02.568" v="1358"/>
          <ac:picMkLst>
            <pc:docMk/>
            <pc:sldMk cId="3782224307" sldId="434"/>
            <ac:picMk id="37" creationId="{05596501-FDD6-4804-97E3-928B68E8B2AD}"/>
          </ac:picMkLst>
        </pc:picChg>
        <pc:picChg chg="del">
          <ac:chgData name="Parthum, Bryan" userId="0944d42a-0297-47b7-847f-b5cd4d2f087f" providerId="ADAL" clId="{70BDFEFA-5403-4EE0-B8E5-92F8A31E8231}" dt="2022-09-11T15:06:42.780" v="1350" actId="478"/>
          <ac:picMkLst>
            <pc:docMk/>
            <pc:sldMk cId="3782224307" sldId="434"/>
            <ac:picMk id="38" creationId="{35775D85-E065-42FB-A303-35CC6DCC2BE9}"/>
          </ac:picMkLst>
        </pc:picChg>
        <pc:picChg chg="del">
          <ac:chgData name="Parthum, Bryan" userId="0944d42a-0297-47b7-847f-b5cd4d2f087f" providerId="ADAL" clId="{70BDFEFA-5403-4EE0-B8E5-92F8A31E8231}" dt="2022-09-11T15:06:36.119" v="1347" actId="478"/>
          <ac:picMkLst>
            <pc:docMk/>
            <pc:sldMk cId="3782224307" sldId="434"/>
            <ac:picMk id="42" creationId="{1234C5B3-116C-4B10-A7BB-54BCAF5198B2}"/>
          </ac:picMkLst>
        </pc:picChg>
        <pc:picChg chg="del">
          <ac:chgData name="Parthum, Bryan" userId="0944d42a-0297-47b7-847f-b5cd4d2f087f" providerId="ADAL" clId="{70BDFEFA-5403-4EE0-B8E5-92F8A31E8231}" dt="2022-09-11T15:06:36.119" v="1347" actId="478"/>
          <ac:picMkLst>
            <pc:docMk/>
            <pc:sldMk cId="3782224307" sldId="434"/>
            <ac:picMk id="47" creationId="{FF198412-D7B3-4991-B274-73C2A1AAF36A}"/>
          </ac:picMkLst>
        </pc:picChg>
        <pc:picChg chg="del">
          <ac:chgData name="Parthum, Bryan" userId="0944d42a-0297-47b7-847f-b5cd4d2f087f" providerId="ADAL" clId="{70BDFEFA-5403-4EE0-B8E5-92F8A31E8231}" dt="2022-09-11T15:06:36.119" v="1347" actId="478"/>
          <ac:picMkLst>
            <pc:docMk/>
            <pc:sldMk cId="3782224307" sldId="434"/>
            <ac:picMk id="49" creationId="{1BB56446-108C-40B3-9883-8C91A7802362}"/>
          </ac:picMkLst>
        </pc:picChg>
        <pc:picChg chg="del">
          <ac:chgData name="Parthum, Bryan" userId="0944d42a-0297-47b7-847f-b5cd4d2f087f" providerId="ADAL" clId="{70BDFEFA-5403-4EE0-B8E5-92F8A31E8231}" dt="2022-09-11T15:07:07.077" v="1360" actId="478"/>
          <ac:picMkLst>
            <pc:docMk/>
            <pc:sldMk cId="3782224307" sldId="434"/>
            <ac:picMk id="51" creationId="{0BAA458B-7B63-4A7C-B4A7-283C324D16EB}"/>
          </ac:picMkLst>
        </pc:picChg>
        <pc:picChg chg="del">
          <ac:chgData name="Parthum, Bryan" userId="0944d42a-0297-47b7-847f-b5cd4d2f087f" providerId="ADAL" clId="{70BDFEFA-5403-4EE0-B8E5-92F8A31E8231}" dt="2022-09-11T15:06:36.119" v="1347" actId="478"/>
          <ac:picMkLst>
            <pc:docMk/>
            <pc:sldMk cId="3782224307" sldId="434"/>
            <ac:picMk id="58" creationId="{67297FB3-DFFC-482C-B1AF-FE625881B187}"/>
          </ac:picMkLst>
        </pc:picChg>
        <pc:picChg chg="del">
          <ac:chgData name="Parthum, Bryan" userId="0944d42a-0297-47b7-847f-b5cd4d2f087f" providerId="ADAL" clId="{70BDFEFA-5403-4EE0-B8E5-92F8A31E8231}" dt="2022-09-11T15:06:46.393" v="1351" actId="478"/>
          <ac:picMkLst>
            <pc:docMk/>
            <pc:sldMk cId="3782224307" sldId="434"/>
            <ac:picMk id="60" creationId="{44C629DC-AD82-4EED-BC95-044AE0873B44}"/>
          </ac:picMkLst>
        </pc:picChg>
        <pc:picChg chg="del">
          <ac:chgData name="Parthum, Bryan" userId="0944d42a-0297-47b7-847f-b5cd4d2f087f" providerId="ADAL" clId="{70BDFEFA-5403-4EE0-B8E5-92F8A31E8231}" dt="2022-09-11T15:06:47.806" v="1352" actId="478"/>
          <ac:picMkLst>
            <pc:docMk/>
            <pc:sldMk cId="3782224307" sldId="434"/>
            <ac:picMk id="61" creationId="{77B13BCB-292E-41BB-B0C5-11DB85BFFE4B}"/>
          </ac:picMkLst>
        </pc:picChg>
        <pc:picChg chg="del">
          <ac:chgData name="Parthum, Bryan" userId="0944d42a-0297-47b7-847f-b5cd4d2f087f" providerId="ADAL" clId="{70BDFEFA-5403-4EE0-B8E5-92F8A31E8231}" dt="2022-09-11T15:06:36.119" v="1347" actId="478"/>
          <ac:picMkLst>
            <pc:docMk/>
            <pc:sldMk cId="3782224307" sldId="434"/>
            <ac:picMk id="62" creationId="{F550CE0D-386E-49B1-80AA-8DD5AF04B10B}"/>
          </ac:picMkLst>
        </pc:picChg>
        <pc:picChg chg="del">
          <ac:chgData name="Parthum, Bryan" userId="0944d42a-0297-47b7-847f-b5cd4d2f087f" providerId="ADAL" clId="{70BDFEFA-5403-4EE0-B8E5-92F8A31E8231}" dt="2022-09-11T15:07:05.025" v="1359" actId="478"/>
          <ac:picMkLst>
            <pc:docMk/>
            <pc:sldMk cId="3782224307" sldId="434"/>
            <ac:picMk id="63" creationId="{D4FAD4A0-C1E2-4C2D-897C-E0DB6FEF4BA2}"/>
          </ac:picMkLst>
        </pc:picChg>
        <pc:picChg chg="del">
          <ac:chgData name="Parthum, Bryan" userId="0944d42a-0297-47b7-847f-b5cd4d2f087f" providerId="ADAL" clId="{70BDFEFA-5403-4EE0-B8E5-92F8A31E8231}" dt="2022-09-11T15:06:36.119" v="1347" actId="478"/>
          <ac:picMkLst>
            <pc:docMk/>
            <pc:sldMk cId="3782224307" sldId="434"/>
            <ac:picMk id="67" creationId="{E5ED2DA4-1640-4095-98A5-81A13B96340F}"/>
          </ac:picMkLst>
        </pc:picChg>
        <pc:picChg chg="del">
          <ac:chgData name="Parthum, Bryan" userId="0944d42a-0297-47b7-847f-b5cd4d2f087f" providerId="ADAL" clId="{70BDFEFA-5403-4EE0-B8E5-92F8A31E8231}" dt="2022-09-11T15:06:36.119" v="1347" actId="478"/>
          <ac:picMkLst>
            <pc:docMk/>
            <pc:sldMk cId="3782224307" sldId="434"/>
            <ac:picMk id="68" creationId="{A40CDC59-6E70-4C15-A939-D8CD99E7B0E7}"/>
          </ac:picMkLst>
        </pc:picChg>
      </pc:sldChg>
      <pc:sldChg chg="delSp modSp add mod">
        <pc:chgData name="Parthum, Bryan" userId="0944d42a-0297-47b7-847f-b5cd4d2f087f" providerId="ADAL" clId="{70BDFEFA-5403-4EE0-B8E5-92F8A31E8231}" dt="2022-09-11T15:08:30.614" v="1375" actId="207"/>
        <pc:sldMkLst>
          <pc:docMk/>
          <pc:sldMk cId="871568390" sldId="435"/>
        </pc:sldMkLst>
        <pc:spChg chg="del">
          <ac:chgData name="Parthum, Bryan" userId="0944d42a-0297-47b7-847f-b5cd4d2f087f" providerId="ADAL" clId="{70BDFEFA-5403-4EE0-B8E5-92F8A31E8231}" dt="2022-09-11T15:07:53.482" v="1366" actId="478"/>
          <ac:spMkLst>
            <pc:docMk/>
            <pc:sldMk cId="871568390" sldId="435"/>
            <ac:spMk id="44" creationId="{26C9A490-4E8E-4628-8BA9-08EB40390329}"/>
          </ac:spMkLst>
        </pc:spChg>
        <pc:spChg chg="mod">
          <ac:chgData name="Parthum, Bryan" userId="0944d42a-0297-47b7-847f-b5cd4d2f087f" providerId="ADAL" clId="{70BDFEFA-5403-4EE0-B8E5-92F8A31E8231}" dt="2022-09-11T15:08:30.614" v="1375" actId="207"/>
          <ac:spMkLst>
            <pc:docMk/>
            <pc:sldMk cId="871568390" sldId="435"/>
            <ac:spMk id="71" creationId="{77DDDE06-ECD1-4D57-982F-E6D829455802}"/>
          </ac:spMkLst>
        </pc:spChg>
        <pc:spChg chg="del">
          <ac:chgData name="Parthum, Bryan" userId="0944d42a-0297-47b7-847f-b5cd4d2f087f" providerId="ADAL" clId="{70BDFEFA-5403-4EE0-B8E5-92F8A31E8231}" dt="2022-09-11T15:07:53.482" v="1366" actId="478"/>
          <ac:spMkLst>
            <pc:docMk/>
            <pc:sldMk cId="871568390" sldId="435"/>
            <ac:spMk id="76" creationId="{72FF3B12-C4AD-4E54-B682-B39B7DE8B480}"/>
          </ac:spMkLst>
        </pc:spChg>
        <pc:spChg chg="del">
          <ac:chgData name="Parthum, Bryan" userId="0944d42a-0297-47b7-847f-b5cd4d2f087f" providerId="ADAL" clId="{70BDFEFA-5403-4EE0-B8E5-92F8A31E8231}" dt="2022-09-11T15:07:53.482" v="1366" actId="478"/>
          <ac:spMkLst>
            <pc:docMk/>
            <pc:sldMk cId="871568390" sldId="435"/>
            <ac:spMk id="77" creationId="{106720C7-CD2B-4590-A298-1FD866C917E7}"/>
          </ac:spMkLst>
        </pc:spChg>
        <pc:spChg chg="del">
          <ac:chgData name="Parthum, Bryan" userId="0944d42a-0297-47b7-847f-b5cd4d2f087f" providerId="ADAL" clId="{70BDFEFA-5403-4EE0-B8E5-92F8A31E8231}" dt="2022-09-11T15:07:53.482" v="1366" actId="478"/>
          <ac:spMkLst>
            <pc:docMk/>
            <pc:sldMk cId="871568390" sldId="435"/>
            <ac:spMk id="78" creationId="{605FFD87-6E52-4D2D-8F9A-178F051E542B}"/>
          </ac:spMkLst>
        </pc:spChg>
        <pc:picChg chg="del">
          <ac:chgData name="Parthum, Bryan" userId="0944d42a-0297-47b7-847f-b5cd4d2f087f" providerId="ADAL" clId="{70BDFEFA-5403-4EE0-B8E5-92F8A31E8231}" dt="2022-09-11T15:07:53.482" v="1366" actId="478"/>
          <ac:picMkLst>
            <pc:docMk/>
            <pc:sldMk cId="871568390" sldId="435"/>
            <ac:picMk id="21" creationId="{553494B2-56C4-49AA-879D-44C083C3F7C2}"/>
          </ac:picMkLst>
        </pc:picChg>
        <pc:picChg chg="del">
          <ac:chgData name="Parthum, Bryan" userId="0944d42a-0297-47b7-847f-b5cd4d2f087f" providerId="ADAL" clId="{70BDFEFA-5403-4EE0-B8E5-92F8A31E8231}" dt="2022-09-11T15:07:53.482" v="1366" actId="478"/>
          <ac:picMkLst>
            <pc:docMk/>
            <pc:sldMk cId="871568390" sldId="435"/>
            <ac:picMk id="23" creationId="{CACD4954-C37C-4A12-94C2-17398FA1C4AF}"/>
          </ac:picMkLst>
        </pc:picChg>
        <pc:picChg chg="del">
          <ac:chgData name="Parthum, Bryan" userId="0944d42a-0297-47b7-847f-b5cd4d2f087f" providerId="ADAL" clId="{70BDFEFA-5403-4EE0-B8E5-92F8A31E8231}" dt="2022-09-11T15:07:53.482" v="1366" actId="478"/>
          <ac:picMkLst>
            <pc:docMk/>
            <pc:sldMk cId="871568390" sldId="435"/>
            <ac:picMk id="25" creationId="{516A3B8C-5D33-431E-AACE-37D083FAB401}"/>
          </ac:picMkLst>
        </pc:picChg>
        <pc:picChg chg="del">
          <ac:chgData name="Parthum, Bryan" userId="0944d42a-0297-47b7-847f-b5cd4d2f087f" providerId="ADAL" clId="{70BDFEFA-5403-4EE0-B8E5-92F8A31E8231}" dt="2022-09-11T15:07:55.777" v="1368" actId="478"/>
          <ac:picMkLst>
            <pc:docMk/>
            <pc:sldMk cId="871568390" sldId="435"/>
            <ac:picMk id="27" creationId="{3D2F5B1A-B4CB-48C3-9A4A-F2E0437449B4}"/>
          </ac:picMkLst>
        </pc:picChg>
        <pc:picChg chg="del">
          <ac:chgData name="Parthum, Bryan" userId="0944d42a-0297-47b7-847f-b5cd4d2f087f" providerId="ADAL" clId="{70BDFEFA-5403-4EE0-B8E5-92F8A31E8231}" dt="2022-09-11T15:07:53.482" v="1366" actId="478"/>
          <ac:picMkLst>
            <pc:docMk/>
            <pc:sldMk cId="871568390" sldId="435"/>
            <ac:picMk id="30" creationId="{756D7308-10C6-4D23-8407-02736163EF3D}"/>
          </ac:picMkLst>
        </pc:picChg>
        <pc:picChg chg="del">
          <ac:chgData name="Parthum, Bryan" userId="0944d42a-0297-47b7-847f-b5cd4d2f087f" providerId="ADAL" clId="{70BDFEFA-5403-4EE0-B8E5-92F8A31E8231}" dt="2022-09-11T15:07:54.504" v="1367" actId="478"/>
          <ac:picMkLst>
            <pc:docMk/>
            <pc:sldMk cId="871568390" sldId="435"/>
            <ac:picMk id="38" creationId="{35775D85-E065-42FB-A303-35CC6DCC2BE9}"/>
          </ac:picMkLst>
        </pc:picChg>
        <pc:picChg chg="del">
          <ac:chgData name="Parthum, Bryan" userId="0944d42a-0297-47b7-847f-b5cd4d2f087f" providerId="ADAL" clId="{70BDFEFA-5403-4EE0-B8E5-92F8A31E8231}" dt="2022-09-11T15:07:53.482" v="1366" actId="478"/>
          <ac:picMkLst>
            <pc:docMk/>
            <pc:sldMk cId="871568390" sldId="435"/>
            <ac:picMk id="42" creationId="{1234C5B3-116C-4B10-A7BB-54BCAF5198B2}"/>
          </ac:picMkLst>
        </pc:picChg>
        <pc:picChg chg="del">
          <ac:chgData name="Parthum, Bryan" userId="0944d42a-0297-47b7-847f-b5cd4d2f087f" providerId="ADAL" clId="{70BDFEFA-5403-4EE0-B8E5-92F8A31E8231}" dt="2022-09-11T15:07:53.482" v="1366" actId="478"/>
          <ac:picMkLst>
            <pc:docMk/>
            <pc:sldMk cId="871568390" sldId="435"/>
            <ac:picMk id="47" creationId="{FF198412-D7B3-4991-B274-73C2A1AAF36A}"/>
          </ac:picMkLst>
        </pc:picChg>
        <pc:picChg chg="del">
          <ac:chgData name="Parthum, Bryan" userId="0944d42a-0297-47b7-847f-b5cd4d2f087f" providerId="ADAL" clId="{70BDFEFA-5403-4EE0-B8E5-92F8A31E8231}" dt="2022-09-11T15:07:53.482" v="1366" actId="478"/>
          <ac:picMkLst>
            <pc:docMk/>
            <pc:sldMk cId="871568390" sldId="435"/>
            <ac:picMk id="49" creationId="{1BB56446-108C-40B3-9883-8C91A7802362}"/>
          </ac:picMkLst>
        </pc:picChg>
        <pc:picChg chg="del">
          <ac:chgData name="Parthum, Bryan" userId="0944d42a-0297-47b7-847f-b5cd4d2f087f" providerId="ADAL" clId="{70BDFEFA-5403-4EE0-B8E5-92F8A31E8231}" dt="2022-09-11T15:08:24.934" v="1373" actId="478"/>
          <ac:picMkLst>
            <pc:docMk/>
            <pc:sldMk cId="871568390" sldId="435"/>
            <ac:picMk id="51" creationId="{0BAA458B-7B63-4A7C-B4A7-283C324D16EB}"/>
          </ac:picMkLst>
        </pc:picChg>
        <pc:picChg chg="del">
          <ac:chgData name="Parthum, Bryan" userId="0944d42a-0297-47b7-847f-b5cd4d2f087f" providerId="ADAL" clId="{70BDFEFA-5403-4EE0-B8E5-92F8A31E8231}" dt="2022-09-11T15:07:53.482" v="1366" actId="478"/>
          <ac:picMkLst>
            <pc:docMk/>
            <pc:sldMk cId="871568390" sldId="435"/>
            <ac:picMk id="58" creationId="{67297FB3-DFFC-482C-B1AF-FE625881B187}"/>
          </ac:picMkLst>
        </pc:picChg>
        <pc:picChg chg="mod">
          <ac:chgData name="Parthum, Bryan" userId="0944d42a-0297-47b7-847f-b5cd4d2f087f" providerId="ADAL" clId="{70BDFEFA-5403-4EE0-B8E5-92F8A31E8231}" dt="2022-09-11T15:06:58.224" v="1357" actId="1076"/>
          <ac:picMkLst>
            <pc:docMk/>
            <pc:sldMk cId="871568390" sldId="435"/>
            <ac:picMk id="60" creationId="{44C629DC-AD82-4EED-BC95-044AE0873B44}"/>
          </ac:picMkLst>
        </pc:picChg>
        <pc:picChg chg="del">
          <ac:chgData name="Parthum, Bryan" userId="0944d42a-0297-47b7-847f-b5cd4d2f087f" providerId="ADAL" clId="{70BDFEFA-5403-4EE0-B8E5-92F8A31E8231}" dt="2022-09-11T15:07:53.482" v="1366" actId="478"/>
          <ac:picMkLst>
            <pc:docMk/>
            <pc:sldMk cId="871568390" sldId="435"/>
            <ac:picMk id="62" creationId="{F550CE0D-386E-49B1-80AA-8DD5AF04B10B}"/>
          </ac:picMkLst>
        </pc:picChg>
        <pc:picChg chg="del">
          <ac:chgData name="Parthum, Bryan" userId="0944d42a-0297-47b7-847f-b5cd4d2f087f" providerId="ADAL" clId="{70BDFEFA-5403-4EE0-B8E5-92F8A31E8231}" dt="2022-09-11T15:08:26.769" v="1374" actId="478"/>
          <ac:picMkLst>
            <pc:docMk/>
            <pc:sldMk cId="871568390" sldId="435"/>
            <ac:picMk id="63" creationId="{D4FAD4A0-C1E2-4C2D-897C-E0DB6FEF4BA2}"/>
          </ac:picMkLst>
        </pc:picChg>
        <pc:picChg chg="del">
          <ac:chgData name="Parthum, Bryan" userId="0944d42a-0297-47b7-847f-b5cd4d2f087f" providerId="ADAL" clId="{70BDFEFA-5403-4EE0-B8E5-92F8A31E8231}" dt="2022-09-11T15:07:53.482" v="1366" actId="478"/>
          <ac:picMkLst>
            <pc:docMk/>
            <pc:sldMk cId="871568390" sldId="435"/>
            <ac:picMk id="67" creationId="{E5ED2DA4-1640-4095-98A5-81A13B96340F}"/>
          </ac:picMkLst>
        </pc:picChg>
        <pc:picChg chg="del">
          <ac:chgData name="Parthum, Bryan" userId="0944d42a-0297-47b7-847f-b5cd4d2f087f" providerId="ADAL" clId="{70BDFEFA-5403-4EE0-B8E5-92F8A31E8231}" dt="2022-09-11T15:07:53.482" v="1366" actId="478"/>
          <ac:picMkLst>
            <pc:docMk/>
            <pc:sldMk cId="871568390" sldId="435"/>
            <ac:picMk id="68" creationId="{A40CDC59-6E70-4C15-A939-D8CD99E7B0E7}"/>
          </ac:picMkLst>
        </pc:picChg>
      </pc:sldChg>
      <pc:sldChg chg="delSp modSp add mod">
        <pc:chgData name="Parthum, Bryan" userId="0944d42a-0297-47b7-847f-b5cd4d2f087f" providerId="ADAL" clId="{70BDFEFA-5403-4EE0-B8E5-92F8A31E8231}" dt="2022-09-11T15:06:25.612" v="1346" actId="207"/>
        <pc:sldMkLst>
          <pc:docMk/>
          <pc:sldMk cId="1753219995" sldId="436"/>
        </pc:sldMkLst>
        <pc:spChg chg="del">
          <ac:chgData name="Parthum, Bryan" userId="0944d42a-0297-47b7-847f-b5cd4d2f087f" providerId="ADAL" clId="{70BDFEFA-5403-4EE0-B8E5-92F8A31E8231}" dt="2022-09-11T15:05:47.380" v="1336" actId="478"/>
          <ac:spMkLst>
            <pc:docMk/>
            <pc:sldMk cId="1753219995" sldId="436"/>
            <ac:spMk id="44" creationId="{26C9A490-4E8E-4628-8BA9-08EB40390329}"/>
          </ac:spMkLst>
        </pc:spChg>
        <pc:spChg chg="mod">
          <ac:chgData name="Parthum, Bryan" userId="0944d42a-0297-47b7-847f-b5cd4d2f087f" providerId="ADAL" clId="{70BDFEFA-5403-4EE0-B8E5-92F8A31E8231}" dt="2022-09-11T15:06:25.612" v="1346" actId="207"/>
          <ac:spMkLst>
            <pc:docMk/>
            <pc:sldMk cId="1753219995" sldId="436"/>
            <ac:spMk id="71" creationId="{77DDDE06-ECD1-4D57-982F-E6D829455802}"/>
          </ac:spMkLst>
        </pc:spChg>
        <pc:spChg chg="del">
          <ac:chgData name="Parthum, Bryan" userId="0944d42a-0297-47b7-847f-b5cd4d2f087f" providerId="ADAL" clId="{70BDFEFA-5403-4EE0-B8E5-92F8A31E8231}" dt="2022-09-11T15:05:47.380" v="1336" actId="478"/>
          <ac:spMkLst>
            <pc:docMk/>
            <pc:sldMk cId="1753219995" sldId="436"/>
            <ac:spMk id="76" creationId="{72FF3B12-C4AD-4E54-B682-B39B7DE8B480}"/>
          </ac:spMkLst>
        </pc:spChg>
        <pc:spChg chg="del">
          <ac:chgData name="Parthum, Bryan" userId="0944d42a-0297-47b7-847f-b5cd4d2f087f" providerId="ADAL" clId="{70BDFEFA-5403-4EE0-B8E5-92F8A31E8231}" dt="2022-09-11T15:05:47.380" v="1336" actId="478"/>
          <ac:spMkLst>
            <pc:docMk/>
            <pc:sldMk cId="1753219995" sldId="436"/>
            <ac:spMk id="77" creationId="{106720C7-CD2B-4590-A298-1FD866C917E7}"/>
          </ac:spMkLst>
        </pc:spChg>
        <pc:spChg chg="del">
          <ac:chgData name="Parthum, Bryan" userId="0944d42a-0297-47b7-847f-b5cd4d2f087f" providerId="ADAL" clId="{70BDFEFA-5403-4EE0-B8E5-92F8A31E8231}" dt="2022-09-11T15:05:47.380" v="1336" actId="478"/>
          <ac:spMkLst>
            <pc:docMk/>
            <pc:sldMk cId="1753219995" sldId="436"/>
            <ac:spMk id="78" creationId="{605FFD87-6E52-4D2D-8F9A-178F051E542B}"/>
          </ac:spMkLst>
        </pc:spChg>
        <pc:picChg chg="del">
          <ac:chgData name="Parthum, Bryan" userId="0944d42a-0297-47b7-847f-b5cd4d2f087f" providerId="ADAL" clId="{70BDFEFA-5403-4EE0-B8E5-92F8A31E8231}" dt="2022-09-11T15:05:47.380" v="1336" actId="478"/>
          <ac:picMkLst>
            <pc:docMk/>
            <pc:sldMk cId="1753219995" sldId="436"/>
            <ac:picMk id="21" creationId="{553494B2-56C4-49AA-879D-44C083C3F7C2}"/>
          </ac:picMkLst>
        </pc:picChg>
        <pc:picChg chg="del">
          <ac:chgData name="Parthum, Bryan" userId="0944d42a-0297-47b7-847f-b5cd4d2f087f" providerId="ADAL" clId="{70BDFEFA-5403-4EE0-B8E5-92F8A31E8231}" dt="2022-09-11T15:05:47.380" v="1336" actId="478"/>
          <ac:picMkLst>
            <pc:docMk/>
            <pc:sldMk cId="1753219995" sldId="436"/>
            <ac:picMk id="23" creationId="{CACD4954-C37C-4A12-94C2-17398FA1C4AF}"/>
          </ac:picMkLst>
        </pc:picChg>
        <pc:picChg chg="del">
          <ac:chgData name="Parthum, Bryan" userId="0944d42a-0297-47b7-847f-b5cd4d2f087f" providerId="ADAL" clId="{70BDFEFA-5403-4EE0-B8E5-92F8A31E8231}" dt="2022-09-11T15:05:47.380" v="1336" actId="478"/>
          <ac:picMkLst>
            <pc:docMk/>
            <pc:sldMk cId="1753219995" sldId="436"/>
            <ac:picMk id="25" creationId="{516A3B8C-5D33-431E-AACE-37D083FAB401}"/>
          </ac:picMkLst>
        </pc:picChg>
        <pc:picChg chg="del">
          <ac:chgData name="Parthum, Bryan" userId="0944d42a-0297-47b7-847f-b5cd4d2f087f" providerId="ADAL" clId="{70BDFEFA-5403-4EE0-B8E5-92F8A31E8231}" dt="2022-09-11T15:05:49.323" v="1337" actId="478"/>
          <ac:picMkLst>
            <pc:docMk/>
            <pc:sldMk cId="1753219995" sldId="436"/>
            <ac:picMk id="27" creationId="{3D2F5B1A-B4CB-48C3-9A4A-F2E0437449B4}"/>
          </ac:picMkLst>
        </pc:picChg>
        <pc:picChg chg="del">
          <ac:chgData name="Parthum, Bryan" userId="0944d42a-0297-47b7-847f-b5cd4d2f087f" providerId="ADAL" clId="{70BDFEFA-5403-4EE0-B8E5-92F8A31E8231}" dt="2022-09-11T15:06:11.817" v="1342" actId="478"/>
          <ac:picMkLst>
            <pc:docMk/>
            <pc:sldMk cId="1753219995" sldId="436"/>
            <ac:picMk id="28" creationId="{911352AC-EC91-4BEC-9779-14CD94F9FEE3}"/>
          </ac:picMkLst>
        </pc:picChg>
        <pc:picChg chg="del">
          <ac:chgData name="Parthum, Bryan" userId="0944d42a-0297-47b7-847f-b5cd4d2f087f" providerId="ADAL" clId="{70BDFEFA-5403-4EE0-B8E5-92F8A31E8231}" dt="2022-09-11T15:06:11.817" v="1342" actId="478"/>
          <ac:picMkLst>
            <pc:docMk/>
            <pc:sldMk cId="1753219995" sldId="436"/>
            <ac:picMk id="29" creationId="{4DCB2E94-FE89-47CE-83CE-E158EE5EFA4E}"/>
          </ac:picMkLst>
        </pc:picChg>
        <pc:picChg chg="del">
          <ac:chgData name="Parthum, Bryan" userId="0944d42a-0297-47b7-847f-b5cd4d2f087f" providerId="ADAL" clId="{70BDFEFA-5403-4EE0-B8E5-92F8A31E8231}" dt="2022-09-11T15:05:47.380" v="1336" actId="478"/>
          <ac:picMkLst>
            <pc:docMk/>
            <pc:sldMk cId="1753219995" sldId="436"/>
            <ac:picMk id="30" creationId="{756D7308-10C6-4D23-8407-02736163EF3D}"/>
          </ac:picMkLst>
        </pc:picChg>
        <pc:picChg chg="del">
          <ac:chgData name="Parthum, Bryan" userId="0944d42a-0297-47b7-847f-b5cd4d2f087f" providerId="ADAL" clId="{70BDFEFA-5403-4EE0-B8E5-92F8A31E8231}" dt="2022-09-11T15:06:13.348" v="1343" actId="478"/>
          <ac:picMkLst>
            <pc:docMk/>
            <pc:sldMk cId="1753219995" sldId="436"/>
            <ac:picMk id="32" creationId="{25654FFA-1B94-47D6-903E-76D5B1616BB7}"/>
          </ac:picMkLst>
        </pc:picChg>
        <pc:picChg chg="del">
          <ac:chgData name="Parthum, Bryan" userId="0944d42a-0297-47b7-847f-b5cd4d2f087f" providerId="ADAL" clId="{70BDFEFA-5403-4EE0-B8E5-92F8A31E8231}" dt="2022-09-11T15:06:11.817" v="1342" actId="478"/>
          <ac:picMkLst>
            <pc:docMk/>
            <pc:sldMk cId="1753219995" sldId="436"/>
            <ac:picMk id="34" creationId="{ED877F70-C987-47A4-9F3C-8A3AD92EC005}"/>
          </ac:picMkLst>
        </pc:picChg>
        <pc:picChg chg="del mod">
          <ac:chgData name="Parthum, Bryan" userId="0944d42a-0297-47b7-847f-b5cd4d2f087f" providerId="ADAL" clId="{70BDFEFA-5403-4EE0-B8E5-92F8A31E8231}" dt="2022-09-11T15:05:56.835" v="1339" actId="478"/>
          <ac:picMkLst>
            <pc:docMk/>
            <pc:sldMk cId="1753219995" sldId="436"/>
            <ac:picMk id="38" creationId="{35775D85-E065-42FB-A303-35CC6DCC2BE9}"/>
          </ac:picMkLst>
        </pc:picChg>
        <pc:picChg chg="del">
          <ac:chgData name="Parthum, Bryan" userId="0944d42a-0297-47b7-847f-b5cd4d2f087f" providerId="ADAL" clId="{70BDFEFA-5403-4EE0-B8E5-92F8A31E8231}" dt="2022-09-11T15:05:47.380" v="1336" actId="478"/>
          <ac:picMkLst>
            <pc:docMk/>
            <pc:sldMk cId="1753219995" sldId="436"/>
            <ac:picMk id="42" creationId="{1234C5B3-116C-4B10-A7BB-54BCAF5198B2}"/>
          </ac:picMkLst>
        </pc:picChg>
        <pc:picChg chg="del">
          <ac:chgData name="Parthum, Bryan" userId="0944d42a-0297-47b7-847f-b5cd4d2f087f" providerId="ADAL" clId="{70BDFEFA-5403-4EE0-B8E5-92F8A31E8231}" dt="2022-09-11T15:05:47.380" v="1336" actId="478"/>
          <ac:picMkLst>
            <pc:docMk/>
            <pc:sldMk cId="1753219995" sldId="436"/>
            <ac:picMk id="47" creationId="{FF198412-D7B3-4991-B274-73C2A1AAF36A}"/>
          </ac:picMkLst>
        </pc:picChg>
        <pc:picChg chg="del">
          <ac:chgData name="Parthum, Bryan" userId="0944d42a-0297-47b7-847f-b5cd4d2f087f" providerId="ADAL" clId="{70BDFEFA-5403-4EE0-B8E5-92F8A31E8231}" dt="2022-09-11T15:05:47.380" v="1336" actId="478"/>
          <ac:picMkLst>
            <pc:docMk/>
            <pc:sldMk cId="1753219995" sldId="436"/>
            <ac:picMk id="49" creationId="{1BB56446-108C-40B3-9883-8C91A7802362}"/>
          </ac:picMkLst>
        </pc:picChg>
        <pc:picChg chg="del">
          <ac:chgData name="Parthum, Bryan" userId="0944d42a-0297-47b7-847f-b5cd4d2f087f" providerId="ADAL" clId="{70BDFEFA-5403-4EE0-B8E5-92F8A31E8231}" dt="2022-09-11T15:06:17.442" v="1345" actId="478"/>
          <ac:picMkLst>
            <pc:docMk/>
            <pc:sldMk cId="1753219995" sldId="436"/>
            <ac:picMk id="51" creationId="{0BAA458B-7B63-4A7C-B4A7-283C324D16EB}"/>
          </ac:picMkLst>
        </pc:picChg>
        <pc:picChg chg="del">
          <ac:chgData name="Parthum, Bryan" userId="0944d42a-0297-47b7-847f-b5cd4d2f087f" providerId="ADAL" clId="{70BDFEFA-5403-4EE0-B8E5-92F8A31E8231}" dt="2022-09-11T15:05:47.380" v="1336" actId="478"/>
          <ac:picMkLst>
            <pc:docMk/>
            <pc:sldMk cId="1753219995" sldId="436"/>
            <ac:picMk id="58" creationId="{67297FB3-DFFC-482C-B1AF-FE625881B187}"/>
          </ac:picMkLst>
        </pc:picChg>
        <pc:picChg chg="del">
          <ac:chgData name="Parthum, Bryan" userId="0944d42a-0297-47b7-847f-b5cd4d2f087f" providerId="ADAL" clId="{70BDFEFA-5403-4EE0-B8E5-92F8A31E8231}" dt="2022-09-11T15:06:04.513" v="1340" actId="478"/>
          <ac:picMkLst>
            <pc:docMk/>
            <pc:sldMk cId="1753219995" sldId="436"/>
            <ac:picMk id="60" creationId="{44C629DC-AD82-4EED-BC95-044AE0873B44}"/>
          </ac:picMkLst>
        </pc:picChg>
        <pc:picChg chg="del">
          <ac:chgData name="Parthum, Bryan" userId="0944d42a-0297-47b7-847f-b5cd4d2f087f" providerId="ADAL" clId="{70BDFEFA-5403-4EE0-B8E5-92F8A31E8231}" dt="2022-09-11T15:06:05.612" v="1341" actId="478"/>
          <ac:picMkLst>
            <pc:docMk/>
            <pc:sldMk cId="1753219995" sldId="436"/>
            <ac:picMk id="61" creationId="{77B13BCB-292E-41BB-B0C5-11DB85BFFE4B}"/>
          </ac:picMkLst>
        </pc:picChg>
        <pc:picChg chg="del">
          <ac:chgData name="Parthum, Bryan" userId="0944d42a-0297-47b7-847f-b5cd4d2f087f" providerId="ADAL" clId="{70BDFEFA-5403-4EE0-B8E5-92F8A31E8231}" dt="2022-09-11T15:05:47.380" v="1336" actId="478"/>
          <ac:picMkLst>
            <pc:docMk/>
            <pc:sldMk cId="1753219995" sldId="436"/>
            <ac:picMk id="62" creationId="{F550CE0D-386E-49B1-80AA-8DD5AF04B10B}"/>
          </ac:picMkLst>
        </pc:picChg>
        <pc:picChg chg="del">
          <ac:chgData name="Parthum, Bryan" userId="0944d42a-0297-47b7-847f-b5cd4d2f087f" providerId="ADAL" clId="{70BDFEFA-5403-4EE0-B8E5-92F8A31E8231}" dt="2022-09-11T15:06:16.238" v="1344" actId="478"/>
          <ac:picMkLst>
            <pc:docMk/>
            <pc:sldMk cId="1753219995" sldId="436"/>
            <ac:picMk id="63" creationId="{D4FAD4A0-C1E2-4C2D-897C-E0DB6FEF4BA2}"/>
          </ac:picMkLst>
        </pc:picChg>
        <pc:picChg chg="del">
          <ac:chgData name="Parthum, Bryan" userId="0944d42a-0297-47b7-847f-b5cd4d2f087f" providerId="ADAL" clId="{70BDFEFA-5403-4EE0-B8E5-92F8A31E8231}" dt="2022-09-11T15:05:47.380" v="1336" actId="478"/>
          <ac:picMkLst>
            <pc:docMk/>
            <pc:sldMk cId="1753219995" sldId="436"/>
            <ac:picMk id="67" creationId="{E5ED2DA4-1640-4095-98A5-81A13B96340F}"/>
          </ac:picMkLst>
        </pc:picChg>
        <pc:picChg chg="del">
          <ac:chgData name="Parthum, Bryan" userId="0944d42a-0297-47b7-847f-b5cd4d2f087f" providerId="ADAL" clId="{70BDFEFA-5403-4EE0-B8E5-92F8A31E8231}" dt="2022-09-11T15:05:47.380" v="1336" actId="478"/>
          <ac:picMkLst>
            <pc:docMk/>
            <pc:sldMk cId="1753219995" sldId="436"/>
            <ac:picMk id="68" creationId="{A40CDC59-6E70-4C15-A939-D8CD99E7B0E7}"/>
          </ac:picMkLst>
        </pc:picChg>
      </pc:sldChg>
      <pc:sldChg chg="add del">
        <pc:chgData name="Parthum, Bryan" userId="0944d42a-0297-47b7-847f-b5cd4d2f087f" providerId="ADAL" clId="{70BDFEFA-5403-4EE0-B8E5-92F8A31E8231}" dt="2022-09-11T15:25:01.308" v="1467" actId="47"/>
        <pc:sldMkLst>
          <pc:docMk/>
          <pc:sldMk cId="1379981644" sldId="437"/>
        </pc:sldMkLst>
      </pc:sldChg>
      <pc:sldChg chg="add del">
        <pc:chgData name="Parthum, Bryan" userId="0944d42a-0297-47b7-847f-b5cd4d2f087f" providerId="ADAL" clId="{70BDFEFA-5403-4EE0-B8E5-92F8A31E8231}" dt="2022-09-11T15:25:01.308" v="1467" actId="47"/>
        <pc:sldMkLst>
          <pc:docMk/>
          <pc:sldMk cId="3856728679" sldId="438"/>
        </pc:sldMkLst>
      </pc:sldChg>
      <pc:sldChg chg="add del">
        <pc:chgData name="Parthum, Bryan" userId="0944d42a-0297-47b7-847f-b5cd4d2f087f" providerId="ADAL" clId="{70BDFEFA-5403-4EE0-B8E5-92F8A31E8231}" dt="2022-09-11T15:25:01.308" v="1467" actId="47"/>
        <pc:sldMkLst>
          <pc:docMk/>
          <pc:sldMk cId="4093957495" sldId="439"/>
        </pc:sldMkLst>
      </pc:sldChg>
      <pc:sldChg chg="add del ord">
        <pc:chgData name="Parthum, Bryan" userId="0944d42a-0297-47b7-847f-b5cd4d2f087f" providerId="ADAL" clId="{70BDFEFA-5403-4EE0-B8E5-92F8A31E8231}" dt="2022-09-11T15:25:53.896" v="1475"/>
        <pc:sldMkLst>
          <pc:docMk/>
          <pc:sldMk cId="1428941763" sldId="440"/>
        </pc:sldMkLst>
      </pc:sldChg>
      <pc:sldChg chg="addSp modSp add">
        <pc:chgData name="Parthum, Bryan" userId="0944d42a-0297-47b7-847f-b5cd4d2f087f" providerId="ADAL" clId="{70BDFEFA-5403-4EE0-B8E5-92F8A31E8231}" dt="2022-09-11T15:08:09.044" v="1370"/>
        <pc:sldMkLst>
          <pc:docMk/>
          <pc:sldMk cId="2579318078" sldId="441"/>
        </pc:sldMkLst>
        <pc:picChg chg="add mod">
          <ac:chgData name="Parthum, Bryan" userId="0944d42a-0297-47b7-847f-b5cd4d2f087f" providerId="ADAL" clId="{70BDFEFA-5403-4EE0-B8E5-92F8A31E8231}" dt="2022-09-11T15:08:09.044" v="1370"/>
          <ac:picMkLst>
            <pc:docMk/>
            <pc:sldMk cId="2579318078" sldId="441"/>
            <ac:picMk id="13" creationId="{DD48D709-588A-43B3-B87A-23189C5940C2}"/>
          </ac:picMkLst>
        </pc:picChg>
      </pc:sldChg>
      <pc:sldChg chg="addSp delSp modSp add mod">
        <pc:chgData name="Parthum, Bryan" userId="0944d42a-0297-47b7-847f-b5cd4d2f087f" providerId="ADAL" clId="{70BDFEFA-5403-4EE0-B8E5-92F8A31E8231}" dt="2022-09-11T15:20:43.166" v="1382" actId="478"/>
        <pc:sldMkLst>
          <pc:docMk/>
          <pc:sldMk cId="2894546182" sldId="442"/>
        </pc:sldMkLst>
        <pc:picChg chg="add mod">
          <ac:chgData name="Parthum, Bryan" userId="0944d42a-0297-47b7-847f-b5cd4d2f087f" providerId="ADAL" clId="{70BDFEFA-5403-4EE0-B8E5-92F8A31E8231}" dt="2022-09-11T15:20:20.033" v="1379"/>
          <ac:picMkLst>
            <pc:docMk/>
            <pc:sldMk cId="2894546182" sldId="442"/>
            <ac:picMk id="18" creationId="{304ACFA6-7A98-4EE7-A75C-223BE4531476}"/>
          </ac:picMkLst>
        </pc:picChg>
        <pc:picChg chg="add del mod">
          <ac:chgData name="Parthum, Bryan" userId="0944d42a-0297-47b7-847f-b5cd4d2f087f" providerId="ADAL" clId="{70BDFEFA-5403-4EE0-B8E5-92F8A31E8231}" dt="2022-09-11T15:20:43.166" v="1382" actId="478"/>
          <ac:picMkLst>
            <pc:docMk/>
            <pc:sldMk cId="2894546182" sldId="442"/>
            <ac:picMk id="19" creationId="{A8A396F4-9ECC-4071-A693-6B496649CF2B}"/>
          </ac:picMkLst>
        </pc:picChg>
      </pc:sldChg>
      <pc:sldChg chg="add del">
        <pc:chgData name="Parthum, Bryan" userId="0944d42a-0297-47b7-847f-b5cd4d2f087f" providerId="ADAL" clId="{70BDFEFA-5403-4EE0-B8E5-92F8A31E8231}" dt="2022-09-11T15:08:19.247" v="1372" actId="47"/>
        <pc:sldMkLst>
          <pc:docMk/>
          <pc:sldMk cId="4133844089" sldId="442"/>
        </pc:sldMkLst>
      </pc:sldChg>
      <pc:sldChg chg="add del">
        <pc:chgData name="Parthum, Bryan" userId="0944d42a-0297-47b7-847f-b5cd4d2f087f" providerId="ADAL" clId="{70BDFEFA-5403-4EE0-B8E5-92F8A31E8231}" dt="2022-09-11T15:21:59.986" v="1387" actId="47"/>
        <pc:sldMkLst>
          <pc:docMk/>
          <pc:sldMk cId="1251047385" sldId="443"/>
        </pc:sldMkLst>
      </pc:sldChg>
      <pc:sldChg chg="add">
        <pc:chgData name="Parthum, Bryan" userId="0944d42a-0297-47b7-847f-b5cd4d2f087f" providerId="ADAL" clId="{70BDFEFA-5403-4EE0-B8E5-92F8A31E8231}" dt="2022-09-11T15:20:40.161" v="1381" actId="2890"/>
        <pc:sldMkLst>
          <pc:docMk/>
          <pc:sldMk cId="3054246520" sldId="444"/>
        </pc:sldMkLst>
      </pc:sldChg>
      <pc:sldChg chg="addSp modSp add">
        <pc:chgData name="Parthum, Bryan" userId="0944d42a-0297-47b7-847f-b5cd4d2f087f" providerId="ADAL" clId="{70BDFEFA-5403-4EE0-B8E5-92F8A31E8231}" dt="2022-09-11T15:20:58.787" v="1384"/>
        <pc:sldMkLst>
          <pc:docMk/>
          <pc:sldMk cId="709647957" sldId="445"/>
        </pc:sldMkLst>
        <pc:picChg chg="add mod">
          <ac:chgData name="Parthum, Bryan" userId="0944d42a-0297-47b7-847f-b5cd4d2f087f" providerId="ADAL" clId="{70BDFEFA-5403-4EE0-B8E5-92F8A31E8231}" dt="2022-09-11T15:20:58.787" v="1384"/>
          <ac:picMkLst>
            <pc:docMk/>
            <pc:sldMk cId="709647957" sldId="445"/>
            <ac:picMk id="20" creationId="{64AA8DB9-E578-4662-8714-F8F05EF34AED}"/>
          </ac:picMkLst>
        </pc:picChg>
      </pc:sldChg>
      <pc:sldChg chg="modSp add">
        <pc:chgData name="Parthum, Bryan" userId="0944d42a-0297-47b7-847f-b5cd4d2f087f" providerId="ADAL" clId="{70BDFEFA-5403-4EE0-B8E5-92F8A31E8231}" dt="2022-09-11T15:21:49.108" v="1386" actId="207"/>
        <pc:sldMkLst>
          <pc:docMk/>
          <pc:sldMk cId="286080532" sldId="446"/>
        </pc:sldMkLst>
        <pc:spChg chg="mod">
          <ac:chgData name="Parthum, Bryan" userId="0944d42a-0297-47b7-847f-b5cd4d2f087f" providerId="ADAL" clId="{70BDFEFA-5403-4EE0-B8E5-92F8A31E8231}" dt="2022-09-11T15:21:49.108" v="1386" actId="207"/>
          <ac:spMkLst>
            <pc:docMk/>
            <pc:sldMk cId="286080532" sldId="446"/>
            <ac:spMk id="71" creationId="{77DDDE06-ECD1-4D57-982F-E6D829455802}"/>
          </ac:spMkLst>
        </pc:spChg>
      </pc:sldChg>
      <pc:sldChg chg="addSp delSp add del mod">
        <pc:chgData name="Parthum, Bryan" userId="0944d42a-0297-47b7-847f-b5cd4d2f087f" providerId="ADAL" clId="{70BDFEFA-5403-4EE0-B8E5-92F8A31E8231}" dt="2022-09-11T15:25:39.306" v="1472" actId="2890"/>
        <pc:sldMkLst>
          <pc:docMk/>
          <pc:sldMk cId="1842784693" sldId="447"/>
        </pc:sldMkLst>
        <pc:spChg chg="add del">
          <ac:chgData name="Parthum, Bryan" userId="0944d42a-0297-47b7-847f-b5cd4d2f087f" providerId="ADAL" clId="{70BDFEFA-5403-4EE0-B8E5-92F8A31E8231}" dt="2022-09-11T15:25:31.292" v="1471" actId="478"/>
          <ac:spMkLst>
            <pc:docMk/>
            <pc:sldMk cId="1842784693" sldId="447"/>
            <ac:spMk id="40" creationId="{860948F4-34BF-43DA-A0FA-07638306AB75}"/>
          </ac:spMkLst>
        </pc:spChg>
        <pc:spChg chg="add del">
          <ac:chgData name="Parthum, Bryan" userId="0944d42a-0297-47b7-847f-b5cd4d2f087f" providerId="ADAL" clId="{70BDFEFA-5403-4EE0-B8E5-92F8A31E8231}" dt="2022-09-11T15:25:31.292" v="1471" actId="478"/>
          <ac:spMkLst>
            <pc:docMk/>
            <pc:sldMk cId="1842784693" sldId="447"/>
            <ac:spMk id="44" creationId="{26C9A490-4E8E-4628-8BA9-08EB40390329}"/>
          </ac:spMkLst>
        </pc:spChg>
        <pc:spChg chg="add del">
          <ac:chgData name="Parthum, Bryan" userId="0944d42a-0297-47b7-847f-b5cd4d2f087f" providerId="ADAL" clId="{70BDFEFA-5403-4EE0-B8E5-92F8A31E8231}" dt="2022-09-11T15:25:31.292" v="1471" actId="478"/>
          <ac:spMkLst>
            <pc:docMk/>
            <pc:sldMk cId="1842784693" sldId="447"/>
            <ac:spMk id="76" creationId="{72FF3B12-C4AD-4E54-B682-B39B7DE8B480}"/>
          </ac:spMkLst>
        </pc:spChg>
        <pc:spChg chg="add del">
          <ac:chgData name="Parthum, Bryan" userId="0944d42a-0297-47b7-847f-b5cd4d2f087f" providerId="ADAL" clId="{70BDFEFA-5403-4EE0-B8E5-92F8A31E8231}" dt="2022-09-11T15:25:31.292" v="1471" actId="478"/>
          <ac:spMkLst>
            <pc:docMk/>
            <pc:sldMk cId="1842784693" sldId="447"/>
            <ac:spMk id="77" creationId="{106720C7-CD2B-4590-A298-1FD866C917E7}"/>
          </ac:spMkLst>
        </pc:spChg>
        <pc:spChg chg="add del">
          <ac:chgData name="Parthum, Bryan" userId="0944d42a-0297-47b7-847f-b5cd4d2f087f" providerId="ADAL" clId="{70BDFEFA-5403-4EE0-B8E5-92F8A31E8231}" dt="2022-09-11T15:25:31.292" v="1471" actId="478"/>
          <ac:spMkLst>
            <pc:docMk/>
            <pc:sldMk cId="1842784693" sldId="447"/>
            <ac:spMk id="78" creationId="{605FFD87-6E52-4D2D-8F9A-178F051E542B}"/>
          </ac:spMkLst>
        </pc:spChg>
        <pc:picChg chg="add del">
          <ac:chgData name="Parthum, Bryan" userId="0944d42a-0297-47b7-847f-b5cd4d2f087f" providerId="ADAL" clId="{70BDFEFA-5403-4EE0-B8E5-92F8A31E8231}" dt="2022-09-11T15:25:31.292" v="1471" actId="478"/>
          <ac:picMkLst>
            <pc:docMk/>
            <pc:sldMk cId="1842784693" sldId="447"/>
            <ac:picMk id="25" creationId="{516A3B8C-5D33-431E-AACE-37D083FAB401}"/>
          </ac:picMkLst>
        </pc:picChg>
        <pc:picChg chg="add del">
          <ac:chgData name="Parthum, Bryan" userId="0944d42a-0297-47b7-847f-b5cd4d2f087f" providerId="ADAL" clId="{70BDFEFA-5403-4EE0-B8E5-92F8A31E8231}" dt="2022-09-11T15:25:31.292" v="1471" actId="478"/>
          <ac:picMkLst>
            <pc:docMk/>
            <pc:sldMk cId="1842784693" sldId="447"/>
            <ac:picMk id="30" creationId="{756D7308-10C6-4D23-8407-02736163EF3D}"/>
          </ac:picMkLst>
        </pc:picChg>
        <pc:picChg chg="add del">
          <ac:chgData name="Parthum, Bryan" userId="0944d42a-0297-47b7-847f-b5cd4d2f087f" providerId="ADAL" clId="{70BDFEFA-5403-4EE0-B8E5-92F8A31E8231}" dt="2022-09-11T15:25:31.292" v="1471" actId="478"/>
          <ac:picMkLst>
            <pc:docMk/>
            <pc:sldMk cId="1842784693" sldId="447"/>
            <ac:picMk id="42" creationId="{1234C5B3-116C-4B10-A7BB-54BCAF5198B2}"/>
          </ac:picMkLst>
        </pc:picChg>
        <pc:picChg chg="add del">
          <ac:chgData name="Parthum, Bryan" userId="0944d42a-0297-47b7-847f-b5cd4d2f087f" providerId="ADAL" clId="{70BDFEFA-5403-4EE0-B8E5-92F8A31E8231}" dt="2022-09-11T15:25:31.292" v="1471" actId="478"/>
          <ac:picMkLst>
            <pc:docMk/>
            <pc:sldMk cId="1842784693" sldId="447"/>
            <ac:picMk id="47" creationId="{FF198412-D7B3-4991-B274-73C2A1AAF36A}"/>
          </ac:picMkLst>
        </pc:picChg>
        <pc:picChg chg="add del">
          <ac:chgData name="Parthum, Bryan" userId="0944d42a-0297-47b7-847f-b5cd4d2f087f" providerId="ADAL" clId="{70BDFEFA-5403-4EE0-B8E5-92F8A31E8231}" dt="2022-09-11T15:25:31.292" v="1471" actId="478"/>
          <ac:picMkLst>
            <pc:docMk/>
            <pc:sldMk cId="1842784693" sldId="447"/>
            <ac:picMk id="49" creationId="{1BB56446-108C-40B3-9883-8C91A7802362}"/>
          </ac:picMkLst>
        </pc:picChg>
        <pc:picChg chg="add del">
          <ac:chgData name="Parthum, Bryan" userId="0944d42a-0297-47b7-847f-b5cd4d2f087f" providerId="ADAL" clId="{70BDFEFA-5403-4EE0-B8E5-92F8A31E8231}" dt="2022-09-11T15:25:31.292" v="1471" actId="478"/>
          <ac:picMkLst>
            <pc:docMk/>
            <pc:sldMk cId="1842784693" sldId="447"/>
            <ac:picMk id="58" creationId="{67297FB3-DFFC-482C-B1AF-FE625881B187}"/>
          </ac:picMkLst>
        </pc:picChg>
        <pc:picChg chg="add del">
          <ac:chgData name="Parthum, Bryan" userId="0944d42a-0297-47b7-847f-b5cd4d2f087f" providerId="ADAL" clId="{70BDFEFA-5403-4EE0-B8E5-92F8A31E8231}" dt="2022-09-11T15:25:31.292" v="1471" actId="478"/>
          <ac:picMkLst>
            <pc:docMk/>
            <pc:sldMk cId="1842784693" sldId="447"/>
            <ac:picMk id="62" creationId="{F550CE0D-386E-49B1-80AA-8DD5AF04B10B}"/>
          </ac:picMkLst>
        </pc:picChg>
        <pc:picChg chg="add del">
          <ac:chgData name="Parthum, Bryan" userId="0944d42a-0297-47b7-847f-b5cd4d2f087f" providerId="ADAL" clId="{70BDFEFA-5403-4EE0-B8E5-92F8A31E8231}" dt="2022-09-11T15:25:31.292" v="1471" actId="478"/>
          <ac:picMkLst>
            <pc:docMk/>
            <pc:sldMk cId="1842784693" sldId="447"/>
            <ac:picMk id="67" creationId="{E5ED2DA4-1640-4095-98A5-81A13B96340F}"/>
          </ac:picMkLst>
        </pc:picChg>
        <pc:picChg chg="add del">
          <ac:chgData name="Parthum, Bryan" userId="0944d42a-0297-47b7-847f-b5cd4d2f087f" providerId="ADAL" clId="{70BDFEFA-5403-4EE0-B8E5-92F8A31E8231}" dt="2022-09-11T15:25:31.292" v="1471" actId="478"/>
          <ac:picMkLst>
            <pc:docMk/>
            <pc:sldMk cId="1842784693" sldId="447"/>
            <ac:picMk id="68" creationId="{A40CDC59-6E70-4C15-A939-D8CD99E7B0E7}"/>
          </ac:picMkLst>
        </pc:picChg>
      </pc:sldChg>
      <pc:sldChg chg="addSp delSp modSp add mod">
        <pc:chgData name="Parthum, Bryan" userId="0944d42a-0297-47b7-847f-b5cd4d2f087f" providerId="ADAL" clId="{70BDFEFA-5403-4EE0-B8E5-92F8A31E8231}" dt="2022-09-11T15:38:28.762" v="1926" actId="27636"/>
        <pc:sldMkLst>
          <pc:docMk/>
          <pc:sldMk cId="2845651805" sldId="447"/>
        </pc:sldMkLst>
        <pc:spChg chg="mod">
          <ac:chgData name="Parthum, Bryan" userId="0944d42a-0297-47b7-847f-b5cd4d2f087f" providerId="ADAL" clId="{70BDFEFA-5403-4EE0-B8E5-92F8A31E8231}" dt="2022-09-11T15:27:52.252" v="1601" actId="20577"/>
          <ac:spMkLst>
            <pc:docMk/>
            <pc:sldMk cId="2845651805" sldId="447"/>
            <ac:spMk id="36" creationId="{34B90096-AE64-4839-815D-FB1FCFD8FDE6}"/>
          </ac:spMkLst>
        </pc:spChg>
        <pc:spChg chg="del">
          <ac:chgData name="Parthum, Bryan" userId="0944d42a-0297-47b7-847f-b5cd4d2f087f" providerId="ADAL" clId="{70BDFEFA-5403-4EE0-B8E5-92F8A31E8231}" dt="2022-09-11T15:26:13.529" v="1478" actId="478"/>
          <ac:spMkLst>
            <pc:docMk/>
            <pc:sldMk cId="2845651805" sldId="447"/>
            <ac:spMk id="40" creationId="{860948F4-34BF-43DA-A0FA-07638306AB75}"/>
          </ac:spMkLst>
        </pc:spChg>
        <pc:spChg chg="del">
          <ac:chgData name="Parthum, Bryan" userId="0944d42a-0297-47b7-847f-b5cd4d2f087f" providerId="ADAL" clId="{70BDFEFA-5403-4EE0-B8E5-92F8A31E8231}" dt="2022-09-11T15:26:18.012" v="1479" actId="478"/>
          <ac:spMkLst>
            <pc:docMk/>
            <pc:sldMk cId="2845651805" sldId="447"/>
            <ac:spMk id="41" creationId="{3AC21D18-13F7-41F2-ADAB-E457F949A4F1}"/>
          </ac:spMkLst>
        </pc:spChg>
        <pc:spChg chg="del">
          <ac:chgData name="Parthum, Bryan" userId="0944d42a-0297-47b7-847f-b5cd4d2f087f" providerId="ADAL" clId="{70BDFEFA-5403-4EE0-B8E5-92F8A31E8231}" dt="2022-09-11T15:26:13.529" v="1478" actId="478"/>
          <ac:spMkLst>
            <pc:docMk/>
            <pc:sldMk cId="2845651805" sldId="447"/>
            <ac:spMk id="43" creationId="{84A07A15-5780-4AA3-921D-86A2BC174353}"/>
          </ac:spMkLst>
        </pc:spChg>
        <pc:spChg chg="del">
          <ac:chgData name="Parthum, Bryan" userId="0944d42a-0297-47b7-847f-b5cd4d2f087f" providerId="ADAL" clId="{70BDFEFA-5403-4EE0-B8E5-92F8A31E8231}" dt="2022-09-11T15:26:13.529" v="1478" actId="478"/>
          <ac:spMkLst>
            <pc:docMk/>
            <pc:sldMk cId="2845651805" sldId="447"/>
            <ac:spMk id="44" creationId="{26C9A490-4E8E-4628-8BA9-08EB40390329}"/>
          </ac:spMkLst>
        </pc:spChg>
        <pc:spChg chg="add del">
          <ac:chgData name="Parthum, Bryan" userId="0944d42a-0297-47b7-847f-b5cd4d2f087f" providerId="ADAL" clId="{70BDFEFA-5403-4EE0-B8E5-92F8A31E8231}" dt="2022-09-11T15:28:07.522" v="1603" actId="22"/>
          <ac:spMkLst>
            <pc:docMk/>
            <pc:sldMk cId="2845651805" sldId="447"/>
            <ac:spMk id="45" creationId="{118E0577-D084-4E63-BB0E-7CAFA835FF42}"/>
          </ac:spMkLst>
        </pc:spChg>
        <pc:spChg chg="add del mod">
          <ac:chgData name="Parthum, Bryan" userId="0944d42a-0297-47b7-847f-b5cd4d2f087f" providerId="ADAL" clId="{70BDFEFA-5403-4EE0-B8E5-92F8A31E8231}" dt="2022-09-11T15:31:43.188" v="1670" actId="478"/>
          <ac:spMkLst>
            <pc:docMk/>
            <pc:sldMk cId="2845651805" sldId="447"/>
            <ac:spMk id="48" creationId="{00AB2855-7152-487B-9DAE-852EDB9AF242}"/>
          </ac:spMkLst>
        </pc:spChg>
        <pc:spChg chg="add mod">
          <ac:chgData name="Parthum, Bryan" userId="0944d42a-0297-47b7-847f-b5cd4d2f087f" providerId="ADAL" clId="{70BDFEFA-5403-4EE0-B8E5-92F8A31E8231}" dt="2022-09-11T15:38:28.762" v="1926" actId="27636"/>
          <ac:spMkLst>
            <pc:docMk/>
            <pc:sldMk cId="2845651805" sldId="447"/>
            <ac:spMk id="50" creationId="{8E4FBBA0-ACF0-4CA0-800E-8CFB002AAAE9}"/>
          </ac:spMkLst>
        </pc:spChg>
        <pc:spChg chg="add del mod">
          <ac:chgData name="Parthum, Bryan" userId="0944d42a-0297-47b7-847f-b5cd4d2f087f" providerId="ADAL" clId="{70BDFEFA-5403-4EE0-B8E5-92F8A31E8231}" dt="2022-09-11T15:33:32.241" v="1785" actId="478"/>
          <ac:spMkLst>
            <pc:docMk/>
            <pc:sldMk cId="2845651805" sldId="447"/>
            <ac:spMk id="52" creationId="{04F65201-7627-4BDA-AC38-A2559BA476AF}"/>
          </ac:spMkLst>
        </pc:spChg>
        <pc:spChg chg="add mod">
          <ac:chgData name="Parthum, Bryan" userId="0944d42a-0297-47b7-847f-b5cd4d2f087f" providerId="ADAL" clId="{70BDFEFA-5403-4EE0-B8E5-92F8A31E8231}" dt="2022-09-11T15:33:40.706" v="1789" actId="1076"/>
          <ac:spMkLst>
            <pc:docMk/>
            <pc:sldMk cId="2845651805" sldId="447"/>
            <ac:spMk id="53" creationId="{0CFF9AC2-9A6A-47B9-B8BC-C82CACC34D79}"/>
          </ac:spMkLst>
        </pc:spChg>
        <pc:spChg chg="add mod">
          <ac:chgData name="Parthum, Bryan" userId="0944d42a-0297-47b7-847f-b5cd4d2f087f" providerId="ADAL" clId="{70BDFEFA-5403-4EE0-B8E5-92F8A31E8231}" dt="2022-09-11T15:35:14.375" v="1830" actId="1076"/>
          <ac:spMkLst>
            <pc:docMk/>
            <pc:sldMk cId="2845651805" sldId="447"/>
            <ac:spMk id="57" creationId="{1B94FF02-B991-462A-87B2-A0ED2398CDD0}"/>
          </ac:spMkLst>
        </pc:spChg>
        <pc:spChg chg="add mod">
          <ac:chgData name="Parthum, Bryan" userId="0944d42a-0297-47b7-847f-b5cd4d2f087f" providerId="ADAL" clId="{70BDFEFA-5403-4EE0-B8E5-92F8A31E8231}" dt="2022-09-11T15:35:16.968" v="1834" actId="27636"/>
          <ac:spMkLst>
            <pc:docMk/>
            <pc:sldMk cId="2845651805" sldId="447"/>
            <ac:spMk id="59" creationId="{35DED135-63FD-4906-87BC-80F06E6D4930}"/>
          </ac:spMkLst>
        </pc:spChg>
        <pc:spChg chg="add mod">
          <ac:chgData name="Parthum, Bryan" userId="0944d42a-0297-47b7-847f-b5cd4d2f087f" providerId="ADAL" clId="{70BDFEFA-5403-4EE0-B8E5-92F8A31E8231}" dt="2022-09-11T15:35:56.047" v="1852" actId="1076"/>
          <ac:spMkLst>
            <pc:docMk/>
            <pc:sldMk cId="2845651805" sldId="447"/>
            <ac:spMk id="64" creationId="{4E427AF2-838D-4454-845D-1702C93D9FD6}"/>
          </ac:spMkLst>
        </pc:spChg>
        <pc:spChg chg="add mod">
          <ac:chgData name="Parthum, Bryan" userId="0944d42a-0297-47b7-847f-b5cd4d2f087f" providerId="ADAL" clId="{70BDFEFA-5403-4EE0-B8E5-92F8A31E8231}" dt="2022-09-11T15:36:03.151" v="1858" actId="20577"/>
          <ac:spMkLst>
            <pc:docMk/>
            <pc:sldMk cId="2845651805" sldId="447"/>
            <ac:spMk id="65" creationId="{A7553BAA-0482-45B0-A3F7-BE8622A747BA}"/>
          </ac:spMkLst>
        </pc:spChg>
        <pc:spChg chg="add mod">
          <ac:chgData name="Parthum, Bryan" userId="0944d42a-0297-47b7-847f-b5cd4d2f087f" providerId="ADAL" clId="{70BDFEFA-5403-4EE0-B8E5-92F8A31E8231}" dt="2022-09-11T15:36:11.195" v="1864" actId="20577"/>
          <ac:spMkLst>
            <pc:docMk/>
            <pc:sldMk cId="2845651805" sldId="447"/>
            <ac:spMk id="66" creationId="{63B88AB2-AF9B-41CA-AFE6-9E141BC3787B}"/>
          </ac:spMkLst>
        </pc:spChg>
        <pc:spChg chg="mod">
          <ac:chgData name="Parthum, Bryan" userId="0944d42a-0297-47b7-847f-b5cd4d2f087f" providerId="ADAL" clId="{70BDFEFA-5403-4EE0-B8E5-92F8A31E8231}" dt="2022-09-11T15:28:38.489" v="1612" actId="1076"/>
          <ac:spMkLst>
            <pc:docMk/>
            <pc:sldMk cId="2845651805" sldId="447"/>
            <ac:spMk id="69" creationId="{9E9C941D-87CC-49CF-ADA2-AFF674488096}"/>
          </ac:spMkLst>
        </pc:spChg>
        <pc:spChg chg="mod">
          <ac:chgData name="Parthum, Bryan" userId="0944d42a-0297-47b7-847f-b5cd4d2f087f" providerId="ADAL" clId="{70BDFEFA-5403-4EE0-B8E5-92F8A31E8231}" dt="2022-09-11T15:30:01.273" v="1638" actId="1076"/>
          <ac:spMkLst>
            <pc:docMk/>
            <pc:sldMk cId="2845651805" sldId="447"/>
            <ac:spMk id="70" creationId="{B89A4E67-7A13-4E8D-97E4-B16B7AD9C84E}"/>
          </ac:spMkLst>
        </pc:spChg>
        <pc:spChg chg="del mod">
          <ac:chgData name="Parthum, Bryan" userId="0944d42a-0297-47b7-847f-b5cd4d2f087f" providerId="ADAL" clId="{70BDFEFA-5403-4EE0-B8E5-92F8A31E8231}" dt="2022-09-11T15:30:29.811" v="1650" actId="478"/>
          <ac:spMkLst>
            <pc:docMk/>
            <pc:sldMk cId="2845651805" sldId="447"/>
            <ac:spMk id="71" creationId="{77DDDE06-ECD1-4D57-982F-E6D829455802}"/>
          </ac:spMkLst>
        </pc:spChg>
        <pc:spChg chg="add mod">
          <ac:chgData name="Parthum, Bryan" userId="0944d42a-0297-47b7-847f-b5cd4d2f087f" providerId="ADAL" clId="{70BDFEFA-5403-4EE0-B8E5-92F8A31E8231}" dt="2022-09-11T15:34:45.752" v="1811" actId="27636"/>
          <ac:spMkLst>
            <pc:docMk/>
            <pc:sldMk cId="2845651805" sldId="447"/>
            <ac:spMk id="72" creationId="{6C808147-A951-4C0B-8337-E9F71FD0AD4E}"/>
          </ac:spMkLst>
        </pc:spChg>
        <pc:spChg chg="add mod">
          <ac:chgData name="Parthum, Bryan" userId="0944d42a-0297-47b7-847f-b5cd4d2f087f" providerId="ADAL" clId="{70BDFEFA-5403-4EE0-B8E5-92F8A31E8231}" dt="2022-09-11T15:38:00.956" v="1914" actId="27636"/>
          <ac:spMkLst>
            <pc:docMk/>
            <pc:sldMk cId="2845651805" sldId="447"/>
            <ac:spMk id="73" creationId="{B01F8D8E-5F12-4041-9CEA-2415D0D01CE3}"/>
          </ac:spMkLst>
        </pc:spChg>
        <pc:spChg chg="add mod">
          <ac:chgData name="Parthum, Bryan" userId="0944d42a-0297-47b7-847f-b5cd4d2f087f" providerId="ADAL" clId="{70BDFEFA-5403-4EE0-B8E5-92F8A31E8231}" dt="2022-09-11T15:38:11.463" v="1920" actId="6549"/>
          <ac:spMkLst>
            <pc:docMk/>
            <pc:sldMk cId="2845651805" sldId="447"/>
            <ac:spMk id="74" creationId="{CF3A0F7C-2BD4-4748-AB74-6D231C388FB5}"/>
          </ac:spMkLst>
        </pc:spChg>
        <pc:spChg chg="del">
          <ac:chgData name="Parthum, Bryan" userId="0944d42a-0297-47b7-847f-b5cd4d2f087f" providerId="ADAL" clId="{70BDFEFA-5403-4EE0-B8E5-92F8A31E8231}" dt="2022-09-11T15:28:13.108" v="1604" actId="478"/>
          <ac:spMkLst>
            <pc:docMk/>
            <pc:sldMk cId="2845651805" sldId="447"/>
            <ac:spMk id="76" creationId="{72FF3B12-C4AD-4E54-B682-B39B7DE8B480}"/>
          </ac:spMkLst>
        </pc:spChg>
        <pc:spChg chg="del">
          <ac:chgData name="Parthum, Bryan" userId="0944d42a-0297-47b7-847f-b5cd4d2f087f" providerId="ADAL" clId="{70BDFEFA-5403-4EE0-B8E5-92F8A31E8231}" dt="2022-09-11T15:30:19.067" v="1646" actId="478"/>
          <ac:spMkLst>
            <pc:docMk/>
            <pc:sldMk cId="2845651805" sldId="447"/>
            <ac:spMk id="77" creationId="{106720C7-CD2B-4590-A298-1FD866C917E7}"/>
          </ac:spMkLst>
        </pc:spChg>
        <pc:spChg chg="mod">
          <ac:chgData name="Parthum, Bryan" userId="0944d42a-0297-47b7-847f-b5cd4d2f087f" providerId="ADAL" clId="{70BDFEFA-5403-4EE0-B8E5-92F8A31E8231}" dt="2022-09-11T15:30:25.654" v="1648" actId="20577"/>
          <ac:spMkLst>
            <pc:docMk/>
            <pc:sldMk cId="2845651805" sldId="447"/>
            <ac:spMk id="78" creationId="{605FFD87-6E52-4D2D-8F9A-178F051E542B}"/>
          </ac:spMkLst>
        </pc:spChg>
        <pc:picChg chg="mod">
          <ac:chgData name="Parthum, Bryan" userId="0944d42a-0297-47b7-847f-b5cd4d2f087f" providerId="ADAL" clId="{70BDFEFA-5403-4EE0-B8E5-92F8A31E8231}" dt="2022-09-11T15:34:01.683" v="1796" actId="1076"/>
          <ac:picMkLst>
            <pc:docMk/>
            <pc:sldMk cId="2845651805" sldId="447"/>
            <ac:picMk id="21" creationId="{553494B2-56C4-49AA-879D-44C083C3F7C2}"/>
          </ac:picMkLst>
        </pc:picChg>
        <pc:picChg chg="mod">
          <ac:chgData name="Parthum, Bryan" userId="0944d42a-0297-47b7-847f-b5cd4d2f087f" providerId="ADAL" clId="{70BDFEFA-5403-4EE0-B8E5-92F8A31E8231}" dt="2022-09-11T15:29:41.940" v="1633" actId="1076"/>
          <ac:picMkLst>
            <pc:docMk/>
            <pc:sldMk cId="2845651805" sldId="447"/>
            <ac:picMk id="23" creationId="{CACD4954-C37C-4A12-94C2-17398FA1C4AF}"/>
          </ac:picMkLst>
        </pc:picChg>
        <pc:picChg chg="del">
          <ac:chgData name="Parthum, Bryan" userId="0944d42a-0297-47b7-847f-b5cd4d2f087f" providerId="ADAL" clId="{70BDFEFA-5403-4EE0-B8E5-92F8A31E8231}" dt="2022-09-11T15:28:18.379" v="1605" actId="478"/>
          <ac:picMkLst>
            <pc:docMk/>
            <pc:sldMk cId="2845651805" sldId="447"/>
            <ac:picMk id="25" creationId="{516A3B8C-5D33-431E-AACE-37D083FAB401}"/>
          </ac:picMkLst>
        </pc:picChg>
        <pc:picChg chg="mod">
          <ac:chgData name="Parthum, Bryan" userId="0944d42a-0297-47b7-847f-b5cd4d2f087f" providerId="ADAL" clId="{70BDFEFA-5403-4EE0-B8E5-92F8A31E8231}" dt="2022-09-11T15:34:04.005" v="1797" actId="1076"/>
          <ac:picMkLst>
            <pc:docMk/>
            <pc:sldMk cId="2845651805" sldId="447"/>
            <ac:picMk id="27" creationId="{3D2F5B1A-B4CB-48C3-9A4A-F2E0437449B4}"/>
          </ac:picMkLst>
        </pc:picChg>
        <pc:picChg chg="mod">
          <ac:chgData name="Parthum, Bryan" userId="0944d42a-0297-47b7-847f-b5cd4d2f087f" providerId="ADAL" clId="{70BDFEFA-5403-4EE0-B8E5-92F8A31E8231}" dt="2022-09-11T15:34:00.108" v="1795" actId="1076"/>
          <ac:picMkLst>
            <pc:docMk/>
            <pc:sldMk cId="2845651805" sldId="447"/>
            <ac:picMk id="28" creationId="{911352AC-EC91-4BEC-9779-14CD94F9FEE3}"/>
          </ac:picMkLst>
        </pc:picChg>
        <pc:picChg chg="mod">
          <ac:chgData name="Parthum, Bryan" userId="0944d42a-0297-47b7-847f-b5cd4d2f087f" providerId="ADAL" clId="{70BDFEFA-5403-4EE0-B8E5-92F8A31E8231}" dt="2022-09-11T15:29:14.494" v="1622" actId="1076"/>
          <ac:picMkLst>
            <pc:docMk/>
            <pc:sldMk cId="2845651805" sldId="447"/>
            <ac:picMk id="29" creationId="{4DCB2E94-FE89-47CE-83CE-E158EE5EFA4E}"/>
          </ac:picMkLst>
        </pc:picChg>
        <pc:picChg chg="del mod">
          <ac:chgData name="Parthum, Bryan" userId="0944d42a-0297-47b7-847f-b5cd4d2f087f" providerId="ADAL" clId="{70BDFEFA-5403-4EE0-B8E5-92F8A31E8231}" dt="2022-09-11T15:28:19.747" v="1607" actId="478"/>
          <ac:picMkLst>
            <pc:docMk/>
            <pc:sldMk cId="2845651805" sldId="447"/>
            <ac:picMk id="30" creationId="{756D7308-10C6-4D23-8407-02736163EF3D}"/>
          </ac:picMkLst>
        </pc:picChg>
        <pc:picChg chg="mod">
          <ac:chgData name="Parthum, Bryan" userId="0944d42a-0297-47b7-847f-b5cd4d2f087f" providerId="ADAL" clId="{70BDFEFA-5403-4EE0-B8E5-92F8A31E8231}" dt="2022-09-11T15:33:57.592" v="1794" actId="1076"/>
          <ac:picMkLst>
            <pc:docMk/>
            <pc:sldMk cId="2845651805" sldId="447"/>
            <ac:picMk id="32" creationId="{25654FFA-1B94-47D6-903E-76D5B1616BB7}"/>
          </ac:picMkLst>
        </pc:picChg>
        <pc:picChg chg="mod">
          <ac:chgData name="Parthum, Bryan" userId="0944d42a-0297-47b7-847f-b5cd4d2f087f" providerId="ADAL" clId="{70BDFEFA-5403-4EE0-B8E5-92F8A31E8231}" dt="2022-09-11T15:29:18.363" v="1624" actId="1076"/>
          <ac:picMkLst>
            <pc:docMk/>
            <pc:sldMk cId="2845651805" sldId="447"/>
            <ac:picMk id="34" creationId="{ED877F70-C987-47A4-9F3C-8A3AD92EC005}"/>
          </ac:picMkLst>
        </pc:picChg>
        <pc:picChg chg="del">
          <ac:chgData name="Parthum, Bryan" userId="0944d42a-0297-47b7-847f-b5cd4d2f087f" providerId="ADAL" clId="{70BDFEFA-5403-4EE0-B8E5-92F8A31E8231}" dt="2022-09-11T15:26:13.529" v="1478" actId="478"/>
          <ac:picMkLst>
            <pc:docMk/>
            <pc:sldMk cId="2845651805" sldId="447"/>
            <ac:picMk id="38" creationId="{35775D85-E065-42FB-A303-35CC6DCC2BE9}"/>
          </ac:picMkLst>
        </pc:picChg>
        <pc:picChg chg="del">
          <ac:chgData name="Parthum, Bryan" userId="0944d42a-0297-47b7-847f-b5cd4d2f087f" providerId="ADAL" clId="{70BDFEFA-5403-4EE0-B8E5-92F8A31E8231}" dt="2022-09-11T15:26:13.529" v="1478" actId="478"/>
          <ac:picMkLst>
            <pc:docMk/>
            <pc:sldMk cId="2845651805" sldId="447"/>
            <ac:picMk id="42" creationId="{1234C5B3-116C-4B10-A7BB-54BCAF5198B2}"/>
          </ac:picMkLst>
        </pc:picChg>
        <pc:picChg chg="add del mod">
          <ac:chgData name="Parthum, Bryan" userId="0944d42a-0297-47b7-847f-b5cd4d2f087f" providerId="ADAL" clId="{70BDFEFA-5403-4EE0-B8E5-92F8A31E8231}" dt="2022-09-11T15:31:43.188" v="1670" actId="478"/>
          <ac:picMkLst>
            <pc:docMk/>
            <pc:sldMk cId="2845651805" sldId="447"/>
            <ac:picMk id="46" creationId="{05596AE8-3412-4726-BB5E-44D433F08FFF}"/>
          </ac:picMkLst>
        </pc:picChg>
        <pc:picChg chg="del">
          <ac:chgData name="Parthum, Bryan" userId="0944d42a-0297-47b7-847f-b5cd4d2f087f" providerId="ADAL" clId="{70BDFEFA-5403-4EE0-B8E5-92F8A31E8231}" dt="2022-09-11T15:26:06.891" v="1477" actId="478"/>
          <ac:picMkLst>
            <pc:docMk/>
            <pc:sldMk cId="2845651805" sldId="447"/>
            <ac:picMk id="47" creationId="{FF198412-D7B3-4991-B274-73C2A1AAF36A}"/>
          </ac:picMkLst>
        </pc:picChg>
        <pc:picChg chg="del">
          <ac:chgData name="Parthum, Bryan" userId="0944d42a-0297-47b7-847f-b5cd4d2f087f" providerId="ADAL" clId="{70BDFEFA-5403-4EE0-B8E5-92F8A31E8231}" dt="2022-09-11T15:26:06.891" v="1477" actId="478"/>
          <ac:picMkLst>
            <pc:docMk/>
            <pc:sldMk cId="2845651805" sldId="447"/>
            <ac:picMk id="49" creationId="{1BB56446-108C-40B3-9883-8C91A7802362}"/>
          </ac:picMkLst>
        </pc:picChg>
        <pc:picChg chg="mod">
          <ac:chgData name="Parthum, Bryan" userId="0944d42a-0297-47b7-847f-b5cd4d2f087f" providerId="ADAL" clId="{70BDFEFA-5403-4EE0-B8E5-92F8A31E8231}" dt="2022-09-11T15:30:32.617" v="1651" actId="1076"/>
          <ac:picMkLst>
            <pc:docMk/>
            <pc:sldMk cId="2845651805" sldId="447"/>
            <ac:picMk id="51" creationId="{0BAA458B-7B63-4A7C-B4A7-283C324D16EB}"/>
          </ac:picMkLst>
        </pc:picChg>
        <pc:picChg chg="mod">
          <ac:chgData name="Parthum, Bryan" userId="0944d42a-0297-47b7-847f-b5cd4d2f087f" providerId="ADAL" clId="{70BDFEFA-5403-4EE0-B8E5-92F8A31E8231}" dt="2022-09-11T15:36:52.218" v="1901" actId="1076"/>
          <ac:picMkLst>
            <pc:docMk/>
            <pc:sldMk cId="2845651805" sldId="447"/>
            <ac:picMk id="54" creationId="{FA698294-FF3E-4346-AEFB-82EEED6282A5}"/>
          </ac:picMkLst>
        </pc:picChg>
        <pc:picChg chg="mod">
          <ac:chgData name="Parthum, Bryan" userId="0944d42a-0297-47b7-847f-b5cd4d2f087f" providerId="ADAL" clId="{70BDFEFA-5403-4EE0-B8E5-92F8A31E8231}" dt="2022-09-11T15:36:52.218" v="1901" actId="1076"/>
          <ac:picMkLst>
            <pc:docMk/>
            <pc:sldMk cId="2845651805" sldId="447"/>
            <ac:picMk id="55" creationId="{06D63D27-0A28-4A24-96C2-810F5422235A}"/>
          </ac:picMkLst>
        </pc:picChg>
        <pc:picChg chg="mod">
          <ac:chgData name="Parthum, Bryan" userId="0944d42a-0297-47b7-847f-b5cd4d2f087f" providerId="ADAL" clId="{70BDFEFA-5403-4EE0-B8E5-92F8A31E8231}" dt="2022-09-11T15:36:52.218" v="1901" actId="1076"/>
          <ac:picMkLst>
            <pc:docMk/>
            <pc:sldMk cId="2845651805" sldId="447"/>
            <ac:picMk id="56" creationId="{1D06B75D-FF91-4FFC-8D20-754937CA35EA}"/>
          </ac:picMkLst>
        </pc:picChg>
        <pc:picChg chg="del">
          <ac:chgData name="Parthum, Bryan" userId="0944d42a-0297-47b7-847f-b5cd4d2f087f" providerId="ADAL" clId="{70BDFEFA-5403-4EE0-B8E5-92F8A31E8231}" dt="2022-09-11T15:26:06.891" v="1477" actId="478"/>
          <ac:picMkLst>
            <pc:docMk/>
            <pc:sldMk cId="2845651805" sldId="447"/>
            <ac:picMk id="58" creationId="{67297FB3-DFFC-482C-B1AF-FE625881B187}"/>
          </ac:picMkLst>
        </pc:picChg>
        <pc:picChg chg="mod">
          <ac:chgData name="Parthum, Bryan" userId="0944d42a-0297-47b7-847f-b5cd4d2f087f" providerId="ADAL" clId="{70BDFEFA-5403-4EE0-B8E5-92F8A31E8231}" dt="2022-09-11T15:36:52.218" v="1901" actId="1076"/>
          <ac:picMkLst>
            <pc:docMk/>
            <pc:sldMk cId="2845651805" sldId="447"/>
            <ac:picMk id="60" creationId="{44C629DC-AD82-4EED-BC95-044AE0873B44}"/>
          </ac:picMkLst>
        </pc:picChg>
        <pc:picChg chg="mod">
          <ac:chgData name="Parthum, Bryan" userId="0944d42a-0297-47b7-847f-b5cd4d2f087f" providerId="ADAL" clId="{70BDFEFA-5403-4EE0-B8E5-92F8A31E8231}" dt="2022-09-11T15:36:52.218" v="1901" actId="1076"/>
          <ac:picMkLst>
            <pc:docMk/>
            <pc:sldMk cId="2845651805" sldId="447"/>
            <ac:picMk id="61" creationId="{77B13BCB-292E-41BB-B0C5-11DB85BFFE4B}"/>
          </ac:picMkLst>
        </pc:picChg>
        <pc:picChg chg="del">
          <ac:chgData name="Parthum, Bryan" userId="0944d42a-0297-47b7-847f-b5cd4d2f087f" providerId="ADAL" clId="{70BDFEFA-5403-4EE0-B8E5-92F8A31E8231}" dt="2022-09-11T15:26:06.891" v="1477" actId="478"/>
          <ac:picMkLst>
            <pc:docMk/>
            <pc:sldMk cId="2845651805" sldId="447"/>
            <ac:picMk id="62" creationId="{F550CE0D-386E-49B1-80AA-8DD5AF04B10B}"/>
          </ac:picMkLst>
        </pc:picChg>
        <pc:picChg chg="mod">
          <ac:chgData name="Parthum, Bryan" userId="0944d42a-0297-47b7-847f-b5cd4d2f087f" providerId="ADAL" clId="{70BDFEFA-5403-4EE0-B8E5-92F8A31E8231}" dt="2022-09-11T15:30:35.484" v="1652" actId="1076"/>
          <ac:picMkLst>
            <pc:docMk/>
            <pc:sldMk cId="2845651805" sldId="447"/>
            <ac:picMk id="63" creationId="{D4FAD4A0-C1E2-4C2D-897C-E0DB6FEF4BA2}"/>
          </ac:picMkLst>
        </pc:picChg>
        <pc:picChg chg="del">
          <ac:chgData name="Parthum, Bryan" userId="0944d42a-0297-47b7-847f-b5cd4d2f087f" providerId="ADAL" clId="{70BDFEFA-5403-4EE0-B8E5-92F8A31E8231}" dt="2022-09-11T15:30:15.526" v="1644" actId="478"/>
          <ac:picMkLst>
            <pc:docMk/>
            <pc:sldMk cId="2845651805" sldId="447"/>
            <ac:picMk id="67" creationId="{E5ED2DA4-1640-4095-98A5-81A13B96340F}"/>
          </ac:picMkLst>
        </pc:picChg>
        <pc:picChg chg="del">
          <ac:chgData name="Parthum, Bryan" userId="0944d42a-0297-47b7-847f-b5cd4d2f087f" providerId="ADAL" clId="{70BDFEFA-5403-4EE0-B8E5-92F8A31E8231}" dt="2022-09-11T15:30:16.971" v="1645" actId="478"/>
          <ac:picMkLst>
            <pc:docMk/>
            <pc:sldMk cId="2845651805" sldId="447"/>
            <ac:picMk id="68" creationId="{A40CDC59-6E70-4C15-A939-D8CD99E7B0E7}"/>
          </ac:picMkLst>
        </pc:picChg>
      </pc:sldChg>
      <pc:sldChg chg="addSp delSp modSp add mod">
        <pc:chgData name="Parthum, Bryan" userId="0944d42a-0297-47b7-847f-b5cd4d2f087f" providerId="ADAL" clId="{70BDFEFA-5403-4EE0-B8E5-92F8A31E8231}" dt="2022-09-11T15:54:45.182" v="2527" actId="1076"/>
        <pc:sldMkLst>
          <pc:docMk/>
          <pc:sldMk cId="1239751187" sldId="448"/>
        </pc:sldMkLst>
        <pc:spChg chg="mod">
          <ac:chgData name="Parthum, Bryan" userId="0944d42a-0297-47b7-847f-b5cd4d2f087f" providerId="ADAL" clId="{70BDFEFA-5403-4EE0-B8E5-92F8A31E8231}" dt="2022-09-11T15:46:40.317" v="2026" actId="1076"/>
          <ac:spMkLst>
            <pc:docMk/>
            <pc:sldMk cId="1239751187" sldId="448"/>
            <ac:spMk id="4" creationId="{C1CDDD3A-6F7E-466E-B3A8-A3BE44EA22C1}"/>
          </ac:spMkLst>
        </pc:spChg>
        <pc:spChg chg="add del mod">
          <ac:chgData name="Parthum, Bryan" userId="0944d42a-0297-47b7-847f-b5cd4d2f087f" providerId="ADAL" clId="{70BDFEFA-5403-4EE0-B8E5-92F8A31E8231}" dt="2022-09-11T15:39:28.447" v="1929"/>
          <ac:spMkLst>
            <pc:docMk/>
            <pc:sldMk cId="1239751187" sldId="448"/>
            <ac:spMk id="33" creationId="{60768336-C5AB-465D-AC81-0895D6465EC3}"/>
          </ac:spMkLst>
        </pc:spChg>
        <pc:spChg chg="add del mod">
          <ac:chgData name="Parthum, Bryan" userId="0944d42a-0297-47b7-847f-b5cd4d2f087f" providerId="ADAL" clId="{70BDFEFA-5403-4EE0-B8E5-92F8A31E8231}" dt="2022-09-11T15:48:29.638" v="2142" actId="478"/>
          <ac:spMkLst>
            <pc:docMk/>
            <pc:sldMk cId="1239751187" sldId="448"/>
            <ac:spMk id="35" creationId="{C6B89BE9-B288-4982-8539-16837329A155}"/>
          </ac:spMkLst>
        </pc:spChg>
        <pc:spChg chg="del mod">
          <ac:chgData name="Parthum, Bryan" userId="0944d42a-0297-47b7-847f-b5cd4d2f087f" providerId="ADAL" clId="{70BDFEFA-5403-4EE0-B8E5-92F8A31E8231}" dt="2022-09-11T15:47:40.727" v="2112" actId="478"/>
          <ac:spMkLst>
            <pc:docMk/>
            <pc:sldMk cId="1239751187" sldId="448"/>
            <ac:spMk id="36" creationId="{34B90096-AE64-4839-815D-FB1FCFD8FDE6}"/>
          </ac:spMkLst>
        </pc:spChg>
        <pc:spChg chg="add mod">
          <ac:chgData name="Parthum, Bryan" userId="0944d42a-0297-47b7-847f-b5cd4d2f087f" providerId="ADAL" clId="{70BDFEFA-5403-4EE0-B8E5-92F8A31E8231}" dt="2022-09-11T15:54:45.182" v="2527" actId="1076"/>
          <ac:spMkLst>
            <pc:docMk/>
            <pc:sldMk cId="1239751187" sldId="448"/>
            <ac:spMk id="37" creationId="{F743516C-F3EC-4834-AD28-6FB05CE7D562}"/>
          </ac:spMkLst>
        </pc:spChg>
        <pc:spChg chg="del mod">
          <ac:chgData name="Parthum, Bryan" userId="0944d42a-0297-47b7-847f-b5cd4d2f087f" providerId="ADAL" clId="{70BDFEFA-5403-4EE0-B8E5-92F8A31E8231}" dt="2022-09-11T15:46:22.145" v="2023" actId="478"/>
          <ac:spMkLst>
            <pc:docMk/>
            <pc:sldMk cId="1239751187" sldId="448"/>
            <ac:spMk id="50" creationId="{8E4FBBA0-ACF0-4CA0-800E-8CFB002AAAE9}"/>
          </ac:spMkLst>
        </pc:spChg>
        <pc:spChg chg="del mod">
          <ac:chgData name="Parthum, Bryan" userId="0944d42a-0297-47b7-847f-b5cd4d2f087f" providerId="ADAL" clId="{70BDFEFA-5403-4EE0-B8E5-92F8A31E8231}" dt="2022-09-11T15:46:22.145" v="2023" actId="478"/>
          <ac:spMkLst>
            <pc:docMk/>
            <pc:sldMk cId="1239751187" sldId="448"/>
            <ac:spMk id="53" creationId="{0CFF9AC2-9A6A-47B9-B8BC-C82CACC34D79}"/>
          </ac:spMkLst>
        </pc:spChg>
        <pc:spChg chg="del mod">
          <ac:chgData name="Parthum, Bryan" userId="0944d42a-0297-47b7-847f-b5cd4d2f087f" providerId="ADAL" clId="{70BDFEFA-5403-4EE0-B8E5-92F8A31E8231}" dt="2022-09-11T15:46:22.145" v="2023" actId="478"/>
          <ac:spMkLst>
            <pc:docMk/>
            <pc:sldMk cId="1239751187" sldId="448"/>
            <ac:spMk id="57" creationId="{1B94FF02-B991-462A-87B2-A0ED2398CDD0}"/>
          </ac:spMkLst>
        </pc:spChg>
        <pc:spChg chg="del mod">
          <ac:chgData name="Parthum, Bryan" userId="0944d42a-0297-47b7-847f-b5cd4d2f087f" providerId="ADAL" clId="{70BDFEFA-5403-4EE0-B8E5-92F8A31E8231}" dt="2022-09-11T15:46:22.145" v="2023" actId="478"/>
          <ac:spMkLst>
            <pc:docMk/>
            <pc:sldMk cId="1239751187" sldId="448"/>
            <ac:spMk id="59" creationId="{35DED135-63FD-4906-87BC-80F06E6D4930}"/>
          </ac:spMkLst>
        </pc:spChg>
        <pc:spChg chg="del mod">
          <ac:chgData name="Parthum, Bryan" userId="0944d42a-0297-47b7-847f-b5cd4d2f087f" providerId="ADAL" clId="{70BDFEFA-5403-4EE0-B8E5-92F8A31E8231}" dt="2022-09-11T15:46:22.145" v="2023" actId="478"/>
          <ac:spMkLst>
            <pc:docMk/>
            <pc:sldMk cId="1239751187" sldId="448"/>
            <ac:spMk id="64" creationId="{4E427AF2-838D-4454-845D-1702C93D9FD6}"/>
          </ac:spMkLst>
        </pc:spChg>
        <pc:spChg chg="del mod">
          <ac:chgData name="Parthum, Bryan" userId="0944d42a-0297-47b7-847f-b5cd4d2f087f" providerId="ADAL" clId="{70BDFEFA-5403-4EE0-B8E5-92F8A31E8231}" dt="2022-09-11T15:46:22.145" v="2023" actId="478"/>
          <ac:spMkLst>
            <pc:docMk/>
            <pc:sldMk cId="1239751187" sldId="448"/>
            <ac:spMk id="65" creationId="{A7553BAA-0482-45B0-A3F7-BE8622A747BA}"/>
          </ac:spMkLst>
        </pc:spChg>
        <pc:spChg chg="del mod">
          <ac:chgData name="Parthum, Bryan" userId="0944d42a-0297-47b7-847f-b5cd4d2f087f" providerId="ADAL" clId="{70BDFEFA-5403-4EE0-B8E5-92F8A31E8231}" dt="2022-09-11T15:46:25.813" v="2024" actId="478"/>
          <ac:spMkLst>
            <pc:docMk/>
            <pc:sldMk cId="1239751187" sldId="448"/>
            <ac:spMk id="66" creationId="{63B88AB2-AF9B-41CA-AFE6-9E141BC3787B}"/>
          </ac:spMkLst>
        </pc:spChg>
        <pc:spChg chg="del mod">
          <ac:chgData name="Parthum, Bryan" userId="0944d42a-0297-47b7-847f-b5cd4d2f087f" providerId="ADAL" clId="{70BDFEFA-5403-4EE0-B8E5-92F8A31E8231}" dt="2022-09-11T15:46:22.145" v="2023" actId="478"/>
          <ac:spMkLst>
            <pc:docMk/>
            <pc:sldMk cId="1239751187" sldId="448"/>
            <ac:spMk id="69" creationId="{9E9C941D-87CC-49CF-ADA2-AFF674488096}"/>
          </ac:spMkLst>
        </pc:spChg>
        <pc:spChg chg="del mod">
          <ac:chgData name="Parthum, Bryan" userId="0944d42a-0297-47b7-847f-b5cd4d2f087f" providerId="ADAL" clId="{70BDFEFA-5403-4EE0-B8E5-92F8A31E8231}" dt="2022-09-11T15:46:22.145" v="2023" actId="478"/>
          <ac:spMkLst>
            <pc:docMk/>
            <pc:sldMk cId="1239751187" sldId="448"/>
            <ac:spMk id="70" creationId="{B89A4E67-7A13-4E8D-97E4-B16B7AD9C84E}"/>
          </ac:spMkLst>
        </pc:spChg>
        <pc:spChg chg="del mod">
          <ac:chgData name="Parthum, Bryan" userId="0944d42a-0297-47b7-847f-b5cd4d2f087f" providerId="ADAL" clId="{70BDFEFA-5403-4EE0-B8E5-92F8A31E8231}" dt="2022-09-11T15:46:22.145" v="2023" actId="478"/>
          <ac:spMkLst>
            <pc:docMk/>
            <pc:sldMk cId="1239751187" sldId="448"/>
            <ac:spMk id="72" creationId="{6C808147-A951-4C0B-8337-E9F71FD0AD4E}"/>
          </ac:spMkLst>
        </pc:spChg>
        <pc:spChg chg="del mod">
          <ac:chgData name="Parthum, Bryan" userId="0944d42a-0297-47b7-847f-b5cd4d2f087f" providerId="ADAL" clId="{70BDFEFA-5403-4EE0-B8E5-92F8A31E8231}" dt="2022-09-11T15:46:22.145" v="2023" actId="478"/>
          <ac:spMkLst>
            <pc:docMk/>
            <pc:sldMk cId="1239751187" sldId="448"/>
            <ac:spMk id="73" creationId="{B01F8D8E-5F12-4041-9CEA-2415D0D01CE3}"/>
          </ac:spMkLst>
        </pc:spChg>
        <pc:spChg chg="del mod">
          <ac:chgData name="Parthum, Bryan" userId="0944d42a-0297-47b7-847f-b5cd4d2f087f" providerId="ADAL" clId="{70BDFEFA-5403-4EE0-B8E5-92F8A31E8231}" dt="2022-09-11T15:46:22.145" v="2023" actId="478"/>
          <ac:spMkLst>
            <pc:docMk/>
            <pc:sldMk cId="1239751187" sldId="448"/>
            <ac:spMk id="74" creationId="{CF3A0F7C-2BD4-4748-AB74-6D231C388FB5}"/>
          </ac:spMkLst>
        </pc:spChg>
        <pc:spChg chg="del">
          <ac:chgData name="Parthum, Bryan" userId="0944d42a-0297-47b7-847f-b5cd4d2f087f" providerId="ADAL" clId="{70BDFEFA-5403-4EE0-B8E5-92F8A31E8231}" dt="2022-09-11T15:46:22.145" v="2023" actId="478"/>
          <ac:spMkLst>
            <pc:docMk/>
            <pc:sldMk cId="1239751187" sldId="448"/>
            <ac:spMk id="78" creationId="{605FFD87-6E52-4D2D-8F9A-178F051E542B}"/>
          </ac:spMkLst>
        </pc:spChg>
        <pc:picChg chg="del mod">
          <ac:chgData name="Parthum, Bryan" userId="0944d42a-0297-47b7-847f-b5cd4d2f087f" providerId="ADAL" clId="{70BDFEFA-5403-4EE0-B8E5-92F8A31E8231}" dt="2022-09-11T15:46:22.145" v="2023" actId="478"/>
          <ac:picMkLst>
            <pc:docMk/>
            <pc:sldMk cId="1239751187" sldId="448"/>
            <ac:picMk id="21" creationId="{553494B2-56C4-49AA-879D-44C083C3F7C2}"/>
          </ac:picMkLst>
        </pc:picChg>
        <pc:picChg chg="del mod">
          <ac:chgData name="Parthum, Bryan" userId="0944d42a-0297-47b7-847f-b5cd4d2f087f" providerId="ADAL" clId="{70BDFEFA-5403-4EE0-B8E5-92F8A31E8231}" dt="2022-09-11T15:46:22.145" v="2023" actId="478"/>
          <ac:picMkLst>
            <pc:docMk/>
            <pc:sldMk cId="1239751187" sldId="448"/>
            <ac:picMk id="23" creationId="{CACD4954-C37C-4A12-94C2-17398FA1C4AF}"/>
          </ac:picMkLst>
        </pc:picChg>
        <pc:picChg chg="del">
          <ac:chgData name="Parthum, Bryan" userId="0944d42a-0297-47b7-847f-b5cd4d2f087f" providerId="ADAL" clId="{70BDFEFA-5403-4EE0-B8E5-92F8A31E8231}" dt="2022-09-11T15:46:22.145" v="2023" actId="478"/>
          <ac:picMkLst>
            <pc:docMk/>
            <pc:sldMk cId="1239751187" sldId="448"/>
            <ac:picMk id="27" creationId="{3D2F5B1A-B4CB-48C3-9A4A-F2E0437449B4}"/>
          </ac:picMkLst>
        </pc:picChg>
        <pc:picChg chg="del mod">
          <ac:chgData name="Parthum, Bryan" userId="0944d42a-0297-47b7-847f-b5cd4d2f087f" providerId="ADAL" clId="{70BDFEFA-5403-4EE0-B8E5-92F8A31E8231}" dt="2022-09-11T15:46:22.145" v="2023" actId="478"/>
          <ac:picMkLst>
            <pc:docMk/>
            <pc:sldMk cId="1239751187" sldId="448"/>
            <ac:picMk id="28" creationId="{911352AC-EC91-4BEC-9779-14CD94F9FEE3}"/>
          </ac:picMkLst>
        </pc:picChg>
        <pc:picChg chg="del mod">
          <ac:chgData name="Parthum, Bryan" userId="0944d42a-0297-47b7-847f-b5cd4d2f087f" providerId="ADAL" clId="{70BDFEFA-5403-4EE0-B8E5-92F8A31E8231}" dt="2022-09-11T15:46:22.145" v="2023" actId="478"/>
          <ac:picMkLst>
            <pc:docMk/>
            <pc:sldMk cId="1239751187" sldId="448"/>
            <ac:picMk id="29" creationId="{4DCB2E94-FE89-47CE-83CE-E158EE5EFA4E}"/>
          </ac:picMkLst>
        </pc:picChg>
        <pc:picChg chg="del mod">
          <ac:chgData name="Parthum, Bryan" userId="0944d42a-0297-47b7-847f-b5cd4d2f087f" providerId="ADAL" clId="{70BDFEFA-5403-4EE0-B8E5-92F8A31E8231}" dt="2022-09-11T15:46:22.145" v="2023" actId="478"/>
          <ac:picMkLst>
            <pc:docMk/>
            <pc:sldMk cId="1239751187" sldId="448"/>
            <ac:picMk id="32" creationId="{25654FFA-1B94-47D6-903E-76D5B1616BB7}"/>
          </ac:picMkLst>
        </pc:picChg>
        <pc:picChg chg="del mod">
          <ac:chgData name="Parthum, Bryan" userId="0944d42a-0297-47b7-847f-b5cd4d2f087f" providerId="ADAL" clId="{70BDFEFA-5403-4EE0-B8E5-92F8A31E8231}" dt="2022-09-11T15:46:22.145" v="2023" actId="478"/>
          <ac:picMkLst>
            <pc:docMk/>
            <pc:sldMk cId="1239751187" sldId="448"/>
            <ac:picMk id="34" creationId="{ED877F70-C987-47A4-9F3C-8A3AD92EC005}"/>
          </ac:picMkLst>
        </pc:picChg>
        <pc:picChg chg="del mod">
          <ac:chgData name="Parthum, Bryan" userId="0944d42a-0297-47b7-847f-b5cd4d2f087f" providerId="ADAL" clId="{70BDFEFA-5403-4EE0-B8E5-92F8A31E8231}" dt="2022-09-11T15:46:22.145" v="2023" actId="478"/>
          <ac:picMkLst>
            <pc:docMk/>
            <pc:sldMk cId="1239751187" sldId="448"/>
            <ac:picMk id="51" creationId="{0BAA458B-7B63-4A7C-B4A7-283C324D16EB}"/>
          </ac:picMkLst>
        </pc:picChg>
        <pc:picChg chg="del mod">
          <ac:chgData name="Parthum, Bryan" userId="0944d42a-0297-47b7-847f-b5cd4d2f087f" providerId="ADAL" clId="{70BDFEFA-5403-4EE0-B8E5-92F8A31E8231}" dt="2022-09-11T15:46:22.145" v="2023" actId="478"/>
          <ac:picMkLst>
            <pc:docMk/>
            <pc:sldMk cId="1239751187" sldId="448"/>
            <ac:picMk id="54" creationId="{FA698294-FF3E-4346-AEFB-82EEED6282A5}"/>
          </ac:picMkLst>
        </pc:picChg>
        <pc:picChg chg="del mod">
          <ac:chgData name="Parthum, Bryan" userId="0944d42a-0297-47b7-847f-b5cd4d2f087f" providerId="ADAL" clId="{70BDFEFA-5403-4EE0-B8E5-92F8A31E8231}" dt="2022-09-11T15:46:22.145" v="2023" actId="478"/>
          <ac:picMkLst>
            <pc:docMk/>
            <pc:sldMk cId="1239751187" sldId="448"/>
            <ac:picMk id="55" creationId="{06D63D27-0A28-4A24-96C2-810F5422235A}"/>
          </ac:picMkLst>
        </pc:picChg>
        <pc:picChg chg="del mod">
          <ac:chgData name="Parthum, Bryan" userId="0944d42a-0297-47b7-847f-b5cd4d2f087f" providerId="ADAL" clId="{70BDFEFA-5403-4EE0-B8E5-92F8A31E8231}" dt="2022-09-11T15:46:22.145" v="2023" actId="478"/>
          <ac:picMkLst>
            <pc:docMk/>
            <pc:sldMk cId="1239751187" sldId="448"/>
            <ac:picMk id="56" creationId="{1D06B75D-FF91-4FFC-8D20-754937CA35EA}"/>
          </ac:picMkLst>
        </pc:picChg>
        <pc:picChg chg="del mod">
          <ac:chgData name="Parthum, Bryan" userId="0944d42a-0297-47b7-847f-b5cd4d2f087f" providerId="ADAL" clId="{70BDFEFA-5403-4EE0-B8E5-92F8A31E8231}" dt="2022-09-11T15:46:22.145" v="2023" actId="478"/>
          <ac:picMkLst>
            <pc:docMk/>
            <pc:sldMk cId="1239751187" sldId="448"/>
            <ac:picMk id="60" creationId="{44C629DC-AD82-4EED-BC95-044AE0873B44}"/>
          </ac:picMkLst>
        </pc:picChg>
        <pc:picChg chg="del mod">
          <ac:chgData name="Parthum, Bryan" userId="0944d42a-0297-47b7-847f-b5cd4d2f087f" providerId="ADAL" clId="{70BDFEFA-5403-4EE0-B8E5-92F8A31E8231}" dt="2022-09-11T15:46:22.145" v="2023" actId="478"/>
          <ac:picMkLst>
            <pc:docMk/>
            <pc:sldMk cId="1239751187" sldId="448"/>
            <ac:picMk id="61" creationId="{77B13BCB-292E-41BB-B0C5-11DB85BFFE4B}"/>
          </ac:picMkLst>
        </pc:picChg>
        <pc:picChg chg="del mod">
          <ac:chgData name="Parthum, Bryan" userId="0944d42a-0297-47b7-847f-b5cd4d2f087f" providerId="ADAL" clId="{70BDFEFA-5403-4EE0-B8E5-92F8A31E8231}" dt="2022-09-11T15:46:22.145" v="2023" actId="478"/>
          <ac:picMkLst>
            <pc:docMk/>
            <pc:sldMk cId="1239751187" sldId="448"/>
            <ac:picMk id="63" creationId="{D4FAD4A0-C1E2-4C2D-897C-E0DB6FEF4BA2}"/>
          </ac:picMkLst>
        </pc:picChg>
      </pc:sldChg>
      <pc:sldChg chg="addSp delSp modSp add mod">
        <pc:chgData name="Parthum, Bryan" userId="0944d42a-0297-47b7-847f-b5cd4d2f087f" providerId="ADAL" clId="{70BDFEFA-5403-4EE0-B8E5-92F8A31E8231}" dt="2022-09-11T18:01:07.937" v="4047" actId="20577"/>
        <pc:sldMkLst>
          <pc:docMk/>
          <pc:sldMk cId="2551138849" sldId="449"/>
        </pc:sldMkLst>
        <pc:spChg chg="add mod">
          <ac:chgData name="Parthum, Bryan" userId="0944d42a-0297-47b7-847f-b5cd4d2f087f" providerId="ADAL" clId="{70BDFEFA-5403-4EE0-B8E5-92F8A31E8231}" dt="2022-09-11T16:20:15.987" v="3199"/>
          <ac:spMkLst>
            <pc:docMk/>
            <pc:sldMk cId="2551138849" sldId="449"/>
            <ac:spMk id="4" creationId="{F963CE5F-EA78-4353-AF9C-F8D146725A08}"/>
          </ac:spMkLst>
        </pc:spChg>
        <pc:spChg chg="del mod">
          <ac:chgData name="Parthum, Bryan" userId="0944d42a-0297-47b7-847f-b5cd4d2f087f" providerId="ADAL" clId="{70BDFEFA-5403-4EE0-B8E5-92F8A31E8231}" dt="2022-09-11T16:20:15.673" v="3198" actId="478"/>
          <ac:spMkLst>
            <pc:docMk/>
            <pc:sldMk cId="2551138849" sldId="449"/>
            <ac:spMk id="6" creationId="{62886FA5-F147-476F-962C-F8F29C058435}"/>
          </ac:spMkLst>
        </pc:spChg>
        <pc:spChg chg="mod">
          <ac:chgData name="Parthum, Bryan" userId="0944d42a-0297-47b7-847f-b5cd4d2f087f" providerId="ADAL" clId="{70BDFEFA-5403-4EE0-B8E5-92F8A31E8231}" dt="2022-09-11T18:01:07.937" v="4047" actId="20577"/>
          <ac:spMkLst>
            <pc:docMk/>
            <pc:sldMk cId="2551138849" sldId="449"/>
            <ac:spMk id="10" creationId="{E863E88C-22ED-47CC-B17C-6B97A3611646}"/>
          </ac:spMkLst>
        </pc:spChg>
      </pc:sldChg>
      <pc:sldChg chg="addSp delSp modSp add mod">
        <pc:chgData name="Parthum, Bryan" userId="0944d42a-0297-47b7-847f-b5cd4d2f087f" providerId="ADAL" clId="{70BDFEFA-5403-4EE0-B8E5-92F8A31E8231}" dt="2022-09-11T16:22:45.943" v="3216" actId="1076"/>
        <pc:sldMkLst>
          <pc:docMk/>
          <pc:sldMk cId="1097439836" sldId="450"/>
        </pc:sldMkLst>
        <pc:spChg chg="del">
          <ac:chgData name="Parthum, Bryan" userId="0944d42a-0297-47b7-847f-b5cd4d2f087f" providerId="ADAL" clId="{70BDFEFA-5403-4EE0-B8E5-92F8A31E8231}" dt="2022-09-11T16:21:54.281" v="3205" actId="478"/>
          <ac:spMkLst>
            <pc:docMk/>
            <pc:sldMk cId="1097439836" sldId="450"/>
            <ac:spMk id="4" creationId="{F963CE5F-EA78-4353-AF9C-F8D146725A08}"/>
          </ac:spMkLst>
        </pc:spChg>
        <pc:spChg chg="del">
          <ac:chgData name="Parthum, Bryan" userId="0944d42a-0297-47b7-847f-b5cd4d2f087f" providerId="ADAL" clId="{70BDFEFA-5403-4EE0-B8E5-92F8A31E8231}" dt="2022-09-11T16:21:38.211" v="3201" actId="478"/>
          <ac:spMkLst>
            <pc:docMk/>
            <pc:sldMk cId="1097439836" sldId="450"/>
            <ac:spMk id="10" creationId="{E863E88C-22ED-47CC-B17C-6B97A3611646}"/>
          </ac:spMkLst>
        </pc:spChg>
        <pc:picChg chg="add mod">
          <ac:chgData name="Parthum, Bryan" userId="0944d42a-0297-47b7-847f-b5cd4d2f087f" providerId="ADAL" clId="{70BDFEFA-5403-4EE0-B8E5-92F8A31E8231}" dt="2022-09-11T16:22:43.277" v="3215" actId="1076"/>
          <ac:picMkLst>
            <pc:docMk/>
            <pc:sldMk cId="1097439836" sldId="450"/>
            <ac:picMk id="3" creationId="{1D1164A0-922B-407A-8E8E-F35409FE73DD}"/>
          </ac:picMkLst>
        </pc:picChg>
        <pc:picChg chg="add mod">
          <ac:chgData name="Parthum, Bryan" userId="0944d42a-0297-47b7-847f-b5cd4d2f087f" providerId="ADAL" clId="{70BDFEFA-5403-4EE0-B8E5-92F8A31E8231}" dt="2022-09-11T16:22:45.943" v="3216" actId="1076"/>
          <ac:picMkLst>
            <pc:docMk/>
            <pc:sldMk cId="1097439836" sldId="450"/>
            <ac:picMk id="6" creationId="{28A11F0A-F725-4B2D-9310-8D719ED6C2D2}"/>
          </ac:picMkLst>
        </pc:picChg>
      </pc:sldChg>
      <pc:sldChg chg="addSp delSp modSp add mod">
        <pc:chgData name="Parthum, Bryan" userId="0944d42a-0297-47b7-847f-b5cd4d2f087f" providerId="ADAL" clId="{70BDFEFA-5403-4EE0-B8E5-92F8A31E8231}" dt="2022-09-11T16:23:52.844" v="3222" actId="1076"/>
        <pc:sldMkLst>
          <pc:docMk/>
          <pc:sldMk cId="1864942689" sldId="451"/>
        </pc:sldMkLst>
        <pc:picChg chg="del">
          <ac:chgData name="Parthum, Bryan" userId="0944d42a-0297-47b7-847f-b5cd4d2f087f" providerId="ADAL" clId="{70BDFEFA-5403-4EE0-B8E5-92F8A31E8231}" dt="2022-09-11T16:23:44.495" v="3219" actId="478"/>
          <ac:picMkLst>
            <pc:docMk/>
            <pc:sldMk cId="1864942689" sldId="451"/>
            <ac:picMk id="3" creationId="{1D1164A0-922B-407A-8E8E-F35409FE73DD}"/>
          </ac:picMkLst>
        </pc:picChg>
        <pc:picChg chg="add mod">
          <ac:chgData name="Parthum, Bryan" userId="0944d42a-0297-47b7-847f-b5cd4d2f087f" providerId="ADAL" clId="{70BDFEFA-5403-4EE0-B8E5-92F8A31E8231}" dt="2022-09-11T16:23:52.844" v="3222" actId="1076"/>
          <ac:picMkLst>
            <pc:docMk/>
            <pc:sldMk cId="1864942689" sldId="451"/>
            <ac:picMk id="4" creationId="{075DA00D-7395-41B4-9FCD-AB87ED41BF64}"/>
          </ac:picMkLst>
        </pc:picChg>
        <pc:picChg chg="del">
          <ac:chgData name="Parthum, Bryan" userId="0944d42a-0297-47b7-847f-b5cd4d2f087f" providerId="ADAL" clId="{70BDFEFA-5403-4EE0-B8E5-92F8A31E8231}" dt="2022-09-11T16:23:43.504" v="3218" actId="478"/>
          <ac:picMkLst>
            <pc:docMk/>
            <pc:sldMk cId="1864942689" sldId="451"/>
            <ac:picMk id="6" creationId="{28A11F0A-F725-4B2D-9310-8D719ED6C2D2}"/>
          </ac:picMkLst>
        </pc:picChg>
      </pc:sldChg>
      <pc:sldChg chg="modSp add mod">
        <pc:chgData name="Parthum, Bryan" userId="0944d42a-0297-47b7-847f-b5cd4d2f087f" providerId="ADAL" clId="{70BDFEFA-5403-4EE0-B8E5-92F8A31E8231}" dt="2022-09-11T17:03:51.750" v="3788" actId="20577"/>
        <pc:sldMkLst>
          <pc:docMk/>
          <pc:sldMk cId="3006511944" sldId="452"/>
        </pc:sldMkLst>
        <pc:spChg chg="mod">
          <ac:chgData name="Parthum, Bryan" userId="0944d42a-0297-47b7-847f-b5cd4d2f087f" providerId="ADAL" clId="{70BDFEFA-5403-4EE0-B8E5-92F8A31E8231}" dt="2022-09-11T17:03:51.750" v="3788" actId="20577"/>
          <ac:spMkLst>
            <pc:docMk/>
            <pc:sldMk cId="3006511944" sldId="452"/>
            <ac:spMk id="10" creationId="{E863E88C-22ED-47CC-B17C-6B97A3611646}"/>
          </ac:spMkLst>
        </pc:spChg>
      </pc:sldChg>
      <pc:sldChg chg="modSp add mod">
        <pc:chgData name="Parthum, Bryan" userId="0944d42a-0297-47b7-847f-b5cd4d2f087f" providerId="ADAL" clId="{70BDFEFA-5403-4EE0-B8E5-92F8A31E8231}" dt="2022-09-11T17:39:30.146" v="3975" actId="113"/>
        <pc:sldMkLst>
          <pc:docMk/>
          <pc:sldMk cId="1321283861" sldId="453"/>
        </pc:sldMkLst>
        <pc:spChg chg="mod">
          <ac:chgData name="Parthum, Bryan" userId="0944d42a-0297-47b7-847f-b5cd4d2f087f" providerId="ADAL" clId="{70BDFEFA-5403-4EE0-B8E5-92F8A31E8231}" dt="2022-09-11T17:39:30.146" v="3975" actId="113"/>
          <ac:spMkLst>
            <pc:docMk/>
            <pc:sldMk cId="1321283861" sldId="453"/>
            <ac:spMk id="10" creationId="{E863E88C-22ED-47CC-B17C-6B97A3611646}"/>
          </ac:spMkLst>
        </pc:spChg>
      </pc:sldChg>
      <pc:sldChg chg="modSp add mod">
        <pc:chgData name="Parthum, Bryan" userId="0944d42a-0297-47b7-847f-b5cd4d2f087f" providerId="ADAL" clId="{70BDFEFA-5403-4EE0-B8E5-92F8A31E8231}" dt="2022-09-11T17:03:43.570" v="3784" actId="20578"/>
        <pc:sldMkLst>
          <pc:docMk/>
          <pc:sldMk cId="1283885913" sldId="454"/>
        </pc:sldMkLst>
        <pc:spChg chg="mod">
          <ac:chgData name="Parthum, Bryan" userId="0944d42a-0297-47b7-847f-b5cd4d2f087f" providerId="ADAL" clId="{70BDFEFA-5403-4EE0-B8E5-92F8A31E8231}" dt="2022-09-11T17:03:43.570" v="3784" actId="20578"/>
          <ac:spMkLst>
            <pc:docMk/>
            <pc:sldMk cId="1283885913" sldId="454"/>
            <ac:spMk id="10" creationId="{E863E88C-22ED-47CC-B17C-6B97A3611646}"/>
          </ac:spMkLst>
        </pc:spChg>
      </pc:sldChg>
      <pc:sldChg chg="addSp delSp modSp add mod">
        <pc:chgData name="Parthum, Bryan" userId="0944d42a-0297-47b7-847f-b5cd4d2f087f" providerId="ADAL" clId="{70BDFEFA-5403-4EE0-B8E5-92F8A31E8231}" dt="2022-09-11T18:07:23.922" v="4261" actId="1076"/>
        <pc:sldMkLst>
          <pc:docMk/>
          <pc:sldMk cId="1985371967" sldId="455"/>
        </pc:sldMkLst>
        <pc:spChg chg="add mod">
          <ac:chgData name="Parthum, Bryan" userId="0944d42a-0297-47b7-847f-b5cd4d2f087f" providerId="ADAL" clId="{70BDFEFA-5403-4EE0-B8E5-92F8A31E8231}" dt="2022-09-11T18:07:12.600" v="4259" actId="1076"/>
          <ac:spMkLst>
            <pc:docMk/>
            <pc:sldMk cId="1985371967" sldId="455"/>
            <ac:spMk id="5" creationId="{5B513DB1-4502-409F-937E-1F652A2AED9E}"/>
          </ac:spMkLst>
        </pc:spChg>
        <pc:picChg chg="add mod">
          <ac:chgData name="Parthum, Bryan" userId="0944d42a-0297-47b7-847f-b5cd4d2f087f" providerId="ADAL" clId="{70BDFEFA-5403-4EE0-B8E5-92F8A31E8231}" dt="2022-09-11T18:07:23.922" v="4261" actId="1076"/>
          <ac:picMkLst>
            <pc:docMk/>
            <pc:sldMk cId="1985371967" sldId="455"/>
            <ac:picMk id="3" creationId="{E2E1D5E9-4566-454E-B501-04F4C8277D4C}"/>
          </ac:picMkLst>
        </pc:picChg>
        <pc:picChg chg="del">
          <ac:chgData name="Parthum, Bryan" userId="0944d42a-0297-47b7-847f-b5cd4d2f087f" providerId="ADAL" clId="{70BDFEFA-5403-4EE0-B8E5-92F8A31E8231}" dt="2022-09-11T17:02:01.825" v="3708" actId="478"/>
          <ac:picMkLst>
            <pc:docMk/>
            <pc:sldMk cId="1985371967" sldId="455"/>
            <ac:picMk id="4" creationId="{075DA00D-7395-41B4-9FCD-AB87ED41BF64}"/>
          </ac:picMkLst>
        </pc:picChg>
      </pc:sldChg>
      <pc:sldChg chg="addSp delSp modSp add mod">
        <pc:chgData name="Parthum, Bryan" userId="0944d42a-0297-47b7-847f-b5cd4d2f087f" providerId="ADAL" clId="{70BDFEFA-5403-4EE0-B8E5-92F8A31E8231}" dt="2022-09-11T18:08:21.941" v="4275"/>
        <pc:sldMkLst>
          <pc:docMk/>
          <pc:sldMk cId="3877315701" sldId="456"/>
        </pc:sldMkLst>
        <pc:spChg chg="add mod">
          <ac:chgData name="Parthum, Bryan" userId="0944d42a-0297-47b7-847f-b5cd4d2f087f" providerId="ADAL" clId="{70BDFEFA-5403-4EE0-B8E5-92F8A31E8231}" dt="2022-09-11T18:08:09.764" v="4271" actId="1076"/>
          <ac:spMkLst>
            <pc:docMk/>
            <pc:sldMk cId="3877315701" sldId="456"/>
            <ac:spMk id="2" creationId="{6145A77E-5B04-4267-A16C-6F3E4E85B77E}"/>
          </ac:spMkLst>
        </pc:spChg>
        <pc:spChg chg="add mod">
          <ac:chgData name="Parthum, Bryan" userId="0944d42a-0297-47b7-847f-b5cd4d2f087f" providerId="ADAL" clId="{70BDFEFA-5403-4EE0-B8E5-92F8A31E8231}" dt="2022-09-11T18:08:17.503" v="4273" actId="1076"/>
          <ac:spMkLst>
            <pc:docMk/>
            <pc:sldMk cId="3877315701" sldId="456"/>
            <ac:spMk id="6" creationId="{958C7AA2-8811-4B8B-B91A-0F31157BB087}"/>
          </ac:spMkLst>
        </pc:spChg>
        <pc:spChg chg="add del mod">
          <ac:chgData name="Parthum, Bryan" userId="0944d42a-0297-47b7-847f-b5cd4d2f087f" providerId="ADAL" clId="{70BDFEFA-5403-4EE0-B8E5-92F8A31E8231}" dt="2022-09-11T18:08:21.941" v="4275"/>
          <ac:spMkLst>
            <pc:docMk/>
            <pc:sldMk cId="3877315701" sldId="456"/>
            <ac:spMk id="7" creationId="{705658E6-DDB3-46F0-80EA-4E7F8AB2F31F}"/>
          </ac:spMkLst>
        </pc:spChg>
      </pc:sldChg>
      <pc:sldChg chg="modSp add mod">
        <pc:chgData name="Parthum, Bryan" userId="0944d42a-0297-47b7-847f-b5cd4d2f087f" providerId="ADAL" clId="{70BDFEFA-5403-4EE0-B8E5-92F8A31E8231}" dt="2022-09-11T18:08:48.019" v="4279" actId="1076"/>
        <pc:sldMkLst>
          <pc:docMk/>
          <pc:sldMk cId="3285083992" sldId="457"/>
        </pc:sldMkLst>
        <pc:spChg chg="mod">
          <ac:chgData name="Parthum, Bryan" userId="0944d42a-0297-47b7-847f-b5cd4d2f087f" providerId="ADAL" clId="{70BDFEFA-5403-4EE0-B8E5-92F8A31E8231}" dt="2022-09-11T18:08:48.019" v="4279" actId="1076"/>
          <ac:spMkLst>
            <pc:docMk/>
            <pc:sldMk cId="3285083992" sldId="457"/>
            <ac:spMk id="2" creationId="{6145A77E-5B04-4267-A16C-6F3E4E85B77E}"/>
          </ac:spMkLst>
        </pc:spChg>
        <pc:spChg chg="mod">
          <ac:chgData name="Parthum, Bryan" userId="0944d42a-0297-47b7-847f-b5cd4d2f087f" providerId="ADAL" clId="{70BDFEFA-5403-4EE0-B8E5-92F8A31E8231}" dt="2022-09-11T18:08:48.019" v="4279" actId="1076"/>
          <ac:spMkLst>
            <pc:docMk/>
            <pc:sldMk cId="3285083992" sldId="457"/>
            <ac:spMk id="6" creationId="{958C7AA2-8811-4B8B-B91A-0F31157BB087}"/>
          </ac:spMkLst>
        </pc:spChg>
        <pc:picChg chg="mod">
          <ac:chgData name="Parthum, Bryan" userId="0944d42a-0297-47b7-847f-b5cd4d2f087f" providerId="ADAL" clId="{70BDFEFA-5403-4EE0-B8E5-92F8A31E8231}" dt="2022-09-11T18:08:34.129" v="4278" actId="1076"/>
          <ac:picMkLst>
            <pc:docMk/>
            <pc:sldMk cId="3285083992" sldId="457"/>
            <ac:picMk id="3" creationId="{E2E1D5E9-4566-454E-B501-04F4C8277D4C}"/>
          </ac:picMkLst>
        </pc:picChg>
      </pc:sldChg>
      <pc:sldChg chg="modSp add mod">
        <pc:chgData name="Parthum, Bryan" userId="0944d42a-0297-47b7-847f-b5cd4d2f087f" providerId="ADAL" clId="{70BDFEFA-5403-4EE0-B8E5-92F8A31E8231}" dt="2022-09-11T18:09:15.858" v="4281" actId="1076"/>
        <pc:sldMkLst>
          <pc:docMk/>
          <pc:sldMk cId="1177685991" sldId="458"/>
        </pc:sldMkLst>
        <pc:spChg chg="mod">
          <ac:chgData name="Parthum, Bryan" userId="0944d42a-0297-47b7-847f-b5cd4d2f087f" providerId="ADAL" clId="{70BDFEFA-5403-4EE0-B8E5-92F8A31E8231}" dt="2022-09-11T18:09:15.858" v="4281" actId="1076"/>
          <ac:spMkLst>
            <pc:docMk/>
            <pc:sldMk cId="1177685991" sldId="458"/>
            <ac:spMk id="2" creationId="{6145A77E-5B04-4267-A16C-6F3E4E85B77E}"/>
          </ac:spMkLst>
        </pc:spChg>
        <pc:spChg chg="mod">
          <ac:chgData name="Parthum, Bryan" userId="0944d42a-0297-47b7-847f-b5cd4d2f087f" providerId="ADAL" clId="{70BDFEFA-5403-4EE0-B8E5-92F8A31E8231}" dt="2022-09-11T18:09:15.858" v="4281" actId="1076"/>
          <ac:spMkLst>
            <pc:docMk/>
            <pc:sldMk cId="1177685991" sldId="458"/>
            <ac:spMk id="6" creationId="{958C7AA2-8811-4B8B-B91A-0F31157BB087}"/>
          </ac:spMkLst>
        </pc:spChg>
      </pc:sldChg>
      <pc:sldChg chg="modSp add mod">
        <pc:chgData name="Parthum, Bryan" userId="0944d42a-0297-47b7-847f-b5cd4d2f087f" providerId="ADAL" clId="{70BDFEFA-5403-4EE0-B8E5-92F8A31E8231}" dt="2022-09-11T18:15:38.617" v="4288" actId="14100"/>
        <pc:sldMkLst>
          <pc:docMk/>
          <pc:sldMk cId="906139895" sldId="459"/>
        </pc:sldMkLst>
        <pc:spChg chg="mod">
          <ac:chgData name="Parthum, Bryan" userId="0944d42a-0297-47b7-847f-b5cd4d2f087f" providerId="ADAL" clId="{70BDFEFA-5403-4EE0-B8E5-92F8A31E8231}" dt="2022-09-11T18:09:54.067" v="4287" actId="1076"/>
          <ac:spMkLst>
            <pc:docMk/>
            <pc:sldMk cId="906139895" sldId="459"/>
            <ac:spMk id="2" creationId="{6145A77E-5B04-4267-A16C-6F3E4E85B77E}"/>
          </ac:spMkLst>
        </pc:spChg>
        <pc:spChg chg="mod">
          <ac:chgData name="Parthum, Bryan" userId="0944d42a-0297-47b7-847f-b5cd4d2f087f" providerId="ADAL" clId="{70BDFEFA-5403-4EE0-B8E5-92F8A31E8231}" dt="2022-09-11T18:15:38.617" v="4288" actId="14100"/>
          <ac:spMkLst>
            <pc:docMk/>
            <pc:sldMk cId="906139895" sldId="459"/>
            <ac:spMk id="6" creationId="{958C7AA2-8811-4B8B-B91A-0F31157BB087}"/>
          </ac:spMkLst>
        </pc:spChg>
        <pc:picChg chg="mod">
          <ac:chgData name="Parthum, Bryan" userId="0944d42a-0297-47b7-847f-b5cd4d2f087f" providerId="ADAL" clId="{70BDFEFA-5403-4EE0-B8E5-92F8A31E8231}" dt="2022-09-11T18:09:30.188" v="4286" actId="1076"/>
          <ac:picMkLst>
            <pc:docMk/>
            <pc:sldMk cId="906139895" sldId="459"/>
            <ac:picMk id="3" creationId="{E2E1D5E9-4566-454E-B501-04F4C8277D4C}"/>
          </ac:picMkLst>
        </pc:picChg>
      </pc:sldChg>
      <pc:sldChg chg="addSp delSp modSp add mod">
        <pc:chgData name="Parthum, Bryan" userId="0944d42a-0297-47b7-847f-b5cd4d2f087f" providerId="ADAL" clId="{70BDFEFA-5403-4EE0-B8E5-92F8A31E8231}" dt="2022-09-11T18:40:32.617" v="4910"/>
        <pc:sldMkLst>
          <pc:docMk/>
          <pc:sldMk cId="3073755295" sldId="460"/>
        </pc:sldMkLst>
        <pc:spChg chg="del mod">
          <ac:chgData name="Parthum, Bryan" userId="0944d42a-0297-47b7-847f-b5cd4d2f087f" providerId="ADAL" clId="{70BDFEFA-5403-4EE0-B8E5-92F8A31E8231}" dt="2022-09-11T18:29:23.235" v="4342" actId="478"/>
          <ac:spMkLst>
            <pc:docMk/>
            <pc:sldMk cId="3073755295" sldId="460"/>
            <ac:spMk id="2" creationId="{6145A77E-5B04-4267-A16C-6F3E4E85B77E}"/>
          </ac:spMkLst>
        </pc:spChg>
        <pc:spChg chg="del mod">
          <ac:chgData name="Parthum, Bryan" userId="0944d42a-0297-47b7-847f-b5cd4d2f087f" providerId="ADAL" clId="{70BDFEFA-5403-4EE0-B8E5-92F8A31E8231}" dt="2022-09-11T18:37:28.562" v="4850" actId="478"/>
          <ac:spMkLst>
            <pc:docMk/>
            <pc:sldMk cId="3073755295" sldId="460"/>
            <ac:spMk id="5" creationId="{5B513DB1-4502-409F-937E-1F652A2AED9E}"/>
          </ac:spMkLst>
        </pc:spChg>
        <pc:spChg chg="del mod ord">
          <ac:chgData name="Parthum, Bryan" userId="0944d42a-0297-47b7-847f-b5cd4d2f087f" providerId="ADAL" clId="{70BDFEFA-5403-4EE0-B8E5-92F8A31E8231}" dt="2022-09-11T18:34:17.393" v="4843" actId="478"/>
          <ac:spMkLst>
            <pc:docMk/>
            <pc:sldMk cId="3073755295" sldId="460"/>
            <ac:spMk id="6" creationId="{958C7AA2-8811-4B8B-B91A-0F31157BB087}"/>
          </ac:spMkLst>
        </pc:spChg>
        <pc:spChg chg="add del mod">
          <ac:chgData name="Parthum, Bryan" userId="0944d42a-0297-47b7-847f-b5cd4d2f087f" providerId="ADAL" clId="{70BDFEFA-5403-4EE0-B8E5-92F8A31E8231}" dt="2022-09-11T18:34:19.130" v="4844" actId="478"/>
          <ac:spMkLst>
            <pc:docMk/>
            <pc:sldMk cId="3073755295" sldId="460"/>
            <ac:spMk id="8" creationId="{0496F45F-B610-40DE-B686-A66ECD3E6BC8}"/>
          </ac:spMkLst>
        </pc:spChg>
        <pc:spChg chg="add del mod">
          <ac:chgData name="Parthum, Bryan" userId="0944d42a-0297-47b7-847f-b5cd4d2f087f" providerId="ADAL" clId="{70BDFEFA-5403-4EE0-B8E5-92F8A31E8231}" dt="2022-09-11T18:38:31.576" v="4882" actId="478"/>
          <ac:spMkLst>
            <pc:docMk/>
            <pc:sldMk cId="3073755295" sldId="460"/>
            <ac:spMk id="11" creationId="{2AB79080-432B-4259-9E1A-103F5848D61E}"/>
          </ac:spMkLst>
        </pc:spChg>
        <pc:spChg chg="add mod">
          <ac:chgData name="Parthum, Bryan" userId="0944d42a-0297-47b7-847f-b5cd4d2f087f" providerId="ADAL" clId="{70BDFEFA-5403-4EE0-B8E5-92F8A31E8231}" dt="2022-09-11T18:39:31.053" v="4895" actId="1076"/>
          <ac:spMkLst>
            <pc:docMk/>
            <pc:sldMk cId="3073755295" sldId="460"/>
            <ac:spMk id="13" creationId="{0449C3EA-F852-496E-9FDF-038C0EF26A9D}"/>
          </ac:spMkLst>
        </pc:spChg>
        <pc:spChg chg="add mod">
          <ac:chgData name="Parthum, Bryan" userId="0944d42a-0297-47b7-847f-b5cd4d2f087f" providerId="ADAL" clId="{70BDFEFA-5403-4EE0-B8E5-92F8A31E8231}" dt="2022-09-11T18:40:27.800" v="4908" actId="1076"/>
          <ac:spMkLst>
            <pc:docMk/>
            <pc:sldMk cId="3073755295" sldId="460"/>
            <ac:spMk id="14" creationId="{5309DE18-F037-4A86-9B0E-BDA554007A6B}"/>
          </ac:spMkLst>
        </pc:spChg>
        <pc:spChg chg="add mod">
          <ac:chgData name="Parthum, Bryan" userId="0944d42a-0297-47b7-847f-b5cd4d2f087f" providerId="ADAL" clId="{70BDFEFA-5403-4EE0-B8E5-92F8A31E8231}" dt="2022-09-11T18:40:23.670" v="4906" actId="1076"/>
          <ac:spMkLst>
            <pc:docMk/>
            <pc:sldMk cId="3073755295" sldId="460"/>
            <ac:spMk id="15" creationId="{2732B550-2704-4333-A6F7-911E0F483947}"/>
          </ac:spMkLst>
        </pc:spChg>
        <pc:spChg chg="add del mod">
          <ac:chgData name="Parthum, Bryan" userId="0944d42a-0297-47b7-847f-b5cd4d2f087f" providerId="ADAL" clId="{70BDFEFA-5403-4EE0-B8E5-92F8A31E8231}" dt="2022-09-11T18:40:32.617" v="4910"/>
          <ac:spMkLst>
            <pc:docMk/>
            <pc:sldMk cId="3073755295" sldId="460"/>
            <ac:spMk id="16" creationId="{AFDB7CD5-414D-4834-B98F-6BD6A42DE577}"/>
          </ac:spMkLst>
        </pc:spChg>
        <pc:spChg chg="add del mod">
          <ac:chgData name="Parthum, Bryan" userId="0944d42a-0297-47b7-847f-b5cd4d2f087f" providerId="ADAL" clId="{70BDFEFA-5403-4EE0-B8E5-92F8A31E8231}" dt="2022-09-11T18:40:32.617" v="4910"/>
          <ac:spMkLst>
            <pc:docMk/>
            <pc:sldMk cId="3073755295" sldId="460"/>
            <ac:spMk id="17" creationId="{88909F77-B7E3-4D1E-A71C-93198DD01E71}"/>
          </ac:spMkLst>
        </pc:spChg>
        <pc:picChg chg="del">
          <ac:chgData name="Parthum, Bryan" userId="0944d42a-0297-47b7-847f-b5cd4d2f087f" providerId="ADAL" clId="{70BDFEFA-5403-4EE0-B8E5-92F8A31E8231}" dt="2022-09-11T18:16:00.757" v="4290" actId="478"/>
          <ac:picMkLst>
            <pc:docMk/>
            <pc:sldMk cId="3073755295" sldId="460"/>
            <ac:picMk id="3" creationId="{E2E1D5E9-4566-454E-B501-04F4C8277D4C}"/>
          </ac:picMkLst>
        </pc:picChg>
        <pc:picChg chg="add del mod">
          <ac:chgData name="Parthum, Bryan" userId="0944d42a-0297-47b7-847f-b5cd4d2f087f" providerId="ADAL" clId="{70BDFEFA-5403-4EE0-B8E5-92F8A31E8231}" dt="2022-09-11T18:34:15.388" v="4842" actId="478"/>
          <ac:picMkLst>
            <pc:docMk/>
            <pc:sldMk cId="3073755295" sldId="460"/>
            <ac:picMk id="7" creationId="{51007F9D-DFF2-41F5-8F0E-25D540CD555B}"/>
          </ac:picMkLst>
        </pc:picChg>
        <pc:picChg chg="add mod">
          <ac:chgData name="Parthum, Bryan" userId="0944d42a-0297-47b7-847f-b5cd4d2f087f" providerId="ADAL" clId="{70BDFEFA-5403-4EE0-B8E5-92F8A31E8231}" dt="2022-09-11T18:39:53.705" v="4901" actId="1076"/>
          <ac:picMkLst>
            <pc:docMk/>
            <pc:sldMk cId="3073755295" sldId="460"/>
            <ac:picMk id="10" creationId="{398ADFE8-C54B-4D69-BD64-24A53BD5CB8A}"/>
          </ac:picMkLst>
        </pc:picChg>
      </pc:sldChg>
      <pc:sldChg chg="add">
        <pc:chgData name="Parthum, Bryan" userId="0944d42a-0297-47b7-847f-b5cd4d2f087f" providerId="ADAL" clId="{70BDFEFA-5403-4EE0-B8E5-92F8A31E8231}" dt="2022-09-11T18:34:08.300" v="4841" actId="2890"/>
        <pc:sldMkLst>
          <pc:docMk/>
          <pc:sldMk cId="707805409" sldId="461"/>
        </pc:sldMkLst>
      </pc:sldChg>
      <pc:sldChg chg="add">
        <pc:chgData name="Parthum, Bryan" userId="0944d42a-0297-47b7-847f-b5cd4d2f087f" providerId="ADAL" clId="{70BDFEFA-5403-4EE0-B8E5-92F8A31E8231}" dt="2022-09-11T18:34:36.408" v="4849" actId="2890"/>
        <pc:sldMkLst>
          <pc:docMk/>
          <pc:sldMk cId="1989376870" sldId="462"/>
        </pc:sldMkLst>
      </pc:sldChg>
      <pc:sldChg chg="modSp add mod">
        <pc:chgData name="Parthum, Bryan" userId="0944d42a-0297-47b7-847f-b5cd4d2f087f" providerId="ADAL" clId="{70BDFEFA-5403-4EE0-B8E5-92F8A31E8231}" dt="2022-09-11T18:41:05.386" v="4916" actId="14100"/>
        <pc:sldMkLst>
          <pc:docMk/>
          <pc:sldMk cId="3887412791" sldId="463"/>
        </pc:sldMkLst>
        <pc:spChg chg="mod">
          <ac:chgData name="Parthum, Bryan" userId="0944d42a-0297-47b7-847f-b5cd4d2f087f" providerId="ADAL" clId="{70BDFEFA-5403-4EE0-B8E5-92F8A31E8231}" dt="2022-09-11T18:40:59.847" v="4915" actId="14100"/>
          <ac:spMkLst>
            <pc:docMk/>
            <pc:sldMk cId="3887412791" sldId="463"/>
            <ac:spMk id="14" creationId="{5309DE18-F037-4A86-9B0E-BDA554007A6B}"/>
          </ac:spMkLst>
        </pc:spChg>
        <pc:spChg chg="mod">
          <ac:chgData name="Parthum, Bryan" userId="0944d42a-0297-47b7-847f-b5cd4d2f087f" providerId="ADAL" clId="{70BDFEFA-5403-4EE0-B8E5-92F8A31E8231}" dt="2022-09-11T18:41:05.386" v="4916" actId="14100"/>
          <ac:spMkLst>
            <pc:docMk/>
            <pc:sldMk cId="3887412791" sldId="463"/>
            <ac:spMk id="15" creationId="{2732B550-2704-4333-A6F7-911E0F483947}"/>
          </ac:spMkLst>
        </pc:spChg>
        <pc:picChg chg="mod">
          <ac:chgData name="Parthum, Bryan" userId="0944d42a-0297-47b7-847f-b5cd4d2f087f" providerId="ADAL" clId="{70BDFEFA-5403-4EE0-B8E5-92F8A31E8231}" dt="2022-09-11T18:40:46.643" v="4913" actId="1076"/>
          <ac:picMkLst>
            <pc:docMk/>
            <pc:sldMk cId="3887412791" sldId="463"/>
            <ac:picMk id="10" creationId="{398ADFE8-C54B-4D69-BD64-24A53BD5CB8A}"/>
          </ac:picMkLst>
        </pc:picChg>
      </pc:sldChg>
      <pc:sldChg chg="modSp add mod">
        <pc:chgData name="Parthum, Bryan" userId="0944d42a-0297-47b7-847f-b5cd4d2f087f" providerId="ADAL" clId="{70BDFEFA-5403-4EE0-B8E5-92F8A31E8231}" dt="2022-09-11T18:42:13.719" v="4928" actId="14100"/>
        <pc:sldMkLst>
          <pc:docMk/>
          <pc:sldMk cId="539185580" sldId="464"/>
        </pc:sldMkLst>
        <pc:spChg chg="mod">
          <ac:chgData name="Parthum, Bryan" userId="0944d42a-0297-47b7-847f-b5cd4d2f087f" providerId="ADAL" clId="{70BDFEFA-5403-4EE0-B8E5-92F8A31E8231}" dt="2022-09-11T18:42:08.425" v="4927" actId="14100"/>
          <ac:spMkLst>
            <pc:docMk/>
            <pc:sldMk cId="539185580" sldId="464"/>
            <ac:spMk id="14" creationId="{5309DE18-F037-4A86-9B0E-BDA554007A6B}"/>
          </ac:spMkLst>
        </pc:spChg>
        <pc:spChg chg="mod">
          <ac:chgData name="Parthum, Bryan" userId="0944d42a-0297-47b7-847f-b5cd4d2f087f" providerId="ADAL" clId="{70BDFEFA-5403-4EE0-B8E5-92F8A31E8231}" dt="2022-09-11T18:42:13.719" v="4928" actId="14100"/>
          <ac:spMkLst>
            <pc:docMk/>
            <pc:sldMk cId="539185580" sldId="464"/>
            <ac:spMk id="15" creationId="{2732B550-2704-4333-A6F7-911E0F483947}"/>
          </ac:spMkLst>
        </pc:spChg>
        <pc:picChg chg="mod">
          <ac:chgData name="Parthum, Bryan" userId="0944d42a-0297-47b7-847f-b5cd4d2f087f" providerId="ADAL" clId="{70BDFEFA-5403-4EE0-B8E5-92F8A31E8231}" dt="2022-09-11T18:41:34.726" v="4920" actId="1076"/>
          <ac:picMkLst>
            <pc:docMk/>
            <pc:sldMk cId="539185580" sldId="464"/>
            <ac:picMk id="10" creationId="{398ADFE8-C54B-4D69-BD64-24A53BD5CB8A}"/>
          </ac:picMkLst>
        </pc:picChg>
      </pc:sldChg>
      <pc:sldChg chg="addSp delSp modSp add mod">
        <pc:chgData name="Parthum, Bryan" userId="0944d42a-0297-47b7-847f-b5cd4d2f087f" providerId="ADAL" clId="{70BDFEFA-5403-4EE0-B8E5-92F8A31E8231}" dt="2022-09-11T18:53:20.199" v="5648" actId="20577"/>
        <pc:sldMkLst>
          <pc:docMk/>
          <pc:sldMk cId="1473508937" sldId="465"/>
        </pc:sldMkLst>
        <pc:spChg chg="mod">
          <ac:chgData name="Parthum, Bryan" userId="0944d42a-0297-47b7-847f-b5cd4d2f087f" providerId="ADAL" clId="{70BDFEFA-5403-4EE0-B8E5-92F8A31E8231}" dt="2022-09-11T18:43:03.915" v="4970" actId="1076"/>
          <ac:spMkLst>
            <pc:docMk/>
            <pc:sldMk cId="1473508937" sldId="465"/>
            <ac:spMk id="5" creationId="{5B513DB1-4502-409F-937E-1F652A2AED9E}"/>
          </ac:spMkLst>
        </pc:spChg>
        <pc:spChg chg="del">
          <ac:chgData name="Parthum, Bryan" userId="0944d42a-0297-47b7-847f-b5cd4d2f087f" providerId="ADAL" clId="{70BDFEFA-5403-4EE0-B8E5-92F8A31E8231}" dt="2022-09-11T18:42:29.183" v="4931" actId="478"/>
          <ac:spMkLst>
            <pc:docMk/>
            <pc:sldMk cId="1473508937" sldId="465"/>
            <ac:spMk id="6" creationId="{958C7AA2-8811-4B8B-B91A-0F31157BB087}"/>
          </ac:spMkLst>
        </pc:spChg>
        <pc:spChg chg="del">
          <ac:chgData name="Parthum, Bryan" userId="0944d42a-0297-47b7-847f-b5cd4d2f087f" providerId="ADAL" clId="{70BDFEFA-5403-4EE0-B8E5-92F8A31E8231}" dt="2022-09-11T18:42:30.942" v="4932" actId="478"/>
          <ac:spMkLst>
            <pc:docMk/>
            <pc:sldMk cId="1473508937" sldId="465"/>
            <ac:spMk id="8" creationId="{0496F45F-B610-40DE-B686-A66ECD3E6BC8}"/>
          </ac:spMkLst>
        </pc:spChg>
        <pc:spChg chg="add del mod">
          <ac:chgData name="Parthum, Bryan" userId="0944d42a-0297-47b7-847f-b5cd4d2f087f" providerId="ADAL" clId="{70BDFEFA-5403-4EE0-B8E5-92F8A31E8231}" dt="2022-09-11T18:43:08.562" v="4972"/>
          <ac:spMkLst>
            <pc:docMk/>
            <pc:sldMk cId="1473508937" sldId="465"/>
            <ac:spMk id="9" creationId="{003C4330-4B04-4903-BB02-62FBF29C1766}"/>
          </ac:spMkLst>
        </pc:spChg>
        <pc:spChg chg="add del mod">
          <ac:chgData name="Parthum, Bryan" userId="0944d42a-0297-47b7-847f-b5cd4d2f087f" providerId="ADAL" clId="{70BDFEFA-5403-4EE0-B8E5-92F8A31E8231}" dt="2022-09-11T18:43:08.562" v="4972"/>
          <ac:spMkLst>
            <pc:docMk/>
            <pc:sldMk cId="1473508937" sldId="465"/>
            <ac:spMk id="10" creationId="{F5D0A063-230F-4C53-AA59-B405C0B4B73E}"/>
          </ac:spMkLst>
        </pc:spChg>
        <pc:spChg chg="add mod">
          <ac:chgData name="Parthum, Bryan" userId="0944d42a-0297-47b7-847f-b5cd4d2f087f" providerId="ADAL" clId="{70BDFEFA-5403-4EE0-B8E5-92F8A31E8231}" dt="2022-09-11T18:53:20.199" v="5648" actId="20577"/>
          <ac:spMkLst>
            <pc:docMk/>
            <pc:sldMk cId="1473508937" sldId="465"/>
            <ac:spMk id="11" creationId="{1DF8D491-E9D6-4622-95D9-A31A202ACC5D}"/>
          </ac:spMkLst>
        </pc:spChg>
        <pc:picChg chg="del">
          <ac:chgData name="Parthum, Bryan" userId="0944d42a-0297-47b7-847f-b5cd4d2f087f" providerId="ADAL" clId="{70BDFEFA-5403-4EE0-B8E5-92F8A31E8231}" dt="2022-09-11T18:42:27.079" v="4930" actId="478"/>
          <ac:picMkLst>
            <pc:docMk/>
            <pc:sldMk cId="1473508937" sldId="465"/>
            <ac:picMk id="7" creationId="{51007F9D-DFF2-41F5-8F0E-25D540CD555B}"/>
          </ac:picMkLst>
        </pc:picChg>
      </pc:sldChg>
      <pc:sldMasterChg chg="modSp mod">
        <pc:chgData name="Parthum, Bryan" userId="0944d42a-0297-47b7-847f-b5cd4d2f087f" providerId="ADAL" clId="{70BDFEFA-5403-4EE0-B8E5-92F8A31E8231}" dt="2022-09-11T18:55:22.696" v="5708" actId="120"/>
        <pc:sldMasterMkLst>
          <pc:docMk/>
          <pc:sldMasterMk cId="2101269002" sldId="2147483660"/>
        </pc:sldMasterMkLst>
        <pc:spChg chg="mod">
          <ac:chgData name="Parthum, Bryan" userId="0944d42a-0297-47b7-847f-b5cd4d2f087f" providerId="ADAL" clId="{70BDFEFA-5403-4EE0-B8E5-92F8A31E8231}" dt="2022-09-11T18:55:22.696" v="5708" actId="120"/>
          <ac:spMkLst>
            <pc:docMk/>
            <pc:sldMasterMk cId="2101269002" sldId="2147483660"/>
            <ac:spMk id="49" creationId="{00000000-0000-0000-0000-000000000000}"/>
          </ac:spMkLst>
        </pc:spChg>
      </pc:sldMasterChg>
    </pc:docChg>
  </pc:docChgLst>
  <pc:docChgLst>
    <pc:chgData name="Theising, Adam" userId="3d7404c7-917c-4350-8197-00e5432fe388" providerId="ADAL" clId="{E1F98EC7-B152-4D56-9040-9E4C82ED456C}"/>
    <pc:docChg chg="undo custSel addSld modSld modSection">
      <pc:chgData name="Theising, Adam" userId="3d7404c7-917c-4350-8197-00e5432fe388" providerId="ADAL" clId="{E1F98EC7-B152-4D56-9040-9E4C82ED456C}" dt="2023-09-18T13:51:00.466" v="1638" actId="20577"/>
      <pc:docMkLst>
        <pc:docMk/>
      </pc:docMkLst>
      <pc:sldChg chg="modSp mod">
        <pc:chgData name="Theising, Adam" userId="3d7404c7-917c-4350-8197-00e5432fe388" providerId="ADAL" clId="{E1F98EC7-B152-4D56-9040-9E4C82ED456C}" dt="2023-09-18T13:51:00.466" v="1638" actId="20577"/>
        <pc:sldMkLst>
          <pc:docMk/>
          <pc:sldMk cId="1473508937" sldId="465"/>
        </pc:sldMkLst>
        <pc:spChg chg="mod">
          <ac:chgData name="Theising, Adam" userId="3d7404c7-917c-4350-8197-00e5432fe388" providerId="ADAL" clId="{E1F98EC7-B152-4D56-9040-9E4C82ED456C}" dt="2023-09-18T13:51:00.466" v="1638" actId="20577"/>
          <ac:spMkLst>
            <pc:docMk/>
            <pc:sldMk cId="1473508937" sldId="465"/>
            <ac:spMk id="11" creationId="{1DF8D491-E9D6-4622-95D9-A31A202ACC5D}"/>
          </ac:spMkLst>
        </pc:spChg>
      </pc:sldChg>
      <pc:sldChg chg="modSp mod">
        <pc:chgData name="Theising, Adam" userId="3d7404c7-917c-4350-8197-00e5432fe388" providerId="ADAL" clId="{E1F98EC7-B152-4D56-9040-9E4C82ED456C}" dt="2023-09-18T13:49:07.666" v="1623" actId="1076"/>
        <pc:sldMkLst>
          <pc:docMk/>
          <pc:sldMk cId="1108367847" sldId="486"/>
        </pc:sldMkLst>
        <pc:picChg chg="mod">
          <ac:chgData name="Theising, Adam" userId="3d7404c7-917c-4350-8197-00e5432fe388" providerId="ADAL" clId="{E1F98EC7-B152-4D56-9040-9E4C82ED456C}" dt="2023-09-18T13:49:07.666" v="1623" actId="1076"/>
          <ac:picMkLst>
            <pc:docMk/>
            <pc:sldMk cId="1108367847" sldId="486"/>
            <ac:picMk id="3" creationId="{F3A72D97-996D-4701-A94D-4437A60E01A1}"/>
          </ac:picMkLst>
        </pc:picChg>
      </pc:sldChg>
      <pc:sldChg chg="modNotesTx">
        <pc:chgData name="Theising, Adam" userId="3d7404c7-917c-4350-8197-00e5432fe388" providerId="ADAL" clId="{E1F98EC7-B152-4D56-9040-9E4C82ED456C}" dt="2023-09-18T10:23:31.677" v="7" actId="20577"/>
        <pc:sldMkLst>
          <pc:docMk/>
          <pc:sldMk cId="1231560077" sldId="507"/>
        </pc:sldMkLst>
      </pc:sldChg>
      <pc:sldChg chg="modSp mod">
        <pc:chgData name="Theising, Adam" userId="3d7404c7-917c-4350-8197-00e5432fe388" providerId="ADAL" clId="{E1F98EC7-B152-4D56-9040-9E4C82ED456C}" dt="2023-09-18T13:14:34.044" v="951" actId="20577"/>
        <pc:sldMkLst>
          <pc:docMk/>
          <pc:sldMk cId="1064658401" sldId="524"/>
        </pc:sldMkLst>
        <pc:spChg chg="mod">
          <ac:chgData name="Theising, Adam" userId="3d7404c7-917c-4350-8197-00e5432fe388" providerId="ADAL" clId="{E1F98EC7-B152-4D56-9040-9E4C82ED456C}" dt="2023-09-18T13:14:34.044" v="951" actId="20577"/>
          <ac:spMkLst>
            <pc:docMk/>
            <pc:sldMk cId="1064658401" sldId="524"/>
            <ac:spMk id="9" creationId="{9A8AE995-3761-4E8E-B676-D7F73B916651}"/>
          </ac:spMkLst>
        </pc:spChg>
      </pc:sldChg>
      <pc:sldChg chg="modSp mod">
        <pc:chgData name="Theising, Adam" userId="3d7404c7-917c-4350-8197-00e5432fe388" providerId="ADAL" clId="{E1F98EC7-B152-4D56-9040-9E4C82ED456C}" dt="2023-09-18T10:33:56.694" v="9" actId="20577"/>
        <pc:sldMkLst>
          <pc:docMk/>
          <pc:sldMk cId="2060350338" sldId="528"/>
        </pc:sldMkLst>
        <pc:spChg chg="mod">
          <ac:chgData name="Theising, Adam" userId="3d7404c7-917c-4350-8197-00e5432fe388" providerId="ADAL" clId="{E1F98EC7-B152-4D56-9040-9E4C82ED456C}" dt="2023-09-18T10:33:56.694" v="9" actId="20577"/>
          <ac:spMkLst>
            <pc:docMk/>
            <pc:sldMk cId="2060350338" sldId="528"/>
            <ac:spMk id="9" creationId="{9A8AE995-3761-4E8E-B676-D7F73B916651}"/>
          </ac:spMkLst>
        </pc:spChg>
      </pc:sldChg>
      <pc:sldChg chg="addSp modSp mod">
        <pc:chgData name="Theising, Adam" userId="3d7404c7-917c-4350-8197-00e5432fe388" providerId="ADAL" clId="{E1F98EC7-B152-4D56-9040-9E4C82ED456C}" dt="2023-09-18T13:48:14.707" v="1621" actId="1076"/>
        <pc:sldMkLst>
          <pc:docMk/>
          <pc:sldMk cId="379050672" sldId="532"/>
        </pc:sldMkLst>
        <pc:spChg chg="add mod">
          <ac:chgData name="Theising, Adam" userId="3d7404c7-917c-4350-8197-00e5432fe388" providerId="ADAL" clId="{E1F98EC7-B152-4D56-9040-9E4C82ED456C}" dt="2023-09-18T13:48:14.707" v="1621" actId="1076"/>
          <ac:spMkLst>
            <pc:docMk/>
            <pc:sldMk cId="379050672" sldId="532"/>
            <ac:spMk id="2" creationId="{7DC79E15-0D0E-1FA2-DB5D-5C171F8931C3}"/>
          </ac:spMkLst>
        </pc:spChg>
        <pc:picChg chg="mod">
          <ac:chgData name="Theising, Adam" userId="3d7404c7-917c-4350-8197-00e5432fe388" providerId="ADAL" clId="{E1F98EC7-B152-4D56-9040-9E4C82ED456C}" dt="2023-09-18T13:48:07.706" v="1618" actId="1076"/>
          <ac:picMkLst>
            <pc:docMk/>
            <pc:sldMk cId="379050672" sldId="532"/>
            <ac:picMk id="4" creationId="{47C00095-8EA7-449E-BA8C-1B7D4BA38FCD}"/>
          </ac:picMkLst>
        </pc:picChg>
        <pc:picChg chg="mod">
          <ac:chgData name="Theising, Adam" userId="3d7404c7-917c-4350-8197-00e5432fe388" providerId="ADAL" clId="{E1F98EC7-B152-4D56-9040-9E4C82ED456C}" dt="2023-09-18T13:48:11.658" v="1620" actId="14100"/>
          <ac:picMkLst>
            <pc:docMk/>
            <pc:sldMk cId="379050672" sldId="532"/>
            <ac:picMk id="6" creationId="{87BC95D6-980C-43CE-8142-9F99767EBC1D}"/>
          </ac:picMkLst>
        </pc:picChg>
      </pc:sldChg>
      <pc:sldChg chg="modSp">
        <pc:chgData name="Theising, Adam" userId="3d7404c7-917c-4350-8197-00e5432fe388" providerId="ADAL" clId="{E1F98EC7-B152-4D56-9040-9E4C82ED456C}" dt="2023-09-18T13:19:17.361" v="952" actId="114"/>
        <pc:sldMkLst>
          <pc:docMk/>
          <pc:sldMk cId="3893663575" sldId="533"/>
        </pc:sldMkLst>
        <pc:spChg chg="mod">
          <ac:chgData name="Theising, Adam" userId="3d7404c7-917c-4350-8197-00e5432fe388" providerId="ADAL" clId="{E1F98EC7-B152-4D56-9040-9E4C82ED456C}" dt="2023-09-18T13:19:17.361" v="952" actId="114"/>
          <ac:spMkLst>
            <pc:docMk/>
            <pc:sldMk cId="3893663575" sldId="533"/>
            <ac:spMk id="10" creationId="{E863E88C-22ED-47CC-B17C-6B97A3611646}"/>
          </ac:spMkLst>
        </pc:spChg>
      </pc:sldChg>
      <pc:sldChg chg="modSp">
        <pc:chgData name="Theising, Adam" userId="3d7404c7-917c-4350-8197-00e5432fe388" providerId="ADAL" clId="{E1F98EC7-B152-4D56-9040-9E4C82ED456C}" dt="2023-09-18T13:19:23.983" v="953" actId="114"/>
        <pc:sldMkLst>
          <pc:docMk/>
          <pc:sldMk cId="1980847553" sldId="535"/>
        </pc:sldMkLst>
        <pc:spChg chg="mod">
          <ac:chgData name="Theising, Adam" userId="3d7404c7-917c-4350-8197-00e5432fe388" providerId="ADAL" clId="{E1F98EC7-B152-4D56-9040-9E4C82ED456C}" dt="2023-09-18T13:19:23.983" v="953" actId="114"/>
          <ac:spMkLst>
            <pc:docMk/>
            <pc:sldMk cId="1980847553" sldId="535"/>
            <ac:spMk id="10" creationId="{E863E88C-22ED-47CC-B17C-6B97A3611646}"/>
          </ac:spMkLst>
        </pc:spChg>
      </pc:sldChg>
      <pc:sldChg chg="modSp mod">
        <pc:chgData name="Theising, Adam" userId="3d7404c7-917c-4350-8197-00e5432fe388" providerId="ADAL" clId="{E1F98EC7-B152-4D56-9040-9E4C82ED456C}" dt="2023-09-18T13:32:35.971" v="1437" actId="20577"/>
        <pc:sldMkLst>
          <pc:docMk/>
          <pc:sldMk cId="450947819" sldId="537"/>
        </pc:sldMkLst>
        <pc:spChg chg="mod">
          <ac:chgData name="Theising, Adam" userId="3d7404c7-917c-4350-8197-00e5432fe388" providerId="ADAL" clId="{E1F98EC7-B152-4D56-9040-9E4C82ED456C}" dt="2023-09-18T13:32:35.971" v="1437" actId="20577"/>
          <ac:spMkLst>
            <pc:docMk/>
            <pc:sldMk cId="450947819" sldId="537"/>
            <ac:spMk id="5" creationId="{A2C714E4-35AA-4393-9FEA-EDFB0787DBD8}"/>
          </ac:spMkLst>
        </pc:spChg>
      </pc:sldChg>
      <pc:sldChg chg="modSp mod">
        <pc:chgData name="Theising, Adam" userId="3d7404c7-917c-4350-8197-00e5432fe388" providerId="ADAL" clId="{E1F98EC7-B152-4D56-9040-9E4C82ED456C}" dt="2023-09-18T13:22:24.486" v="1049" actId="1076"/>
        <pc:sldMkLst>
          <pc:docMk/>
          <pc:sldMk cId="1448316400" sldId="538"/>
        </pc:sldMkLst>
        <pc:spChg chg="mod">
          <ac:chgData name="Theising, Adam" userId="3d7404c7-917c-4350-8197-00e5432fe388" providerId="ADAL" clId="{E1F98EC7-B152-4D56-9040-9E4C82ED456C}" dt="2023-09-18T13:20:21.112" v="1036" actId="1076"/>
          <ac:spMkLst>
            <pc:docMk/>
            <pc:sldMk cId="1448316400" sldId="538"/>
            <ac:spMk id="5" creationId="{A2C714E4-35AA-4393-9FEA-EDFB0787DBD8}"/>
          </ac:spMkLst>
        </pc:spChg>
        <pc:spChg chg="mod">
          <ac:chgData name="Theising, Adam" userId="3d7404c7-917c-4350-8197-00e5432fe388" providerId="ADAL" clId="{E1F98EC7-B152-4D56-9040-9E4C82ED456C}" dt="2023-09-18T13:22:24.486" v="1049" actId="1076"/>
          <ac:spMkLst>
            <pc:docMk/>
            <pc:sldMk cId="1448316400" sldId="538"/>
            <ac:spMk id="6" creationId="{62886FA5-F147-476F-962C-F8F29C058435}"/>
          </ac:spMkLst>
        </pc:spChg>
      </pc:sldChg>
      <pc:sldChg chg="addSp modSp mod delCm">
        <pc:chgData name="Theising, Adam" userId="3d7404c7-917c-4350-8197-00e5432fe388" providerId="ADAL" clId="{E1F98EC7-B152-4D56-9040-9E4C82ED456C}" dt="2023-09-18T13:20:39.216" v="1046" actId="20577"/>
        <pc:sldMkLst>
          <pc:docMk/>
          <pc:sldMk cId="3833659535" sldId="544"/>
        </pc:sldMkLst>
        <pc:spChg chg="mod">
          <ac:chgData name="Theising, Adam" userId="3d7404c7-917c-4350-8197-00e5432fe388" providerId="ADAL" clId="{E1F98EC7-B152-4D56-9040-9E4C82ED456C}" dt="2023-09-18T13:20:39.216" v="1046" actId="20577"/>
          <ac:spMkLst>
            <pc:docMk/>
            <pc:sldMk cId="3833659535" sldId="544"/>
            <ac:spMk id="6" creationId="{62886FA5-F147-476F-962C-F8F29C058435}"/>
          </ac:spMkLst>
        </pc:spChg>
        <pc:spChg chg="mod">
          <ac:chgData name="Theising, Adam" userId="3d7404c7-917c-4350-8197-00e5432fe388" providerId="ADAL" clId="{E1F98EC7-B152-4D56-9040-9E4C82ED456C}" dt="2023-09-18T10:47:12.894" v="59" actId="20577"/>
          <ac:spMkLst>
            <pc:docMk/>
            <pc:sldMk cId="3833659535" sldId="544"/>
            <ac:spMk id="12" creationId="{D9CA8E4B-42AA-4F89-A8B9-689588A7186A}"/>
          </ac:spMkLst>
        </pc:spChg>
        <pc:picChg chg="add mod">
          <ac:chgData name="Theising, Adam" userId="3d7404c7-917c-4350-8197-00e5432fe388" providerId="ADAL" clId="{E1F98EC7-B152-4D56-9040-9E4C82ED456C}" dt="2023-09-18T10:49:10.245" v="64" actId="1076"/>
          <ac:picMkLst>
            <pc:docMk/>
            <pc:sldMk cId="3833659535" sldId="544"/>
            <ac:picMk id="1026" creationId="{66B5264A-66DD-BBC7-9FC2-5E9CECFB9BD1}"/>
          </ac:picMkLst>
        </pc:picChg>
      </pc:sldChg>
      <pc:sldChg chg="modSp mod modNotesTx">
        <pc:chgData name="Theising, Adam" userId="3d7404c7-917c-4350-8197-00e5432fe388" providerId="ADAL" clId="{E1F98EC7-B152-4D56-9040-9E4C82ED456C}" dt="2023-09-18T13:20:47.600" v="1048" actId="20577"/>
        <pc:sldMkLst>
          <pc:docMk/>
          <pc:sldMk cId="2446908707" sldId="545"/>
        </pc:sldMkLst>
        <pc:spChg chg="mod">
          <ac:chgData name="Theising, Adam" userId="3d7404c7-917c-4350-8197-00e5432fe388" providerId="ADAL" clId="{E1F98EC7-B152-4D56-9040-9E4C82ED456C}" dt="2023-09-18T13:20:47.600" v="1048" actId="20577"/>
          <ac:spMkLst>
            <pc:docMk/>
            <pc:sldMk cId="2446908707" sldId="545"/>
            <ac:spMk id="6" creationId="{62886FA5-F147-476F-962C-F8F29C058435}"/>
          </ac:spMkLst>
        </pc:spChg>
        <pc:spChg chg="mod">
          <ac:chgData name="Theising, Adam" userId="3d7404c7-917c-4350-8197-00e5432fe388" providerId="ADAL" clId="{E1F98EC7-B152-4D56-9040-9E4C82ED456C}" dt="2023-09-18T11:00:38.378" v="112" actId="20577"/>
          <ac:spMkLst>
            <pc:docMk/>
            <pc:sldMk cId="2446908707" sldId="545"/>
            <ac:spMk id="12" creationId="{D9CA8E4B-42AA-4F89-A8B9-689588A7186A}"/>
          </ac:spMkLst>
        </pc:spChg>
      </pc:sldChg>
      <pc:sldChg chg="modSp mod delCm">
        <pc:chgData name="Theising, Adam" userId="3d7404c7-917c-4350-8197-00e5432fe388" providerId="ADAL" clId="{E1F98EC7-B152-4D56-9040-9E4C82ED456C}" dt="2023-09-18T11:18:10.735" v="461" actId="20577"/>
        <pc:sldMkLst>
          <pc:docMk/>
          <pc:sldMk cId="714045741" sldId="546"/>
        </pc:sldMkLst>
        <pc:spChg chg="mod">
          <ac:chgData name="Theising, Adam" userId="3d7404c7-917c-4350-8197-00e5432fe388" providerId="ADAL" clId="{E1F98EC7-B152-4D56-9040-9E4C82ED456C}" dt="2023-09-18T11:09:27.624" v="284" actId="20577"/>
          <ac:spMkLst>
            <pc:docMk/>
            <pc:sldMk cId="714045741" sldId="546"/>
            <ac:spMk id="5" creationId="{5B513DB1-4502-409F-937E-1F652A2AED9E}"/>
          </ac:spMkLst>
        </pc:spChg>
        <pc:spChg chg="mod">
          <ac:chgData name="Theising, Adam" userId="3d7404c7-917c-4350-8197-00e5432fe388" providerId="ADAL" clId="{E1F98EC7-B152-4D56-9040-9E4C82ED456C}" dt="2023-09-18T11:18:10.735" v="461" actId="20577"/>
          <ac:spMkLst>
            <pc:docMk/>
            <pc:sldMk cId="714045741" sldId="546"/>
            <ac:spMk id="11" creationId="{1DF8D491-E9D6-4622-95D9-A31A202ACC5D}"/>
          </ac:spMkLst>
        </pc:spChg>
      </pc:sldChg>
      <pc:sldChg chg="addSp delSp modSp add mod">
        <pc:chgData name="Theising, Adam" userId="3d7404c7-917c-4350-8197-00e5432fe388" providerId="ADAL" clId="{E1F98EC7-B152-4D56-9040-9E4C82ED456C}" dt="2023-09-18T13:47:00.955" v="1616" actId="1076"/>
        <pc:sldMkLst>
          <pc:docMk/>
          <pc:sldMk cId="1652229506" sldId="547"/>
        </pc:sldMkLst>
        <pc:spChg chg="mod">
          <ac:chgData name="Theising, Adam" userId="3d7404c7-917c-4350-8197-00e5432fe388" providerId="ADAL" clId="{E1F98EC7-B152-4D56-9040-9E4C82ED456C}" dt="2023-09-18T13:47:00.955" v="1616" actId="1076"/>
          <ac:spMkLst>
            <pc:docMk/>
            <pc:sldMk cId="1652229506" sldId="547"/>
            <ac:spMk id="7" creationId="{56EB4BAA-CDC2-4601-92EC-50EB004D9641}"/>
          </ac:spMkLst>
        </pc:spChg>
        <pc:picChg chg="add mod">
          <ac:chgData name="Theising, Adam" userId="3d7404c7-917c-4350-8197-00e5432fe388" providerId="ADAL" clId="{E1F98EC7-B152-4D56-9040-9E4C82ED456C}" dt="2023-09-18T13:46:56.268" v="1614" actId="1076"/>
          <ac:picMkLst>
            <pc:docMk/>
            <pc:sldMk cId="1652229506" sldId="547"/>
            <ac:picMk id="3" creationId="{CD7EC6EB-CADC-EFF7-C8A3-7D244A801548}"/>
          </ac:picMkLst>
        </pc:picChg>
        <pc:picChg chg="del">
          <ac:chgData name="Theising, Adam" userId="3d7404c7-917c-4350-8197-00e5432fe388" providerId="ADAL" clId="{E1F98EC7-B152-4D56-9040-9E4C82ED456C}" dt="2023-09-18T13:44:22.902" v="1439" actId="478"/>
          <ac:picMkLst>
            <pc:docMk/>
            <pc:sldMk cId="1652229506" sldId="547"/>
            <ac:picMk id="5" creationId="{DC9F4714-9530-4A15-8318-6614C2491C00}"/>
          </ac:picMkLst>
        </pc:picChg>
      </pc:sldChg>
    </pc:docChg>
  </pc:docChgLst>
  <pc:docChgLst>
    <pc:chgData name="Parthum, Bryan" userId="0944d42a-0297-47b7-847f-b5cd4d2f087f" providerId="ADAL" clId="{5C0290E0-B12B-4BD9-B4E8-5F006EF28822}"/>
    <pc:docChg chg="undo custSel addSld delSld modSld sldOrd modMainMaster modSection">
      <pc:chgData name="Parthum, Bryan" userId="0944d42a-0297-47b7-847f-b5cd4d2f087f" providerId="ADAL" clId="{5C0290E0-B12B-4BD9-B4E8-5F006EF28822}" dt="2022-09-20T22:48:53.505" v="7600" actId="47"/>
      <pc:docMkLst>
        <pc:docMk/>
      </pc:docMkLst>
      <pc:sldChg chg="modSp mod">
        <pc:chgData name="Parthum, Bryan" userId="0944d42a-0297-47b7-847f-b5cd4d2f087f" providerId="ADAL" clId="{5C0290E0-B12B-4BD9-B4E8-5F006EF28822}" dt="2022-09-18T18:55:18.248" v="46" actId="20577"/>
        <pc:sldMkLst>
          <pc:docMk/>
          <pc:sldMk cId="2768470357" sldId="315"/>
        </pc:sldMkLst>
        <pc:spChg chg="mod">
          <ac:chgData name="Parthum, Bryan" userId="0944d42a-0297-47b7-847f-b5cd4d2f087f" providerId="ADAL" clId="{5C0290E0-B12B-4BD9-B4E8-5F006EF28822}" dt="2022-09-18T18:55:18.248" v="46" actId="20577"/>
          <ac:spMkLst>
            <pc:docMk/>
            <pc:sldMk cId="2768470357" sldId="315"/>
            <ac:spMk id="7" creationId="{00000000-0000-0000-0000-000000000000}"/>
          </ac:spMkLst>
        </pc:spChg>
      </pc:sldChg>
      <pc:sldChg chg="del">
        <pc:chgData name="Parthum, Bryan" userId="0944d42a-0297-47b7-847f-b5cd4d2f087f" providerId="ADAL" clId="{5C0290E0-B12B-4BD9-B4E8-5F006EF28822}" dt="2022-09-18T19:54:53.982" v="2537" actId="47"/>
        <pc:sldMkLst>
          <pc:docMk/>
          <pc:sldMk cId="107512449" sldId="379"/>
        </pc:sldMkLst>
      </pc:sldChg>
      <pc:sldChg chg="del">
        <pc:chgData name="Parthum, Bryan" userId="0944d42a-0297-47b7-847f-b5cd4d2f087f" providerId="ADAL" clId="{5C0290E0-B12B-4BD9-B4E8-5F006EF28822}" dt="2022-09-18T19:54:53.982" v="2537" actId="47"/>
        <pc:sldMkLst>
          <pc:docMk/>
          <pc:sldMk cId="1476872319" sldId="405"/>
        </pc:sldMkLst>
      </pc:sldChg>
      <pc:sldChg chg="modSp mod">
        <pc:chgData name="Parthum, Bryan" userId="0944d42a-0297-47b7-847f-b5cd4d2f087f" providerId="ADAL" clId="{5C0290E0-B12B-4BD9-B4E8-5F006EF28822}" dt="2022-09-18T21:44:53.810" v="7583" actId="207"/>
        <pc:sldMkLst>
          <pc:docMk/>
          <pc:sldMk cId="3176014870" sldId="428"/>
        </pc:sldMkLst>
        <pc:spChg chg="mod">
          <ac:chgData name="Parthum, Bryan" userId="0944d42a-0297-47b7-847f-b5cd4d2f087f" providerId="ADAL" clId="{5C0290E0-B12B-4BD9-B4E8-5F006EF28822}" dt="2022-09-18T21:44:53.810" v="7583" actId="207"/>
          <ac:spMkLst>
            <pc:docMk/>
            <pc:sldMk cId="3176014870" sldId="428"/>
            <ac:spMk id="9" creationId="{9A8AE995-3761-4E8E-B676-D7F73B916651}"/>
          </ac:spMkLst>
        </pc:spChg>
        <pc:spChg chg="mod">
          <ac:chgData name="Parthum, Bryan" userId="0944d42a-0297-47b7-847f-b5cd4d2f087f" providerId="ADAL" clId="{5C0290E0-B12B-4BD9-B4E8-5F006EF28822}" dt="2022-09-18T18:57:09.177" v="90" actId="1076"/>
          <ac:spMkLst>
            <pc:docMk/>
            <pc:sldMk cId="3176014870" sldId="428"/>
            <ac:spMk id="11" creationId="{462E9AFE-FCE3-4594-A4DB-141C6B7644D4}"/>
          </ac:spMkLst>
        </pc:spChg>
      </pc:sldChg>
      <pc:sldChg chg="modSp mod">
        <pc:chgData name="Parthum, Bryan" userId="0944d42a-0297-47b7-847f-b5cd4d2f087f" providerId="ADAL" clId="{5C0290E0-B12B-4BD9-B4E8-5F006EF28822}" dt="2022-09-18T21:44:25.370" v="7580" actId="113"/>
        <pc:sldMkLst>
          <pc:docMk/>
          <pc:sldMk cId="1473508937" sldId="465"/>
        </pc:sldMkLst>
        <pc:spChg chg="mod">
          <ac:chgData name="Parthum, Bryan" userId="0944d42a-0297-47b7-847f-b5cd4d2f087f" providerId="ADAL" clId="{5C0290E0-B12B-4BD9-B4E8-5F006EF28822}" dt="2022-09-18T21:44:25.370" v="7580" actId="113"/>
          <ac:spMkLst>
            <pc:docMk/>
            <pc:sldMk cId="1473508937" sldId="465"/>
            <ac:spMk id="11" creationId="{1DF8D491-E9D6-4622-95D9-A31A202ACC5D}"/>
          </ac:spMkLst>
        </pc:spChg>
      </pc:sldChg>
      <pc:sldChg chg="del">
        <pc:chgData name="Parthum, Bryan" userId="0944d42a-0297-47b7-847f-b5cd4d2f087f" providerId="ADAL" clId="{5C0290E0-B12B-4BD9-B4E8-5F006EF28822}" dt="2022-09-18T19:54:53.982" v="2537" actId="47"/>
        <pc:sldMkLst>
          <pc:docMk/>
          <pc:sldMk cId="1919479242" sldId="467"/>
        </pc:sldMkLst>
      </pc:sldChg>
      <pc:sldChg chg="del">
        <pc:chgData name="Parthum, Bryan" userId="0944d42a-0297-47b7-847f-b5cd4d2f087f" providerId="ADAL" clId="{5C0290E0-B12B-4BD9-B4E8-5F006EF28822}" dt="2022-09-18T19:54:53.982" v="2537" actId="47"/>
        <pc:sldMkLst>
          <pc:docMk/>
          <pc:sldMk cId="570249131" sldId="469"/>
        </pc:sldMkLst>
      </pc:sldChg>
      <pc:sldChg chg="del">
        <pc:chgData name="Parthum, Bryan" userId="0944d42a-0297-47b7-847f-b5cd4d2f087f" providerId="ADAL" clId="{5C0290E0-B12B-4BD9-B4E8-5F006EF28822}" dt="2022-09-18T19:54:53.982" v="2537" actId="47"/>
        <pc:sldMkLst>
          <pc:docMk/>
          <pc:sldMk cId="3579142620" sldId="470"/>
        </pc:sldMkLst>
      </pc:sldChg>
      <pc:sldChg chg="del">
        <pc:chgData name="Parthum, Bryan" userId="0944d42a-0297-47b7-847f-b5cd4d2f087f" providerId="ADAL" clId="{5C0290E0-B12B-4BD9-B4E8-5F006EF28822}" dt="2022-09-18T19:54:53.982" v="2537" actId="47"/>
        <pc:sldMkLst>
          <pc:docMk/>
          <pc:sldMk cId="2022564660" sldId="471"/>
        </pc:sldMkLst>
      </pc:sldChg>
      <pc:sldChg chg="del">
        <pc:chgData name="Parthum, Bryan" userId="0944d42a-0297-47b7-847f-b5cd4d2f087f" providerId="ADAL" clId="{5C0290E0-B12B-4BD9-B4E8-5F006EF28822}" dt="2022-09-18T19:54:53.982" v="2537" actId="47"/>
        <pc:sldMkLst>
          <pc:docMk/>
          <pc:sldMk cId="22267042" sldId="472"/>
        </pc:sldMkLst>
      </pc:sldChg>
      <pc:sldChg chg="add del">
        <pc:chgData name="Parthum, Bryan" userId="0944d42a-0297-47b7-847f-b5cd4d2f087f" providerId="ADAL" clId="{5C0290E0-B12B-4BD9-B4E8-5F006EF28822}" dt="2022-09-18T20:13:55.651" v="2709" actId="47"/>
        <pc:sldMkLst>
          <pc:docMk/>
          <pc:sldMk cId="1941825810" sldId="473"/>
        </pc:sldMkLst>
      </pc:sldChg>
      <pc:sldChg chg="add del">
        <pc:chgData name="Parthum, Bryan" userId="0944d42a-0297-47b7-847f-b5cd4d2f087f" providerId="ADAL" clId="{5C0290E0-B12B-4BD9-B4E8-5F006EF28822}" dt="2022-09-18T20:13:55.651" v="2709" actId="47"/>
        <pc:sldMkLst>
          <pc:docMk/>
          <pc:sldMk cId="2399586268" sldId="474"/>
        </pc:sldMkLst>
      </pc:sldChg>
      <pc:sldChg chg="add del">
        <pc:chgData name="Parthum, Bryan" userId="0944d42a-0297-47b7-847f-b5cd4d2f087f" providerId="ADAL" clId="{5C0290E0-B12B-4BD9-B4E8-5F006EF28822}" dt="2022-09-18T20:13:55.651" v="2709" actId="47"/>
        <pc:sldMkLst>
          <pc:docMk/>
          <pc:sldMk cId="3823692015" sldId="475"/>
        </pc:sldMkLst>
      </pc:sldChg>
      <pc:sldChg chg="modSp add del mod">
        <pc:chgData name="Parthum, Bryan" userId="0944d42a-0297-47b7-847f-b5cd4d2f087f" providerId="ADAL" clId="{5C0290E0-B12B-4BD9-B4E8-5F006EF28822}" dt="2022-09-18T21:46:44.722" v="7599" actId="207"/>
        <pc:sldMkLst>
          <pc:docMk/>
          <pc:sldMk cId="3834300132" sldId="476"/>
        </pc:sldMkLst>
        <pc:spChg chg="mod">
          <ac:chgData name="Parthum, Bryan" userId="0944d42a-0297-47b7-847f-b5cd4d2f087f" providerId="ADAL" clId="{5C0290E0-B12B-4BD9-B4E8-5F006EF28822}" dt="2022-09-18T20:46:27.535" v="4591" actId="20577"/>
          <ac:spMkLst>
            <pc:docMk/>
            <pc:sldMk cId="3834300132" sldId="476"/>
            <ac:spMk id="6" creationId="{62886FA5-F147-476F-962C-F8F29C058435}"/>
          </ac:spMkLst>
        </pc:spChg>
        <pc:spChg chg="mod">
          <ac:chgData name="Parthum, Bryan" userId="0944d42a-0297-47b7-847f-b5cd4d2f087f" providerId="ADAL" clId="{5C0290E0-B12B-4BD9-B4E8-5F006EF28822}" dt="2022-09-18T21:46:44.722" v="7599" actId="207"/>
          <ac:spMkLst>
            <pc:docMk/>
            <pc:sldMk cId="3834300132" sldId="476"/>
            <ac:spMk id="10" creationId="{E863E88C-22ED-47CC-B17C-6B97A3611646}"/>
          </ac:spMkLst>
        </pc:spChg>
      </pc:sldChg>
      <pc:sldChg chg="del">
        <pc:chgData name="Parthum, Bryan" userId="0944d42a-0297-47b7-847f-b5cd4d2f087f" providerId="ADAL" clId="{5C0290E0-B12B-4BD9-B4E8-5F006EF28822}" dt="2022-09-18T19:54:53.982" v="2537" actId="47"/>
        <pc:sldMkLst>
          <pc:docMk/>
          <pc:sldMk cId="3098789384" sldId="477"/>
        </pc:sldMkLst>
      </pc:sldChg>
      <pc:sldChg chg="del">
        <pc:chgData name="Parthum, Bryan" userId="0944d42a-0297-47b7-847f-b5cd4d2f087f" providerId="ADAL" clId="{5C0290E0-B12B-4BD9-B4E8-5F006EF28822}" dt="2022-09-18T19:54:53.982" v="2537" actId="47"/>
        <pc:sldMkLst>
          <pc:docMk/>
          <pc:sldMk cId="2200933001" sldId="478"/>
        </pc:sldMkLst>
      </pc:sldChg>
      <pc:sldChg chg="del">
        <pc:chgData name="Parthum, Bryan" userId="0944d42a-0297-47b7-847f-b5cd4d2f087f" providerId="ADAL" clId="{5C0290E0-B12B-4BD9-B4E8-5F006EF28822}" dt="2022-09-18T19:54:53.982" v="2537" actId="47"/>
        <pc:sldMkLst>
          <pc:docMk/>
          <pc:sldMk cId="2218049366" sldId="479"/>
        </pc:sldMkLst>
      </pc:sldChg>
      <pc:sldChg chg="del">
        <pc:chgData name="Parthum, Bryan" userId="0944d42a-0297-47b7-847f-b5cd4d2f087f" providerId="ADAL" clId="{5C0290E0-B12B-4BD9-B4E8-5F006EF28822}" dt="2022-09-18T19:54:53.982" v="2537" actId="47"/>
        <pc:sldMkLst>
          <pc:docMk/>
          <pc:sldMk cId="3710129423" sldId="480"/>
        </pc:sldMkLst>
      </pc:sldChg>
      <pc:sldChg chg="del">
        <pc:chgData name="Parthum, Bryan" userId="0944d42a-0297-47b7-847f-b5cd4d2f087f" providerId="ADAL" clId="{5C0290E0-B12B-4BD9-B4E8-5F006EF28822}" dt="2022-09-18T19:55:12.389" v="2538" actId="47"/>
        <pc:sldMkLst>
          <pc:docMk/>
          <pc:sldMk cId="1968184153" sldId="481"/>
        </pc:sldMkLst>
      </pc:sldChg>
      <pc:sldChg chg="del">
        <pc:chgData name="Parthum, Bryan" userId="0944d42a-0297-47b7-847f-b5cd4d2f087f" providerId="ADAL" clId="{5C0290E0-B12B-4BD9-B4E8-5F006EF28822}" dt="2022-09-18T19:57:32.649" v="2601" actId="47"/>
        <pc:sldMkLst>
          <pc:docMk/>
          <pc:sldMk cId="2812324738" sldId="482"/>
        </pc:sldMkLst>
      </pc:sldChg>
      <pc:sldChg chg="addSp delSp modSp del mod ord">
        <pc:chgData name="Parthum, Bryan" userId="0944d42a-0297-47b7-847f-b5cd4d2f087f" providerId="ADAL" clId="{5C0290E0-B12B-4BD9-B4E8-5F006EF28822}" dt="2022-09-20T22:48:53.505" v="7600" actId="47"/>
        <pc:sldMkLst>
          <pc:docMk/>
          <pc:sldMk cId="3349269401" sldId="483"/>
        </pc:sldMkLst>
        <pc:spChg chg="mod">
          <ac:chgData name="Parthum, Bryan" userId="0944d42a-0297-47b7-847f-b5cd4d2f087f" providerId="ADAL" clId="{5C0290E0-B12B-4BD9-B4E8-5F006EF28822}" dt="2022-09-18T19:55:59.281" v="2547" actId="14100"/>
          <ac:spMkLst>
            <pc:docMk/>
            <pc:sldMk cId="3349269401" sldId="483"/>
            <ac:spMk id="7" creationId="{00EFC04C-9001-4A0C-A4C9-A1273BFEAAB7}"/>
          </ac:spMkLst>
        </pc:spChg>
        <pc:spChg chg="mod">
          <ac:chgData name="Parthum, Bryan" userId="0944d42a-0297-47b7-847f-b5cd4d2f087f" providerId="ADAL" clId="{5C0290E0-B12B-4BD9-B4E8-5F006EF28822}" dt="2022-09-18T19:55:55.243" v="2546" actId="1076"/>
          <ac:spMkLst>
            <pc:docMk/>
            <pc:sldMk cId="3349269401" sldId="483"/>
            <ac:spMk id="8" creationId="{DA96959D-4840-4A11-8996-FDB85E57997C}"/>
          </ac:spMkLst>
        </pc:spChg>
        <pc:spChg chg="add del mod">
          <ac:chgData name="Parthum, Bryan" userId="0944d42a-0297-47b7-847f-b5cd4d2f087f" providerId="ADAL" clId="{5C0290E0-B12B-4BD9-B4E8-5F006EF28822}" dt="2022-09-18T19:56:24.080" v="2555" actId="478"/>
          <ac:spMkLst>
            <pc:docMk/>
            <pc:sldMk cId="3349269401" sldId="483"/>
            <ac:spMk id="10" creationId="{D4ED1FA3-25AA-4DAC-A5AB-853884518F85}"/>
          </ac:spMkLst>
        </pc:spChg>
        <pc:spChg chg="add mod">
          <ac:chgData name="Parthum, Bryan" userId="0944d42a-0297-47b7-847f-b5cd4d2f087f" providerId="ADAL" clId="{5C0290E0-B12B-4BD9-B4E8-5F006EF28822}" dt="2022-09-18T19:56:22.231" v="2554" actId="14100"/>
          <ac:spMkLst>
            <pc:docMk/>
            <pc:sldMk cId="3349269401" sldId="483"/>
            <ac:spMk id="11" creationId="{08DC11C9-7934-4A01-AF4E-768459D405B3}"/>
          </ac:spMkLst>
        </pc:spChg>
        <pc:spChg chg="add del mod">
          <ac:chgData name="Parthum, Bryan" userId="0944d42a-0297-47b7-847f-b5cd4d2f087f" providerId="ADAL" clId="{5C0290E0-B12B-4BD9-B4E8-5F006EF28822}" dt="2022-09-18T19:56:28.080" v="2557"/>
          <ac:spMkLst>
            <pc:docMk/>
            <pc:sldMk cId="3349269401" sldId="483"/>
            <ac:spMk id="12" creationId="{3CCB3ABD-8E8F-42DA-8E9B-4F56B978B8D1}"/>
          </ac:spMkLst>
        </pc:spChg>
        <pc:spChg chg="add mod">
          <ac:chgData name="Parthum, Bryan" userId="0944d42a-0297-47b7-847f-b5cd4d2f087f" providerId="ADAL" clId="{5C0290E0-B12B-4BD9-B4E8-5F006EF28822}" dt="2022-09-18T19:56:34.945" v="2560" actId="14100"/>
          <ac:spMkLst>
            <pc:docMk/>
            <pc:sldMk cId="3349269401" sldId="483"/>
            <ac:spMk id="13" creationId="{065BE774-D364-48B6-BC67-3BE522E48035}"/>
          </ac:spMkLst>
        </pc:spChg>
      </pc:sldChg>
      <pc:sldChg chg="del">
        <pc:chgData name="Parthum, Bryan" userId="0944d42a-0297-47b7-847f-b5cd4d2f087f" providerId="ADAL" clId="{5C0290E0-B12B-4BD9-B4E8-5F006EF28822}" dt="2022-09-18T19:58:20.921" v="2603" actId="47"/>
        <pc:sldMkLst>
          <pc:docMk/>
          <pc:sldMk cId="3627368946" sldId="484"/>
        </pc:sldMkLst>
      </pc:sldChg>
      <pc:sldChg chg="modSp mod ord">
        <pc:chgData name="Parthum, Bryan" userId="0944d42a-0297-47b7-847f-b5cd4d2f087f" providerId="ADAL" clId="{5C0290E0-B12B-4BD9-B4E8-5F006EF28822}" dt="2022-09-18T20:31:11.670" v="3767" actId="20577"/>
        <pc:sldMkLst>
          <pc:docMk/>
          <pc:sldMk cId="1108367847" sldId="486"/>
        </pc:sldMkLst>
        <pc:spChg chg="mod">
          <ac:chgData name="Parthum, Bryan" userId="0944d42a-0297-47b7-847f-b5cd4d2f087f" providerId="ADAL" clId="{5C0290E0-B12B-4BD9-B4E8-5F006EF28822}" dt="2022-09-18T20:31:11.670" v="3767" actId="20577"/>
          <ac:spMkLst>
            <pc:docMk/>
            <pc:sldMk cId="1108367847" sldId="486"/>
            <ac:spMk id="6" creationId="{62886FA5-F147-476F-962C-F8F29C058435}"/>
          </ac:spMkLst>
        </pc:spChg>
        <pc:spChg chg="mod">
          <ac:chgData name="Parthum, Bryan" userId="0944d42a-0297-47b7-847f-b5cd4d2f087f" providerId="ADAL" clId="{5C0290E0-B12B-4BD9-B4E8-5F006EF28822}" dt="2022-09-18T20:05:25.514" v="2700" actId="113"/>
          <ac:spMkLst>
            <pc:docMk/>
            <pc:sldMk cId="1108367847" sldId="486"/>
            <ac:spMk id="10" creationId="{E863E88C-22ED-47CC-B17C-6B97A3611646}"/>
          </ac:spMkLst>
        </pc:spChg>
      </pc:sldChg>
      <pc:sldChg chg="del">
        <pc:chgData name="Parthum, Bryan" userId="0944d42a-0297-47b7-847f-b5cd4d2f087f" providerId="ADAL" clId="{5C0290E0-B12B-4BD9-B4E8-5F006EF28822}" dt="2022-09-18T19:58:16.269" v="2602" actId="47"/>
        <pc:sldMkLst>
          <pc:docMk/>
          <pc:sldMk cId="2135672155" sldId="487"/>
        </pc:sldMkLst>
      </pc:sldChg>
      <pc:sldChg chg="del">
        <pc:chgData name="Parthum, Bryan" userId="0944d42a-0297-47b7-847f-b5cd4d2f087f" providerId="ADAL" clId="{5C0290E0-B12B-4BD9-B4E8-5F006EF28822}" dt="2022-09-18T19:58:16.269" v="2602" actId="47"/>
        <pc:sldMkLst>
          <pc:docMk/>
          <pc:sldMk cId="553402708" sldId="488"/>
        </pc:sldMkLst>
      </pc:sldChg>
      <pc:sldChg chg="del">
        <pc:chgData name="Parthum, Bryan" userId="0944d42a-0297-47b7-847f-b5cd4d2f087f" providerId="ADAL" clId="{5C0290E0-B12B-4BD9-B4E8-5F006EF28822}" dt="2022-09-18T19:58:16.269" v="2602" actId="47"/>
        <pc:sldMkLst>
          <pc:docMk/>
          <pc:sldMk cId="2555034959" sldId="489"/>
        </pc:sldMkLst>
      </pc:sldChg>
      <pc:sldChg chg="del">
        <pc:chgData name="Parthum, Bryan" userId="0944d42a-0297-47b7-847f-b5cd4d2f087f" providerId="ADAL" clId="{5C0290E0-B12B-4BD9-B4E8-5F006EF28822}" dt="2022-09-18T19:58:16.269" v="2602" actId="47"/>
        <pc:sldMkLst>
          <pc:docMk/>
          <pc:sldMk cId="1662453367" sldId="490"/>
        </pc:sldMkLst>
      </pc:sldChg>
      <pc:sldChg chg="del">
        <pc:chgData name="Parthum, Bryan" userId="0944d42a-0297-47b7-847f-b5cd4d2f087f" providerId="ADAL" clId="{5C0290E0-B12B-4BD9-B4E8-5F006EF28822}" dt="2022-09-18T19:58:16.269" v="2602" actId="47"/>
        <pc:sldMkLst>
          <pc:docMk/>
          <pc:sldMk cId="2359040018" sldId="491"/>
        </pc:sldMkLst>
      </pc:sldChg>
      <pc:sldChg chg="del">
        <pc:chgData name="Parthum, Bryan" userId="0944d42a-0297-47b7-847f-b5cd4d2f087f" providerId="ADAL" clId="{5C0290E0-B12B-4BD9-B4E8-5F006EF28822}" dt="2022-09-18T19:54:53.982" v="2537" actId="47"/>
        <pc:sldMkLst>
          <pc:docMk/>
          <pc:sldMk cId="1787979996" sldId="492"/>
        </pc:sldMkLst>
      </pc:sldChg>
      <pc:sldChg chg="del">
        <pc:chgData name="Parthum, Bryan" userId="0944d42a-0297-47b7-847f-b5cd4d2f087f" providerId="ADAL" clId="{5C0290E0-B12B-4BD9-B4E8-5F006EF28822}" dt="2022-09-18T19:54:53.982" v="2537" actId="47"/>
        <pc:sldMkLst>
          <pc:docMk/>
          <pc:sldMk cId="1459427355" sldId="493"/>
        </pc:sldMkLst>
      </pc:sldChg>
      <pc:sldChg chg="del">
        <pc:chgData name="Parthum, Bryan" userId="0944d42a-0297-47b7-847f-b5cd4d2f087f" providerId="ADAL" clId="{5C0290E0-B12B-4BD9-B4E8-5F006EF28822}" dt="2022-09-18T19:54:53.982" v="2537" actId="47"/>
        <pc:sldMkLst>
          <pc:docMk/>
          <pc:sldMk cId="1276006982" sldId="494"/>
        </pc:sldMkLst>
      </pc:sldChg>
      <pc:sldChg chg="del">
        <pc:chgData name="Parthum, Bryan" userId="0944d42a-0297-47b7-847f-b5cd4d2f087f" providerId="ADAL" clId="{5C0290E0-B12B-4BD9-B4E8-5F006EF28822}" dt="2022-09-18T19:54:53.982" v="2537" actId="47"/>
        <pc:sldMkLst>
          <pc:docMk/>
          <pc:sldMk cId="878156179" sldId="495"/>
        </pc:sldMkLst>
      </pc:sldChg>
      <pc:sldChg chg="del">
        <pc:chgData name="Parthum, Bryan" userId="0944d42a-0297-47b7-847f-b5cd4d2f087f" providerId="ADAL" clId="{5C0290E0-B12B-4BD9-B4E8-5F006EF28822}" dt="2022-09-18T19:54:53.982" v="2537" actId="47"/>
        <pc:sldMkLst>
          <pc:docMk/>
          <pc:sldMk cId="2109983875" sldId="496"/>
        </pc:sldMkLst>
      </pc:sldChg>
      <pc:sldChg chg="del">
        <pc:chgData name="Parthum, Bryan" userId="0944d42a-0297-47b7-847f-b5cd4d2f087f" providerId="ADAL" clId="{5C0290E0-B12B-4BD9-B4E8-5F006EF28822}" dt="2022-09-18T19:54:53.982" v="2537" actId="47"/>
        <pc:sldMkLst>
          <pc:docMk/>
          <pc:sldMk cId="353303145" sldId="497"/>
        </pc:sldMkLst>
      </pc:sldChg>
      <pc:sldChg chg="del">
        <pc:chgData name="Parthum, Bryan" userId="0944d42a-0297-47b7-847f-b5cd4d2f087f" providerId="ADAL" clId="{5C0290E0-B12B-4BD9-B4E8-5F006EF28822}" dt="2022-09-18T19:54:53.982" v="2537" actId="47"/>
        <pc:sldMkLst>
          <pc:docMk/>
          <pc:sldMk cId="2233645171" sldId="498"/>
        </pc:sldMkLst>
      </pc:sldChg>
      <pc:sldChg chg="del">
        <pc:chgData name="Parthum, Bryan" userId="0944d42a-0297-47b7-847f-b5cd4d2f087f" providerId="ADAL" clId="{5C0290E0-B12B-4BD9-B4E8-5F006EF28822}" dt="2022-09-18T19:54:53.982" v="2537" actId="47"/>
        <pc:sldMkLst>
          <pc:docMk/>
          <pc:sldMk cId="3521047456" sldId="500"/>
        </pc:sldMkLst>
      </pc:sldChg>
      <pc:sldChg chg="del">
        <pc:chgData name="Parthum, Bryan" userId="0944d42a-0297-47b7-847f-b5cd4d2f087f" providerId="ADAL" clId="{5C0290E0-B12B-4BD9-B4E8-5F006EF28822}" dt="2022-09-18T19:55:12.389" v="2538" actId="47"/>
        <pc:sldMkLst>
          <pc:docMk/>
          <pc:sldMk cId="2144960699" sldId="501"/>
        </pc:sldMkLst>
      </pc:sldChg>
      <pc:sldChg chg="del">
        <pc:chgData name="Parthum, Bryan" userId="0944d42a-0297-47b7-847f-b5cd4d2f087f" providerId="ADAL" clId="{5C0290E0-B12B-4BD9-B4E8-5F006EF28822}" dt="2022-09-18T19:55:12.389" v="2538" actId="47"/>
        <pc:sldMkLst>
          <pc:docMk/>
          <pc:sldMk cId="453697908" sldId="502"/>
        </pc:sldMkLst>
      </pc:sldChg>
      <pc:sldChg chg="del">
        <pc:chgData name="Parthum, Bryan" userId="0944d42a-0297-47b7-847f-b5cd4d2f087f" providerId="ADAL" clId="{5C0290E0-B12B-4BD9-B4E8-5F006EF28822}" dt="2022-09-18T19:55:12.389" v="2538" actId="47"/>
        <pc:sldMkLst>
          <pc:docMk/>
          <pc:sldMk cId="1458896782" sldId="503"/>
        </pc:sldMkLst>
      </pc:sldChg>
      <pc:sldChg chg="del">
        <pc:chgData name="Parthum, Bryan" userId="0944d42a-0297-47b7-847f-b5cd4d2f087f" providerId="ADAL" clId="{5C0290E0-B12B-4BD9-B4E8-5F006EF28822}" dt="2022-09-18T19:55:12.389" v="2538" actId="47"/>
        <pc:sldMkLst>
          <pc:docMk/>
          <pc:sldMk cId="1623257099" sldId="504"/>
        </pc:sldMkLst>
      </pc:sldChg>
      <pc:sldChg chg="del">
        <pc:chgData name="Parthum, Bryan" userId="0944d42a-0297-47b7-847f-b5cd4d2f087f" providerId="ADAL" clId="{5C0290E0-B12B-4BD9-B4E8-5F006EF28822}" dt="2022-09-18T19:55:12.389" v="2538" actId="47"/>
        <pc:sldMkLst>
          <pc:docMk/>
          <pc:sldMk cId="3223920774" sldId="505"/>
        </pc:sldMkLst>
      </pc:sldChg>
      <pc:sldChg chg="modSp add mod">
        <pc:chgData name="Parthum, Bryan" userId="0944d42a-0297-47b7-847f-b5cd4d2f087f" providerId="ADAL" clId="{5C0290E0-B12B-4BD9-B4E8-5F006EF28822}" dt="2022-09-18T21:45:13.817" v="7587" actId="207"/>
        <pc:sldMkLst>
          <pc:docMk/>
          <pc:sldMk cId="1954394743" sldId="506"/>
        </pc:sldMkLst>
        <pc:spChg chg="mod">
          <ac:chgData name="Parthum, Bryan" userId="0944d42a-0297-47b7-847f-b5cd4d2f087f" providerId="ADAL" clId="{5C0290E0-B12B-4BD9-B4E8-5F006EF28822}" dt="2022-09-18T21:45:13.817" v="7587" actId="207"/>
          <ac:spMkLst>
            <pc:docMk/>
            <pc:sldMk cId="1954394743" sldId="506"/>
            <ac:spMk id="9" creationId="{9A8AE995-3761-4E8E-B676-D7F73B916651}"/>
          </ac:spMkLst>
        </pc:spChg>
        <pc:spChg chg="mod">
          <ac:chgData name="Parthum, Bryan" userId="0944d42a-0297-47b7-847f-b5cd4d2f087f" providerId="ADAL" clId="{5C0290E0-B12B-4BD9-B4E8-5F006EF28822}" dt="2022-09-18T19:05:09.858" v="1352" actId="1076"/>
          <ac:spMkLst>
            <pc:docMk/>
            <pc:sldMk cId="1954394743" sldId="506"/>
            <ac:spMk id="11" creationId="{462E9AFE-FCE3-4594-A4DB-141C6B7644D4}"/>
          </ac:spMkLst>
        </pc:spChg>
      </pc:sldChg>
      <pc:sldChg chg="addSp delSp modSp add mod">
        <pc:chgData name="Parthum, Bryan" userId="0944d42a-0297-47b7-847f-b5cd4d2f087f" providerId="ADAL" clId="{5C0290E0-B12B-4BD9-B4E8-5F006EF28822}" dt="2022-09-18T19:54:24.180" v="2536" actId="1076"/>
        <pc:sldMkLst>
          <pc:docMk/>
          <pc:sldMk cId="1231560077" sldId="507"/>
        </pc:sldMkLst>
        <pc:spChg chg="add del">
          <ac:chgData name="Parthum, Bryan" userId="0944d42a-0297-47b7-847f-b5cd4d2f087f" providerId="ADAL" clId="{5C0290E0-B12B-4BD9-B4E8-5F006EF28822}" dt="2022-09-18T19:51:13.753" v="2507" actId="478"/>
          <ac:spMkLst>
            <pc:docMk/>
            <pc:sldMk cId="1231560077" sldId="507"/>
            <ac:spMk id="2" creationId="{8FC2BFE2-B66F-4D51-A05D-49A2C87C8EE0}"/>
          </ac:spMkLst>
        </pc:spChg>
        <pc:spChg chg="add del">
          <ac:chgData name="Parthum, Bryan" userId="0944d42a-0297-47b7-847f-b5cd4d2f087f" providerId="ADAL" clId="{5C0290E0-B12B-4BD9-B4E8-5F006EF28822}" dt="2022-09-18T19:51:19.528" v="2509" actId="478"/>
          <ac:spMkLst>
            <pc:docMk/>
            <pc:sldMk cId="1231560077" sldId="507"/>
            <ac:spMk id="3" creationId="{8AE00694-8E2A-4CFC-8993-EB6A3D26F54A}"/>
          </ac:spMkLst>
        </pc:spChg>
        <pc:spChg chg="del">
          <ac:chgData name="Parthum, Bryan" userId="0944d42a-0297-47b7-847f-b5cd4d2f087f" providerId="ADAL" clId="{5C0290E0-B12B-4BD9-B4E8-5F006EF28822}" dt="2022-09-18T19:48:55.050" v="2491" actId="478"/>
          <ac:spMkLst>
            <pc:docMk/>
            <pc:sldMk cId="1231560077" sldId="507"/>
            <ac:spMk id="9" creationId="{9A8AE995-3761-4E8E-B676-D7F73B916651}"/>
          </ac:spMkLst>
        </pc:spChg>
        <pc:spChg chg="mod">
          <ac:chgData name="Parthum, Bryan" userId="0944d42a-0297-47b7-847f-b5cd4d2f087f" providerId="ADAL" clId="{5C0290E0-B12B-4BD9-B4E8-5F006EF28822}" dt="2022-09-18T19:48:52.155" v="2490" actId="20577"/>
          <ac:spMkLst>
            <pc:docMk/>
            <pc:sldMk cId="1231560077" sldId="507"/>
            <ac:spMk id="11" creationId="{462E9AFE-FCE3-4594-A4DB-141C6B7644D4}"/>
          </ac:spMkLst>
        </pc:spChg>
        <pc:picChg chg="add mod">
          <ac:chgData name="Parthum, Bryan" userId="0944d42a-0297-47b7-847f-b5cd4d2f087f" providerId="ADAL" clId="{5C0290E0-B12B-4BD9-B4E8-5F006EF28822}" dt="2022-09-18T19:54:24.180" v="2536" actId="1076"/>
          <ac:picMkLst>
            <pc:docMk/>
            <pc:sldMk cId="1231560077" sldId="507"/>
            <ac:picMk id="1026" creationId="{FB870414-AD33-4598-8F9B-56700EC2A86E}"/>
          </ac:picMkLst>
        </pc:picChg>
        <pc:picChg chg="add mod">
          <ac:chgData name="Parthum, Bryan" userId="0944d42a-0297-47b7-847f-b5cd4d2f087f" providerId="ADAL" clId="{5C0290E0-B12B-4BD9-B4E8-5F006EF28822}" dt="2022-09-18T19:50:01.648" v="2501" actId="1076"/>
          <ac:picMkLst>
            <pc:docMk/>
            <pc:sldMk cId="1231560077" sldId="507"/>
            <ac:picMk id="1028" creationId="{958A145C-0137-4E1A-BC7C-145257872232}"/>
          </ac:picMkLst>
        </pc:picChg>
        <pc:picChg chg="add mod">
          <ac:chgData name="Parthum, Bryan" userId="0944d42a-0297-47b7-847f-b5cd4d2f087f" providerId="ADAL" clId="{5C0290E0-B12B-4BD9-B4E8-5F006EF28822}" dt="2022-09-18T19:53:45.830" v="2522" actId="1076"/>
          <ac:picMkLst>
            <pc:docMk/>
            <pc:sldMk cId="1231560077" sldId="507"/>
            <ac:picMk id="1034" creationId="{D8521108-F1CD-490A-951E-DAF502C3A0A8}"/>
          </ac:picMkLst>
        </pc:picChg>
        <pc:picChg chg="add mod">
          <ac:chgData name="Parthum, Bryan" userId="0944d42a-0297-47b7-847f-b5cd4d2f087f" providerId="ADAL" clId="{5C0290E0-B12B-4BD9-B4E8-5F006EF28822}" dt="2022-09-18T19:53:43.766" v="2521" actId="1076"/>
          <ac:picMkLst>
            <pc:docMk/>
            <pc:sldMk cId="1231560077" sldId="507"/>
            <ac:picMk id="1036" creationId="{08FDADDA-4AC8-4875-BEF1-7B84F8A3464E}"/>
          </ac:picMkLst>
        </pc:picChg>
        <pc:picChg chg="add mod">
          <ac:chgData name="Parthum, Bryan" userId="0944d42a-0297-47b7-847f-b5cd4d2f087f" providerId="ADAL" clId="{5C0290E0-B12B-4BD9-B4E8-5F006EF28822}" dt="2022-09-18T19:54:23.201" v="2535" actId="1076"/>
          <ac:picMkLst>
            <pc:docMk/>
            <pc:sldMk cId="1231560077" sldId="507"/>
            <ac:picMk id="1038" creationId="{A40F4DAD-4E87-4A07-A805-EA18751A1853}"/>
          </ac:picMkLst>
        </pc:picChg>
      </pc:sldChg>
      <pc:sldChg chg="modSp add mod">
        <pc:chgData name="Parthum, Bryan" userId="0944d42a-0297-47b7-847f-b5cd4d2f087f" providerId="ADAL" clId="{5C0290E0-B12B-4BD9-B4E8-5F006EF28822}" dt="2022-09-18T20:31:06.938" v="3766" actId="20577"/>
        <pc:sldMkLst>
          <pc:docMk/>
          <pc:sldMk cId="916039817" sldId="508"/>
        </pc:sldMkLst>
        <pc:spChg chg="mod">
          <ac:chgData name="Parthum, Bryan" userId="0944d42a-0297-47b7-847f-b5cd4d2f087f" providerId="ADAL" clId="{5C0290E0-B12B-4BD9-B4E8-5F006EF28822}" dt="2022-09-18T20:31:06.938" v="3766" actId="20577"/>
          <ac:spMkLst>
            <pc:docMk/>
            <pc:sldMk cId="916039817" sldId="508"/>
            <ac:spMk id="6" creationId="{62886FA5-F147-476F-962C-F8F29C058435}"/>
          </ac:spMkLst>
        </pc:spChg>
        <pc:spChg chg="mod">
          <ac:chgData name="Parthum, Bryan" userId="0944d42a-0297-47b7-847f-b5cd4d2f087f" providerId="ADAL" clId="{5C0290E0-B12B-4BD9-B4E8-5F006EF28822}" dt="2022-09-18T20:05:22.587" v="2699" actId="113"/>
          <ac:spMkLst>
            <pc:docMk/>
            <pc:sldMk cId="916039817" sldId="508"/>
            <ac:spMk id="10" creationId="{E863E88C-22ED-47CC-B17C-6B97A3611646}"/>
          </ac:spMkLst>
        </pc:spChg>
      </pc:sldChg>
      <pc:sldChg chg="modSp add mod">
        <pc:chgData name="Parthum, Bryan" userId="0944d42a-0297-47b7-847f-b5cd4d2f087f" providerId="ADAL" clId="{5C0290E0-B12B-4BD9-B4E8-5F006EF28822}" dt="2022-09-18T20:31:03.001" v="3765" actId="20577"/>
        <pc:sldMkLst>
          <pc:docMk/>
          <pc:sldMk cId="1308457781" sldId="509"/>
        </pc:sldMkLst>
        <pc:spChg chg="mod">
          <ac:chgData name="Parthum, Bryan" userId="0944d42a-0297-47b7-847f-b5cd4d2f087f" providerId="ADAL" clId="{5C0290E0-B12B-4BD9-B4E8-5F006EF28822}" dt="2022-09-18T20:31:03.001" v="3765" actId="20577"/>
          <ac:spMkLst>
            <pc:docMk/>
            <pc:sldMk cId="1308457781" sldId="509"/>
            <ac:spMk id="6" creationId="{62886FA5-F147-476F-962C-F8F29C058435}"/>
          </ac:spMkLst>
        </pc:spChg>
        <pc:spChg chg="mod">
          <ac:chgData name="Parthum, Bryan" userId="0944d42a-0297-47b7-847f-b5cd4d2f087f" providerId="ADAL" clId="{5C0290E0-B12B-4BD9-B4E8-5F006EF28822}" dt="2022-09-18T20:05:41.739" v="2703" actId="207"/>
          <ac:spMkLst>
            <pc:docMk/>
            <pc:sldMk cId="1308457781" sldId="509"/>
            <ac:spMk id="10" creationId="{E863E88C-22ED-47CC-B17C-6B97A3611646}"/>
          </ac:spMkLst>
        </pc:spChg>
      </pc:sldChg>
      <pc:sldChg chg="modSp add del mod">
        <pc:chgData name="Parthum, Bryan" userId="0944d42a-0297-47b7-847f-b5cd4d2f087f" providerId="ADAL" clId="{5C0290E0-B12B-4BD9-B4E8-5F006EF28822}" dt="2022-09-18T20:30:55.067" v="3763" actId="20577"/>
        <pc:sldMkLst>
          <pc:docMk/>
          <pc:sldMk cId="2780977908" sldId="510"/>
        </pc:sldMkLst>
        <pc:spChg chg="mod">
          <ac:chgData name="Parthum, Bryan" userId="0944d42a-0297-47b7-847f-b5cd4d2f087f" providerId="ADAL" clId="{5C0290E0-B12B-4BD9-B4E8-5F006EF28822}" dt="2022-09-18T20:30:55.067" v="3763" actId="20577"/>
          <ac:spMkLst>
            <pc:docMk/>
            <pc:sldMk cId="2780977908" sldId="510"/>
            <ac:spMk id="6" creationId="{62886FA5-F147-476F-962C-F8F29C058435}"/>
          </ac:spMkLst>
        </pc:spChg>
        <pc:spChg chg="mod">
          <ac:chgData name="Parthum, Bryan" userId="0944d42a-0297-47b7-847f-b5cd4d2f087f" providerId="ADAL" clId="{5C0290E0-B12B-4BD9-B4E8-5F006EF28822}" dt="2022-09-18T20:05:59.653" v="2706" actId="207"/>
          <ac:spMkLst>
            <pc:docMk/>
            <pc:sldMk cId="2780977908" sldId="510"/>
            <ac:spMk id="10" creationId="{E863E88C-22ED-47CC-B17C-6B97A3611646}"/>
          </ac:spMkLst>
        </pc:spChg>
      </pc:sldChg>
      <pc:sldChg chg="addSp delSp modSp add mod">
        <pc:chgData name="Parthum, Bryan" userId="0944d42a-0297-47b7-847f-b5cd4d2f087f" providerId="ADAL" clId="{5C0290E0-B12B-4BD9-B4E8-5F006EF28822}" dt="2022-09-18T20:36:20.595" v="3871" actId="207"/>
        <pc:sldMkLst>
          <pc:docMk/>
          <pc:sldMk cId="4059269579" sldId="511"/>
        </pc:sldMkLst>
        <pc:spChg chg="add del mod">
          <ac:chgData name="Parthum, Bryan" userId="0944d42a-0297-47b7-847f-b5cd4d2f087f" providerId="ADAL" clId="{5C0290E0-B12B-4BD9-B4E8-5F006EF28822}" dt="2022-09-18T20:36:13.807" v="3868" actId="478"/>
          <ac:spMkLst>
            <pc:docMk/>
            <pc:sldMk cId="4059269579" sldId="511"/>
            <ac:spMk id="4" creationId="{3D77ACC9-2D22-4468-9840-F65D98CC1C6E}"/>
          </ac:spMkLst>
        </pc:spChg>
        <pc:spChg chg="add mod">
          <ac:chgData name="Parthum, Bryan" userId="0944d42a-0297-47b7-847f-b5cd4d2f087f" providerId="ADAL" clId="{5C0290E0-B12B-4BD9-B4E8-5F006EF28822}" dt="2022-09-18T20:36:20.595" v="3871" actId="207"/>
          <ac:spMkLst>
            <pc:docMk/>
            <pc:sldMk cId="4059269579" sldId="511"/>
            <ac:spMk id="5" creationId="{F552AF69-5278-4F99-8F98-BC5CCBEFFDEF}"/>
          </ac:spMkLst>
        </pc:spChg>
        <pc:spChg chg="mod">
          <ac:chgData name="Parthum, Bryan" userId="0944d42a-0297-47b7-847f-b5cd4d2f087f" providerId="ADAL" clId="{5C0290E0-B12B-4BD9-B4E8-5F006EF28822}" dt="2022-09-18T20:30:52.001" v="3762" actId="20577"/>
          <ac:spMkLst>
            <pc:docMk/>
            <pc:sldMk cId="4059269579" sldId="511"/>
            <ac:spMk id="6" creationId="{62886FA5-F147-476F-962C-F8F29C058435}"/>
          </ac:spMkLst>
        </pc:spChg>
        <pc:spChg chg="del mod">
          <ac:chgData name="Parthum, Bryan" userId="0944d42a-0297-47b7-847f-b5cd4d2f087f" providerId="ADAL" clId="{5C0290E0-B12B-4BD9-B4E8-5F006EF28822}" dt="2022-09-18T20:30:32.069" v="3758" actId="478"/>
          <ac:spMkLst>
            <pc:docMk/>
            <pc:sldMk cId="4059269579" sldId="511"/>
            <ac:spMk id="10" creationId="{E863E88C-22ED-47CC-B17C-6B97A3611646}"/>
          </ac:spMkLst>
        </pc:spChg>
      </pc:sldChg>
      <pc:sldChg chg="modSp add mod">
        <pc:chgData name="Parthum, Bryan" userId="0944d42a-0297-47b7-847f-b5cd4d2f087f" providerId="ADAL" clId="{5C0290E0-B12B-4BD9-B4E8-5F006EF28822}" dt="2022-09-18T20:36:03.194" v="3867" actId="1076"/>
        <pc:sldMkLst>
          <pc:docMk/>
          <pc:sldMk cId="400636322" sldId="512"/>
        </pc:sldMkLst>
        <pc:spChg chg="mod">
          <ac:chgData name="Parthum, Bryan" userId="0944d42a-0297-47b7-847f-b5cd4d2f087f" providerId="ADAL" clId="{5C0290E0-B12B-4BD9-B4E8-5F006EF28822}" dt="2022-09-18T20:30:58.098" v="3764" actId="20577"/>
          <ac:spMkLst>
            <pc:docMk/>
            <pc:sldMk cId="400636322" sldId="512"/>
            <ac:spMk id="6" creationId="{62886FA5-F147-476F-962C-F8F29C058435}"/>
          </ac:spMkLst>
        </pc:spChg>
        <pc:spChg chg="mod">
          <ac:chgData name="Parthum, Bryan" userId="0944d42a-0297-47b7-847f-b5cd4d2f087f" providerId="ADAL" clId="{5C0290E0-B12B-4BD9-B4E8-5F006EF28822}" dt="2022-09-18T20:36:03.194" v="3867" actId="1076"/>
          <ac:spMkLst>
            <pc:docMk/>
            <pc:sldMk cId="400636322" sldId="512"/>
            <ac:spMk id="10" creationId="{E863E88C-22ED-47CC-B17C-6B97A3611646}"/>
          </ac:spMkLst>
        </pc:spChg>
      </pc:sldChg>
      <pc:sldChg chg="modSp add mod">
        <pc:chgData name="Parthum, Bryan" userId="0944d42a-0297-47b7-847f-b5cd4d2f087f" providerId="ADAL" clId="{5C0290E0-B12B-4BD9-B4E8-5F006EF28822}" dt="2022-09-18T20:43:44.249" v="4484" actId="20577"/>
        <pc:sldMkLst>
          <pc:docMk/>
          <pc:sldMk cId="1892112568" sldId="513"/>
        </pc:sldMkLst>
        <pc:spChg chg="mod">
          <ac:chgData name="Parthum, Bryan" userId="0944d42a-0297-47b7-847f-b5cd4d2f087f" providerId="ADAL" clId="{5C0290E0-B12B-4BD9-B4E8-5F006EF28822}" dt="2022-09-18T20:43:44.249" v="4484" actId="20577"/>
          <ac:spMkLst>
            <pc:docMk/>
            <pc:sldMk cId="1892112568" sldId="513"/>
            <ac:spMk id="10" creationId="{E863E88C-22ED-47CC-B17C-6B97A3611646}"/>
          </ac:spMkLst>
        </pc:spChg>
      </pc:sldChg>
      <pc:sldChg chg="addSp delSp modSp add mod">
        <pc:chgData name="Parthum, Bryan" userId="0944d42a-0297-47b7-847f-b5cd4d2f087f" providerId="ADAL" clId="{5C0290E0-B12B-4BD9-B4E8-5F006EF28822}" dt="2022-09-18T21:46:20.157" v="7597" actId="207"/>
        <pc:sldMkLst>
          <pc:docMk/>
          <pc:sldMk cId="444152204" sldId="514"/>
        </pc:sldMkLst>
        <pc:spChg chg="mod">
          <ac:chgData name="Parthum, Bryan" userId="0944d42a-0297-47b7-847f-b5cd4d2f087f" providerId="ADAL" clId="{5C0290E0-B12B-4BD9-B4E8-5F006EF28822}" dt="2022-09-18T21:12:25.011" v="6203" actId="20577"/>
          <ac:spMkLst>
            <pc:docMk/>
            <pc:sldMk cId="444152204" sldId="514"/>
            <ac:spMk id="6" creationId="{62886FA5-F147-476F-962C-F8F29C058435}"/>
          </ac:spMkLst>
        </pc:spChg>
        <pc:spChg chg="add mod">
          <ac:chgData name="Parthum, Bryan" userId="0944d42a-0297-47b7-847f-b5cd4d2f087f" providerId="ADAL" clId="{5C0290E0-B12B-4BD9-B4E8-5F006EF28822}" dt="2022-09-18T21:46:20.157" v="7597" actId="207"/>
          <ac:spMkLst>
            <pc:docMk/>
            <pc:sldMk cId="444152204" sldId="514"/>
            <ac:spMk id="7" creationId="{866A50C4-8938-4D71-8FD1-7DF4E3657532}"/>
          </ac:spMkLst>
        </pc:spChg>
        <pc:spChg chg="del">
          <ac:chgData name="Parthum, Bryan" userId="0944d42a-0297-47b7-847f-b5cd4d2f087f" providerId="ADAL" clId="{5C0290E0-B12B-4BD9-B4E8-5F006EF28822}" dt="2022-09-18T20:43:55.037" v="4486" actId="478"/>
          <ac:spMkLst>
            <pc:docMk/>
            <pc:sldMk cId="444152204" sldId="514"/>
            <ac:spMk id="10" creationId="{E863E88C-22ED-47CC-B17C-6B97A3611646}"/>
          </ac:spMkLst>
        </pc:spChg>
        <pc:picChg chg="add del mod">
          <ac:chgData name="Parthum, Bryan" userId="0944d42a-0297-47b7-847f-b5cd4d2f087f" providerId="ADAL" clId="{5C0290E0-B12B-4BD9-B4E8-5F006EF28822}" dt="2022-09-18T20:58:05.802" v="4632" actId="478"/>
          <ac:picMkLst>
            <pc:docMk/>
            <pc:sldMk cId="444152204" sldId="514"/>
            <ac:picMk id="3" creationId="{89EF8E97-00AB-4D3C-B31D-621C4008902E}"/>
          </ac:picMkLst>
        </pc:picChg>
      </pc:sldChg>
      <pc:sldChg chg="addSp delSp modSp add mod">
        <pc:chgData name="Parthum, Bryan" userId="0944d42a-0297-47b7-847f-b5cd4d2f087f" providerId="ADAL" clId="{5C0290E0-B12B-4BD9-B4E8-5F006EF28822}" dt="2022-09-18T21:13:35.581" v="6290" actId="1076"/>
        <pc:sldMkLst>
          <pc:docMk/>
          <pc:sldMk cId="1838795516" sldId="515"/>
        </pc:sldMkLst>
        <pc:spChg chg="mod">
          <ac:chgData name="Parthum, Bryan" userId="0944d42a-0297-47b7-847f-b5cd4d2f087f" providerId="ADAL" clId="{5C0290E0-B12B-4BD9-B4E8-5F006EF28822}" dt="2022-09-18T21:13:14.519" v="6289" actId="20577"/>
          <ac:spMkLst>
            <pc:docMk/>
            <pc:sldMk cId="1838795516" sldId="515"/>
            <ac:spMk id="6" creationId="{62886FA5-F147-476F-962C-F8F29C058435}"/>
          </ac:spMkLst>
        </pc:spChg>
        <pc:spChg chg="add del">
          <ac:chgData name="Parthum, Bryan" userId="0944d42a-0297-47b7-847f-b5cd4d2f087f" providerId="ADAL" clId="{5C0290E0-B12B-4BD9-B4E8-5F006EF28822}" dt="2022-09-18T21:08:02.724" v="5428" actId="22"/>
          <ac:spMkLst>
            <pc:docMk/>
            <pc:sldMk cId="1838795516" sldId="515"/>
            <ac:spMk id="7" creationId="{A523A118-0E73-4412-8E93-B0442F4875A4}"/>
          </ac:spMkLst>
        </pc:spChg>
        <pc:spChg chg="add mod">
          <ac:chgData name="Parthum, Bryan" userId="0944d42a-0297-47b7-847f-b5cd4d2f087f" providerId="ADAL" clId="{5C0290E0-B12B-4BD9-B4E8-5F006EF28822}" dt="2022-09-18T21:13:35.581" v="6290" actId="1076"/>
          <ac:spMkLst>
            <pc:docMk/>
            <pc:sldMk cId="1838795516" sldId="515"/>
            <ac:spMk id="8" creationId="{4461C757-D2EE-41FD-8210-6A7FE7EF1F06}"/>
          </ac:spMkLst>
        </pc:spChg>
        <pc:picChg chg="del">
          <ac:chgData name="Parthum, Bryan" userId="0944d42a-0297-47b7-847f-b5cd4d2f087f" providerId="ADAL" clId="{5C0290E0-B12B-4BD9-B4E8-5F006EF28822}" dt="2022-09-18T20:56:44.808" v="4593" actId="478"/>
          <ac:picMkLst>
            <pc:docMk/>
            <pc:sldMk cId="1838795516" sldId="515"/>
            <ac:picMk id="3" creationId="{89EF8E97-00AB-4D3C-B31D-621C4008902E}"/>
          </ac:picMkLst>
        </pc:picChg>
        <pc:picChg chg="add mod">
          <ac:chgData name="Parthum, Bryan" userId="0944d42a-0297-47b7-847f-b5cd4d2f087f" providerId="ADAL" clId="{5C0290E0-B12B-4BD9-B4E8-5F006EF28822}" dt="2022-09-18T21:07:56.836" v="5426" actId="1076"/>
          <ac:picMkLst>
            <pc:docMk/>
            <pc:sldMk cId="1838795516" sldId="515"/>
            <ac:picMk id="4" creationId="{361D9389-C145-45E1-A33F-9FD6436D97FB}"/>
          </ac:picMkLst>
        </pc:picChg>
      </pc:sldChg>
      <pc:sldChg chg="addSp modSp add mod">
        <pc:chgData name="Parthum, Bryan" userId="0944d42a-0297-47b7-847f-b5cd4d2f087f" providerId="ADAL" clId="{5C0290E0-B12B-4BD9-B4E8-5F006EF28822}" dt="2022-09-18T21:12:48.460" v="6211" actId="20577"/>
        <pc:sldMkLst>
          <pc:docMk/>
          <pc:sldMk cId="872024942" sldId="516"/>
        </pc:sldMkLst>
        <pc:spChg chg="add mod">
          <ac:chgData name="Parthum, Bryan" userId="0944d42a-0297-47b7-847f-b5cd4d2f087f" providerId="ADAL" clId="{5C0290E0-B12B-4BD9-B4E8-5F006EF28822}" dt="2022-09-18T21:12:48.460" v="6211" actId="20577"/>
          <ac:spMkLst>
            <pc:docMk/>
            <pc:sldMk cId="872024942" sldId="516"/>
            <ac:spMk id="4" creationId="{DC7424BE-8FA3-48E7-9B51-DDF01307C920}"/>
          </ac:spMkLst>
        </pc:spChg>
        <pc:spChg chg="mod">
          <ac:chgData name="Parthum, Bryan" userId="0944d42a-0297-47b7-847f-b5cd4d2f087f" providerId="ADAL" clId="{5C0290E0-B12B-4BD9-B4E8-5F006EF28822}" dt="2022-09-18T21:12:16.713" v="6194" actId="20577"/>
          <ac:spMkLst>
            <pc:docMk/>
            <pc:sldMk cId="872024942" sldId="516"/>
            <ac:spMk id="6" creationId="{62886FA5-F147-476F-962C-F8F29C058435}"/>
          </ac:spMkLst>
        </pc:spChg>
        <pc:picChg chg="mod">
          <ac:chgData name="Parthum, Bryan" userId="0944d42a-0297-47b7-847f-b5cd4d2f087f" providerId="ADAL" clId="{5C0290E0-B12B-4BD9-B4E8-5F006EF28822}" dt="2022-09-18T21:10:23.967" v="5842" actId="1076"/>
          <ac:picMkLst>
            <pc:docMk/>
            <pc:sldMk cId="872024942" sldId="516"/>
            <ac:picMk id="3" creationId="{89EF8E97-00AB-4D3C-B31D-621C4008902E}"/>
          </ac:picMkLst>
        </pc:picChg>
      </pc:sldChg>
      <pc:sldChg chg="addSp delSp modSp add mod">
        <pc:chgData name="Parthum, Bryan" userId="0944d42a-0297-47b7-847f-b5cd4d2f087f" providerId="ADAL" clId="{5C0290E0-B12B-4BD9-B4E8-5F006EF28822}" dt="2022-09-18T21:37:54.057" v="7114" actId="478"/>
        <pc:sldMkLst>
          <pc:docMk/>
          <pc:sldMk cId="1894002535" sldId="517"/>
        </pc:sldMkLst>
        <pc:spChg chg="mod">
          <ac:chgData name="Parthum, Bryan" userId="0944d42a-0297-47b7-847f-b5cd4d2f087f" providerId="ADAL" clId="{5C0290E0-B12B-4BD9-B4E8-5F006EF28822}" dt="2022-09-18T21:37:05.693" v="7103" actId="1076"/>
          <ac:spMkLst>
            <pc:docMk/>
            <pc:sldMk cId="1894002535" sldId="517"/>
            <ac:spMk id="6" creationId="{62886FA5-F147-476F-962C-F8F29C058435}"/>
          </ac:spMkLst>
        </pc:spChg>
        <pc:spChg chg="add del mod">
          <ac:chgData name="Parthum, Bryan" userId="0944d42a-0297-47b7-847f-b5cd4d2f087f" providerId="ADAL" clId="{5C0290E0-B12B-4BD9-B4E8-5F006EF28822}" dt="2022-09-18T21:37:52.521" v="7113" actId="478"/>
          <ac:spMkLst>
            <pc:docMk/>
            <pc:sldMk cId="1894002535" sldId="517"/>
            <ac:spMk id="7" creationId="{F7948731-A449-4C9B-AF40-08AF36635201}"/>
          </ac:spMkLst>
        </pc:spChg>
        <pc:spChg chg="add del mod">
          <ac:chgData name="Parthum, Bryan" userId="0944d42a-0297-47b7-847f-b5cd4d2f087f" providerId="ADAL" clId="{5C0290E0-B12B-4BD9-B4E8-5F006EF28822}" dt="2022-09-18T21:37:54.057" v="7114" actId="478"/>
          <ac:spMkLst>
            <pc:docMk/>
            <pc:sldMk cId="1894002535" sldId="517"/>
            <ac:spMk id="8" creationId="{9961D924-8BE0-45FE-8D4D-26C91D3B58E1}"/>
          </ac:spMkLst>
        </pc:spChg>
        <pc:spChg chg="del">
          <ac:chgData name="Parthum, Bryan" userId="0944d42a-0297-47b7-847f-b5cd4d2f087f" providerId="ADAL" clId="{5C0290E0-B12B-4BD9-B4E8-5F006EF28822}" dt="2022-09-18T21:35:11.367" v="7090" actId="478"/>
          <ac:spMkLst>
            <pc:docMk/>
            <pc:sldMk cId="1894002535" sldId="517"/>
            <ac:spMk id="10" creationId="{E863E88C-22ED-47CC-B17C-6B97A3611646}"/>
          </ac:spMkLst>
        </pc:spChg>
        <pc:picChg chg="add mod">
          <ac:chgData name="Parthum, Bryan" userId="0944d42a-0297-47b7-847f-b5cd4d2f087f" providerId="ADAL" clId="{5C0290E0-B12B-4BD9-B4E8-5F006EF28822}" dt="2022-09-18T21:37:13.447" v="7106" actId="1076"/>
          <ac:picMkLst>
            <pc:docMk/>
            <pc:sldMk cId="1894002535" sldId="517"/>
            <ac:picMk id="3" creationId="{8288C247-BD69-4B86-8041-D2932483D417}"/>
          </ac:picMkLst>
        </pc:picChg>
      </pc:sldChg>
      <pc:sldChg chg="addSp delSp modSp add mod">
        <pc:chgData name="Parthum, Bryan" userId="0944d42a-0297-47b7-847f-b5cd4d2f087f" providerId="ADAL" clId="{5C0290E0-B12B-4BD9-B4E8-5F006EF28822}" dt="2022-09-18T21:39:22.656" v="7132" actId="1076"/>
        <pc:sldMkLst>
          <pc:docMk/>
          <pc:sldMk cId="3117512823" sldId="518"/>
        </pc:sldMkLst>
        <pc:spChg chg="add del">
          <ac:chgData name="Parthum, Bryan" userId="0944d42a-0297-47b7-847f-b5cd4d2f087f" providerId="ADAL" clId="{5C0290E0-B12B-4BD9-B4E8-5F006EF28822}" dt="2022-09-18T21:39:11.436" v="7130" actId="478"/>
          <ac:spMkLst>
            <pc:docMk/>
            <pc:sldMk cId="3117512823" sldId="518"/>
            <ac:spMk id="8" creationId="{9961D924-8BE0-45FE-8D4D-26C91D3B58E1}"/>
          </ac:spMkLst>
        </pc:spChg>
        <pc:spChg chg="add del mod">
          <ac:chgData name="Parthum, Bryan" userId="0944d42a-0297-47b7-847f-b5cd4d2f087f" providerId="ADAL" clId="{5C0290E0-B12B-4BD9-B4E8-5F006EF28822}" dt="2022-09-18T21:38:29.358" v="7122" actId="478"/>
          <ac:spMkLst>
            <pc:docMk/>
            <pc:sldMk cId="3117512823" sldId="518"/>
            <ac:spMk id="9" creationId="{8A786F13-D683-4F4A-B251-5797FFDD262A}"/>
          </ac:spMkLst>
        </pc:spChg>
        <pc:spChg chg="add del mod">
          <ac:chgData name="Parthum, Bryan" userId="0944d42a-0297-47b7-847f-b5cd4d2f087f" providerId="ADAL" clId="{5C0290E0-B12B-4BD9-B4E8-5F006EF28822}" dt="2022-09-18T21:38:29.358" v="7122" actId="478"/>
          <ac:spMkLst>
            <pc:docMk/>
            <pc:sldMk cId="3117512823" sldId="518"/>
            <ac:spMk id="10" creationId="{34BB054C-E4E9-4A23-B3FB-A7FB8E9F581C}"/>
          </ac:spMkLst>
        </pc:spChg>
        <pc:spChg chg="add del mod">
          <ac:chgData name="Parthum, Bryan" userId="0944d42a-0297-47b7-847f-b5cd4d2f087f" providerId="ADAL" clId="{5C0290E0-B12B-4BD9-B4E8-5F006EF28822}" dt="2022-09-18T21:39:11.083" v="7129"/>
          <ac:spMkLst>
            <pc:docMk/>
            <pc:sldMk cId="3117512823" sldId="518"/>
            <ac:spMk id="11" creationId="{4E5E9F21-E44F-4015-A6BA-EE776053A3C0}"/>
          </ac:spMkLst>
        </pc:spChg>
        <pc:spChg chg="add mod">
          <ac:chgData name="Parthum, Bryan" userId="0944d42a-0297-47b7-847f-b5cd4d2f087f" providerId="ADAL" clId="{5C0290E0-B12B-4BD9-B4E8-5F006EF28822}" dt="2022-09-18T21:39:22.656" v="7132" actId="1076"/>
          <ac:spMkLst>
            <pc:docMk/>
            <pc:sldMk cId="3117512823" sldId="518"/>
            <ac:spMk id="12" creationId="{EA60F789-C0A7-450C-99E3-C86182AFE05F}"/>
          </ac:spMkLst>
        </pc:spChg>
        <pc:spChg chg="add mod">
          <ac:chgData name="Parthum, Bryan" userId="0944d42a-0297-47b7-847f-b5cd4d2f087f" providerId="ADAL" clId="{5C0290E0-B12B-4BD9-B4E8-5F006EF28822}" dt="2022-09-18T21:39:22.656" v="7132" actId="1076"/>
          <ac:spMkLst>
            <pc:docMk/>
            <pc:sldMk cId="3117512823" sldId="518"/>
            <ac:spMk id="13" creationId="{125EC177-90E7-4E83-8C3C-BCE6A38F7FD9}"/>
          </ac:spMkLst>
        </pc:spChg>
      </pc:sldChg>
      <pc:sldChg chg="addSp modSp add mod ord">
        <pc:chgData name="Parthum, Bryan" userId="0944d42a-0297-47b7-847f-b5cd4d2f087f" providerId="ADAL" clId="{5C0290E0-B12B-4BD9-B4E8-5F006EF28822}" dt="2022-09-18T21:39:48.531" v="7138" actId="14100"/>
        <pc:sldMkLst>
          <pc:docMk/>
          <pc:sldMk cId="4147775906" sldId="519"/>
        </pc:sldMkLst>
        <pc:spChg chg="add mod">
          <ac:chgData name="Parthum, Bryan" userId="0944d42a-0297-47b7-847f-b5cd4d2f087f" providerId="ADAL" clId="{5C0290E0-B12B-4BD9-B4E8-5F006EF28822}" dt="2022-09-18T21:39:48.531" v="7138" actId="14100"/>
          <ac:spMkLst>
            <pc:docMk/>
            <pc:sldMk cId="4147775906" sldId="519"/>
            <ac:spMk id="4" creationId="{285FBBD6-BF89-4433-9FEC-01097C7766B0}"/>
          </ac:spMkLst>
        </pc:spChg>
        <pc:picChg chg="mod">
          <ac:chgData name="Parthum, Bryan" userId="0944d42a-0297-47b7-847f-b5cd4d2f087f" providerId="ADAL" clId="{5C0290E0-B12B-4BD9-B4E8-5F006EF28822}" dt="2022-09-18T21:39:35.803" v="7135" actId="1076"/>
          <ac:picMkLst>
            <pc:docMk/>
            <pc:sldMk cId="4147775906" sldId="519"/>
            <ac:picMk id="3" creationId="{8288C247-BD69-4B86-8041-D2932483D417}"/>
          </ac:picMkLst>
        </pc:picChg>
      </pc:sldChg>
      <pc:sldChg chg="add del">
        <pc:chgData name="Parthum, Bryan" userId="0944d42a-0297-47b7-847f-b5cd4d2f087f" providerId="ADAL" clId="{5C0290E0-B12B-4BD9-B4E8-5F006EF28822}" dt="2022-09-18T21:40:15.279" v="7139" actId="47"/>
        <pc:sldMkLst>
          <pc:docMk/>
          <pc:sldMk cId="2771691593" sldId="520"/>
        </pc:sldMkLst>
      </pc:sldChg>
      <pc:sldChg chg="addSp delSp modSp add mod">
        <pc:chgData name="Parthum, Bryan" userId="0944d42a-0297-47b7-847f-b5cd4d2f087f" providerId="ADAL" clId="{5C0290E0-B12B-4BD9-B4E8-5F006EF28822}" dt="2022-09-18T21:44:10.743" v="7573" actId="1076"/>
        <pc:sldMkLst>
          <pc:docMk/>
          <pc:sldMk cId="2904191439" sldId="520"/>
        </pc:sldMkLst>
        <pc:spChg chg="del">
          <ac:chgData name="Parthum, Bryan" userId="0944d42a-0297-47b7-847f-b5cd4d2f087f" providerId="ADAL" clId="{5C0290E0-B12B-4BD9-B4E8-5F006EF28822}" dt="2022-09-18T21:41:13.897" v="7146" actId="478"/>
          <ac:spMkLst>
            <pc:docMk/>
            <pc:sldMk cId="2904191439" sldId="520"/>
            <ac:spMk id="4" creationId="{285FBBD6-BF89-4433-9FEC-01097C7766B0}"/>
          </ac:spMkLst>
        </pc:spChg>
        <pc:spChg chg="del">
          <ac:chgData name="Parthum, Bryan" userId="0944d42a-0297-47b7-847f-b5cd4d2f087f" providerId="ADAL" clId="{5C0290E0-B12B-4BD9-B4E8-5F006EF28822}" dt="2022-09-18T21:41:27.032" v="7149" actId="478"/>
          <ac:spMkLst>
            <pc:docMk/>
            <pc:sldMk cId="2904191439" sldId="520"/>
            <ac:spMk id="6" creationId="{62886FA5-F147-476F-962C-F8F29C058435}"/>
          </ac:spMkLst>
        </pc:spChg>
        <pc:spChg chg="add mod">
          <ac:chgData name="Parthum, Bryan" userId="0944d42a-0297-47b7-847f-b5cd4d2f087f" providerId="ADAL" clId="{5C0290E0-B12B-4BD9-B4E8-5F006EF28822}" dt="2022-09-18T21:44:10.743" v="7573" actId="1076"/>
          <ac:spMkLst>
            <pc:docMk/>
            <pc:sldMk cId="2904191439" sldId="520"/>
            <ac:spMk id="7" creationId="{56EB4BAA-CDC2-4601-92EC-50EB004D9641}"/>
          </ac:spMkLst>
        </pc:spChg>
        <pc:picChg chg="del">
          <ac:chgData name="Parthum, Bryan" userId="0944d42a-0297-47b7-847f-b5cd4d2f087f" providerId="ADAL" clId="{5C0290E0-B12B-4BD9-B4E8-5F006EF28822}" dt="2022-09-18T21:41:09.025" v="7142" actId="478"/>
          <ac:picMkLst>
            <pc:docMk/>
            <pc:sldMk cId="2904191439" sldId="520"/>
            <ac:picMk id="3" creationId="{8288C247-BD69-4B86-8041-D2932483D417}"/>
          </ac:picMkLst>
        </pc:picChg>
        <pc:picChg chg="add mod modCrop">
          <ac:chgData name="Parthum, Bryan" userId="0944d42a-0297-47b7-847f-b5cd4d2f087f" providerId="ADAL" clId="{5C0290E0-B12B-4BD9-B4E8-5F006EF28822}" dt="2022-09-18T21:44:06.867" v="7572" actId="14100"/>
          <ac:picMkLst>
            <pc:docMk/>
            <pc:sldMk cId="2904191439" sldId="520"/>
            <ac:picMk id="5" creationId="{DC9F4714-9530-4A15-8318-6614C2491C00}"/>
          </ac:picMkLst>
        </pc:picChg>
      </pc:sldChg>
      <pc:sldChg chg="add del">
        <pc:chgData name="Parthum, Bryan" userId="0944d42a-0297-47b7-847f-b5cd4d2f087f" providerId="ADAL" clId="{5C0290E0-B12B-4BD9-B4E8-5F006EF28822}" dt="2022-09-18T21:40:16.302" v="7140" actId="47"/>
        <pc:sldMkLst>
          <pc:docMk/>
          <pc:sldMk cId="2513559564" sldId="521"/>
        </pc:sldMkLst>
      </pc:sldChg>
      <pc:sldChg chg="modSp add mod">
        <pc:chgData name="Parthum, Bryan" userId="0944d42a-0297-47b7-847f-b5cd4d2f087f" providerId="ADAL" clId="{5C0290E0-B12B-4BD9-B4E8-5F006EF28822}" dt="2022-09-18T21:44:58.302" v="7584" actId="207"/>
        <pc:sldMkLst>
          <pc:docMk/>
          <pc:sldMk cId="3362948765" sldId="521"/>
        </pc:sldMkLst>
        <pc:spChg chg="mod">
          <ac:chgData name="Parthum, Bryan" userId="0944d42a-0297-47b7-847f-b5cd4d2f087f" providerId="ADAL" clId="{5C0290E0-B12B-4BD9-B4E8-5F006EF28822}" dt="2022-09-18T21:44:58.302" v="7584" actId="207"/>
          <ac:spMkLst>
            <pc:docMk/>
            <pc:sldMk cId="3362948765" sldId="521"/>
            <ac:spMk id="9" creationId="{9A8AE995-3761-4E8E-B676-D7F73B916651}"/>
          </ac:spMkLst>
        </pc:spChg>
      </pc:sldChg>
      <pc:sldChg chg="add">
        <pc:chgData name="Parthum, Bryan" userId="0944d42a-0297-47b7-847f-b5cd4d2f087f" providerId="ADAL" clId="{5C0290E0-B12B-4BD9-B4E8-5F006EF28822}" dt="2022-09-18T21:44:46.449" v="7582" actId="2890"/>
        <pc:sldMkLst>
          <pc:docMk/>
          <pc:sldMk cId="3255781964" sldId="522"/>
        </pc:sldMkLst>
      </pc:sldChg>
      <pc:sldChg chg="modSp add mod">
        <pc:chgData name="Parthum, Bryan" userId="0944d42a-0297-47b7-847f-b5cd4d2f087f" providerId="ADAL" clId="{5C0290E0-B12B-4BD9-B4E8-5F006EF28822}" dt="2022-09-18T21:45:21.060" v="7588" actId="207"/>
        <pc:sldMkLst>
          <pc:docMk/>
          <pc:sldMk cId="2779436418" sldId="523"/>
        </pc:sldMkLst>
        <pc:spChg chg="mod">
          <ac:chgData name="Parthum, Bryan" userId="0944d42a-0297-47b7-847f-b5cd4d2f087f" providerId="ADAL" clId="{5C0290E0-B12B-4BD9-B4E8-5F006EF28822}" dt="2022-09-18T21:45:21.060" v="7588" actId="207"/>
          <ac:spMkLst>
            <pc:docMk/>
            <pc:sldMk cId="2779436418" sldId="523"/>
            <ac:spMk id="9" creationId="{9A8AE995-3761-4E8E-B676-D7F73B916651}"/>
          </ac:spMkLst>
        </pc:spChg>
      </pc:sldChg>
      <pc:sldChg chg="add">
        <pc:chgData name="Parthum, Bryan" userId="0944d42a-0297-47b7-847f-b5cd4d2f087f" providerId="ADAL" clId="{5C0290E0-B12B-4BD9-B4E8-5F006EF28822}" dt="2022-09-18T21:45:06.695" v="7586" actId="2890"/>
        <pc:sldMkLst>
          <pc:docMk/>
          <pc:sldMk cId="1064658401" sldId="524"/>
        </pc:sldMkLst>
      </pc:sldChg>
      <pc:sldChg chg="modSp add mod">
        <pc:chgData name="Parthum, Bryan" userId="0944d42a-0297-47b7-847f-b5cd4d2f087f" providerId="ADAL" clId="{5C0290E0-B12B-4BD9-B4E8-5F006EF28822}" dt="2022-09-18T21:46:16.205" v="7596" actId="207"/>
        <pc:sldMkLst>
          <pc:docMk/>
          <pc:sldMk cId="3571988897" sldId="525"/>
        </pc:sldMkLst>
        <pc:spChg chg="mod">
          <ac:chgData name="Parthum, Bryan" userId="0944d42a-0297-47b7-847f-b5cd4d2f087f" providerId="ADAL" clId="{5C0290E0-B12B-4BD9-B4E8-5F006EF28822}" dt="2022-09-18T21:46:16.205" v="7596" actId="207"/>
          <ac:spMkLst>
            <pc:docMk/>
            <pc:sldMk cId="3571988897" sldId="525"/>
            <ac:spMk id="7" creationId="{866A50C4-8938-4D71-8FD1-7DF4E3657532}"/>
          </ac:spMkLst>
        </pc:spChg>
      </pc:sldChg>
      <pc:sldChg chg="add">
        <pc:chgData name="Parthum, Bryan" userId="0944d42a-0297-47b7-847f-b5cd4d2f087f" providerId="ADAL" clId="{5C0290E0-B12B-4BD9-B4E8-5F006EF28822}" dt="2022-09-18T21:46:40.963" v="7598" actId="2890"/>
        <pc:sldMkLst>
          <pc:docMk/>
          <pc:sldMk cId="3693317351" sldId="526"/>
        </pc:sldMkLst>
      </pc:sldChg>
      <pc:sldMasterChg chg="modSp mod">
        <pc:chgData name="Parthum, Bryan" userId="0944d42a-0297-47b7-847f-b5cd4d2f087f" providerId="ADAL" clId="{5C0290E0-B12B-4BD9-B4E8-5F006EF28822}" dt="2022-09-18T19:57:14.201" v="2600" actId="20577"/>
        <pc:sldMasterMkLst>
          <pc:docMk/>
          <pc:sldMasterMk cId="2101269002" sldId="2147483660"/>
        </pc:sldMasterMkLst>
        <pc:spChg chg="mod">
          <ac:chgData name="Parthum, Bryan" userId="0944d42a-0297-47b7-847f-b5cd4d2f087f" providerId="ADAL" clId="{5C0290E0-B12B-4BD9-B4E8-5F006EF28822}" dt="2022-09-18T19:57:14.201" v="2600" actId="20577"/>
          <ac:spMkLst>
            <pc:docMk/>
            <pc:sldMasterMk cId="2101269002" sldId="2147483660"/>
            <ac:spMk id="4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Actual_damages" TargetMode="External"/><Relationship Id="rId3" Type="http://schemas.openxmlformats.org/officeDocument/2006/relationships/hyperlink" Target="https://en.wikipedia.org/wiki/Seattle_Seven" TargetMode="External"/><Relationship Id="rId7" Type="http://schemas.openxmlformats.org/officeDocument/2006/relationships/hyperlink" Target="https://en.wikipedia.org/wiki/Anchorage,_Alaska" TargetMode="External"/><Relationship Id="rId12" Type="http://schemas.openxmlformats.org/officeDocument/2006/relationships/hyperlink" Target="https://en.wikipedia.org/wiki/Exxon_Valdez_oil_spill#cite_note-AUTOREF13-46"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Exxon_Shipping_Co._v._Baker" TargetMode="External"/><Relationship Id="rId11" Type="http://schemas.openxmlformats.org/officeDocument/2006/relationships/hyperlink" Target="https://en.wikipedia.org/wiki/Credit_default_swap" TargetMode="External"/><Relationship Id="rId5" Type="http://schemas.openxmlformats.org/officeDocument/2006/relationships/hyperlink" Target="https://en.wikipedia.org/wiki/Exxon_Valdez_oil_spill#cite_note-9th-45" TargetMode="External"/><Relationship Id="rId10" Type="http://schemas.openxmlformats.org/officeDocument/2006/relationships/hyperlink" Target="https://en.wikipedia.org/wiki/JPMorgan_Chase" TargetMode="External"/><Relationship Id="rId4" Type="http://schemas.openxmlformats.org/officeDocument/2006/relationships/hyperlink" Target="https://en.wikipedia.org/wiki/Exxon_Valdez_oil_spill#cite_note-AUTOREF16-44" TargetMode="External"/><Relationship Id="rId9" Type="http://schemas.openxmlformats.org/officeDocument/2006/relationships/hyperlink" Target="https://en.wikipedia.org/wiki/Punitive_damages"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2966456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333157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4239827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3399479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293234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CV-WTA: $101</a:t>
            </a:r>
          </a:p>
          <a:p>
            <a:r>
              <a:rPr lang="en-US" dirty="0"/>
              <a:t>Actual-WTA: $63</a:t>
            </a:r>
          </a:p>
          <a:p>
            <a:r>
              <a:rPr lang="en-US" dirty="0"/>
              <a:t>CV-WTP: $21</a:t>
            </a:r>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3065362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1385271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360854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3426060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20443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330292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3956890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3620668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3064364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1147460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817444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1237783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3411559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162116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3365737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2366596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176265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long-term and short-term effects of the oil spill have been studied.[31] Immediate effects include the deaths of between 100,000 and 250,000 seabirds, at least 2,800 sea otters, approximately 12 river otters, 300 harbor seals, 247 bald eagles, and 22 orcas, and an unknown number of salmon and herring.[7][32]</a:t>
            </a:r>
          </a:p>
          <a:p>
            <a:endParaRPr lang="en-US" dirty="0"/>
          </a:p>
          <a:p>
            <a:r>
              <a:rPr lang="en-US" dirty="0"/>
              <a:t>Nine years after the disaster, evidence of negative oil spill effects on marine birds was found in the following species: cormorants, goldeneyes, mergansers, murres and pigeon guillemots.[33][34]</a:t>
            </a:r>
          </a:p>
          <a:p>
            <a:endParaRPr lang="en-US" dirty="0"/>
          </a:p>
          <a:p>
            <a:pPr algn="l"/>
            <a:r>
              <a:rPr lang="en-US" dirty="0"/>
              <a:t>Although the volume of oil has declined considerably, with oil remaining only about 0.14–0.28% of the original spilled volume, studies suggest that the area of oiled beach has changed little since 1992.[35] A study by the National Marine Fisheries Service, NOAA in Juneau, determined that by 2001 approximately 90 </a:t>
            </a:r>
            <a:r>
              <a:rPr lang="en-US" dirty="0" err="1"/>
              <a:t>tonnes</a:t>
            </a:r>
            <a:r>
              <a:rPr lang="en-US" dirty="0"/>
              <a:t> of oil remained on beaches in Prince William Sound in the sandy soil of the contaminated shoreline, with annual loss rates declining from 68% per year prior to 1992, to 4% per year after 2001.[36][37]</a:t>
            </a:r>
            <a:br>
              <a:rPr lang="en-US" dirty="0"/>
            </a:br>
            <a:br>
              <a:rPr lang="en-US" dirty="0"/>
            </a:b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Also, in 1991, Exxon made a quiet, separate financial settlement of damages with a group of seafood producers known as the </a:t>
            </a:r>
            <a:r>
              <a:rPr lang="en-US" b="0" i="0" u="none" strike="noStrike" dirty="0">
                <a:solidFill>
                  <a:srgbClr val="3366CC"/>
                </a:solidFill>
                <a:effectLst/>
                <a:latin typeface="Arial" panose="020B0604020202020204" pitchFamily="34" charset="0"/>
                <a:hlinkClick r:id="rId3" tooltip="Seattle Seven"/>
              </a:rPr>
              <a:t>Seattle Seven</a:t>
            </a:r>
            <a:r>
              <a:rPr lang="en-US" b="0" i="0" dirty="0">
                <a:solidFill>
                  <a:srgbClr val="202122"/>
                </a:solidFill>
                <a:effectLst/>
                <a:latin typeface="Arial" panose="020B0604020202020204" pitchFamily="34" charset="0"/>
              </a:rPr>
              <a:t> for the disaster's effect on the Alaskan seafood industry. The agreement granted $63.75 million to the Seattle Seven, but stipulated that the seafood companies would have to repay almost all of any punitive damages awarded in other civil proceedings. The $5 billion in punitive damages was awarded later, and the Seattle Seven's share could have been as high as $750 million if the damages award had held. Other plaintiffs have objected to this secret arrangement,</a:t>
            </a:r>
            <a:r>
              <a:rPr lang="en-US" b="0" i="0" u="none" strike="noStrike" baseline="30000" dirty="0">
                <a:solidFill>
                  <a:srgbClr val="3366CC"/>
                </a:solidFill>
                <a:effectLst/>
                <a:latin typeface="Arial" panose="020B0604020202020204" pitchFamily="34" charset="0"/>
                <a:hlinkClick r:id="rId4"/>
              </a:rPr>
              <a:t>[44]</a:t>
            </a:r>
            <a:r>
              <a:rPr lang="en-US" b="0" i="0" dirty="0">
                <a:solidFill>
                  <a:srgbClr val="202122"/>
                </a:solidFill>
                <a:effectLst/>
                <a:latin typeface="Arial" panose="020B0604020202020204" pitchFamily="34" charset="0"/>
              </a:rPr>
              <a:t> and when it came to light, Judge Holland ruled that Exxon should have told the jury at the start that an agreement had already been made, so the jury would know exactly how much Exxon would have to pay.</a:t>
            </a:r>
            <a:r>
              <a:rPr lang="en-US" b="0" i="0" u="none" strike="noStrike" baseline="30000" dirty="0">
                <a:solidFill>
                  <a:srgbClr val="3366CC"/>
                </a:solidFill>
                <a:effectLst/>
                <a:latin typeface="Arial" panose="020B0604020202020204" pitchFamily="34" charset="0"/>
                <a:hlinkClick r:id="rId5"/>
              </a:rPr>
              <a:t>[45]</a:t>
            </a:r>
            <a:endParaRPr lang="en-US" b="0" i="0" dirty="0">
              <a:solidFill>
                <a:srgbClr val="202122"/>
              </a:solidFill>
              <a:effectLst/>
              <a:latin typeface="Arial" panose="020B0604020202020204" pitchFamily="34" charset="0"/>
            </a:endParaRP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the case of </a:t>
            </a:r>
            <a:r>
              <a:rPr lang="en-US" b="0" i="1" u="none" strike="noStrike" dirty="0">
                <a:solidFill>
                  <a:srgbClr val="3366CC"/>
                </a:solidFill>
                <a:effectLst/>
                <a:latin typeface="Arial" panose="020B0604020202020204" pitchFamily="34" charset="0"/>
                <a:hlinkClick r:id="rId6" tooltip="Exxon Shipping Co. v. Baker"/>
              </a:rPr>
              <a:t>Exxon v. Baker</a:t>
            </a:r>
            <a:r>
              <a:rPr lang="en-US" b="0" i="0" dirty="0">
                <a:solidFill>
                  <a:srgbClr val="202122"/>
                </a:solidFill>
                <a:effectLst/>
                <a:latin typeface="Arial" panose="020B0604020202020204" pitchFamily="34" charset="0"/>
              </a:rPr>
              <a:t>, an </a:t>
            </a:r>
            <a:r>
              <a:rPr lang="en-US" b="0" i="0" u="none" strike="noStrike" dirty="0">
                <a:solidFill>
                  <a:srgbClr val="3366CC"/>
                </a:solidFill>
                <a:effectLst/>
                <a:latin typeface="Arial" panose="020B0604020202020204" pitchFamily="34" charset="0"/>
                <a:hlinkClick r:id="rId7" tooltip="Anchorage, Alaska"/>
              </a:rPr>
              <a:t>Anchorage</a:t>
            </a:r>
            <a:r>
              <a:rPr lang="en-US" b="0" i="0" dirty="0">
                <a:solidFill>
                  <a:srgbClr val="202122"/>
                </a:solidFill>
                <a:effectLst/>
                <a:latin typeface="Arial" panose="020B0604020202020204" pitchFamily="34" charset="0"/>
              </a:rPr>
              <a:t> jury awarded $287 million for </a:t>
            </a:r>
            <a:r>
              <a:rPr lang="en-US" b="0" i="0" u="none" strike="noStrike" dirty="0">
                <a:solidFill>
                  <a:srgbClr val="3366CC"/>
                </a:solidFill>
                <a:effectLst/>
                <a:latin typeface="Arial" panose="020B0604020202020204" pitchFamily="34" charset="0"/>
                <a:hlinkClick r:id="rId8" tooltip="Actual damages"/>
              </a:rPr>
              <a:t>actual damages</a:t>
            </a:r>
            <a:r>
              <a:rPr lang="en-US" b="0" i="0" dirty="0">
                <a:solidFill>
                  <a:srgbClr val="202122"/>
                </a:solidFill>
                <a:effectLst/>
                <a:latin typeface="Arial" panose="020B0604020202020204" pitchFamily="34" charset="0"/>
              </a:rPr>
              <a:t> and $5 billion for </a:t>
            </a:r>
            <a:r>
              <a:rPr lang="en-US" b="0" i="0" u="none" strike="noStrike" dirty="0">
                <a:solidFill>
                  <a:srgbClr val="3366CC"/>
                </a:solidFill>
                <a:effectLst/>
                <a:latin typeface="Arial" panose="020B0604020202020204" pitchFamily="34" charset="0"/>
                <a:hlinkClick r:id="rId9" tooltip="Punitive damages"/>
              </a:rPr>
              <a:t>punitive damages</a:t>
            </a:r>
            <a:r>
              <a:rPr lang="en-US" b="0" i="0" dirty="0">
                <a:solidFill>
                  <a:srgbClr val="202122"/>
                </a:solidFill>
                <a:effectLst/>
                <a:latin typeface="Arial" panose="020B0604020202020204" pitchFamily="34" charset="0"/>
              </a:rPr>
              <a:t>. To protect itself in case the judgment was affirmed, Exxon obtained a $4.8 billion credit line from </a:t>
            </a:r>
            <a:r>
              <a:rPr lang="en-US" b="0" i="0" u="none" strike="noStrike" dirty="0">
                <a:solidFill>
                  <a:srgbClr val="3366CC"/>
                </a:solidFill>
                <a:effectLst/>
                <a:latin typeface="Arial" panose="020B0604020202020204" pitchFamily="34" charset="0"/>
                <a:hlinkClick r:id="rId10" tooltip="JPMorgan Chase"/>
              </a:rPr>
              <a:t>J.P. Morgan &amp; Co.</a:t>
            </a:r>
            <a:r>
              <a:rPr lang="en-US" b="0" i="0" dirty="0">
                <a:solidFill>
                  <a:srgbClr val="202122"/>
                </a:solidFill>
                <a:effectLst/>
                <a:latin typeface="Arial" panose="020B0604020202020204" pitchFamily="34" charset="0"/>
              </a:rPr>
              <a:t>, who created the first modern </a:t>
            </a:r>
            <a:r>
              <a:rPr lang="en-US" b="0" i="0" u="none" strike="noStrike" dirty="0">
                <a:solidFill>
                  <a:srgbClr val="3366CC"/>
                </a:solidFill>
                <a:effectLst/>
                <a:latin typeface="Arial" panose="020B0604020202020204" pitchFamily="34" charset="0"/>
                <a:hlinkClick r:id="rId11" tooltip="Credit default swap"/>
              </a:rPr>
              <a:t>credit default swap</a:t>
            </a:r>
            <a:r>
              <a:rPr lang="en-US" b="0" i="0" dirty="0">
                <a:solidFill>
                  <a:srgbClr val="202122"/>
                </a:solidFill>
                <a:effectLst/>
                <a:latin typeface="Arial" panose="020B0604020202020204" pitchFamily="34" charset="0"/>
              </a:rPr>
              <a:t> so that they would not have to hold as much money in reserve against the risk of Exxon's default.</a:t>
            </a:r>
            <a:r>
              <a:rPr lang="en-US" b="0" i="0" u="none" strike="noStrike" baseline="30000" dirty="0">
                <a:solidFill>
                  <a:srgbClr val="3366CC"/>
                </a:solidFill>
                <a:effectLst/>
                <a:latin typeface="Arial" panose="020B0604020202020204" pitchFamily="34" charset="0"/>
                <a:hlinkClick r:id="rId12"/>
              </a:rPr>
              <a:t>[46]</a:t>
            </a:r>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7834081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4154492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1483180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3067100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857250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35</a:t>
            </a:fld>
            <a:endParaRPr lang="en-US"/>
          </a:p>
        </p:txBody>
      </p:sp>
    </p:spTree>
    <p:extLst>
      <p:ext uri="{BB962C8B-B14F-4D97-AF65-F5344CB8AC3E}">
        <p14:creationId xmlns:p14="http://schemas.microsoft.com/office/powerpoint/2010/main" val="2339411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36</a:t>
            </a:fld>
            <a:endParaRPr lang="en-US"/>
          </a:p>
        </p:txBody>
      </p:sp>
    </p:spTree>
    <p:extLst>
      <p:ext uri="{BB962C8B-B14F-4D97-AF65-F5344CB8AC3E}">
        <p14:creationId xmlns:p14="http://schemas.microsoft.com/office/powerpoint/2010/main" val="2752335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37</a:t>
            </a:fld>
            <a:endParaRPr lang="en-US"/>
          </a:p>
        </p:txBody>
      </p:sp>
    </p:spTree>
    <p:extLst>
      <p:ext uri="{BB962C8B-B14F-4D97-AF65-F5344CB8AC3E}">
        <p14:creationId xmlns:p14="http://schemas.microsoft.com/office/powerpoint/2010/main" val="2464323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38</a:t>
            </a:fld>
            <a:endParaRPr lang="en-US"/>
          </a:p>
        </p:txBody>
      </p:sp>
    </p:spTree>
    <p:extLst>
      <p:ext uri="{BB962C8B-B14F-4D97-AF65-F5344CB8AC3E}">
        <p14:creationId xmlns:p14="http://schemas.microsoft.com/office/powerpoint/2010/main" val="3689828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39</a:t>
            </a:fld>
            <a:endParaRPr lang="en-US"/>
          </a:p>
        </p:txBody>
      </p:sp>
    </p:spTree>
    <p:extLst>
      <p:ext uri="{BB962C8B-B14F-4D97-AF65-F5344CB8AC3E}">
        <p14:creationId xmlns:p14="http://schemas.microsoft.com/office/powerpoint/2010/main" val="3203182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40</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305637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187903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1344355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689061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1369750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4166849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4492596"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8: Stated Preferences </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hyperlink" Target="https://www.sciencedirect.com/science/article/abs/pii/S0095069606000416" TargetMode="External"/><Relationship Id="rId4" Type="http://schemas.openxmlformats.org/officeDocument/2006/relationships/hyperlink" Target="https://gattonweb.uky.edu/faculty/blomquist/EJ%202008%20Blumenschein%20Blomquist%20Johannesson%20Certainty%20Cheap%20Talk%20Hyp%20Bias.pdf"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image" Target="../media/image19.png"/><Relationship Id="rId4" Type="http://schemas.openxmlformats.org/officeDocument/2006/relationships/hyperlink" Target="https://www.pnas.org/doi/10.1073/pnas.2120251119"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3.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www.aeaweb.org/articles?id=10.1257/jep.8.4.45"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edisciplinas.usp.br/pluginfile.php/4473366/mod_folder/intro/Arow_WTP.pdf" TargetMode="External"/><Relationship Id="rId5" Type="http://schemas.openxmlformats.org/officeDocument/2006/relationships/hyperlink" Target="https://link.springer.com/article/10.1023/A:1024486702104" TargetMode="External"/><Relationship Id="rId4" Type="http://schemas.openxmlformats.org/officeDocument/2006/relationships/hyperlink" Target="https://www.cerc.usgs.gov/orda_docs/DocHandler.ashx?task=get&amp;ID=1020"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https://www.aeaweb.org/issues/288#10.1257/jep.26.4.3" TargetMode="External"/><Relationship Id="rId4" Type="http://schemas.openxmlformats.org/officeDocument/2006/relationships/hyperlink" Target="https://www.science.org/doi/10.1126/science.aam8124"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Theising</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4075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8: Stated Preferences and Hypothetical Markets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63E88C-22ED-47CC-B17C-6B97A3611646}"/>
                  </a:ext>
                </a:extLst>
              </p:cNvPr>
              <p:cNvSpPr txBox="1"/>
              <p:nvPr/>
            </p:nvSpPr>
            <p:spPr>
              <a:xfrm>
                <a:off x="305663" y="1312990"/>
                <a:ext cx="11580669" cy="5269519"/>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𝑈</m:t>
                          </m:r>
                        </m:e>
                        <m:sub>
                          <m:r>
                            <a:rPr lang="en-US" sz="2400" i="1">
                              <a:latin typeface="Cambria Math" panose="02040503050406030204" pitchFamily="18" charset="0"/>
                              <a:cs typeface="Calibri Light" panose="020F0302020204030204" pitchFamily="34" charset="0"/>
                            </a:rPr>
                            <m:t>𝑖𝑗𝑡</m:t>
                          </m:r>
                        </m:sub>
                      </m:sSub>
                      <m:r>
                        <a:rPr lang="en-US" sz="2400" i="1">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𝛼</m:t>
                      </m:r>
                      <m:r>
                        <a:rPr lang="en-US" sz="2400" i="1">
                          <a:latin typeface="Cambria Math" panose="02040503050406030204" pitchFamily="18" charset="0"/>
                          <a:cs typeface="Calibri Light" panose="020F0302020204030204" pitchFamily="34" charset="0"/>
                        </a:rPr>
                        <m:t>𝑝𝑟𝑖𝑐</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𝑒</m:t>
                          </m:r>
                        </m:e>
                        <m:sub>
                          <m:r>
                            <a:rPr lang="en-US" sz="2400" i="1">
                              <a:latin typeface="Cambria Math" panose="02040503050406030204" pitchFamily="18" charset="0"/>
                              <a:cs typeface="Calibri Light" panose="020F0302020204030204" pitchFamily="34" charset="0"/>
                            </a:rPr>
                            <m:t>𝑗𝑡</m:t>
                          </m:r>
                        </m:sub>
                      </m:sSub>
                      <m:r>
                        <a:rPr lang="en-US" sz="2400" i="1">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𝛽</m:t>
                          </m:r>
                          <m:r>
                            <a:rPr lang="en-US" sz="2400" i="1">
                              <a:latin typeface="Cambria Math" panose="02040503050406030204" pitchFamily="18" charset="0"/>
                              <a:cs typeface="Calibri Light" panose="020F0302020204030204" pitchFamily="34" charset="0"/>
                            </a:rPr>
                            <m:t>𝑥</m:t>
                          </m:r>
                        </m:e>
                        <m:sub>
                          <m:r>
                            <a:rPr lang="en-US" sz="2400" i="1">
                              <a:latin typeface="Cambria Math" panose="02040503050406030204" pitchFamily="18" charset="0"/>
                              <a:cs typeface="Calibri Light" panose="020F0302020204030204" pitchFamily="34" charset="0"/>
                            </a:rPr>
                            <m:t>𝑖𝑗𝑡</m:t>
                          </m:r>
                        </m:sub>
                      </m:sSub>
                      <m:r>
                        <a:rPr lang="en-US" sz="2400" i="1">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𝜀</m:t>
                          </m:r>
                        </m:e>
                        <m:sub>
                          <m:r>
                            <m:rPr>
                              <m:sty m:val="p"/>
                            </m:rPr>
                            <a:rPr lang="en-US" sz="2400">
                              <a:latin typeface="Cambria Math" panose="02040503050406030204" pitchFamily="18" charset="0"/>
                              <a:cs typeface="Calibri Light" panose="020F0302020204030204" pitchFamily="34" charset="0"/>
                            </a:rPr>
                            <m:t>ijt</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solidFill>
                      <a:schemeClr val="tx1"/>
                    </a:solidFill>
                    <a:latin typeface="+mj-lt"/>
                    <a:cs typeface="Calibri Light" panose="020F0302020204030204" pitchFamily="34" charset="0"/>
                  </a:rPr>
                  <a:t>The RUM is not specific to environmental economics. In fact, it originated in the Industrial Organization literature (cereal demand and modes of transportation!). It is often used in housing location models, transportation decision models, and many other things that have a “discrete” choice setting. </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The model predicts the probability that an individual makes a particular choice based on a set of explanatory variables (“right hand side”). </a:t>
                </a:r>
              </a:p>
              <a:p>
                <a:pPr lvl="1"/>
                <a:endParaRPr lang="en-US" sz="2400" dirty="0">
                  <a:solidFill>
                    <a:schemeClr val="tx1"/>
                  </a:solidFill>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𝑃</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r>
                        <a:rPr lang="en-US" sz="2400" b="0" i="1" smtClean="0">
                          <a:solidFill>
                            <a:schemeClr val="tx1"/>
                          </a:solidFill>
                          <a:latin typeface="Cambria Math" panose="02040503050406030204" pitchFamily="18" charset="0"/>
                          <a:cs typeface="Calibri Light" panose="020F0302020204030204" pitchFamily="34" charset="0"/>
                        </a:rPr>
                        <m:t>𝑃𝑟𝑜𝑏</m:t>
                      </m:r>
                      <m:d>
                        <m:dPr>
                          <m:ctrlPr>
                            <a:rPr lang="en-US" sz="2400" b="0" i="1" smtClean="0">
                              <a:solidFill>
                                <a:schemeClr val="tx1"/>
                              </a:solidFill>
                              <a:latin typeface="Cambria Math" panose="02040503050406030204" pitchFamily="18" charset="0"/>
                              <a:cs typeface="Calibri Light" panose="020F0302020204030204" pitchFamily="34" charset="0"/>
                            </a:rPr>
                          </m:ctrlPr>
                        </m:dPr>
                        <m:e>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&gt;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𝑖𝑘𝑡</m:t>
                              </m:r>
                            </m:sub>
                          </m:sSub>
                        </m:e>
                      </m:d>
                      <m:r>
                        <a:rPr lang="en-US" sz="2400" b="0" i="1" smtClean="0">
                          <a:solidFill>
                            <a:schemeClr val="tx1"/>
                          </a:solidFill>
                          <a:latin typeface="Cambria Math" panose="02040503050406030204" pitchFamily="18" charset="0"/>
                          <a:cs typeface="Calibri Light" panose="020F0302020204030204" pitchFamily="34" charset="0"/>
                        </a:rPr>
                        <m:t>=</m:t>
                      </m:r>
                      <m:f>
                        <m:fPr>
                          <m:ctrlPr>
                            <a:rPr lang="en-US" sz="2400" b="0" i="1" smtClean="0">
                              <a:solidFill>
                                <a:schemeClr val="tx1"/>
                              </a:solidFill>
                              <a:latin typeface="Cambria Math" panose="02040503050406030204" pitchFamily="18" charset="0"/>
                              <a:cs typeface="Calibri Light" panose="020F0302020204030204" pitchFamily="34" charset="0"/>
                            </a:rPr>
                          </m:ctrlPr>
                        </m:fPr>
                        <m:num>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exp</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𝑖𝑡</m:t>
                                      </m:r>
                                      <m:r>
                                        <a:rPr lang="en-US" sz="2400" b="0" i="1" smtClean="0">
                                          <a:solidFill>
                                            <a:schemeClr val="tx1"/>
                                          </a:solidFill>
                                          <a:latin typeface="Cambria Math" panose="02040503050406030204" pitchFamily="18" charset="0"/>
                                          <a:cs typeface="Calibri Light" panose="020F0302020204030204" pitchFamily="34" charset="0"/>
                                        </a:rPr>
                                        <m:t>, </m:t>
                                      </m:r>
                                      <m:r>
                                        <a:rPr lang="en-US" sz="2400" b="0" i="1" smtClean="0">
                                          <a:solidFill>
                                            <a:schemeClr val="tx1"/>
                                          </a:solidFill>
                                          <a:latin typeface="Cambria Math" panose="02040503050406030204" pitchFamily="18" charset="0"/>
                                          <a:cs typeface="Calibri Light" panose="020F0302020204030204" pitchFamily="34" charset="0"/>
                                        </a:rPr>
                                        <m:t>𝑗</m:t>
                                      </m:r>
                                      <m:r>
                                        <a:rPr lang="en-US" sz="2400" b="0" i="1" smtClean="0">
                                          <a:solidFill>
                                            <a:schemeClr val="tx1"/>
                                          </a:solidFill>
                                          <a:latin typeface="Cambria Math" panose="02040503050406030204" pitchFamily="18" charset="0"/>
                                          <a:cs typeface="Calibri Light" panose="020F0302020204030204" pitchFamily="34" charset="0"/>
                                        </a:rPr>
                                        <m:t>=1</m:t>
                                      </m:r>
                                    </m:sub>
                                  </m:sSub>
                                </m:e>
                              </m:d>
                            </m:e>
                          </m:func>
                        </m:num>
                        <m:den>
                          <m:nary>
                            <m:naryPr>
                              <m:chr m:val="∑"/>
                              <m:ctrlPr>
                                <a:rPr lang="en-US" sz="2400" i="1">
                                  <a:latin typeface="Cambria Math" panose="02040503050406030204" pitchFamily="18" charset="0"/>
                                  <a:cs typeface="Calibri Light" panose="020F0302020204030204" pitchFamily="34" charset="0"/>
                                </a:rPr>
                              </m:ctrlPr>
                            </m:naryPr>
                            <m:sub>
                              <m:r>
                                <a:rPr lang="en-US" sz="2400" i="1">
                                  <a:latin typeface="Cambria Math" panose="02040503050406030204" pitchFamily="18" charset="0"/>
                                  <a:cs typeface="Calibri Light" panose="020F0302020204030204" pitchFamily="34" charset="0"/>
                                </a:rPr>
                                <m:t>𝑗</m:t>
                              </m:r>
                            </m:sub>
                            <m:sup>
                              <m:r>
                                <a:rPr lang="en-US" sz="2400" i="1">
                                  <a:latin typeface="Cambria Math" panose="02040503050406030204" pitchFamily="18" charset="0"/>
                                  <a:cs typeface="Calibri Light" panose="020F0302020204030204" pitchFamily="34" charset="0"/>
                                </a:rPr>
                                <m:t>𝐽</m:t>
                              </m:r>
                            </m:sup>
                            <m:e>
                              <m:func>
                                <m:funcPr>
                                  <m:ctrlPr>
                                    <a:rPr lang="en-US" sz="2400" i="1">
                                      <a:latin typeface="Cambria Math" panose="02040503050406030204" pitchFamily="18" charset="0"/>
                                      <a:cs typeface="Calibri Light" panose="020F0302020204030204" pitchFamily="34" charset="0"/>
                                    </a:rPr>
                                  </m:ctrlPr>
                                </m:funcPr>
                                <m:fName>
                                  <m:r>
                                    <m:rPr>
                                      <m:sty m:val="p"/>
                                    </m:rPr>
                                    <a:rPr lang="en-US" sz="2400">
                                      <a:latin typeface="Cambria Math" panose="02040503050406030204" pitchFamily="18" charset="0"/>
                                      <a:cs typeface="Calibri Light" panose="020F0302020204030204" pitchFamily="34" charset="0"/>
                                    </a:rPr>
                                    <m:t>exp</m:t>
                                  </m:r>
                                </m:fName>
                                <m:e>
                                  <m:d>
                                    <m:dPr>
                                      <m:ctrlPr>
                                        <a:rPr lang="en-US" sz="2400" i="1">
                                          <a:latin typeface="Cambria Math" panose="02040503050406030204" pitchFamily="18" charset="0"/>
                                          <a:cs typeface="Calibri Light" panose="020F0302020204030204" pitchFamily="34" charset="0"/>
                                        </a:rPr>
                                      </m:ctrlPr>
                                    </m:dPr>
                                    <m:e>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𝑈</m:t>
                                          </m:r>
                                        </m:e>
                                        <m:sub>
                                          <m:r>
                                            <a:rPr lang="en-US" sz="2400" i="1">
                                              <a:latin typeface="Cambria Math" panose="02040503050406030204" pitchFamily="18" charset="0"/>
                                              <a:cs typeface="Calibri Light" panose="020F0302020204030204" pitchFamily="34" charset="0"/>
                                            </a:rPr>
                                            <m:t>𝑖</m:t>
                                          </m:r>
                                          <m:r>
                                            <a:rPr lang="en-US" sz="2400" b="0" i="1" smtClean="0">
                                              <a:latin typeface="Cambria Math" panose="02040503050406030204" pitchFamily="18" charset="0"/>
                                              <a:cs typeface="Calibri Light" panose="020F0302020204030204" pitchFamily="34" charset="0"/>
                                            </a:rPr>
                                            <m:t>𝑗</m:t>
                                          </m:r>
                                          <m:r>
                                            <a:rPr lang="en-US" sz="2400" i="1">
                                              <a:latin typeface="Cambria Math" panose="02040503050406030204" pitchFamily="18" charset="0"/>
                                              <a:cs typeface="Calibri Light" panose="020F0302020204030204" pitchFamily="34" charset="0"/>
                                            </a:rPr>
                                            <m:t>𝑡</m:t>
                                          </m:r>
                                        </m:sub>
                                      </m:sSub>
                                    </m:e>
                                  </m:d>
                                </m:e>
                              </m:func>
                            </m:e>
                          </m:nary>
                        </m:den>
                      </m:f>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312990"/>
                <a:ext cx="11580669" cy="5269519"/>
              </a:xfrm>
              <a:prstGeom prst="rect">
                <a:avLst/>
              </a:prstGeom>
              <a:blipFill>
                <a:blip r:embed="rId4"/>
                <a:stretch>
                  <a:fillRect r="-1158"/>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Estimation: the Random Utility Model (RUM)</a:t>
            </a:r>
          </a:p>
        </p:txBody>
      </p:sp>
    </p:spTree>
    <p:custDataLst>
      <p:tags r:id="rId1"/>
    </p:custDataLst>
    <p:extLst>
      <p:ext uri="{BB962C8B-B14F-4D97-AF65-F5344CB8AC3E}">
        <p14:creationId xmlns:p14="http://schemas.microsoft.com/office/powerpoint/2010/main" val="389884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63E88C-22ED-47CC-B17C-6B97A3611646}"/>
                  </a:ext>
                </a:extLst>
              </p:cNvPr>
              <p:cNvSpPr txBox="1"/>
              <p:nvPr/>
            </p:nvSpPr>
            <p:spPr>
              <a:xfrm>
                <a:off x="305663" y="1452840"/>
                <a:ext cx="11580669" cy="4189224"/>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𝛼</m:t>
                      </m:r>
                      <m:r>
                        <a:rPr lang="en-US" sz="2400" b="0" i="1" smtClean="0">
                          <a:solidFill>
                            <a:schemeClr val="tx1"/>
                          </a:solidFill>
                          <a:latin typeface="Cambria Math" panose="02040503050406030204" pitchFamily="18" charset="0"/>
                          <a:cs typeface="Calibri Light" panose="020F0302020204030204" pitchFamily="34" charset="0"/>
                        </a:rPr>
                        <m:t>𝑝𝑟𝑖𝑐</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𝛽</m:t>
                          </m:r>
                          <m:r>
                            <a:rPr lang="en-US" sz="2400" b="0" i="1" smtClean="0">
                              <a:solidFill>
                                <a:schemeClr val="tx1"/>
                              </a:solidFill>
                              <a:latin typeface="Cambria Math" panose="02040503050406030204" pitchFamily="18" charset="0"/>
                              <a:cs typeface="Calibri Light" panose="020F0302020204030204" pitchFamily="34" charset="0"/>
                            </a:rPr>
                            <m:t>𝑥</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𝜀</m:t>
                          </m:r>
                        </m:e>
                        <m:sub>
                          <m:r>
                            <m:rPr>
                              <m:sty m:val="p"/>
                            </m:rPr>
                            <a:rPr lang="en-US" sz="2400" b="0" i="0" smtClean="0">
                              <a:solidFill>
                                <a:schemeClr val="tx1"/>
                              </a:solidFill>
                              <a:latin typeface="Cambria Math" panose="02040503050406030204" pitchFamily="18" charset="0"/>
                              <a:cs typeface="Calibri Light" panose="020F0302020204030204" pitchFamily="34" charset="0"/>
                            </a:rPr>
                            <m:t>ijt</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solidFill>
                      <a:schemeClr val="tx1"/>
                    </a:solidFill>
                    <a:latin typeface="+mj-lt"/>
                    <a:cs typeface="Calibri Light" panose="020F0302020204030204" pitchFamily="34" charset="0"/>
                  </a:rPr>
                  <a:t>Some questions to check your understanding:</a:t>
                </a:r>
              </a:p>
              <a:p>
                <a:pPr lvl="1"/>
                <a:endParaRPr lang="en-US" sz="2400" dirty="0">
                  <a:latin typeface="+mj-lt"/>
                  <a:cs typeface="Calibri Light" panose="020F0302020204030204" pitchFamily="34" charset="0"/>
                </a:endParaRPr>
              </a:p>
              <a:p>
                <a:pPr lvl="1"/>
                <a:r>
                  <a:rPr lang="en-US" sz="2400" i="1" dirty="0">
                    <a:solidFill>
                      <a:schemeClr val="tx1"/>
                    </a:solidFill>
                    <a:latin typeface="+mj-lt"/>
                    <a:cs typeface="Calibri Light" panose="020F0302020204030204" pitchFamily="34" charset="0"/>
                  </a:rPr>
                  <a:t>1) How could we find the average MWTP for an environmental characteristics, </a:t>
                </a:r>
                <a14:m>
                  <m:oMath xmlns:m="http://schemas.openxmlformats.org/officeDocument/2006/math">
                    <m:sSup>
                      <m:sSupPr>
                        <m:ctrlPr>
                          <a:rPr lang="en-US" sz="2400" i="1" smtClean="0">
                            <a:solidFill>
                              <a:schemeClr val="tx1"/>
                            </a:solidFill>
                            <a:latin typeface="Cambria Math" panose="02040503050406030204" pitchFamily="18" charset="0"/>
                            <a:cs typeface="Calibri Light" panose="020F0302020204030204" pitchFamily="34" charset="0"/>
                          </a:rPr>
                        </m:ctrlPr>
                      </m:sSupPr>
                      <m:e>
                        <m:r>
                          <a:rPr lang="en-US" sz="2400" b="0" i="1" smtClean="0">
                            <a:solidFill>
                              <a:schemeClr val="tx1"/>
                            </a:solidFill>
                            <a:latin typeface="Cambria Math" panose="02040503050406030204" pitchFamily="18" charset="0"/>
                            <a:cs typeface="Calibri Light" panose="020F0302020204030204" pitchFamily="34" charset="0"/>
                          </a:rPr>
                          <m:t>𝑥</m:t>
                        </m:r>
                      </m:e>
                      <m:sup>
                        <m:r>
                          <a:rPr lang="en-US" sz="2400" b="0" i="1" smtClean="0">
                            <a:solidFill>
                              <a:schemeClr val="tx1"/>
                            </a:solidFill>
                            <a:latin typeface="Cambria Math" panose="02040503050406030204" pitchFamily="18" charset="0"/>
                            <a:cs typeface="Calibri Light" panose="020F0302020204030204" pitchFamily="34" charset="0"/>
                          </a:rPr>
                          <m:t>𝑒𝑛𝑣</m:t>
                        </m:r>
                      </m:sup>
                    </m:sSup>
                  </m:oMath>
                </a14:m>
                <a:r>
                  <a:rPr lang="en-US" sz="2400" i="1" dirty="0">
                    <a:solidFill>
                      <a:schemeClr val="tx1"/>
                    </a:solidFill>
                    <a:latin typeface="+mj-lt"/>
                    <a:cs typeface="Calibri Light" panose="020F0302020204030204" pitchFamily="34" charset="0"/>
                  </a:rPr>
                  <a:t>?</a:t>
                </a:r>
              </a:p>
              <a:p>
                <a:pPr lvl="1"/>
                <a:endParaRPr lang="en-US" sz="2400" i="1" dirty="0">
                  <a:latin typeface="+mj-lt"/>
                  <a:cs typeface="Calibri Light" panose="020F0302020204030204" pitchFamily="34" charset="0"/>
                </a:endParaRPr>
              </a:p>
              <a:p>
                <a:pPr lvl="1"/>
                <a:r>
                  <a:rPr lang="en-US" sz="2400" i="1" dirty="0">
                    <a:latin typeface="+mj-lt"/>
                    <a:cs typeface="Calibri Light" panose="020F0302020204030204" pitchFamily="34" charset="0"/>
                  </a:rPr>
                  <a:t>2) Applying the RUM to the contingent valuation example from a few slides ago (lakes of category A, B, C, D, E, with a payment bid of B), any ideas how we could modify the model to estimate the per trip willingness to pay for an improvement in water quality from level E to level D?</a:t>
                </a:r>
                <a:endParaRPr lang="en-US" sz="2400" i="1"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452840"/>
                <a:ext cx="11580669" cy="4189224"/>
              </a:xfrm>
              <a:prstGeom prst="rect">
                <a:avLst/>
              </a:prstGeom>
              <a:blipFill>
                <a:blip r:embed="rId4"/>
                <a:stretch>
                  <a:fillRect r="-579"/>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Estimation: the Random Utility Model (RUM)</a:t>
            </a:r>
          </a:p>
        </p:txBody>
      </p:sp>
    </p:spTree>
    <p:custDataLst>
      <p:tags r:id="rId1"/>
    </p:custDataLst>
    <p:extLst>
      <p:ext uri="{BB962C8B-B14F-4D97-AF65-F5344CB8AC3E}">
        <p14:creationId xmlns:p14="http://schemas.microsoft.com/office/powerpoint/2010/main" val="3893663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63E88C-22ED-47CC-B17C-6B97A3611646}"/>
                  </a:ext>
                </a:extLst>
              </p:cNvPr>
              <p:cNvSpPr txBox="1"/>
              <p:nvPr/>
            </p:nvSpPr>
            <p:spPr>
              <a:xfrm>
                <a:off x="305663" y="1452840"/>
                <a:ext cx="11580669" cy="5266698"/>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𝛼</m:t>
                      </m:r>
                      <m:r>
                        <a:rPr lang="en-US" sz="2400" b="0" i="1" smtClean="0">
                          <a:solidFill>
                            <a:schemeClr val="tx1"/>
                          </a:solidFill>
                          <a:latin typeface="Cambria Math" panose="02040503050406030204" pitchFamily="18" charset="0"/>
                          <a:cs typeface="Calibri Light" panose="020F0302020204030204" pitchFamily="34" charset="0"/>
                        </a:rPr>
                        <m:t>𝑝𝑟𝑖𝑐</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𝛽</m:t>
                          </m:r>
                          <m:r>
                            <a:rPr lang="en-US" sz="2400" b="0" i="1" smtClean="0">
                              <a:solidFill>
                                <a:schemeClr val="tx1"/>
                              </a:solidFill>
                              <a:latin typeface="Cambria Math" panose="02040503050406030204" pitchFamily="18" charset="0"/>
                              <a:cs typeface="Calibri Light" panose="020F0302020204030204" pitchFamily="34" charset="0"/>
                            </a:rPr>
                            <m:t>𝑥</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𝜀</m:t>
                          </m:r>
                        </m:e>
                        <m:sub>
                          <m:r>
                            <m:rPr>
                              <m:sty m:val="p"/>
                            </m:rPr>
                            <a:rPr lang="en-US" sz="2400" b="0" i="0" smtClean="0">
                              <a:solidFill>
                                <a:schemeClr val="tx1"/>
                              </a:solidFill>
                              <a:latin typeface="Cambria Math" panose="02040503050406030204" pitchFamily="18" charset="0"/>
                              <a:cs typeface="Calibri Light" panose="020F0302020204030204" pitchFamily="34" charset="0"/>
                            </a:rPr>
                            <m:t>ijt</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solidFill>
                      <a:schemeClr val="tx1"/>
                    </a:solidFill>
                    <a:latin typeface="+mj-lt"/>
                    <a:cs typeface="Calibri Light" panose="020F0302020204030204" pitchFamily="34" charset="0"/>
                  </a:rPr>
                  <a:t>Some questions to check your understanding:</a:t>
                </a:r>
              </a:p>
              <a:p>
                <a:pPr lvl="1"/>
                <a:endParaRPr lang="en-US" sz="2400" dirty="0">
                  <a:latin typeface="+mj-lt"/>
                  <a:cs typeface="Calibri Light" panose="020F0302020204030204" pitchFamily="34" charset="0"/>
                </a:endParaRPr>
              </a:p>
              <a:p>
                <a:pPr lvl="1"/>
                <a:r>
                  <a:rPr lang="en-US" sz="2400" i="1" dirty="0">
                    <a:solidFill>
                      <a:schemeClr val="tx1"/>
                    </a:solidFill>
                    <a:latin typeface="+mj-lt"/>
                    <a:cs typeface="Calibri Light" panose="020F0302020204030204" pitchFamily="34" charset="0"/>
                  </a:rPr>
                  <a:t>1) How could we find the average MWTP for an environmental characteristics, </a:t>
                </a:r>
                <a14:m>
                  <m:oMath xmlns:m="http://schemas.openxmlformats.org/officeDocument/2006/math">
                    <m:sSup>
                      <m:sSupPr>
                        <m:ctrlPr>
                          <a:rPr lang="en-US" sz="2400" i="1" smtClean="0">
                            <a:solidFill>
                              <a:schemeClr val="tx1"/>
                            </a:solidFill>
                            <a:latin typeface="Cambria Math" panose="02040503050406030204" pitchFamily="18" charset="0"/>
                            <a:cs typeface="Calibri Light" panose="020F0302020204030204" pitchFamily="34" charset="0"/>
                          </a:rPr>
                        </m:ctrlPr>
                      </m:sSupPr>
                      <m:e>
                        <m:r>
                          <a:rPr lang="en-US" sz="2400" b="0" i="1" smtClean="0">
                            <a:solidFill>
                              <a:schemeClr val="tx1"/>
                            </a:solidFill>
                            <a:latin typeface="Cambria Math" panose="02040503050406030204" pitchFamily="18" charset="0"/>
                            <a:cs typeface="Calibri Light" panose="020F0302020204030204" pitchFamily="34" charset="0"/>
                          </a:rPr>
                          <m:t>𝑥</m:t>
                        </m:r>
                      </m:e>
                      <m:sup>
                        <m:r>
                          <a:rPr lang="en-US" sz="2400" b="0" i="1" smtClean="0">
                            <a:solidFill>
                              <a:schemeClr val="tx1"/>
                            </a:solidFill>
                            <a:latin typeface="Cambria Math" panose="02040503050406030204" pitchFamily="18" charset="0"/>
                            <a:cs typeface="Calibri Light" panose="020F0302020204030204" pitchFamily="34" charset="0"/>
                          </a:rPr>
                          <m:t>𝑒𝑛𝑣</m:t>
                        </m:r>
                      </m:sup>
                    </m:sSup>
                  </m:oMath>
                </a14:m>
                <a:r>
                  <a:rPr lang="en-US" sz="2400" i="1" dirty="0">
                    <a:solidFill>
                      <a:schemeClr val="tx1"/>
                    </a:solidFill>
                    <a:latin typeface="+mj-lt"/>
                    <a:cs typeface="Calibri Light" panose="020F0302020204030204" pitchFamily="34" charset="0"/>
                  </a:rPr>
                  <a:t>?</a:t>
                </a:r>
              </a:p>
              <a:p>
                <a:pPr lvl="1"/>
                <a:endParaRPr lang="en-US" sz="2400" i="1" dirty="0">
                  <a:latin typeface="+mj-lt"/>
                  <a:cs typeface="Calibri Light" panose="020F0302020204030204" pitchFamily="34" charset="0"/>
                </a:endParaRPr>
              </a:p>
              <a:p>
                <a:pPr lvl="1"/>
                <a:r>
                  <a:rPr lang="en-US" sz="2400" i="1" dirty="0">
                    <a:latin typeface="+mj-lt"/>
                    <a:cs typeface="Calibri Light" panose="020F0302020204030204" pitchFamily="34" charset="0"/>
                  </a:rPr>
                  <a:t>2) Applying the RUM to the contingent valuation example from a few slides ago (lakes of category A, B, C, D, E, with a payment bid of B), any ideas how we could modify the model to estimate the per trip willingness to pay for an improvement in water quality from level E to level D?</a:t>
                </a:r>
                <a:endParaRPr lang="en-US" sz="2400" i="1" dirty="0">
                  <a:solidFill>
                    <a:schemeClr val="tx1"/>
                  </a:solidFill>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𝛼</m:t>
                      </m:r>
                      <m:r>
                        <a:rPr lang="en-US" sz="2400" b="0" i="1" smtClean="0">
                          <a:solidFill>
                            <a:schemeClr val="tx1"/>
                          </a:solidFill>
                          <a:latin typeface="Cambria Math" panose="02040503050406030204" pitchFamily="18" charset="0"/>
                          <a:cs typeface="Calibri Light" panose="020F0302020204030204" pitchFamily="34" charset="0"/>
                        </a:rPr>
                        <m:t>𝑝𝑟𝑖𝑐</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nary>
                        <m:naryPr>
                          <m:chr m:val="∑"/>
                          <m:ctrlPr>
                            <a:rPr lang="en-US" sz="2400" b="0" i="1" smtClean="0">
                              <a:solidFill>
                                <a:schemeClr val="tx1"/>
                              </a:solidFill>
                              <a:latin typeface="Cambria Math" panose="02040503050406030204" pitchFamily="18" charset="0"/>
                              <a:cs typeface="Calibri Light" panose="020F0302020204030204" pitchFamily="34" charset="0"/>
                            </a:rPr>
                          </m:ctrlPr>
                        </m:naryPr>
                        <m:sub>
                          <m:r>
                            <m:rPr>
                              <m:brk m:alnAt="23"/>
                            </m:rPr>
                            <a:rPr lang="en-US" sz="2400" b="0" i="1" smtClean="0">
                              <a:solidFill>
                                <a:schemeClr val="tx1"/>
                              </a:solidFill>
                              <a:latin typeface="Cambria Math" panose="02040503050406030204" pitchFamily="18" charset="0"/>
                              <a:cs typeface="Calibri Light" panose="020F0302020204030204" pitchFamily="34" charset="0"/>
                            </a:rPr>
                            <m:t>𝑘</m:t>
                          </m:r>
                          <m:r>
                            <a:rPr lang="en-US" sz="2400" b="0" i="1" smtClean="0">
                              <a:solidFill>
                                <a:schemeClr val="tx1"/>
                              </a:solidFill>
                              <a:latin typeface="Cambria Math" panose="02040503050406030204" pitchFamily="18" charset="0"/>
                              <a:cs typeface="Calibri Light" panose="020F0302020204030204" pitchFamily="34" charset="0"/>
                            </a:rPr>
                            <m:t>=</m:t>
                          </m:r>
                          <m:r>
                            <a:rPr lang="en-US" sz="2400" b="0" i="1" smtClean="0">
                              <a:solidFill>
                                <a:schemeClr val="tx1"/>
                              </a:solidFill>
                              <a:latin typeface="Cambria Math" panose="02040503050406030204" pitchFamily="18" charset="0"/>
                              <a:cs typeface="Calibri Light" panose="020F0302020204030204" pitchFamily="34" charset="0"/>
                            </a:rPr>
                            <m:t>𝐴</m:t>
                          </m:r>
                        </m:sub>
                        <m:sup>
                          <m:r>
                            <a:rPr lang="en-US" sz="2400" b="0" i="1" smtClean="0">
                              <a:solidFill>
                                <a:schemeClr val="tx1"/>
                              </a:solidFill>
                              <a:latin typeface="Cambria Math" panose="02040503050406030204" pitchFamily="18" charset="0"/>
                              <a:cs typeface="Calibri Light" panose="020F0302020204030204" pitchFamily="34" charset="0"/>
                            </a:rPr>
                            <m:t>𝐸</m:t>
                          </m:r>
                        </m:sup>
                        <m:e>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𝑘</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𝐷</m:t>
                              </m:r>
                            </m:e>
                            <m:sub>
                              <m:r>
                                <a:rPr lang="en-US" sz="2400" b="0" i="1" smtClean="0">
                                  <a:solidFill>
                                    <a:schemeClr val="tx1"/>
                                  </a:solidFill>
                                  <a:latin typeface="Cambria Math" panose="02040503050406030204" pitchFamily="18" charset="0"/>
                                  <a:cs typeface="Calibri Light" panose="020F0302020204030204" pitchFamily="34" charset="0"/>
                                </a:rPr>
                                <m:t>𝑖𝑗𝑘𝑡</m:t>
                              </m:r>
                            </m:sub>
                          </m:sSub>
                        </m:e>
                      </m:nary>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𝜀</m:t>
                          </m:r>
                        </m:e>
                        <m:sub>
                          <m:r>
                            <m:rPr>
                              <m:sty m:val="p"/>
                            </m:rPr>
                            <a:rPr lang="en-US" sz="2400" b="0" i="0" smtClean="0">
                              <a:solidFill>
                                <a:schemeClr val="tx1"/>
                              </a:solidFill>
                              <a:latin typeface="Cambria Math" panose="02040503050406030204" pitchFamily="18" charset="0"/>
                              <a:cs typeface="Calibri Light" panose="020F0302020204030204" pitchFamily="34" charset="0"/>
                            </a:rPr>
                            <m:t>ijt</m:t>
                          </m:r>
                        </m:sub>
                      </m:sSub>
                      <m:r>
                        <a:rPr lang="en-US" sz="2400" b="0" i="1" smtClean="0">
                          <a:solidFill>
                            <a:schemeClr val="tx1"/>
                          </a:solidFill>
                          <a:latin typeface="Cambria Math" panose="02040503050406030204" pitchFamily="18" charset="0"/>
                          <a:cs typeface="Calibri Light" panose="020F0302020204030204" pitchFamily="34" charset="0"/>
                        </a:rPr>
                        <m:t>,    </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𝑊𝑇𝑃</m:t>
                          </m:r>
                        </m:e>
                        <m:sub>
                          <m:r>
                            <a:rPr lang="en-US" sz="2400" b="0" i="1" smtClean="0">
                              <a:solidFill>
                                <a:schemeClr val="tx1"/>
                              </a:solidFill>
                              <a:latin typeface="Cambria Math" panose="02040503050406030204" pitchFamily="18" charset="0"/>
                              <a:cs typeface="Calibri Light" panose="020F0302020204030204" pitchFamily="34" charset="0"/>
                            </a:rPr>
                            <m:t>𝐸</m:t>
                          </m:r>
                          <m:r>
                            <a:rPr lang="en-US" sz="2400" b="0" i="1" smtClean="0">
                              <a:solidFill>
                                <a:schemeClr val="tx1"/>
                              </a:solidFill>
                              <a:latin typeface="Cambria Math" panose="02040503050406030204" pitchFamily="18" charset="0"/>
                              <a:cs typeface="Calibri Light" panose="020F0302020204030204" pitchFamily="34" charset="0"/>
                            </a:rPr>
                            <m:t>→</m:t>
                          </m:r>
                          <m:r>
                            <a:rPr lang="en-US" sz="2400" b="0" i="1" smtClean="0">
                              <a:solidFill>
                                <a:schemeClr val="tx1"/>
                              </a:solidFill>
                              <a:latin typeface="Cambria Math" panose="02040503050406030204" pitchFamily="18" charset="0"/>
                              <a:cs typeface="Calibri Light" panose="020F0302020204030204" pitchFamily="34" charset="0"/>
                            </a:rPr>
                            <m:t>𝐷</m:t>
                          </m:r>
                        </m:sub>
                      </m:sSub>
                      <m:r>
                        <a:rPr lang="en-US" sz="2400" b="0" i="1" smtClean="0">
                          <a:solidFill>
                            <a:schemeClr val="tx1"/>
                          </a:solidFill>
                          <a:latin typeface="Cambria Math" panose="02040503050406030204" pitchFamily="18" charset="0"/>
                          <a:cs typeface="Calibri Light" panose="020F0302020204030204" pitchFamily="34" charset="0"/>
                        </a:rPr>
                        <m:t>= </m:t>
                      </m:r>
                      <m:f>
                        <m:fPr>
                          <m:ctrlPr>
                            <a:rPr lang="en-US" sz="2400" b="0" i="1" smtClean="0">
                              <a:solidFill>
                                <a:schemeClr val="tx1"/>
                              </a:solidFill>
                              <a:latin typeface="Cambria Math" panose="02040503050406030204" pitchFamily="18" charset="0"/>
                              <a:cs typeface="Calibri Light" panose="020F0302020204030204" pitchFamily="34" charset="0"/>
                            </a:rPr>
                          </m:ctrlPr>
                        </m:fPr>
                        <m:num>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𝛾</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𝐷</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𝛾</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𝐸</m:t>
                              </m:r>
                            </m:sub>
                          </m:sSub>
                          <m:r>
                            <a:rPr lang="en-US" sz="2400" b="0" i="1" smtClean="0">
                              <a:latin typeface="Cambria Math" panose="02040503050406030204" pitchFamily="18" charset="0"/>
                              <a:cs typeface="Calibri Light" panose="020F0302020204030204" pitchFamily="34" charset="0"/>
                            </a:rPr>
                            <m:t>)</m:t>
                          </m:r>
                        </m:num>
                        <m:den>
                          <m:r>
                            <a:rPr lang="en-US" sz="2400" i="1">
                              <a:latin typeface="Cambria Math" panose="02040503050406030204" pitchFamily="18" charset="0"/>
                              <a:ea typeface="Cambria Math" panose="02040503050406030204" pitchFamily="18" charset="0"/>
                              <a:cs typeface="Calibri Light" panose="020F0302020204030204" pitchFamily="34" charset="0"/>
                            </a:rPr>
                            <m:t>𝛼</m:t>
                          </m:r>
                        </m:den>
                      </m:f>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452840"/>
                <a:ext cx="11580669" cy="5266698"/>
              </a:xfrm>
              <a:prstGeom prst="rect">
                <a:avLst/>
              </a:prstGeom>
              <a:blipFill>
                <a:blip r:embed="rId4"/>
                <a:stretch>
                  <a:fillRect r="-579"/>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Estimation: the Random Utility Model (RUM)</a:t>
            </a:r>
          </a:p>
        </p:txBody>
      </p:sp>
    </p:spTree>
    <p:custDataLst>
      <p:tags r:id="rId1"/>
    </p:custDataLst>
    <p:extLst>
      <p:ext uri="{BB962C8B-B14F-4D97-AF65-F5344CB8AC3E}">
        <p14:creationId xmlns:p14="http://schemas.microsoft.com/office/powerpoint/2010/main" val="198084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3" y="186299"/>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br>
              <a:rPr lang="en-US" sz="3000" dirty="0">
                <a:solidFill>
                  <a:schemeClr val="tx1"/>
                </a:solidFill>
                <a:latin typeface="+mj-lt"/>
              </a:rPr>
            </a:br>
            <a:r>
              <a:rPr lang="en-US" sz="3000" dirty="0">
                <a:solidFill>
                  <a:schemeClr val="tx1"/>
                </a:solidFill>
                <a:latin typeface="+mj-lt"/>
              </a:rPr>
              <a:t>The (major) thorn in the side: Hypothetical Bias</a:t>
            </a:r>
          </a:p>
        </p:txBody>
      </p:sp>
      <p:sp>
        <p:nvSpPr>
          <p:cNvPr id="5" name="TextBox 4">
            <a:extLst>
              <a:ext uri="{FF2B5EF4-FFF2-40B4-BE49-F238E27FC236}">
                <a16:creationId xmlns:a16="http://schemas.microsoft.com/office/drawing/2014/main" id="{A2C714E4-35AA-4393-9FEA-EDFB0787DBD8}"/>
              </a:ext>
            </a:extLst>
          </p:cNvPr>
          <p:cNvSpPr txBox="1"/>
          <p:nvPr/>
        </p:nvSpPr>
        <p:spPr>
          <a:xfrm>
            <a:off x="305658" y="1005381"/>
            <a:ext cx="11580669" cy="5170646"/>
          </a:xfrm>
          <a:prstGeom prst="rect">
            <a:avLst/>
          </a:prstGeom>
          <a:noFill/>
          <a:effectLst/>
        </p:spPr>
        <p:txBody>
          <a:bodyPr wrap="square" rtlCol="0">
            <a:spAutoFit/>
          </a:bodyPr>
          <a:lstStyle/>
          <a:p>
            <a:pPr lvl="1"/>
            <a:r>
              <a:rPr lang="en-US" sz="2200" dirty="0">
                <a:latin typeface="+mj-lt"/>
                <a:cs typeface="Calibri Light" panose="020F0302020204030204" pitchFamily="34" charset="0"/>
              </a:rPr>
              <a:t>Term used to describe empirical regularity showing that hypothetical values are larger than real payment values.</a:t>
            </a:r>
          </a:p>
          <a:p>
            <a:pPr marL="800100" lvl="1" indent="-342900">
              <a:buFont typeface="Arial" panose="020B0604020202020204" pitchFamily="34" charset="0"/>
              <a:buChar char="•"/>
            </a:pPr>
            <a:r>
              <a:rPr lang="en-US" sz="2200" dirty="0">
                <a:latin typeface="+mj-lt"/>
                <a:cs typeface="Calibri Light" panose="020F0302020204030204" pitchFamily="34" charset="0"/>
              </a:rPr>
              <a:t>People are uncertain or unsure?</a:t>
            </a:r>
          </a:p>
          <a:p>
            <a:pPr marL="800100" lvl="1" indent="-342900">
              <a:buFont typeface="Arial" panose="020B0604020202020204" pitchFamily="34" charset="0"/>
              <a:buChar char="•"/>
            </a:pPr>
            <a:r>
              <a:rPr lang="en-US" sz="2200" dirty="0">
                <a:latin typeface="+mj-lt"/>
                <a:cs typeface="Calibri Light" panose="020F0302020204030204" pitchFamily="34" charset="0"/>
              </a:rPr>
              <a:t>Absence of market ‘discipline’ from repeated interactions</a:t>
            </a:r>
          </a:p>
          <a:p>
            <a:pPr lvl="1"/>
            <a:endParaRPr lang="en-US" sz="2200" dirty="0">
              <a:latin typeface="+mj-lt"/>
              <a:cs typeface="Calibri Light" panose="020F0302020204030204" pitchFamily="34" charset="0"/>
            </a:endParaRPr>
          </a:p>
          <a:p>
            <a:pPr lvl="1"/>
            <a:r>
              <a:rPr lang="en-US" sz="2200" dirty="0">
                <a:latin typeface="+mj-lt"/>
                <a:cs typeface="Calibri Light" panose="020F0302020204030204" pitchFamily="34" charset="0"/>
              </a:rPr>
              <a:t>Meta-analysis results of ~30 lab and field studies:</a:t>
            </a:r>
          </a:p>
          <a:p>
            <a:pPr marL="800100" lvl="1" indent="-342900">
              <a:buFont typeface="Arial" panose="020B0604020202020204" pitchFamily="34" charset="0"/>
              <a:buChar char="•"/>
            </a:pPr>
            <a:r>
              <a:rPr lang="en-US" sz="2200" dirty="0">
                <a:latin typeface="+mj-lt"/>
                <a:cs typeface="Calibri Light" panose="020F0302020204030204" pitchFamily="34" charset="0"/>
              </a:rPr>
              <a:t>List et al. (2001) – mean hypothetical &gt; real by factor of 3</a:t>
            </a:r>
          </a:p>
          <a:p>
            <a:pPr marL="800100" lvl="1" indent="-342900">
              <a:buFont typeface="Arial" panose="020B0604020202020204" pitchFamily="34" charset="0"/>
              <a:buChar char="•"/>
            </a:pPr>
            <a:r>
              <a:rPr lang="en-US" sz="2200" dirty="0">
                <a:latin typeface="+mj-lt"/>
                <a:cs typeface="Calibri Light" panose="020F0302020204030204" pitchFamily="34" charset="0"/>
              </a:rPr>
              <a:t>Murphy et al. (2005) – median hypothetical &gt; real by factor of 1.5</a:t>
            </a:r>
          </a:p>
          <a:p>
            <a:pPr lvl="1"/>
            <a:endParaRPr lang="en-US" sz="2200" dirty="0">
              <a:latin typeface="+mj-lt"/>
              <a:cs typeface="Calibri Light" panose="020F0302020204030204" pitchFamily="34" charset="0"/>
            </a:endParaRPr>
          </a:p>
          <a:p>
            <a:pPr lvl="1"/>
            <a:r>
              <a:rPr lang="en-US" sz="2200" dirty="0">
                <a:latin typeface="+mj-lt"/>
                <a:cs typeface="Calibri Light" panose="020F0302020204030204" pitchFamily="34" charset="0"/>
              </a:rPr>
              <a:t>Methods research focused on mitigating hypothetical bias:</a:t>
            </a:r>
          </a:p>
          <a:p>
            <a:pPr marL="800100" lvl="1" indent="-342900">
              <a:buFont typeface="Arial" panose="020B0604020202020204" pitchFamily="34" charset="0"/>
              <a:buChar char="•"/>
            </a:pPr>
            <a:r>
              <a:rPr lang="en-US" sz="2200" dirty="0">
                <a:latin typeface="+mj-lt"/>
                <a:cs typeface="Calibri Light" panose="020F0302020204030204" pitchFamily="34" charset="0"/>
              </a:rPr>
              <a:t>Cheap talk</a:t>
            </a:r>
          </a:p>
          <a:p>
            <a:pPr marL="800100" lvl="1" indent="-342900">
              <a:buFont typeface="Arial" panose="020B0604020202020204" pitchFamily="34" charset="0"/>
              <a:buChar char="•"/>
            </a:pPr>
            <a:r>
              <a:rPr lang="en-US" sz="2200" dirty="0">
                <a:latin typeface="+mj-lt"/>
                <a:cs typeface="Calibri Light" panose="020F0302020204030204" pitchFamily="34" charset="0"/>
              </a:rPr>
              <a:t>Certainty scales – recode ‘uncertain yes’ to ‘no’</a:t>
            </a:r>
          </a:p>
          <a:p>
            <a:pPr marL="800100" lvl="1" indent="-342900">
              <a:buFont typeface="Arial" panose="020B0604020202020204" pitchFamily="34" charset="0"/>
              <a:buChar char="•"/>
            </a:pPr>
            <a:r>
              <a:rPr lang="en-US" sz="2200" dirty="0">
                <a:latin typeface="+mj-lt"/>
                <a:cs typeface="Calibri Light" panose="020F0302020204030204" pitchFamily="34" charset="0"/>
              </a:rPr>
              <a:t>Consequentiality</a:t>
            </a:r>
          </a:p>
          <a:p>
            <a:pPr marL="800100" lvl="1" indent="-342900">
              <a:buFont typeface="Arial" panose="020B0604020202020204" pitchFamily="34" charset="0"/>
              <a:buChar char="•"/>
            </a:pPr>
            <a:endParaRPr lang="en-US" sz="2200" dirty="0">
              <a:latin typeface="+mj-lt"/>
              <a:cs typeface="Calibri Light" panose="020F0302020204030204" pitchFamily="34" charset="0"/>
            </a:endParaRPr>
          </a:p>
          <a:p>
            <a:pPr lvl="1"/>
            <a:r>
              <a:rPr lang="en-US" sz="2200" b="1" dirty="0">
                <a:latin typeface="+mj-lt"/>
                <a:cs typeface="Calibri Light" panose="020F0302020204030204" pitchFamily="34" charset="0"/>
              </a:rPr>
              <a:t>Does hypothetical bias always imply invalidity?</a:t>
            </a:r>
          </a:p>
        </p:txBody>
      </p:sp>
    </p:spTree>
    <p:custDataLst>
      <p:tags r:id="rId1"/>
    </p:custDataLst>
    <p:extLst>
      <p:ext uri="{BB962C8B-B14F-4D97-AF65-F5344CB8AC3E}">
        <p14:creationId xmlns:p14="http://schemas.microsoft.com/office/powerpoint/2010/main" val="1448316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91" y="490230"/>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600" dirty="0">
                <a:solidFill>
                  <a:schemeClr val="tx1"/>
                </a:solidFill>
                <a:latin typeface="+mj-lt"/>
              </a:rPr>
              <a:t>Example of hypothetical bias and a wedge between WTP/WTA: “The value of goose hunting in the Horicon Marsh”, Bishop and </a:t>
            </a:r>
            <a:r>
              <a:rPr lang="en-US" sz="2600" dirty="0" err="1">
                <a:solidFill>
                  <a:schemeClr val="tx1"/>
                </a:solidFill>
                <a:latin typeface="+mj-lt"/>
              </a:rPr>
              <a:t>Heberlein</a:t>
            </a:r>
            <a:r>
              <a:rPr lang="en-US" sz="2600" dirty="0">
                <a:solidFill>
                  <a:schemeClr val="tx1"/>
                </a:solidFill>
                <a:latin typeface="+mj-lt"/>
              </a:rPr>
              <a:t> (1979)</a:t>
            </a:r>
          </a:p>
        </p:txBody>
      </p:sp>
      <p:sp>
        <p:nvSpPr>
          <p:cNvPr id="12" name="TextBox 11">
            <a:extLst>
              <a:ext uri="{FF2B5EF4-FFF2-40B4-BE49-F238E27FC236}">
                <a16:creationId xmlns:a16="http://schemas.microsoft.com/office/drawing/2014/main" id="{D9CA8E4B-42AA-4F89-A8B9-689588A7186A}"/>
              </a:ext>
            </a:extLst>
          </p:cNvPr>
          <p:cNvSpPr txBox="1"/>
          <p:nvPr/>
        </p:nvSpPr>
        <p:spPr>
          <a:xfrm>
            <a:off x="111584" y="1348701"/>
            <a:ext cx="5471636" cy="4708981"/>
          </a:xfrm>
          <a:prstGeom prst="rect">
            <a:avLst/>
          </a:prstGeom>
          <a:noFill/>
          <a:effectLst/>
        </p:spPr>
        <p:txBody>
          <a:bodyPr wrap="square" rtlCol="0">
            <a:spAutoFit/>
          </a:bodyPr>
          <a:lstStyle/>
          <a:p>
            <a:pPr lvl="1"/>
            <a:r>
              <a:rPr lang="en-US" sz="2000" b="1" dirty="0">
                <a:latin typeface="+mj-lt"/>
                <a:cs typeface="Calibri Light" panose="020F0302020204030204" pitchFamily="34" charset="0"/>
              </a:rPr>
              <a:t>Horicon Marsh (WI): </a:t>
            </a:r>
            <a:r>
              <a:rPr lang="en-US" sz="2000" dirty="0">
                <a:latin typeface="+mj-lt"/>
                <a:cs typeface="Calibri Light" panose="020F0302020204030204" pitchFamily="34" charset="0"/>
              </a:rPr>
              <a:t>huge flocks of Canada Goose migrate through each year in September and October, but in the 1970s populations were low, population recovered sufficiently for hunting in 1978. Around 200K annually go through the marsh now.</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At over 33,000 acres in size, Horicon Marsh is one of the largest freshwater marshes in the United States. The marsh provides critical habitat for over 300 species of birds as well as muskrats, red foxes, turtles, frogs, bats, dragonflies, fish and much more. Fall migration on the refuge offers impressive numbers of Canada geese, ducks and sandhill cranes.</a:t>
            </a:r>
          </a:p>
        </p:txBody>
      </p:sp>
      <p:pic>
        <p:nvPicPr>
          <p:cNvPr id="1026" name="Picture 2" descr="DNR busy as autumn approaches">
            <a:extLst>
              <a:ext uri="{FF2B5EF4-FFF2-40B4-BE49-F238E27FC236}">
                <a16:creationId xmlns:a16="http://schemas.microsoft.com/office/drawing/2014/main" id="{66B5264A-66DD-BBC7-9FC2-5E9CECFB9B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43270"/>
            <a:ext cx="5141879" cy="334456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3365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3" y="492541"/>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600" dirty="0">
                <a:solidFill>
                  <a:schemeClr val="tx1"/>
                </a:solidFill>
                <a:latin typeface="+mj-lt"/>
              </a:rPr>
              <a:t>Example of hypothetical bias and a wedge between WTP/WTA: “The value of goose hunting in the Horicon Marsh”, Bishop and </a:t>
            </a:r>
            <a:r>
              <a:rPr lang="en-US" sz="2600" dirty="0" err="1">
                <a:solidFill>
                  <a:schemeClr val="tx1"/>
                </a:solidFill>
                <a:latin typeface="+mj-lt"/>
              </a:rPr>
              <a:t>Heberlein</a:t>
            </a:r>
            <a:r>
              <a:rPr lang="en-US" sz="2600" dirty="0">
                <a:solidFill>
                  <a:schemeClr val="tx1"/>
                </a:solidFill>
                <a:latin typeface="+mj-lt"/>
              </a:rPr>
              <a:t> (1979)</a:t>
            </a:r>
          </a:p>
        </p:txBody>
      </p:sp>
      <p:sp>
        <p:nvSpPr>
          <p:cNvPr id="12" name="TextBox 11">
            <a:extLst>
              <a:ext uri="{FF2B5EF4-FFF2-40B4-BE49-F238E27FC236}">
                <a16:creationId xmlns:a16="http://schemas.microsoft.com/office/drawing/2014/main" id="{D9CA8E4B-42AA-4F89-A8B9-689588A7186A}"/>
              </a:ext>
            </a:extLst>
          </p:cNvPr>
          <p:cNvSpPr txBox="1"/>
          <p:nvPr/>
        </p:nvSpPr>
        <p:spPr>
          <a:xfrm>
            <a:off x="768584" y="1530629"/>
            <a:ext cx="10654817" cy="6063198"/>
          </a:xfrm>
          <a:prstGeom prst="rect">
            <a:avLst/>
          </a:prstGeom>
          <a:noFill/>
          <a:effectLst/>
        </p:spPr>
        <p:txBody>
          <a:bodyPr wrap="square" rtlCol="0">
            <a:spAutoFit/>
          </a:bodyPr>
          <a:lstStyle/>
          <a:p>
            <a:pPr lvl="1"/>
            <a:r>
              <a:rPr lang="en-US" sz="2000" dirty="0">
                <a:latin typeface="+mj-lt"/>
                <a:cs typeface="Calibri Light" panose="020F0302020204030204" pitchFamily="34" charset="0"/>
              </a:rPr>
              <a:t>Bishop and </a:t>
            </a:r>
            <a:r>
              <a:rPr lang="en-US" sz="2000" dirty="0" err="1">
                <a:latin typeface="+mj-lt"/>
                <a:cs typeface="Calibri Light" panose="020F0302020204030204" pitchFamily="34" charset="0"/>
              </a:rPr>
              <a:t>Heberlein</a:t>
            </a:r>
            <a:r>
              <a:rPr lang="en-US" sz="2000" dirty="0">
                <a:latin typeface="+mj-lt"/>
                <a:cs typeface="Calibri Light" panose="020F0302020204030204" pitchFamily="34" charset="0"/>
              </a:rPr>
              <a:t> ran an experiment in 1978 on hunters at the Marsh.</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Calculated MWTP/MWTA curves for 3 separate groups:</a:t>
            </a:r>
          </a:p>
          <a:p>
            <a:pPr marL="914400" lvl="1" indent="-457200">
              <a:buFont typeface="+mj-lt"/>
              <a:buAutoNum type="arabicPeriod"/>
            </a:pPr>
            <a:endParaRPr lang="en-US" sz="2000" dirty="0">
              <a:latin typeface="+mj-lt"/>
              <a:cs typeface="Calibri Light" panose="020F0302020204030204" pitchFamily="34" charset="0"/>
            </a:endParaRPr>
          </a:p>
          <a:p>
            <a:pPr marL="914400" lvl="1" indent="-457200">
              <a:buFont typeface="+mj-lt"/>
              <a:buAutoNum type="arabicPeriod"/>
            </a:pPr>
            <a:r>
              <a:rPr lang="en-US" sz="2000" b="1" dirty="0">
                <a:latin typeface="+mj-lt"/>
                <a:cs typeface="Calibri Light" panose="020F0302020204030204" pitchFamily="34" charset="0"/>
              </a:rPr>
              <a:t>[CV – WTP] </a:t>
            </a:r>
            <a:r>
              <a:rPr lang="en-US" sz="2000" dirty="0">
                <a:latin typeface="+mj-lt"/>
                <a:cs typeface="Calibri Light" panose="020F0302020204030204" pitchFamily="34" charset="0"/>
              </a:rPr>
              <a:t>Used contingent valuation to ask hunters who did not get a permit what they would have been willing to pay: (“If a permit were offered at $X, would you buy it?”)</a:t>
            </a:r>
          </a:p>
          <a:p>
            <a:pPr marL="914400" lvl="1" indent="-457200">
              <a:buFont typeface="+mj-lt"/>
              <a:buAutoNum type="arabicPeriod"/>
            </a:pPr>
            <a:endParaRPr lang="en-US" sz="2000" dirty="0">
              <a:latin typeface="+mj-lt"/>
              <a:cs typeface="Calibri Light" panose="020F0302020204030204" pitchFamily="34" charset="0"/>
            </a:endParaRPr>
          </a:p>
          <a:p>
            <a:pPr marL="914400" lvl="1" indent="-457200">
              <a:buFont typeface="+mj-lt"/>
              <a:buAutoNum type="arabicPeriod"/>
            </a:pPr>
            <a:r>
              <a:rPr lang="en-US" sz="2000" b="1" dirty="0">
                <a:latin typeface="+mj-lt"/>
                <a:cs typeface="Calibri Light" panose="020F0302020204030204" pitchFamily="34" charset="0"/>
              </a:rPr>
              <a:t>[CV – WTA] </a:t>
            </a:r>
            <a:r>
              <a:rPr lang="en-US" sz="2000" dirty="0">
                <a:latin typeface="+mj-lt"/>
                <a:cs typeface="Calibri Light" panose="020F0302020204030204" pitchFamily="34" charset="0"/>
              </a:rPr>
              <a:t>Used contingent valuation to ask hunters who applied for permit and won it what price they would sell it for: (“If you were offered $Z for your permit, would you sell it?”)</a:t>
            </a:r>
          </a:p>
          <a:p>
            <a:pPr marL="914400" lvl="1" indent="-457200">
              <a:buFont typeface="+mj-lt"/>
              <a:buAutoNum type="arabicPeriod"/>
            </a:pPr>
            <a:endParaRPr lang="en-US" sz="2000" dirty="0">
              <a:latin typeface="+mj-lt"/>
              <a:cs typeface="Calibri Light" panose="020F0302020204030204" pitchFamily="34" charset="0"/>
            </a:endParaRPr>
          </a:p>
          <a:p>
            <a:pPr marL="914400" lvl="1" indent="-457200">
              <a:buFont typeface="+mj-lt"/>
              <a:buAutoNum type="arabicPeriod"/>
            </a:pPr>
            <a:r>
              <a:rPr lang="en-US" sz="2000" b="1" dirty="0">
                <a:latin typeface="+mj-lt"/>
                <a:cs typeface="Calibri Light" panose="020F0302020204030204" pitchFamily="34" charset="0"/>
              </a:rPr>
              <a:t>[Actual - WTA] </a:t>
            </a:r>
            <a:r>
              <a:rPr lang="en-US" sz="2000" dirty="0">
                <a:latin typeface="+mj-lt"/>
                <a:cs typeface="Calibri Light" panose="020F0302020204030204" pitchFamily="34" charset="0"/>
              </a:rPr>
              <a:t>Made actual, real offers to buy permits from hunters who applied and received a permit. (“Here’s a check for $Y. Keep the check and send us your permit, or send back the check.”)</a:t>
            </a:r>
          </a:p>
          <a:p>
            <a:pPr marL="914400" lvl="1" indent="-457200">
              <a:buFont typeface="+mj-lt"/>
              <a:buAutoNum type="arabicPeriod"/>
            </a:pPr>
            <a:endParaRPr lang="en-US" sz="2000" dirty="0">
              <a:latin typeface="+mj-lt"/>
              <a:cs typeface="Calibri Light" panose="020F0302020204030204" pitchFamily="34" charset="0"/>
            </a:endParaRPr>
          </a:p>
          <a:p>
            <a:pPr lvl="1"/>
            <a:r>
              <a:rPr lang="en-US" sz="2000" i="1" dirty="0">
                <a:latin typeface="+mj-lt"/>
                <a:cs typeface="Calibri Light" panose="020F0302020204030204" pitchFamily="34" charset="0"/>
              </a:rPr>
              <a:t>Which of these average value/permit measures do you think was the highest?…</a:t>
            </a:r>
          </a:p>
          <a:p>
            <a:pPr marL="914400" lvl="1" indent="-457200">
              <a:buFont typeface="+mj-lt"/>
              <a:buAutoNum type="arabicPeriod"/>
            </a:pPr>
            <a:endParaRPr lang="en-US" sz="2200" dirty="0">
              <a:latin typeface="+mj-lt"/>
              <a:cs typeface="Calibri Light" panose="020F0302020204030204" pitchFamily="34" charset="0"/>
            </a:endParaRPr>
          </a:p>
          <a:p>
            <a:pPr lvl="1"/>
            <a:endParaRPr lang="en-US" sz="2200" dirty="0">
              <a:latin typeface="+mj-lt"/>
              <a:cs typeface="Calibri Light" panose="020F0302020204030204" pitchFamily="34" charset="0"/>
            </a:endParaRPr>
          </a:p>
          <a:p>
            <a:pPr lvl="1"/>
            <a:endParaRPr lang="en-US" sz="2200" dirty="0">
              <a:latin typeface="+mj-lt"/>
              <a:cs typeface="Calibri Light" panose="020F0302020204030204" pitchFamily="34" charset="0"/>
            </a:endParaRPr>
          </a:p>
          <a:p>
            <a:pPr lvl="1"/>
            <a:endParaRPr lang="en-US" sz="22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244690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4" y="340629"/>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3000" dirty="0">
                <a:solidFill>
                  <a:schemeClr val="tx1"/>
                </a:solidFill>
                <a:latin typeface="+mj-lt"/>
              </a:rPr>
              <a:t>Assessing the validity of SP estimates</a:t>
            </a:r>
          </a:p>
        </p:txBody>
      </p:sp>
      <p:pic>
        <p:nvPicPr>
          <p:cNvPr id="3" name="Picture 2">
            <a:extLst>
              <a:ext uri="{FF2B5EF4-FFF2-40B4-BE49-F238E27FC236}">
                <a16:creationId xmlns:a16="http://schemas.microsoft.com/office/drawing/2014/main" id="{F3A72D97-996D-4701-A94D-4437A60E01A1}"/>
              </a:ext>
            </a:extLst>
          </p:cNvPr>
          <p:cNvPicPr>
            <a:picLocks noChangeAspect="1"/>
          </p:cNvPicPr>
          <p:nvPr/>
        </p:nvPicPr>
        <p:blipFill>
          <a:blip r:embed="rId4"/>
          <a:stretch>
            <a:fillRect/>
          </a:stretch>
        </p:blipFill>
        <p:spPr>
          <a:xfrm>
            <a:off x="2982262" y="1291976"/>
            <a:ext cx="6227475" cy="4424083"/>
          </a:xfrm>
          <a:prstGeom prst="rect">
            <a:avLst/>
          </a:prstGeom>
        </p:spPr>
      </p:pic>
    </p:spTree>
    <p:custDataLst>
      <p:tags r:id="rId1"/>
    </p:custDataLst>
    <p:extLst>
      <p:ext uri="{BB962C8B-B14F-4D97-AF65-F5344CB8AC3E}">
        <p14:creationId xmlns:p14="http://schemas.microsoft.com/office/powerpoint/2010/main" val="110836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3000" dirty="0">
                <a:solidFill>
                  <a:schemeClr val="tx1"/>
                </a:solidFill>
                <a:latin typeface="+mj-lt"/>
              </a:rPr>
              <a:t>Criterion Validity</a:t>
            </a:r>
          </a:p>
        </p:txBody>
      </p:sp>
      <p:sp>
        <p:nvSpPr>
          <p:cNvPr id="5" name="TextBox 4">
            <a:extLst>
              <a:ext uri="{FF2B5EF4-FFF2-40B4-BE49-F238E27FC236}">
                <a16:creationId xmlns:a16="http://schemas.microsoft.com/office/drawing/2014/main" id="{A2C714E4-35AA-4393-9FEA-EDFB0787DBD8}"/>
              </a:ext>
            </a:extLst>
          </p:cNvPr>
          <p:cNvSpPr txBox="1"/>
          <p:nvPr/>
        </p:nvSpPr>
        <p:spPr>
          <a:xfrm>
            <a:off x="305663" y="1452840"/>
            <a:ext cx="11580669" cy="4524315"/>
          </a:xfrm>
          <a:prstGeom prst="rect">
            <a:avLst/>
          </a:prstGeom>
          <a:noFill/>
          <a:effectLst/>
        </p:spPr>
        <p:txBody>
          <a:bodyPr wrap="square" rtlCol="0">
            <a:spAutoFit/>
          </a:bodyPr>
          <a:lstStyle/>
          <a:p>
            <a:pPr lvl="1"/>
            <a:r>
              <a:rPr lang="en-US" sz="2400" b="1" dirty="0">
                <a:latin typeface="+mj-lt"/>
                <a:cs typeface="Calibri Light" panose="020F0302020204030204" pitchFamily="34" charset="0"/>
              </a:rPr>
              <a:t>The gold standard of validity: </a:t>
            </a:r>
          </a:p>
          <a:p>
            <a:pPr lvl="1"/>
            <a:r>
              <a:rPr lang="en-US" sz="2400" dirty="0">
                <a:latin typeface="+mj-lt"/>
                <a:cs typeface="Calibri Light" panose="020F0302020204030204" pitchFamily="34" charset="0"/>
              </a:rPr>
              <a:t>Does the SP prediction match something we assert to be a suitable benchmark?</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1) Lab experiments</a:t>
            </a:r>
          </a:p>
          <a:p>
            <a:pPr marL="800100" lvl="1" indent="-342900">
              <a:buFont typeface="Arial" panose="020B0604020202020204" pitchFamily="34" charset="0"/>
              <a:buChar char="•"/>
            </a:pPr>
            <a:r>
              <a:rPr lang="en-US" sz="2400" dirty="0">
                <a:latin typeface="+mj-lt"/>
                <a:cs typeface="Calibri Light" panose="020F0302020204030204" pitchFamily="34" charset="0"/>
              </a:rPr>
              <a:t>Ask lab respondents hypothetical value for a good (e.g. “tree planting”), then perform a binding vote for which payment is made and good is provided if majority vote yes.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2) Field experiments</a:t>
            </a:r>
          </a:p>
          <a:p>
            <a:pPr marL="800100" lvl="1" indent="-342900">
              <a:buFont typeface="Arial" panose="020B0604020202020204" pitchFamily="34" charset="0"/>
              <a:buChar char="•"/>
            </a:pPr>
            <a:r>
              <a:rPr lang="en-US" sz="2400" dirty="0">
                <a:latin typeface="+mj-lt"/>
                <a:cs typeface="Calibri Light" panose="020F0302020204030204" pitchFamily="34" charset="0"/>
              </a:rPr>
              <a:t>Real vs. hypothetical payments in field context (e.g. </a:t>
            </a:r>
            <a:r>
              <a:rPr lang="en-US" sz="2400" dirty="0">
                <a:latin typeface="+mj-lt"/>
                <a:cs typeface="Calibri Light" panose="020F0302020204030204" pitchFamily="34" charset="0"/>
                <a:hlinkClick r:id="rId4"/>
              </a:rPr>
              <a:t>Blumenschein et al, 2008</a:t>
            </a:r>
            <a:r>
              <a:rPr lang="en-US" sz="2400" dirty="0">
                <a:latin typeface="+mj-lt"/>
                <a:cs typeface="Calibri Light" panose="020F0302020204030204" pitchFamily="34" charset="0"/>
              </a:rPr>
              <a:t>)</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3) Referendum experiments</a:t>
            </a:r>
          </a:p>
          <a:p>
            <a:pPr marL="800100" lvl="1" indent="-342900">
              <a:buFont typeface="Arial" panose="020B0604020202020204" pitchFamily="34" charset="0"/>
              <a:buChar char="•"/>
            </a:pPr>
            <a:r>
              <a:rPr lang="en-US" sz="2400" dirty="0">
                <a:latin typeface="+mj-lt"/>
                <a:cs typeface="Calibri Light" panose="020F0302020204030204" pitchFamily="34" charset="0"/>
              </a:rPr>
              <a:t>SP survey timed to match a real, binding referendum (e.g. </a:t>
            </a:r>
            <a:r>
              <a:rPr lang="en-US" sz="2400" dirty="0">
                <a:latin typeface="+mj-lt"/>
                <a:cs typeface="Calibri Light" panose="020F0302020204030204" pitchFamily="34" charset="0"/>
                <a:hlinkClick r:id="rId5"/>
              </a:rPr>
              <a:t>Johnston, 2006</a:t>
            </a:r>
            <a:r>
              <a:rPr lang="en-US" sz="2400" dirty="0">
                <a:latin typeface="+mj-lt"/>
                <a:cs typeface="Calibri Light" panose="020F0302020204030204" pitchFamily="34" charset="0"/>
              </a:rPr>
              <a:t>)</a:t>
            </a:r>
          </a:p>
        </p:txBody>
      </p:sp>
    </p:spTree>
    <p:custDataLst>
      <p:tags r:id="rId1"/>
    </p:custDataLst>
    <p:extLst>
      <p:ext uri="{BB962C8B-B14F-4D97-AF65-F5344CB8AC3E}">
        <p14:creationId xmlns:p14="http://schemas.microsoft.com/office/powerpoint/2010/main" val="45094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3000" dirty="0">
                <a:solidFill>
                  <a:schemeClr val="tx1"/>
                </a:solidFill>
                <a:latin typeface="+mj-lt"/>
              </a:rPr>
              <a:t>Convergent Validity</a:t>
            </a:r>
          </a:p>
        </p:txBody>
      </p:sp>
      <p:sp>
        <p:nvSpPr>
          <p:cNvPr id="5" name="TextBox 4">
            <a:extLst>
              <a:ext uri="{FF2B5EF4-FFF2-40B4-BE49-F238E27FC236}">
                <a16:creationId xmlns:a16="http://schemas.microsoft.com/office/drawing/2014/main" id="{A2C714E4-35AA-4393-9FEA-EDFB0787DBD8}"/>
              </a:ext>
            </a:extLst>
          </p:cNvPr>
          <p:cNvSpPr txBox="1"/>
          <p:nvPr/>
        </p:nvSpPr>
        <p:spPr>
          <a:xfrm>
            <a:off x="305663" y="1452840"/>
            <a:ext cx="11580669" cy="4154984"/>
          </a:xfrm>
          <a:prstGeom prst="rect">
            <a:avLst/>
          </a:prstGeom>
          <a:noFill/>
          <a:effectLst/>
        </p:spPr>
        <p:txBody>
          <a:bodyPr wrap="square" rtlCol="0">
            <a:spAutoFit/>
          </a:bodyPr>
          <a:lstStyle/>
          <a:p>
            <a:pPr lvl="1"/>
            <a:r>
              <a:rPr lang="en-US" sz="2400" b="1" dirty="0">
                <a:latin typeface="+mj-lt"/>
                <a:cs typeface="Calibri Light" panose="020F0302020204030204" pitchFamily="34" charset="0"/>
              </a:rPr>
              <a:t>Do estimates from different methods (e.g. stated and revealed preference or different types of stated preference methods) give similar predictions?</a:t>
            </a:r>
          </a:p>
          <a:p>
            <a:pPr marL="800100" lvl="1" indent="-342900">
              <a:buFont typeface="Arial" panose="020B0604020202020204" pitchFamily="34" charset="0"/>
              <a:buChar char="•"/>
            </a:pPr>
            <a:r>
              <a:rPr lang="en-US" sz="2400" dirty="0">
                <a:latin typeface="+mj-lt"/>
                <a:cs typeface="Calibri Light" panose="020F0302020204030204" pitchFamily="34" charset="0"/>
              </a:rPr>
              <a:t>Travel cost vs. contingent valuation (RP vs. SP)</a:t>
            </a:r>
          </a:p>
          <a:p>
            <a:pPr marL="800100" lvl="1" indent="-342900">
              <a:buFont typeface="Arial" panose="020B0604020202020204" pitchFamily="34" charset="0"/>
              <a:buChar char="•"/>
            </a:pPr>
            <a:r>
              <a:rPr lang="en-US" sz="2400" dirty="0">
                <a:latin typeface="+mj-lt"/>
                <a:cs typeface="Calibri Light" panose="020F0302020204030204" pitchFamily="34" charset="0"/>
              </a:rPr>
              <a:t>Hedonics vs. choice experiments (RP vs. SP)</a:t>
            </a:r>
          </a:p>
          <a:p>
            <a:pPr marL="800100" lvl="1" indent="-342900">
              <a:buFont typeface="Arial" panose="020B0604020202020204" pitchFamily="34" charset="0"/>
              <a:buChar char="•"/>
            </a:pPr>
            <a:r>
              <a:rPr lang="en-US" sz="2400" dirty="0">
                <a:latin typeface="+mj-lt"/>
                <a:cs typeface="Calibri Light" panose="020F0302020204030204" pitchFamily="34" charset="0"/>
              </a:rPr>
              <a:t>Choice experiments vs. contingent valuation (SP vs. SP)</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Generally, the we observe convergence between RP and SP estimates. When gaps do remain, there is often a common economic phenomena that can explain it.</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More recent emphasis:</a:t>
            </a:r>
          </a:p>
          <a:p>
            <a:pPr marL="800100" lvl="1" indent="-342900">
              <a:buFont typeface="Arial" panose="020B0604020202020204" pitchFamily="34" charset="0"/>
              <a:buChar char="•"/>
            </a:pPr>
            <a:r>
              <a:rPr lang="en-US" sz="2400" dirty="0">
                <a:latin typeface="+mj-lt"/>
                <a:cs typeface="Calibri Light" panose="020F0302020204030204" pitchFamily="34" charset="0"/>
              </a:rPr>
              <a:t>Combining information from both RP and SP elicitations to harness strengths of both</a:t>
            </a:r>
          </a:p>
        </p:txBody>
      </p:sp>
    </p:spTree>
    <p:custDataLst>
      <p:tags r:id="rId1"/>
    </p:custDataLst>
    <p:extLst>
      <p:ext uri="{BB962C8B-B14F-4D97-AF65-F5344CB8AC3E}">
        <p14:creationId xmlns:p14="http://schemas.microsoft.com/office/powerpoint/2010/main" val="160856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3000" dirty="0">
                <a:solidFill>
                  <a:schemeClr val="tx1"/>
                </a:solidFill>
                <a:latin typeface="+mj-lt"/>
              </a:rPr>
              <a:t>Content Validity</a:t>
            </a:r>
          </a:p>
        </p:txBody>
      </p:sp>
      <p:sp>
        <p:nvSpPr>
          <p:cNvPr id="5" name="TextBox 4">
            <a:extLst>
              <a:ext uri="{FF2B5EF4-FFF2-40B4-BE49-F238E27FC236}">
                <a16:creationId xmlns:a16="http://schemas.microsoft.com/office/drawing/2014/main" id="{A2C714E4-35AA-4393-9FEA-EDFB0787DBD8}"/>
              </a:ext>
            </a:extLst>
          </p:cNvPr>
          <p:cNvSpPr txBox="1"/>
          <p:nvPr/>
        </p:nvSpPr>
        <p:spPr>
          <a:xfrm>
            <a:off x="305663" y="1452840"/>
            <a:ext cx="11580669" cy="4524315"/>
          </a:xfrm>
          <a:prstGeom prst="rect">
            <a:avLst/>
          </a:prstGeom>
          <a:noFill/>
          <a:effectLst/>
        </p:spPr>
        <p:txBody>
          <a:bodyPr wrap="square" rtlCol="0">
            <a:spAutoFit/>
          </a:bodyPr>
          <a:lstStyle/>
          <a:p>
            <a:pPr lvl="1"/>
            <a:r>
              <a:rPr lang="en-US" sz="2400" b="1" dirty="0">
                <a:latin typeface="+mj-lt"/>
                <a:cs typeface="Calibri Light" panose="020F0302020204030204" pitchFamily="34" charset="0"/>
              </a:rPr>
              <a:t>Is best practice being followed?</a:t>
            </a:r>
          </a:p>
          <a:p>
            <a:pPr marL="800100" lvl="1" indent="-342900">
              <a:buFont typeface="Arial" panose="020B0604020202020204" pitchFamily="34" charset="0"/>
              <a:buChar char="•"/>
            </a:pPr>
            <a:r>
              <a:rPr lang="en-US" sz="2400" dirty="0">
                <a:latin typeface="+mj-lt"/>
                <a:cs typeface="Calibri Light" panose="020F0302020204030204" pitchFamily="34" charset="0"/>
              </a:rPr>
              <a:t>Defining ‘best practice’ today is generally easier than defining it in 1990</a:t>
            </a:r>
          </a:p>
          <a:p>
            <a:pPr marL="800100" lvl="1" indent="-342900">
              <a:buFont typeface="Arial" panose="020B0604020202020204" pitchFamily="34" charset="0"/>
              <a:buChar char="•"/>
            </a:pPr>
            <a:r>
              <a:rPr lang="en-US" sz="2400" dirty="0">
                <a:latin typeface="+mj-lt"/>
                <a:cs typeface="Calibri Light" panose="020F0302020204030204" pitchFamily="34" charset="0"/>
              </a:rPr>
              <a:t>1000s of case studies, lots of folk wisdom on what ‘works’</a:t>
            </a:r>
          </a:p>
          <a:p>
            <a:pPr lvl="1"/>
            <a:endParaRPr lang="en-US" sz="2400" dirty="0">
              <a:latin typeface="+mj-lt"/>
              <a:cs typeface="Calibri Light" panose="020F0302020204030204" pitchFamily="34" charset="0"/>
            </a:endParaRPr>
          </a:p>
          <a:p>
            <a:pPr lvl="1"/>
            <a:r>
              <a:rPr lang="en-US" sz="2400" b="1" dirty="0">
                <a:latin typeface="+mj-lt"/>
                <a:cs typeface="Calibri Light" panose="020F0302020204030204" pitchFamily="34" charset="0"/>
              </a:rPr>
              <a:t>Things that seem to matter a lot:</a:t>
            </a:r>
          </a:p>
          <a:p>
            <a:pPr marL="800100" lvl="1" indent="-342900">
              <a:buFont typeface="Arial" panose="020B0604020202020204" pitchFamily="34" charset="0"/>
              <a:buChar char="•"/>
            </a:pPr>
            <a:r>
              <a:rPr lang="en-US" sz="2400" dirty="0">
                <a:latin typeface="+mj-lt"/>
                <a:cs typeface="Calibri Light" panose="020F0302020204030204" pitchFamily="34" charset="0"/>
              </a:rPr>
              <a:t>payment vehicles people do not object to</a:t>
            </a:r>
          </a:p>
          <a:p>
            <a:pPr marL="800100" lvl="1" indent="-342900">
              <a:buFont typeface="Arial" panose="020B0604020202020204" pitchFamily="34" charset="0"/>
              <a:buChar char="•"/>
            </a:pPr>
            <a:r>
              <a:rPr lang="en-US" sz="2400" dirty="0">
                <a:latin typeface="+mj-lt"/>
                <a:cs typeface="Calibri Light" panose="020F0302020204030204" pitchFamily="34" charset="0"/>
              </a:rPr>
              <a:t>consequentiality</a:t>
            </a:r>
          </a:p>
          <a:p>
            <a:pPr marL="800100" lvl="1" indent="-342900">
              <a:buFont typeface="Arial" panose="020B0604020202020204" pitchFamily="34" charset="0"/>
              <a:buChar char="•"/>
            </a:pPr>
            <a:r>
              <a:rPr lang="en-US" sz="2400" dirty="0">
                <a:latin typeface="+mj-lt"/>
                <a:cs typeface="Calibri Light" panose="020F0302020204030204" pitchFamily="34" charset="0"/>
              </a:rPr>
              <a:t>budget constraint reminders (cheap talk)</a:t>
            </a:r>
          </a:p>
          <a:p>
            <a:pPr marL="800100" lvl="1" indent="-342900">
              <a:buFont typeface="Arial" panose="020B0604020202020204" pitchFamily="34" charset="0"/>
              <a:buChar char="•"/>
            </a:pPr>
            <a:r>
              <a:rPr lang="en-US" sz="2400" dirty="0">
                <a:latin typeface="+mj-lt"/>
                <a:cs typeface="Calibri Light" panose="020F0302020204030204" pitchFamily="34" charset="0"/>
              </a:rPr>
              <a:t>premium on specificity of context</a:t>
            </a:r>
          </a:p>
          <a:p>
            <a:pPr marL="800100" lvl="1" indent="-342900">
              <a:buFont typeface="Arial" panose="020B0604020202020204" pitchFamily="34" charset="0"/>
              <a:buChar char="•"/>
            </a:pPr>
            <a:r>
              <a:rPr lang="en-US" sz="2400" dirty="0">
                <a:latin typeface="+mj-lt"/>
                <a:cs typeface="Calibri Light" panose="020F0302020204030204" pitchFamily="34" charset="0"/>
              </a:rPr>
              <a:t>premium on realism</a:t>
            </a:r>
          </a:p>
          <a:p>
            <a:pPr marL="800100" lvl="1" indent="-342900">
              <a:buFont typeface="Arial" panose="020B0604020202020204" pitchFamily="34" charset="0"/>
              <a:buChar char="•"/>
            </a:pPr>
            <a:r>
              <a:rPr lang="en-US" sz="2400" dirty="0">
                <a:latin typeface="+mj-lt"/>
                <a:cs typeface="Calibri Light" panose="020F0302020204030204" pitchFamily="34" charset="0"/>
              </a:rPr>
              <a:t>communicating scientific concepts in lay language</a:t>
            </a:r>
          </a:p>
          <a:p>
            <a:pPr marL="800100" lvl="1" indent="-342900">
              <a:buFont typeface="Arial" panose="020B0604020202020204" pitchFamily="34" charset="0"/>
              <a:buChar char="•"/>
            </a:pPr>
            <a:r>
              <a:rPr lang="en-US" sz="2400" dirty="0">
                <a:latin typeface="+mj-lt"/>
                <a:cs typeface="Calibri Light" panose="020F0302020204030204" pitchFamily="34" charset="0"/>
              </a:rPr>
              <a:t>importance of focus groups and pretesting</a:t>
            </a:r>
          </a:p>
        </p:txBody>
      </p:sp>
    </p:spTree>
    <p:custDataLst>
      <p:tags r:id="rId1"/>
    </p:custDataLst>
    <p:extLst>
      <p:ext uri="{BB962C8B-B14F-4D97-AF65-F5344CB8AC3E}">
        <p14:creationId xmlns:p14="http://schemas.microsoft.com/office/powerpoint/2010/main" val="29775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170646"/>
          </a:xfrm>
          <a:prstGeom prst="rect">
            <a:avLst/>
          </a:prstGeom>
          <a:noFill/>
          <a:effectLst/>
        </p:spPr>
        <p:txBody>
          <a:bodyPr wrap="square" rtlCol="0">
            <a:spAutoFit/>
          </a:bodyPr>
          <a:lstStyle/>
          <a:p>
            <a:pPr marL="800100" lvl="1" indent="-342900">
              <a:buFont typeface="Arial" panose="020B0604020202020204" pitchFamily="34" charset="0"/>
              <a:buChar char="•"/>
            </a:pPr>
            <a:r>
              <a:rPr lang="en-US" sz="2200" dirty="0">
                <a:latin typeface="+mj-lt"/>
                <a:cs typeface="Calibri Light" panose="020F0302020204030204" pitchFamily="34" charset="0"/>
              </a:rPr>
              <a:t>So far in class we’ve learned about revealed preferences. We talked about using variation in </a:t>
            </a:r>
            <a:r>
              <a:rPr lang="en-US" sz="2200" dirty="0">
                <a:solidFill>
                  <a:srgbClr val="C00000"/>
                </a:solidFill>
                <a:latin typeface="+mj-lt"/>
                <a:cs typeface="Calibri Light" panose="020F0302020204030204" pitchFamily="34" charset="0"/>
              </a:rPr>
              <a:t>travel costs </a:t>
            </a:r>
            <a:r>
              <a:rPr lang="en-US" sz="2200" dirty="0">
                <a:latin typeface="+mj-lt"/>
                <a:cs typeface="Calibri Light" panose="020F0302020204030204" pitchFamily="34" charset="0"/>
              </a:rPr>
              <a:t>or </a:t>
            </a:r>
            <a:r>
              <a:rPr lang="en-US" sz="2200" dirty="0">
                <a:solidFill>
                  <a:srgbClr val="C00000"/>
                </a:solidFill>
                <a:latin typeface="+mj-lt"/>
                <a:cs typeface="Calibri Light" panose="020F0302020204030204" pitchFamily="34" charset="0"/>
              </a:rPr>
              <a:t>defensive expenditures </a:t>
            </a:r>
            <a:r>
              <a:rPr lang="en-US" sz="2200" dirty="0">
                <a:latin typeface="+mj-lt"/>
                <a:cs typeface="Calibri Light" panose="020F0302020204030204" pitchFamily="34" charset="0"/>
              </a:rPr>
              <a:t>to measure people’s (dis)tastes for environmental amenities. We’ve also talked about using variation in housing prices or labor market wages to measure the </a:t>
            </a:r>
            <a:r>
              <a:rPr lang="en-US" sz="2200" dirty="0">
                <a:solidFill>
                  <a:srgbClr val="C00000"/>
                </a:solidFill>
                <a:latin typeface="+mj-lt"/>
                <a:cs typeface="Calibri Light" panose="020F0302020204030204" pitchFamily="34" charset="0"/>
              </a:rPr>
              <a:t>hedonic</a:t>
            </a:r>
            <a:r>
              <a:rPr lang="en-US" sz="2200" dirty="0">
                <a:latin typeface="+mj-lt"/>
                <a:cs typeface="Calibri Light" panose="020F0302020204030204" pitchFamily="34" charset="0"/>
              </a:rPr>
              <a:t> value of composite goods. In each of these cases, people “reveal” their preferences through their consumption choices.</a:t>
            </a:r>
          </a:p>
          <a:p>
            <a:pPr marL="1257300" lvl="2" indent="-342900">
              <a:buFont typeface="Arial" panose="020B0604020202020204" pitchFamily="34" charset="0"/>
              <a:buChar char="•"/>
            </a:pPr>
            <a:endParaRPr lang="en-US" sz="2200" dirty="0">
              <a:latin typeface="+mj-lt"/>
              <a:cs typeface="Calibri Light" panose="020F0302020204030204" pitchFamily="34" charset="0"/>
            </a:endParaRPr>
          </a:p>
          <a:p>
            <a:pPr marL="800100" lvl="1" indent="-342900">
              <a:buFont typeface="Arial" panose="020B0604020202020204" pitchFamily="34" charset="0"/>
              <a:buChar char="•"/>
            </a:pPr>
            <a:r>
              <a:rPr lang="en-US" sz="2200" dirty="0">
                <a:latin typeface="+mj-lt"/>
                <a:cs typeface="Calibri Light" panose="020F0302020204030204" pitchFamily="34" charset="0"/>
              </a:rPr>
              <a:t>Revealed preferences rely on:</a:t>
            </a:r>
          </a:p>
          <a:p>
            <a:pPr marL="1257300" lvl="2" indent="-342900">
              <a:buFont typeface="Arial" panose="020B0604020202020204" pitchFamily="34" charset="0"/>
              <a:buChar char="•"/>
            </a:pPr>
            <a:r>
              <a:rPr lang="en-US" sz="2200" dirty="0">
                <a:latin typeface="+mj-lt"/>
                <a:cs typeface="Calibri Light" panose="020F0302020204030204" pitchFamily="34" charset="0"/>
              </a:rPr>
              <a:t>Observation of an interaction between private behavior and an environmental good</a:t>
            </a:r>
          </a:p>
          <a:p>
            <a:pPr marL="1257300" lvl="2" indent="-342900">
              <a:buFont typeface="Arial" panose="020B0604020202020204" pitchFamily="34" charset="0"/>
              <a:buChar char="•"/>
            </a:pPr>
            <a:r>
              <a:rPr lang="en-US" sz="2200" dirty="0">
                <a:latin typeface="+mj-lt"/>
                <a:cs typeface="Calibri Light" panose="020F0302020204030204" pitchFamily="34" charset="0"/>
              </a:rPr>
              <a:t>Sufficient variation in public good levels and behaviors to estimate behavioral functions</a:t>
            </a:r>
          </a:p>
          <a:p>
            <a:pPr marL="1257300" lvl="2" indent="-342900">
              <a:buFont typeface="Arial" panose="020B0604020202020204" pitchFamily="34" charset="0"/>
              <a:buChar char="•"/>
            </a:pPr>
            <a:endParaRPr lang="en-US" sz="2200" dirty="0">
              <a:latin typeface="+mj-lt"/>
              <a:cs typeface="Calibri Light" panose="020F0302020204030204" pitchFamily="34" charset="0"/>
            </a:endParaRPr>
          </a:p>
          <a:p>
            <a:pPr marL="800100" lvl="1" indent="-342900">
              <a:buFont typeface="Arial" panose="020B0604020202020204" pitchFamily="34" charset="0"/>
              <a:buChar char="•"/>
            </a:pPr>
            <a:r>
              <a:rPr lang="en-US" sz="2200" dirty="0">
                <a:latin typeface="+mj-lt"/>
                <a:cs typeface="Calibri Light" panose="020F0302020204030204" pitchFamily="34" charset="0"/>
              </a:rPr>
              <a:t>What if these data needs are not met? What if the environmental commodity of interest has primarily non-use value? What if our inference objective is outside the range of variability currently provided in available data?</a:t>
            </a:r>
          </a:p>
          <a:p>
            <a:pPr marL="800100" lvl="1" indent="-342900">
              <a:buFont typeface="Arial" panose="020B0604020202020204" pitchFamily="34" charset="0"/>
              <a:buChar char="•"/>
            </a:pPr>
            <a:endParaRPr lang="en-US" sz="2200" dirty="0">
              <a:latin typeface="+mj-lt"/>
              <a:cs typeface="Calibri Light" panose="020F0302020204030204" pitchFamily="34" charset="0"/>
            </a:endParaRPr>
          </a:p>
          <a:p>
            <a:pPr marL="800100" lvl="1" indent="-342900">
              <a:buFont typeface="Arial" panose="020B0604020202020204" pitchFamily="34" charset="0"/>
              <a:buChar char="•"/>
            </a:pPr>
            <a:r>
              <a:rPr lang="en-US" sz="2200" dirty="0">
                <a:latin typeface="+mj-lt"/>
                <a:cs typeface="Calibri Light" panose="020F0302020204030204" pitchFamily="34" charset="0"/>
              </a:rPr>
              <a:t>Our best alternative: ask people how they would respond in</a:t>
            </a:r>
            <a:r>
              <a:rPr lang="en-US" sz="2200" b="1" dirty="0">
                <a:solidFill>
                  <a:srgbClr val="C00000"/>
                </a:solidFill>
                <a:latin typeface="+mj-lt"/>
                <a:cs typeface="Calibri Light" panose="020F0302020204030204" pitchFamily="34" charset="0"/>
              </a:rPr>
              <a:t> hypothetical </a:t>
            </a:r>
            <a:r>
              <a:rPr lang="en-US" sz="2200" dirty="0">
                <a:latin typeface="+mj-lt"/>
                <a:cs typeface="Calibri Light" panose="020F0302020204030204" pitchFamily="34" charset="0"/>
              </a:rPr>
              <a:t>situations.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326891"/>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Revealed vs. Stated Preferences</a:t>
            </a:r>
          </a:p>
        </p:txBody>
      </p:sp>
    </p:spTree>
    <p:custDataLst>
      <p:tags r:id="rId1"/>
    </p:custDataLst>
    <p:extLst>
      <p:ext uri="{BB962C8B-B14F-4D97-AF65-F5344CB8AC3E}">
        <p14:creationId xmlns:p14="http://schemas.microsoft.com/office/powerpoint/2010/main" val="3255781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3000" dirty="0">
                <a:solidFill>
                  <a:schemeClr val="tx1"/>
                </a:solidFill>
                <a:latin typeface="+mj-lt"/>
              </a:rPr>
              <a:t>Construct Validity</a:t>
            </a:r>
          </a:p>
        </p:txBody>
      </p:sp>
      <p:sp>
        <p:nvSpPr>
          <p:cNvPr id="5" name="TextBox 4">
            <a:extLst>
              <a:ext uri="{FF2B5EF4-FFF2-40B4-BE49-F238E27FC236}">
                <a16:creationId xmlns:a16="http://schemas.microsoft.com/office/drawing/2014/main" id="{A2C714E4-35AA-4393-9FEA-EDFB0787DBD8}"/>
              </a:ext>
            </a:extLst>
          </p:cNvPr>
          <p:cNvSpPr txBox="1"/>
          <p:nvPr/>
        </p:nvSpPr>
        <p:spPr>
          <a:xfrm>
            <a:off x="305663" y="1452840"/>
            <a:ext cx="11580669" cy="3046988"/>
          </a:xfrm>
          <a:prstGeom prst="rect">
            <a:avLst/>
          </a:prstGeom>
          <a:noFill/>
          <a:effectLst/>
        </p:spPr>
        <p:txBody>
          <a:bodyPr wrap="square" rtlCol="0">
            <a:spAutoFit/>
          </a:bodyPr>
          <a:lstStyle/>
          <a:p>
            <a:pPr lvl="1"/>
            <a:r>
              <a:rPr lang="en-US" sz="2400" b="1" dirty="0">
                <a:latin typeface="+mj-lt"/>
                <a:cs typeface="Calibri Light" panose="020F0302020204030204" pitchFamily="34" charset="0"/>
              </a:rPr>
              <a:t>Early validity tests looked at violations of theory inherent in SP data:</a:t>
            </a:r>
          </a:p>
          <a:p>
            <a:pPr marL="800100" lvl="1" indent="-342900">
              <a:buFont typeface="Arial" panose="020B0604020202020204" pitchFamily="34" charset="0"/>
              <a:buChar char="•"/>
            </a:pPr>
            <a:r>
              <a:rPr lang="en-US" sz="2400" dirty="0">
                <a:latin typeface="+mj-lt"/>
                <a:cs typeface="Calibri Light" panose="020F0302020204030204" pitchFamily="34" charset="0"/>
              </a:rPr>
              <a:t>scope tests/imbedding</a:t>
            </a:r>
          </a:p>
          <a:p>
            <a:pPr marL="800100" lvl="1" indent="-342900">
              <a:buFont typeface="Arial" panose="020B0604020202020204" pitchFamily="34" charset="0"/>
              <a:buChar char="•"/>
            </a:pPr>
            <a:r>
              <a:rPr lang="en-US" sz="2400" dirty="0">
                <a:latin typeface="+mj-lt"/>
                <a:cs typeface="Calibri Light" panose="020F0302020204030204" pitchFamily="34" charset="0"/>
              </a:rPr>
              <a:t>income elasticity tests</a:t>
            </a:r>
          </a:p>
          <a:p>
            <a:pPr marL="800100" lvl="1" indent="-342900">
              <a:buFont typeface="Arial" panose="020B0604020202020204" pitchFamily="34" charset="0"/>
              <a:buChar char="•"/>
            </a:pPr>
            <a:r>
              <a:rPr lang="en-US" sz="2400" dirty="0">
                <a:latin typeface="+mj-lt"/>
                <a:cs typeface="Calibri Light" panose="020F0302020204030204" pitchFamily="34" charset="0"/>
              </a:rPr>
              <a:t>downward sloping demand tests</a:t>
            </a:r>
          </a:p>
          <a:p>
            <a:pPr marL="800100" lvl="1" indent="-342900">
              <a:buFont typeface="Arial" panose="020B0604020202020204" pitchFamily="34" charset="0"/>
              <a:buChar char="•"/>
            </a:pPr>
            <a:r>
              <a:rPr lang="en-US" sz="2400" dirty="0">
                <a:latin typeface="+mj-lt"/>
                <a:cs typeface="Calibri Light" panose="020F0302020204030204" pitchFamily="34" charset="0"/>
              </a:rPr>
              <a:t>approximately equal WTP and WTA</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Well-executed SP studies today usually produce results that are consistent with theory – perhaps because modern theory can rationalize many outcomes.</a:t>
            </a:r>
          </a:p>
        </p:txBody>
      </p:sp>
    </p:spTree>
    <p:custDataLst>
      <p:tags r:id="rId1"/>
    </p:custDataLst>
    <p:extLst>
      <p:ext uri="{BB962C8B-B14F-4D97-AF65-F5344CB8AC3E}">
        <p14:creationId xmlns:p14="http://schemas.microsoft.com/office/powerpoint/2010/main" val="83300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latin typeface="+mj-lt"/>
              </a:rPr>
              <a:t>Abstract: Improvements in local surface water quality in the Mississippi River Basin (MRB) can contribute to the regional environmental goals of reducing hypoxia in the Gulf of Mexico. To inform estimates of the benefits of water quality policy, we use a choice experiment survey in a typical sub-watershed of the MRB to estimate willingness to pay for local environmental improvements and helping to reduce hypoxia far downstream. We find that residents place large values on reduced local algal blooms, improved local fish populations and diversity, and meeting local commitments to help with the regional environmental problem.</a:t>
            </a:r>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1352967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solidFill>
                  <a:schemeClr val="bg1">
                    <a:lumMod val="75000"/>
                  </a:schemeClr>
                </a:solidFill>
                <a:latin typeface="+mj-lt"/>
              </a:rPr>
              <a:t>Abstract: </a:t>
            </a:r>
            <a:r>
              <a:rPr lang="en-US" sz="2400" dirty="0">
                <a:latin typeface="+mj-lt"/>
              </a:rPr>
              <a:t>Improvements in local surface water quality in the Mississippi River Basin (MRB) can contribute to the regional environmental goals of reducing hypoxia in the Gulf of Mexico. </a:t>
            </a:r>
            <a:r>
              <a:rPr lang="en-US" sz="2400" dirty="0">
                <a:solidFill>
                  <a:schemeClr val="bg1">
                    <a:lumMod val="75000"/>
                  </a:schemeClr>
                </a:solidFill>
                <a:latin typeface="+mj-lt"/>
              </a:rPr>
              <a:t>To inform estimates of the benefits of water quality policy, we use a choice experiment survey in a typical sub-watershed of the MRB to estimate willingness to pay for local environmental improvements and helping to reduce hypoxia far downstream. We find that residents place large values on reduced local algal blooms, improved local fish populations and diversity, and meeting local commitments to help with the regional environmental problem.</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916039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solidFill>
                  <a:schemeClr val="bg1">
                    <a:lumMod val="75000"/>
                  </a:schemeClr>
                </a:solidFill>
                <a:latin typeface="+mj-lt"/>
              </a:rPr>
              <a:t>Abstract: Improvements in local surface water quality in the Mississippi River Basin (MRB) can contribute to the regional environmental goals of reducing hypoxia in the Gulf of Mexico. </a:t>
            </a:r>
            <a:r>
              <a:rPr lang="en-US" sz="2400" dirty="0">
                <a:latin typeface="+mj-lt"/>
              </a:rPr>
              <a:t>To inform estimates of the benefits of water quality policy, we use a choice experiment survey in a typical sub-watershed of the MRB to estimate willingness to pay for local environmental improvements and helping to reduce hypoxia far downstream. </a:t>
            </a:r>
            <a:r>
              <a:rPr lang="en-US" sz="2400" dirty="0">
                <a:solidFill>
                  <a:schemeClr val="bg1">
                    <a:lumMod val="75000"/>
                  </a:schemeClr>
                </a:solidFill>
                <a:latin typeface="+mj-lt"/>
              </a:rPr>
              <a:t>We find that residents place large values on reduced local algal blooms, improved local fish populations and diversity, and meeting local commitments to help with the regional environmental problem.</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1308457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solidFill>
                  <a:schemeClr val="bg1">
                    <a:lumMod val="75000"/>
                  </a:schemeClr>
                </a:solidFill>
                <a:latin typeface="+mj-lt"/>
              </a:rPr>
              <a:t>Abstract: Improvements in local surface water quality in the Mississippi River Basin (MRB) can contribute to the regional environmental goals of reducing hypoxia in the Gulf of Mexico. To inform estimates of the benefits of water quality policy, we use a choice experiment survey in a typical sub-watershed of the MRB to estimate willingness to pay for local environmental improvements and helping to reduce hypoxia far downstream. We find that </a:t>
            </a:r>
            <a:r>
              <a:rPr lang="en-US" sz="2400" dirty="0">
                <a:latin typeface="+mj-lt"/>
              </a:rPr>
              <a:t>residents place large values on reduced local algal blooms, improved local fish populations and diversity, and meeting local commitments to help with the regional environmental problem.</a:t>
            </a:r>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2780977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a:t>
            </a:r>
          </a:p>
          <a:p>
            <a:pPr algn="ctr">
              <a:lnSpc>
                <a:spcPct val="100000"/>
              </a:lnSpc>
            </a:pPr>
            <a:r>
              <a:rPr lang="en-US" dirty="0">
                <a:solidFill>
                  <a:schemeClr val="tx1"/>
                </a:solidFill>
                <a:latin typeface="+mj-lt"/>
              </a:rPr>
              <a:t>By: Parthum and Ando (2020)</a:t>
            </a:r>
          </a:p>
        </p:txBody>
      </p:sp>
      <p:sp>
        <p:nvSpPr>
          <p:cNvPr id="5" name="TextBox 4">
            <a:extLst>
              <a:ext uri="{FF2B5EF4-FFF2-40B4-BE49-F238E27FC236}">
                <a16:creationId xmlns:a16="http://schemas.microsoft.com/office/drawing/2014/main" id="{F552AF69-5278-4F99-8F98-BC5CCBEFFDEF}"/>
              </a:ext>
            </a:extLst>
          </p:cNvPr>
          <p:cNvSpPr txBox="1"/>
          <p:nvPr/>
        </p:nvSpPr>
        <p:spPr>
          <a:xfrm>
            <a:off x="591339" y="1525600"/>
            <a:ext cx="11009309" cy="4893647"/>
          </a:xfrm>
          <a:prstGeom prst="rect">
            <a:avLst/>
          </a:prstGeom>
          <a:noFill/>
          <a:effectLst/>
        </p:spPr>
        <p:txBody>
          <a:bodyPr wrap="square" rtlCol="0">
            <a:spAutoFit/>
          </a:bodyPr>
          <a:lstStyle/>
          <a:p>
            <a:pPr lvl="1"/>
            <a:r>
              <a:rPr lang="en-US" sz="2400" dirty="0">
                <a:latin typeface="+mj-lt"/>
              </a:rPr>
              <a:t>Research Questions: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What is the value of reducing nutrient pollution in the Mississippi River Basin?	</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$9 - $62 per household per year (depends on the policy) and $3.6m to $9.7m total in the watershed </a:t>
            </a:r>
          </a:p>
          <a:p>
            <a:pPr marL="1371600" lvl="2" indent="-457200">
              <a:buFont typeface="+mj-lt"/>
              <a:buAutoNum type="arabicPeriod"/>
            </a:pPr>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How are those values distributed across geography and do they differ among rural and urban areas (does the “rural-urban divide” exist in nonmarket values)? 	</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Rural household value reductions just the same as urban households, and the total WTP depends more on the location of the improvement than on the demographics of that location.</a:t>
            </a:r>
          </a:p>
        </p:txBody>
      </p:sp>
    </p:spTree>
    <p:custDataLst>
      <p:tags r:id="rId1"/>
    </p:custDataLst>
    <p:extLst>
      <p:ext uri="{BB962C8B-B14F-4D97-AF65-F5344CB8AC3E}">
        <p14:creationId xmlns:p14="http://schemas.microsoft.com/office/powerpoint/2010/main" val="4059269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39" y="1396508"/>
            <a:ext cx="11009309" cy="4893647"/>
          </a:xfrm>
          <a:prstGeom prst="rect">
            <a:avLst/>
          </a:prstGeom>
          <a:noFill/>
          <a:effectLst/>
        </p:spPr>
        <p:txBody>
          <a:bodyPr wrap="square" rtlCol="0">
            <a:spAutoFit/>
          </a:bodyPr>
          <a:lstStyle/>
          <a:p>
            <a:pPr lvl="1"/>
            <a:r>
              <a:rPr lang="en-US" sz="2400" dirty="0">
                <a:latin typeface="+mj-lt"/>
              </a:rPr>
              <a:t>Research Questions: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What is the value of reducing nutrient pollution in the Mississippi River Basin?	</a:t>
            </a:r>
          </a:p>
          <a:p>
            <a:pPr marL="1828800" lvl="3" indent="-457200">
              <a:buFont typeface="Arial" panose="020B0604020202020204" pitchFamily="34" charset="0"/>
              <a:buChar char="•"/>
            </a:pPr>
            <a:r>
              <a:rPr lang="en-US" sz="2400" dirty="0">
                <a:latin typeface="+mj-lt"/>
                <a:cs typeface="Calibri Light" panose="020F0302020204030204" pitchFamily="34" charset="0"/>
              </a:rPr>
              <a:t>$9 - $62 per household per year (depends on the policy) and $3.6m to $9.7m total in the watershed </a:t>
            </a:r>
          </a:p>
          <a:p>
            <a:pPr marL="1371600" lvl="2" indent="-457200">
              <a:buFont typeface="+mj-lt"/>
              <a:buAutoNum type="arabicPeriod"/>
            </a:pPr>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How are those values distributed across geography and do they differ among rural and urban areas (does the “rural-urban divide” exist in nonmarket values)? 	</a:t>
            </a:r>
          </a:p>
          <a:p>
            <a:pPr marL="1828800" lvl="3" indent="-457200">
              <a:buFont typeface="Arial" panose="020B0604020202020204" pitchFamily="34" charset="0"/>
              <a:buChar char="•"/>
            </a:pPr>
            <a:r>
              <a:rPr lang="en-US" sz="2400" dirty="0">
                <a:latin typeface="+mj-lt"/>
                <a:cs typeface="Calibri Light" panose="020F0302020204030204" pitchFamily="34" charset="0"/>
              </a:rPr>
              <a:t>Rural household value reductions just the same as urban households, and the total WTP depends more on the location of the improvement than on the demographics of that location.</a:t>
            </a: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400636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39" y="1525600"/>
            <a:ext cx="11009309" cy="4524315"/>
          </a:xfrm>
          <a:prstGeom prst="rect">
            <a:avLst/>
          </a:prstGeom>
          <a:noFill/>
          <a:effectLst/>
        </p:spPr>
        <p:txBody>
          <a:bodyPr wrap="square" rtlCol="0">
            <a:spAutoFit/>
          </a:bodyPr>
          <a:lstStyle/>
          <a:p>
            <a:pPr lvl="1"/>
            <a:r>
              <a:rPr lang="en-US" sz="2400" dirty="0">
                <a:latin typeface="+mj-lt"/>
              </a:rPr>
              <a:t>The Data: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Survey of 343 respondents. Each answered 6 survey questions.</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Survey Design: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Each individual was shown a map of the area and where they live in comparison to the ecological improvements.</a:t>
            </a:r>
          </a:p>
          <a:p>
            <a:pPr marL="1371600" lvl="2" indent="-457200">
              <a:buFont typeface="+mj-lt"/>
              <a:buAutoNum type="arabicPeriod"/>
            </a:pPr>
            <a:r>
              <a:rPr lang="en-US" sz="2400" dirty="0">
                <a:latin typeface="+mj-lt"/>
                <a:cs typeface="Calibri Light" panose="020F0302020204030204" pitchFamily="34" charset="0"/>
              </a:rPr>
              <a:t>Among other measures taken (“cheap talk script”, certainty questions, etc.), the maps help reduce respondent error and cognition, improving the overall efficiency of the coefficient estimates.</a:t>
            </a:r>
          </a:p>
          <a:p>
            <a:pPr marL="1371600" lvl="2" indent="-457200">
              <a:buFont typeface="+mj-lt"/>
              <a:buAutoNum type="arabicPeriod"/>
            </a:pPr>
            <a:endParaRPr lang="en-US" sz="2400"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189211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9" y="0"/>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Internal Validity</a:t>
            </a:r>
          </a:p>
        </p:txBody>
      </p:sp>
      <p:sp>
        <p:nvSpPr>
          <p:cNvPr id="7" name="TextBox 6">
            <a:extLst>
              <a:ext uri="{FF2B5EF4-FFF2-40B4-BE49-F238E27FC236}">
                <a16:creationId xmlns:a16="http://schemas.microsoft.com/office/drawing/2014/main" id="{866A50C4-8938-4D71-8FD1-7DF4E3657532}"/>
              </a:ext>
            </a:extLst>
          </p:cNvPr>
          <p:cNvSpPr txBox="1"/>
          <p:nvPr/>
        </p:nvSpPr>
        <p:spPr>
          <a:xfrm>
            <a:off x="1126432" y="898594"/>
            <a:ext cx="9939131" cy="563231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common criticism of stated preference research involves the internal validity of the survey responses. After all, people are simply stating what they will choose, not actually buying. </a:t>
            </a:r>
          </a:p>
          <a:p>
            <a:endParaRPr lang="en-US" sz="2000" dirty="0">
              <a:latin typeface="+mj-lt"/>
            </a:endParaRPr>
          </a:p>
          <a:p>
            <a:pPr marL="914400" lvl="1" indent="-457200">
              <a:buFont typeface="+mj-lt"/>
              <a:buAutoNum type="arabicPeriod"/>
            </a:pPr>
            <a:r>
              <a:rPr lang="en-US" sz="2000" dirty="0">
                <a:latin typeface="+mj-lt"/>
              </a:rPr>
              <a:t>“Cheap talk” script, or the “please try hard and please be honest” script</a:t>
            </a:r>
          </a:p>
          <a:p>
            <a:pPr lvl="3"/>
            <a:endParaRPr lang="en-US" sz="2000" dirty="0">
              <a:latin typeface="+mj-lt"/>
            </a:endParaRPr>
          </a:p>
          <a:p>
            <a:pPr lvl="3"/>
            <a:r>
              <a:rPr lang="en-US" sz="2000" dirty="0">
                <a:latin typeface="+mj-lt"/>
              </a:rPr>
              <a:t>“Experience from previous similar surveys is that people often say they would be willing to pay more money for something than they actually would. For example, in one study, 80% of people said they would buy a product, but when a store actually stocked the product, only 43% of people actually bought the new product. It is important that you make each of your upcoming selections like you would if you were actually facing these exact choices in reality. Note that paying for environmental improvement means you would have less money available for other purchases.”</a:t>
            </a:r>
          </a:p>
          <a:p>
            <a:pPr marL="914400" lvl="1" indent="-457200">
              <a:buFont typeface="+mj-lt"/>
              <a:buAutoNum type="arabicPeriod"/>
            </a:pPr>
            <a:endParaRPr lang="en-US" sz="2000" dirty="0">
              <a:latin typeface="+mj-lt"/>
            </a:endParaRPr>
          </a:p>
          <a:p>
            <a:pPr marL="914400" lvl="1" indent="-457200">
              <a:buFont typeface="+mj-lt"/>
              <a:buAutoNum type="arabicPeriod"/>
            </a:pPr>
            <a:r>
              <a:rPr lang="en-US" sz="2000" dirty="0">
                <a:solidFill>
                  <a:schemeClr val="bg1"/>
                </a:solidFill>
                <a:latin typeface="+mj-lt"/>
              </a:rPr>
              <a:t>Certainty follow-up questions:</a:t>
            </a:r>
          </a:p>
          <a:p>
            <a:pPr lvl="3"/>
            <a:r>
              <a:rPr lang="en-US" sz="2000" dirty="0">
                <a:solidFill>
                  <a:schemeClr val="bg1"/>
                </a:solidFill>
                <a:latin typeface="+mj-lt"/>
              </a:rPr>
              <a:t>“How confident are you in your answer?” With the range: “0 - not at all confident”; “1- somewhat confident”; and “2 - very confident.”</a:t>
            </a:r>
          </a:p>
          <a:p>
            <a:pPr marL="914400" lvl="1" indent="-457200">
              <a:buFont typeface="+mj-lt"/>
              <a:buAutoNum type="arabicPeriod"/>
            </a:pPr>
            <a:endParaRPr lang="en-US" sz="2000" dirty="0">
              <a:latin typeface="+mj-lt"/>
            </a:endParaRPr>
          </a:p>
        </p:txBody>
      </p:sp>
    </p:spTree>
    <p:custDataLst>
      <p:tags r:id="rId1"/>
    </p:custDataLst>
    <p:extLst>
      <p:ext uri="{BB962C8B-B14F-4D97-AF65-F5344CB8AC3E}">
        <p14:creationId xmlns:p14="http://schemas.microsoft.com/office/powerpoint/2010/main" val="444152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9" y="0"/>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Internal Validity</a:t>
            </a:r>
          </a:p>
        </p:txBody>
      </p:sp>
      <p:sp>
        <p:nvSpPr>
          <p:cNvPr id="7" name="TextBox 6">
            <a:extLst>
              <a:ext uri="{FF2B5EF4-FFF2-40B4-BE49-F238E27FC236}">
                <a16:creationId xmlns:a16="http://schemas.microsoft.com/office/drawing/2014/main" id="{866A50C4-8938-4D71-8FD1-7DF4E3657532}"/>
              </a:ext>
            </a:extLst>
          </p:cNvPr>
          <p:cNvSpPr txBox="1"/>
          <p:nvPr/>
        </p:nvSpPr>
        <p:spPr>
          <a:xfrm>
            <a:off x="1126432" y="898594"/>
            <a:ext cx="9939131" cy="563231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common criticism of stated preference research involves the internal validity of the survey responses. After all, people are simply stating what they will choose, not actually buying. </a:t>
            </a:r>
          </a:p>
          <a:p>
            <a:endParaRPr lang="en-US" sz="2000" dirty="0">
              <a:latin typeface="+mj-lt"/>
            </a:endParaRPr>
          </a:p>
          <a:p>
            <a:pPr marL="914400" lvl="1" indent="-457200">
              <a:buFont typeface="+mj-lt"/>
              <a:buAutoNum type="arabicPeriod"/>
            </a:pPr>
            <a:r>
              <a:rPr lang="en-US" sz="2000" dirty="0">
                <a:latin typeface="+mj-lt"/>
              </a:rPr>
              <a:t>“Cheap talk” script, or the “please try hard and please be honest” script</a:t>
            </a:r>
          </a:p>
          <a:p>
            <a:pPr lvl="3"/>
            <a:endParaRPr lang="en-US" sz="2000" dirty="0">
              <a:latin typeface="+mj-lt"/>
            </a:endParaRPr>
          </a:p>
          <a:p>
            <a:pPr lvl="3"/>
            <a:r>
              <a:rPr lang="en-US" sz="2000" dirty="0">
                <a:latin typeface="+mj-lt"/>
              </a:rPr>
              <a:t>“Experience from previous similar surveys is that people often say they would be willing to pay more money for something than they actually would. For example, in one study, 80% of people said they would buy a product, but when a store actually stocked the product, only 43% of people actually bought the new product. It is important that you make each of your upcoming selections like you would if you were actually facing these exact choices in reality. Note that paying for environmental improvement means you would have less money available for other purchases.”</a:t>
            </a:r>
          </a:p>
          <a:p>
            <a:pPr marL="914400" lvl="1" indent="-457200">
              <a:buFont typeface="+mj-lt"/>
              <a:buAutoNum type="arabicPeriod"/>
            </a:pPr>
            <a:endParaRPr lang="en-US" sz="2000" dirty="0">
              <a:latin typeface="+mj-lt"/>
            </a:endParaRPr>
          </a:p>
          <a:p>
            <a:pPr marL="914400" lvl="1" indent="-457200">
              <a:buFont typeface="+mj-lt"/>
              <a:buAutoNum type="arabicPeriod"/>
            </a:pPr>
            <a:r>
              <a:rPr lang="en-US" sz="2000" dirty="0">
                <a:latin typeface="+mj-lt"/>
              </a:rPr>
              <a:t>Certainty follow-up questions:</a:t>
            </a:r>
          </a:p>
          <a:p>
            <a:pPr lvl="3"/>
            <a:r>
              <a:rPr lang="en-US" sz="2000" dirty="0">
                <a:latin typeface="+mj-lt"/>
              </a:rPr>
              <a:t>“How confident are you in your answer?” With the range: “0 - not at all confident”; “1- somewhat confident”; and “2 - very confident.”</a:t>
            </a:r>
          </a:p>
          <a:p>
            <a:pPr marL="914400" lvl="1" indent="-457200">
              <a:buFont typeface="+mj-lt"/>
              <a:buAutoNum type="arabicPeriod"/>
            </a:pPr>
            <a:endParaRPr lang="en-US" sz="2000" dirty="0">
              <a:latin typeface="+mj-lt"/>
            </a:endParaRPr>
          </a:p>
        </p:txBody>
      </p:sp>
    </p:spTree>
    <p:custDataLst>
      <p:tags r:id="rId1"/>
    </p:custDataLst>
    <p:extLst>
      <p:ext uri="{BB962C8B-B14F-4D97-AF65-F5344CB8AC3E}">
        <p14:creationId xmlns:p14="http://schemas.microsoft.com/office/powerpoint/2010/main" val="357198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9" y="1121211"/>
            <a:ext cx="11498080"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approaches captured under the umbrella term “stated preferences” have a long history in environmental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Different flavors of these approaches are known as “contingent valuation” or “discrete choice experiments”. Regardless of the flavor, these SP approaches share a commonality in asking survey respondents about their preferences.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SP is both widely used and widely criticized, although many past criticisms have been addressed with careful empirical design of surveys and validity tests.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Prior to Exxon-Valdez spill in 1989, stated preferences methodology was a relatively obscure topic in environmental economics</a:t>
            </a:r>
          </a:p>
          <a:p>
            <a:pPr marL="1257300" lvl="2" indent="-342900">
              <a:buFont typeface="Arial" panose="020B0604020202020204" pitchFamily="34" charset="0"/>
              <a:buChar char="•"/>
            </a:pPr>
            <a:r>
              <a:rPr lang="en-US" sz="2400" dirty="0">
                <a:latin typeface="+mj-lt"/>
                <a:cs typeface="Calibri Light" panose="020F0302020204030204" pitchFamily="34" charset="0"/>
              </a:rPr>
              <a:t>~50 published articles and 2 books on the subject</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66809" y="-271466"/>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Stated Preferences</a:t>
            </a:r>
          </a:p>
        </p:txBody>
      </p:sp>
    </p:spTree>
    <p:custDataLst>
      <p:tags r:id="rId1"/>
    </p:custDataLst>
    <p:extLst>
      <p:ext uri="{BB962C8B-B14F-4D97-AF65-F5344CB8AC3E}">
        <p14:creationId xmlns:p14="http://schemas.microsoft.com/office/powerpoint/2010/main" val="1064658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91" y="-218661"/>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Respondent Comprehension</a:t>
            </a:r>
          </a:p>
        </p:txBody>
      </p:sp>
      <p:pic>
        <p:nvPicPr>
          <p:cNvPr id="3" name="Picture 2">
            <a:extLst>
              <a:ext uri="{FF2B5EF4-FFF2-40B4-BE49-F238E27FC236}">
                <a16:creationId xmlns:a16="http://schemas.microsoft.com/office/drawing/2014/main" id="{89EF8E97-00AB-4D3C-B31D-621C4008902E}"/>
              </a:ext>
            </a:extLst>
          </p:cNvPr>
          <p:cNvPicPr>
            <a:picLocks noChangeAspect="1"/>
          </p:cNvPicPr>
          <p:nvPr/>
        </p:nvPicPr>
        <p:blipFill>
          <a:blip r:embed="rId4"/>
          <a:stretch>
            <a:fillRect/>
          </a:stretch>
        </p:blipFill>
        <p:spPr>
          <a:xfrm>
            <a:off x="325602" y="530847"/>
            <a:ext cx="7763925" cy="5893431"/>
          </a:xfrm>
          <a:prstGeom prst="rect">
            <a:avLst/>
          </a:prstGeom>
        </p:spPr>
      </p:pic>
      <p:sp>
        <p:nvSpPr>
          <p:cNvPr id="4" name="TextBox 3">
            <a:extLst>
              <a:ext uri="{FF2B5EF4-FFF2-40B4-BE49-F238E27FC236}">
                <a16:creationId xmlns:a16="http://schemas.microsoft.com/office/drawing/2014/main" id="{DC7424BE-8FA3-48E7-9B51-DDF01307C920}"/>
              </a:ext>
            </a:extLst>
          </p:cNvPr>
          <p:cNvSpPr txBox="1"/>
          <p:nvPr/>
        </p:nvSpPr>
        <p:spPr>
          <a:xfrm>
            <a:off x="8089527" y="1465125"/>
            <a:ext cx="3997642" cy="347787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second common criticism involves the respondent’s comprehension of the survey.</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Here, this concern is addressed by providing place-specific improvements with individual-specific maps that show the respondent exactly where they live in comparison to the improvement.</a:t>
            </a:r>
          </a:p>
        </p:txBody>
      </p:sp>
    </p:spTree>
    <p:custDataLst>
      <p:tags r:id="rId1"/>
    </p:custDataLst>
    <p:extLst>
      <p:ext uri="{BB962C8B-B14F-4D97-AF65-F5344CB8AC3E}">
        <p14:creationId xmlns:p14="http://schemas.microsoft.com/office/powerpoint/2010/main" val="872024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91" y="-228599"/>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Representativeness of the Sample</a:t>
            </a:r>
          </a:p>
        </p:txBody>
      </p:sp>
      <p:pic>
        <p:nvPicPr>
          <p:cNvPr id="4" name="Picture 3">
            <a:extLst>
              <a:ext uri="{FF2B5EF4-FFF2-40B4-BE49-F238E27FC236}">
                <a16:creationId xmlns:a16="http://schemas.microsoft.com/office/drawing/2014/main" id="{361D9389-C145-45E1-A33F-9FD6436D97FB}"/>
              </a:ext>
            </a:extLst>
          </p:cNvPr>
          <p:cNvPicPr>
            <a:picLocks noChangeAspect="1"/>
          </p:cNvPicPr>
          <p:nvPr/>
        </p:nvPicPr>
        <p:blipFill>
          <a:blip r:embed="rId4"/>
          <a:stretch>
            <a:fillRect/>
          </a:stretch>
        </p:blipFill>
        <p:spPr>
          <a:xfrm>
            <a:off x="6299336" y="650223"/>
            <a:ext cx="4980338" cy="5557554"/>
          </a:xfrm>
          <a:prstGeom prst="rect">
            <a:avLst/>
          </a:prstGeom>
        </p:spPr>
      </p:pic>
      <p:sp>
        <p:nvSpPr>
          <p:cNvPr id="8" name="TextBox 7">
            <a:extLst>
              <a:ext uri="{FF2B5EF4-FFF2-40B4-BE49-F238E27FC236}">
                <a16:creationId xmlns:a16="http://schemas.microsoft.com/office/drawing/2014/main" id="{4461C757-D2EE-41FD-8210-6A7FE7EF1F06}"/>
              </a:ext>
            </a:extLst>
          </p:cNvPr>
          <p:cNvSpPr txBox="1"/>
          <p:nvPr/>
        </p:nvSpPr>
        <p:spPr>
          <a:xfrm>
            <a:off x="912326" y="1564516"/>
            <a:ext cx="4766233" cy="347787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third common criticism involves both the internal and external validity of the survey.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How comparable is the sample to the population?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Researchers will often provide a table that summarizes the similarities and differences across key dimensions such as sex, age, income, and education.</a:t>
            </a:r>
          </a:p>
        </p:txBody>
      </p:sp>
    </p:spTree>
    <p:custDataLst>
      <p:tags r:id="rId1"/>
    </p:custDataLst>
    <p:extLst>
      <p:ext uri="{BB962C8B-B14F-4D97-AF65-F5344CB8AC3E}">
        <p14:creationId xmlns:p14="http://schemas.microsoft.com/office/powerpoint/2010/main" val="1838795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1921486" y="-298173"/>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Results</a:t>
            </a:r>
          </a:p>
        </p:txBody>
      </p:sp>
      <p:pic>
        <p:nvPicPr>
          <p:cNvPr id="3" name="Picture 2">
            <a:extLst>
              <a:ext uri="{FF2B5EF4-FFF2-40B4-BE49-F238E27FC236}">
                <a16:creationId xmlns:a16="http://schemas.microsoft.com/office/drawing/2014/main" id="{8288C247-BD69-4B86-8041-D2932483D417}"/>
              </a:ext>
            </a:extLst>
          </p:cNvPr>
          <p:cNvPicPr>
            <a:picLocks noChangeAspect="1"/>
          </p:cNvPicPr>
          <p:nvPr/>
        </p:nvPicPr>
        <p:blipFill>
          <a:blip r:embed="rId4"/>
          <a:stretch>
            <a:fillRect/>
          </a:stretch>
        </p:blipFill>
        <p:spPr>
          <a:xfrm>
            <a:off x="2785130" y="519867"/>
            <a:ext cx="6621739" cy="5818265"/>
          </a:xfrm>
          <a:prstGeom prst="rect">
            <a:avLst/>
          </a:prstGeom>
        </p:spPr>
      </p:pic>
    </p:spTree>
    <p:custDataLst>
      <p:tags r:id="rId1"/>
    </p:custDataLst>
    <p:extLst>
      <p:ext uri="{BB962C8B-B14F-4D97-AF65-F5344CB8AC3E}">
        <p14:creationId xmlns:p14="http://schemas.microsoft.com/office/powerpoint/2010/main" val="1894002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1921486" y="-298173"/>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Results</a:t>
            </a:r>
          </a:p>
        </p:txBody>
      </p:sp>
      <p:pic>
        <p:nvPicPr>
          <p:cNvPr id="3" name="Picture 2">
            <a:extLst>
              <a:ext uri="{FF2B5EF4-FFF2-40B4-BE49-F238E27FC236}">
                <a16:creationId xmlns:a16="http://schemas.microsoft.com/office/drawing/2014/main" id="{8288C247-BD69-4B86-8041-D2932483D417}"/>
              </a:ext>
            </a:extLst>
          </p:cNvPr>
          <p:cNvPicPr>
            <a:picLocks noChangeAspect="1"/>
          </p:cNvPicPr>
          <p:nvPr/>
        </p:nvPicPr>
        <p:blipFill>
          <a:blip r:embed="rId4"/>
          <a:stretch>
            <a:fillRect/>
          </a:stretch>
        </p:blipFill>
        <p:spPr>
          <a:xfrm>
            <a:off x="2785130" y="519867"/>
            <a:ext cx="6621739" cy="5818265"/>
          </a:xfrm>
          <a:prstGeom prst="rect">
            <a:avLst/>
          </a:prstGeom>
        </p:spPr>
      </p:pic>
      <p:sp>
        <p:nvSpPr>
          <p:cNvPr id="7" name="Rectangle: Rounded Corners 6">
            <a:extLst>
              <a:ext uri="{FF2B5EF4-FFF2-40B4-BE49-F238E27FC236}">
                <a16:creationId xmlns:a16="http://schemas.microsoft.com/office/drawing/2014/main" id="{F7948731-A449-4C9B-AF40-08AF36635201}"/>
              </a:ext>
            </a:extLst>
          </p:cNvPr>
          <p:cNvSpPr/>
          <p:nvPr/>
        </p:nvSpPr>
        <p:spPr>
          <a:xfrm>
            <a:off x="4990748" y="1704459"/>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961D924-8BE0-45FE-8D4D-26C91D3B58E1}"/>
              </a:ext>
            </a:extLst>
          </p:cNvPr>
          <p:cNvSpPr/>
          <p:nvPr/>
        </p:nvSpPr>
        <p:spPr>
          <a:xfrm>
            <a:off x="7309878" y="1704459"/>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A60F789-C0A7-450C-99E3-C86182AFE05F}"/>
              </a:ext>
            </a:extLst>
          </p:cNvPr>
          <p:cNvSpPr/>
          <p:nvPr/>
        </p:nvSpPr>
        <p:spPr>
          <a:xfrm>
            <a:off x="5035081" y="4381398"/>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25EC177-90E7-4E83-8C3C-BCE6A38F7FD9}"/>
              </a:ext>
            </a:extLst>
          </p:cNvPr>
          <p:cNvSpPr/>
          <p:nvPr/>
        </p:nvSpPr>
        <p:spPr>
          <a:xfrm>
            <a:off x="7354211" y="4381398"/>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7512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1921486" y="-298173"/>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Results</a:t>
            </a:r>
          </a:p>
        </p:txBody>
      </p:sp>
      <p:pic>
        <p:nvPicPr>
          <p:cNvPr id="3" name="Picture 2">
            <a:extLst>
              <a:ext uri="{FF2B5EF4-FFF2-40B4-BE49-F238E27FC236}">
                <a16:creationId xmlns:a16="http://schemas.microsoft.com/office/drawing/2014/main" id="{8288C247-BD69-4B86-8041-D2932483D417}"/>
              </a:ext>
            </a:extLst>
          </p:cNvPr>
          <p:cNvPicPr>
            <a:picLocks noChangeAspect="1"/>
          </p:cNvPicPr>
          <p:nvPr/>
        </p:nvPicPr>
        <p:blipFill>
          <a:blip r:embed="rId4"/>
          <a:stretch>
            <a:fillRect/>
          </a:stretch>
        </p:blipFill>
        <p:spPr>
          <a:xfrm>
            <a:off x="2785130" y="519867"/>
            <a:ext cx="6621739" cy="5818265"/>
          </a:xfrm>
          <a:prstGeom prst="rect">
            <a:avLst/>
          </a:prstGeom>
        </p:spPr>
      </p:pic>
      <p:sp>
        <p:nvSpPr>
          <p:cNvPr id="4" name="Rectangle: Rounded Corners 3">
            <a:extLst>
              <a:ext uri="{FF2B5EF4-FFF2-40B4-BE49-F238E27FC236}">
                <a16:creationId xmlns:a16="http://schemas.microsoft.com/office/drawing/2014/main" id="{285FBBD6-BF89-4433-9FEC-01097C7766B0}"/>
              </a:ext>
            </a:extLst>
          </p:cNvPr>
          <p:cNvSpPr/>
          <p:nvPr/>
        </p:nvSpPr>
        <p:spPr>
          <a:xfrm>
            <a:off x="7291264" y="3677478"/>
            <a:ext cx="883277" cy="76531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7775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9F4714-9530-4A15-8318-6614C2491C00}"/>
              </a:ext>
            </a:extLst>
          </p:cNvPr>
          <p:cNvPicPr>
            <a:picLocks noChangeAspect="1"/>
          </p:cNvPicPr>
          <p:nvPr/>
        </p:nvPicPr>
        <p:blipFill rotWithShape="1">
          <a:blip r:embed="rId4"/>
          <a:srcRect t="3443" b="9190"/>
          <a:stretch/>
        </p:blipFill>
        <p:spPr>
          <a:xfrm>
            <a:off x="264132" y="-1"/>
            <a:ext cx="5831867" cy="6444567"/>
          </a:xfrm>
          <a:prstGeom prst="rect">
            <a:avLst/>
          </a:prstGeom>
        </p:spPr>
      </p:pic>
      <p:sp>
        <p:nvSpPr>
          <p:cNvPr id="7" name="TextBox 6">
            <a:extLst>
              <a:ext uri="{FF2B5EF4-FFF2-40B4-BE49-F238E27FC236}">
                <a16:creationId xmlns:a16="http://schemas.microsoft.com/office/drawing/2014/main" id="{56EB4BAA-CDC2-4601-92EC-50EB004D9641}"/>
              </a:ext>
            </a:extLst>
          </p:cNvPr>
          <p:cNvSpPr txBox="1"/>
          <p:nvPr/>
        </p:nvSpPr>
        <p:spPr>
          <a:xfrm>
            <a:off x="6775176" y="1395552"/>
            <a:ext cx="3997642" cy="347787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While the total value from reductions in nutrient pollution accrues to urban population centers, the marginal willingness to pay is uniform throughout the watershed.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We do not find evidence of a “rural-urban divide” in willingness to pay for surface water quality improvements. </a:t>
            </a:r>
          </a:p>
        </p:txBody>
      </p:sp>
    </p:spTree>
    <p:custDataLst>
      <p:tags r:id="rId1"/>
    </p:custDataLst>
    <p:extLst>
      <p:ext uri="{BB962C8B-B14F-4D97-AF65-F5344CB8AC3E}">
        <p14:creationId xmlns:p14="http://schemas.microsoft.com/office/powerpoint/2010/main" val="2904191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6EB4BAA-CDC2-4601-92EC-50EB004D9641}"/>
              </a:ext>
            </a:extLst>
          </p:cNvPr>
          <p:cNvSpPr txBox="1"/>
          <p:nvPr/>
        </p:nvSpPr>
        <p:spPr>
          <a:xfrm>
            <a:off x="930967" y="1536174"/>
            <a:ext cx="3997642" cy="378565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Can we expand the spatial resolution at which we apply this general methodology?</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“Valuing improvements in the ecological integrity of local and regional waters using the biological condition gradient”, </a:t>
            </a:r>
            <a:r>
              <a:rPr lang="en-US" sz="2000" dirty="0" err="1">
                <a:latin typeface="+mj-lt"/>
                <a:hlinkClick r:id="rId4"/>
              </a:rPr>
              <a:t>Vossler</a:t>
            </a:r>
            <a:r>
              <a:rPr lang="en-US" sz="2000" dirty="0">
                <a:latin typeface="+mj-lt"/>
                <a:hlinkClick r:id="rId4"/>
              </a:rPr>
              <a:t> et al. (2023, PNAS)</a:t>
            </a:r>
            <a:endParaRPr lang="en-US" sz="2000" dirty="0">
              <a:latin typeface="+mj-lt"/>
            </a:endParaRP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endParaRPr lang="en-US" sz="2000" dirty="0">
              <a:latin typeface="+mj-lt"/>
            </a:endParaRPr>
          </a:p>
          <a:p>
            <a:endParaRPr lang="en-US" sz="2000" dirty="0">
              <a:latin typeface="+mj-lt"/>
            </a:endParaRPr>
          </a:p>
        </p:txBody>
      </p:sp>
      <p:pic>
        <p:nvPicPr>
          <p:cNvPr id="3" name="Picture 2">
            <a:extLst>
              <a:ext uri="{FF2B5EF4-FFF2-40B4-BE49-F238E27FC236}">
                <a16:creationId xmlns:a16="http://schemas.microsoft.com/office/drawing/2014/main" id="{CD7EC6EB-CADC-EFF7-C8A3-7D244A801548}"/>
              </a:ext>
            </a:extLst>
          </p:cNvPr>
          <p:cNvPicPr>
            <a:picLocks noChangeAspect="1"/>
          </p:cNvPicPr>
          <p:nvPr/>
        </p:nvPicPr>
        <p:blipFill>
          <a:blip r:embed="rId5"/>
          <a:stretch>
            <a:fillRect/>
          </a:stretch>
        </p:blipFill>
        <p:spPr>
          <a:xfrm>
            <a:off x="5594531" y="555237"/>
            <a:ext cx="5872272" cy="5349961"/>
          </a:xfrm>
          <a:prstGeom prst="rect">
            <a:avLst/>
          </a:prstGeom>
        </p:spPr>
      </p:pic>
    </p:spTree>
    <p:custDataLst>
      <p:tags r:id="rId1"/>
    </p:custDataLst>
    <p:extLst>
      <p:ext uri="{BB962C8B-B14F-4D97-AF65-F5344CB8AC3E}">
        <p14:creationId xmlns:p14="http://schemas.microsoft.com/office/powerpoint/2010/main" val="1652229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043459"/>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Where else is the SP paradigm applicable?</a:t>
            </a:r>
          </a:p>
          <a:p>
            <a:pPr algn="ctr"/>
            <a:endParaRPr lang="en-US" dirty="0">
              <a:solidFill>
                <a:schemeClr val="tx1"/>
              </a:solidFill>
              <a:latin typeface="+mj-lt"/>
            </a:endParaRPr>
          </a:p>
        </p:txBody>
      </p:sp>
    </p:spTree>
    <p:custDataLst>
      <p:tags r:id="rId1"/>
    </p:custDataLst>
    <p:extLst>
      <p:ext uri="{BB962C8B-B14F-4D97-AF65-F5344CB8AC3E}">
        <p14:creationId xmlns:p14="http://schemas.microsoft.com/office/powerpoint/2010/main" val="605107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2800" dirty="0">
                <a:solidFill>
                  <a:schemeClr val="tx1"/>
                </a:solidFill>
                <a:latin typeface="+mj-lt"/>
              </a:rPr>
              <a:t>“Valuing a reduction in the risk of infertility: A large scale multi-country stated preference approach”, </a:t>
            </a:r>
            <a:r>
              <a:rPr lang="en-US" sz="2800" dirty="0" err="1">
                <a:solidFill>
                  <a:schemeClr val="tx1"/>
                </a:solidFill>
                <a:latin typeface="+mj-lt"/>
              </a:rPr>
              <a:t>Dussaux</a:t>
            </a:r>
            <a:r>
              <a:rPr lang="en-US" sz="2800" dirty="0">
                <a:solidFill>
                  <a:schemeClr val="tx1"/>
                </a:solidFill>
                <a:latin typeface="+mj-lt"/>
              </a:rPr>
              <a:t> et al. (2023)</a:t>
            </a: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5" y="1836072"/>
            <a:ext cx="11009309" cy="3785652"/>
          </a:xfrm>
          <a:prstGeom prst="rect">
            <a:avLst/>
          </a:prstGeom>
          <a:noFill/>
          <a:effectLst/>
        </p:spPr>
        <p:txBody>
          <a:bodyPr wrap="square" rtlCol="0">
            <a:spAutoFit/>
          </a:bodyPr>
          <a:lstStyle/>
          <a:p>
            <a:pPr lvl="1"/>
            <a:r>
              <a:rPr lang="en-US" sz="2000" dirty="0">
                <a:latin typeface="+mj-lt"/>
                <a:cs typeface="Calibri Light" panose="020F0302020204030204" pitchFamily="34" charset="0"/>
              </a:rPr>
              <a:t>While fertility decline is a global phenomenon that has many causes, part of it can be explained by exposure to substances linked to reproductive toxicity that are produced and lead to human exposure through the environment and products. Authorities face challenges in regulating reprotoxic substances through actions such as bans and prohibitions, because of the difficulty in explicitly considering the economic benefits and costs of such regulations…</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The present paper details a stated preference survey </a:t>
            </a:r>
            <a:r>
              <a:rPr lang="en-US" sz="2000" b="1" dirty="0">
                <a:latin typeface="+mj-lt"/>
                <a:cs typeface="Calibri Light" panose="020F0302020204030204" pitchFamily="34" charset="0"/>
              </a:rPr>
              <a:t>estimating WTP to reduce the risk of infertility</a:t>
            </a:r>
            <a:r>
              <a:rPr lang="en-US" sz="2000" dirty="0">
                <a:latin typeface="+mj-lt"/>
                <a:cs typeface="Calibri Light" panose="020F0302020204030204" pitchFamily="34" charset="0"/>
              </a:rPr>
              <a:t>, filling an important gap in the valuation literature and addressing a need for applied benefits analysis for chemicals regulation…</a:t>
            </a:r>
          </a:p>
          <a:p>
            <a:pPr lvl="1"/>
            <a:endParaRPr lang="en-US" sz="2000" dirty="0">
              <a:latin typeface="+mj-lt"/>
              <a:cs typeface="Calibri Light" panose="020F0302020204030204" pitchFamily="34" charset="0"/>
            </a:endParaRPr>
          </a:p>
          <a:p>
            <a:pPr lvl="1"/>
            <a:r>
              <a:rPr lang="en-US" sz="2000" b="1" dirty="0">
                <a:latin typeface="+mj-lt"/>
                <a:cs typeface="Calibri Light" panose="020F0302020204030204" pitchFamily="34" charset="0"/>
              </a:rPr>
              <a:t>The estimated mean Value of a Statistical Case (VSC) of infertility equals USD2022 Purchasing Power Parity (PPP) 91 000 and the median VSC equals USD2022 PPP 50 000</a:t>
            </a:r>
            <a:r>
              <a:rPr lang="en-US" sz="2000" dirty="0">
                <a:latin typeface="+mj-lt"/>
                <a:cs typeface="Calibri Light" panose="020F0302020204030204" pitchFamily="34" charset="0"/>
              </a:rPr>
              <a:t>…</a:t>
            </a:r>
          </a:p>
        </p:txBody>
      </p:sp>
    </p:spTree>
    <p:custDataLst>
      <p:tags r:id="rId1"/>
    </p:custDataLst>
    <p:extLst>
      <p:ext uri="{BB962C8B-B14F-4D97-AF65-F5344CB8AC3E}">
        <p14:creationId xmlns:p14="http://schemas.microsoft.com/office/powerpoint/2010/main" val="524367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2800" dirty="0">
                <a:solidFill>
                  <a:schemeClr val="tx1"/>
                </a:solidFill>
                <a:latin typeface="+mj-lt"/>
              </a:rPr>
              <a:t>SP elicitation is directly related to other mechanism design work focused on truthful elicitation of information/preferences.</a:t>
            </a: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5" y="1836072"/>
            <a:ext cx="11009309" cy="4401205"/>
          </a:xfrm>
          <a:prstGeom prst="rect">
            <a:avLst/>
          </a:prstGeom>
          <a:noFill/>
          <a:effectLst/>
        </p:spPr>
        <p:txBody>
          <a:bodyPr wrap="square" rtlCol="0">
            <a:spAutoFit/>
          </a:bodyPr>
          <a:lstStyle/>
          <a:p>
            <a:pPr lvl="1" algn="ctr"/>
            <a:r>
              <a:rPr lang="en-US" sz="2000" b="0" i="0" dirty="0">
                <a:solidFill>
                  <a:srgbClr val="353C3F"/>
                </a:solidFill>
                <a:effectLst/>
                <a:latin typeface="+mj-lt"/>
              </a:rPr>
              <a:t>Honesty via Choice-Matching</a:t>
            </a:r>
          </a:p>
          <a:p>
            <a:pPr lvl="1" algn="ctr"/>
            <a:r>
              <a:rPr lang="en-US" sz="2000" b="0" i="0" dirty="0" err="1">
                <a:solidFill>
                  <a:srgbClr val="353C3F"/>
                </a:solidFill>
                <a:effectLst/>
                <a:latin typeface="+mj-lt"/>
              </a:rPr>
              <a:t>Cvitanić</a:t>
            </a:r>
            <a:r>
              <a:rPr lang="en-US" sz="2000" b="0" i="0" dirty="0">
                <a:solidFill>
                  <a:srgbClr val="353C3F"/>
                </a:solidFill>
                <a:effectLst/>
                <a:latin typeface="+mj-lt"/>
              </a:rPr>
              <a:t>, </a:t>
            </a:r>
            <a:r>
              <a:rPr lang="en-US" sz="2000" b="0" i="0" dirty="0" err="1">
                <a:solidFill>
                  <a:srgbClr val="353C3F"/>
                </a:solidFill>
                <a:effectLst/>
                <a:latin typeface="+mj-lt"/>
              </a:rPr>
              <a:t>Prelec</a:t>
            </a:r>
            <a:r>
              <a:rPr lang="en-US" sz="2000" b="0" i="0" dirty="0">
                <a:solidFill>
                  <a:srgbClr val="353C3F"/>
                </a:solidFill>
                <a:effectLst/>
                <a:latin typeface="+mj-lt"/>
              </a:rPr>
              <a:t>, Riley and </a:t>
            </a:r>
            <a:r>
              <a:rPr lang="en-US" sz="2000" b="0" i="0" dirty="0" err="1">
                <a:solidFill>
                  <a:srgbClr val="353C3F"/>
                </a:solidFill>
                <a:effectLst/>
                <a:latin typeface="+mj-lt"/>
              </a:rPr>
              <a:t>Tereick</a:t>
            </a:r>
            <a:r>
              <a:rPr lang="en-US" sz="2000" b="0" i="0" dirty="0">
                <a:solidFill>
                  <a:srgbClr val="353C3F"/>
                </a:solidFill>
                <a:effectLst/>
                <a:latin typeface="+mj-lt"/>
              </a:rPr>
              <a:t> (2019, AER:I)</a:t>
            </a:r>
          </a:p>
          <a:p>
            <a:pPr lvl="1" algn="ctr"/>
            <a:endParaRPr lang="en-US" sz="2000" dirty="0">
              <a:solidFill>
                <a:srgbClr val="353C3F"/>
              </a:solidFill>
              <a:latin typeface="+mj-lt"/>
            </a:endParaRPr>
          </a:p>
          <a:p>
            <a:pPr lvl="1"/>
            <a:r>
              <a:rPr lang="en-US" sz="2000" b="0" i="0" dirty="0">
                <a:solidFill>
                  <a:srgbClr val="353C3F"/>
                </a:solidFill>
                <a:effectLst/>
                <a:latin typeface="+mj-lt"/>
              </a:rPr>
              <a:t>We introduce choice-matching, a </a:t>
            </a:r>
            <a:r>
              <a:rPr lang="en-US" sz="2000" b="1" i="0" dirty="0">
                <a:solidFill>
                  <a:srgbClr val="353C3F"/>
                </a:solidFill>
                <a:effectLst/>
                <a:latin typeface="+mj-lt"/>
              </a:rPr>
              <a:t>class of mechanisms for eliciting honest responses to a multiple choice question (MCQ), as might appear in a market research study, opinion poll, or economics experiment</a:t>
            </a:r>
            <a:r>
              <a:rPr lang="en-US" sz="2000" b="0" i="0" dirty="0">
                <a:solidFill>
                  <a:srgbClr val="353C3F"/>
                </a:solidFill>
                <a:effectLst/>
                <a:latin typeface="+mj-lt"/>
              </a:rPr>
              <a:t>. Under choice-matching, respondents are compensated through an auxiliary task, e.g., a personal consumption choice or a forecast. Their compensation depends both on their performance on the auxiliary task, and on the performance of those respondents who matched their response to the MCQ. </a:t>
            </a:r>
            <a:r>
              <a:rPr lang="en-US" sz="2000" b="1" i="0" dirty="0">
                <a:solidFill>
                  <a:srgbClr val="353C3F"/>
                </a:solidFill>
                <a:effectLst/>
                <a:latin typeface="+mj-lt"/>
              </a:rPr>
              <a:t>We give conditions for such mechanisms to be strictly truth-inducing, focusing on a special case in which the auxiliary task is to predict the answers of other respondents</a:t>
            </a:r>
            <a:r>
              <a:rPr lang="en-US" sz="2000" b="0" i="0" dirty="0">
                <a:solidFill>
                  <a:srgbClr val="353C3F"/>
                </a:solidFill>
                <a:effectLst/>
                <a:latin typeface="+mj-lt"/>
              </a:rPr>
              <a:t>.</a:t>
            </a:r>
          </a:p>
          <a:p>
            <a:pPr lvl="1"/>
            <a:endParaRPr lang="en-US" sz="2000" dirty="0">
              <a:solidFill>
                <a:srgbClr val="353C3F"/>
              </a:solidFill>
              <a:latin typeface="ff-more-web-pro"/>
              <a:cs typeface="Calibri Light" panose="020F0302020204030204" pitchFamily="34" charset="0"/>
            </a:endParaRPr>
          </a:p>
          <a:p>
            <a:pPr lvl="1"/>
            <a:endParaRPr lang="en-US" sz="2000" dirty="0">
              <a:latin typeface="+mj-lt"/>
              <a:cs typeface="Calibri Light" panose="020F0302020204030204" pitchFamily="34" charset="0"/>
            </a:endParaRPr>
          </a:p>
          <a:p>
            <a:pPr lvl="1"/>
            <a:endParaRPr lang="en-US" sz="2000" dirty="0">
              <a:latin typeface="+mj-lt"/>
              <a:cs typeface="Calibri Light" panose="020F0302020204030204" pitchFamily="34" charset="0"/>
            </a:endParaRPr>
          </a:p>
          <a:p>
            <a:pPr lvl="1"/>
            <a:r>
              <a:rPr lang="en-US" sz="2000" i="1" dirty="0">
                <a:latin typeface="+mj-lt"/>
                <a:cs typeface="Calibri Light" panose="020F0302020204030204" pitchFamily="34" charset="0"/>
              </a:rPr>
              <a:t>(This is way, way beyond the scope of our course, but other applications perhaps of interest to some…)</a:t>
            </a:r>
          </a:p>
        </p:txBody>
      </p:sp>
    </p:spTree>
    <p:custDataLst>
      <p:tags r:id="rId1"/>
    </p:custDataLst>
    <p:extLst>
      <p:ext uri="{BB962C8B-B14F-4D97-AF65-F5344CB8AC3E}">
        <p14:creationId xmlns:p14="http://schemas.microsoft.com/office/powerpoint/2010/main" val="71404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166810" y="-443588"/>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Exxon Valdez Oil Spill 1989</a:t>
            </a:r>
          </a:p>
        </p:txBody>
      </p:sp>
      <p:pic>
        <p:nvPicPr>
          <p:cNvPr id="1026" name="Picture 2">
            <a:extLst>
              <a:ext uri="{FF2B5EF4-FFF2-40B4-BE49-F238E27FC236}">
                <a16:creationId xmlns:a16="http://schemas.microsoft.com/office/drawing/2014/main" id="{FB870414-AD33-4598-8F9B-56700EC2A8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8250" y="3759434"/>
            <a:ext cx="3787749" cy="25212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il spill">
            <a:extLst>
              <a:ext uri="{FF2B5EF4-FFF2-40B4-BE49-F238E27FC236}">
                <a16:creationId xmlns:a16="http://schemas.microsoft.com/office/drawing/2014/main" id="{958A145C-0137-4E1A-BC7C-14525787223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374" y="757624"/>
            <a:ext cx="3948872" cy="29575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 this photo taken April 9, 1989 photo, a local fisherman inspects a dead California gray whale on the northern shore of Latouche Island, Alaska. The whale was found in the oil-contaminated waters of Prince William Sound. (John Gaps III | Associated Press File)">
            <a:extLst>
              <a:ext uri="{FF2B5EF4-FFF2-40B4-BE49-F238E27FC236}">
                <a16:creationId xmlns:a16="http://schemas.microsoft.com/office/drawing/2014/main" id="{D8521108-F1CD-490A-951E-DAF502C3A0A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89079" y="750871"/>
            <a:ext cx="4439245" cy="29585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xxon Valdez, Definition, Description, Demographics, Causes and symptoms">
            <a:extLst>
              <a:ext uri="{FF2B5EF4-FFF2-40B4-BE49-F238E27FC236}">
                <a16:creationId xmlns:a16="http://schemas.microsoft.com/office/drawing/2014/main" id="{08FDADDA-4AC8-4875-BEF1-7B84F8A346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72175" y="750871"/>
            <a:ext cx="1981431" cy="29665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25 years later, scientists still spot traces of oil from Exxon Valdez spill  | PBS NewsHour">
            <a:extLst>
              <a:ext uri="{FF2B5EF4-FFF2-40B4-BE49-F238E27FC236}">
                <a16:creationId xmlns:a16="http://schemas.microsoft.com/office/drawing/2014/main" id="{A40F4DAD-4E87-4A07-A805-EA18751A18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6808" y="3759433"/>
            <a:ext cx="3523182" cy="252127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231560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chemeClr val="tx1"/>
                </a:solidFill>
                <a:latin typeface="+mj-lt"/>
              </a:rPr>
              <a:t>Next class</a:t>
            </a:r>
          </a:p>
          <a:p>
            <a:pPr algn="ctr"/>
            <a:endParaRPr lang="en-US" dirty="0">
              <a:solidFill>
                <a:schemeClr val="tx1"/>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5" y="1741074"/>
            <a:ext cx="11009309" cy="2677656"/>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Wednesday we’ll discuss an approach to estimate climate damages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rPr>
              <a:t>DICE Model (2017) by Nordhaus</a:t>
            </a:r>
          </a:p>
          <a:p>
            <a:pPr marL="2286000" lvl="4" indent="-457200">
              <a:buFont typeface="Arial" panose="020B0604020202020204" pitchFamily="34" charset="0"/>
              <a:buChar char="•"/>
            </a:pPr>
            <a:r>
              <a:rPr lang="en-US" sz="2400" dirty="0">
                <a:latin typeface="+mj-lt"/>
                <a:cs typeface="Calibri Light" panose="020F0302020204030204" pitchFamily="34" charset="0"/>
              </a:rPr>
              <a:t>You are going to run a simple version of this model in R next week, so I might suggest coming to class prepared and with questions </a:t>
            </a:r>
            <a:r>
              <a:rPr lang="en-US" sz="2400" dirty="0">
                <a:latin typeface="+mj-lt"/>
                <a:cs typeface="Calibri Light" panose="020F0302020204030204" pitchFamily="34" charset="0"/>
                <a:sym typeface="Wingdings" panose="05000000000000000000" pitchFamily="2" charset="2"/>
              </a:rPr>
              <a:t></a:t>
            </a:r>
            <a:endParaRPr lang="en-US" sz="2400" dirty="0">
              <a:latin typeface="+mj-lt"/>
              <a:cs typeface="Calibri Light" panose="020F0302020204030204" pitchFamily="34" charset="0"/>
            </a:endParaRPr>
          </a:p>
          <a:p>
            <a:pPr marL="1828800" lvl="3" indent="-457200">
              <a:buFont typeface="Arial" panose="020B0604020202020204" pitchFamily="34" charset="0"/>
              <a:buChar char="•"/>
            </a:pPr>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rPr>
              <a:t>A pair of videos listed on syllabus</a:t>
            </a: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9" y="1121211"/>
            <a:ext cx="11498080" cy="3785652"/>
          </a:xfrm>
          <a:prstGeom prst="rect">
            <a:avLst/>
          </a:prstGeom>
          <a:noFill/>
          <a:effectLst/>
        </p:spPr>
        <p:txBody>
          <a:bodyPr wrap="square" rtlCol="0">
            <a:spAutoFit/>
          </a:bodyPr>
          <a:lstStyle/>
          <a:p>
            <a:pPr lvl="1"/>
            <a:r>
              <a:rPr lang="en-US" sz="2400" i="1" dirty="0">
                <a:latin typeface="+mj-lt"/>
                <a:cs typeface="Calibri Light" panose="020F0302020204030204" pitchFamily="34" charset="0"/>
              </a:rPr>
              <a:t>Following Exxon-Valdez oil spill:</a:t>
            </a:r>
          </a:p>
          <a:p>
            <a:pPr marL="800100" lvl="1" indent="-342900">
              <a:buFont typeface="Arial" panose="020B0604020202020204" pitchFamily="34" charset="0"/>
              <a:buChar char="•"/>
            </a:pPr>
            <a:r>
              <a:rPr lang="en-US" sz="2400" dirty="0">
                <a:latin typeface="+mj-lt"/>
                <a:cs typeface="Calibri Light" panose="020F0302020204030204" pitchFamily="34" charset="0"/>
              </a:rPr>
              <a:t>Congress stipulates that lost ‘passive use’ value is compensable in litigation over oil spill damages</a:t>
            </a:r>
          </a:p>
          <a:p>
            <a:pPr marL="800100" lvl="1" indent="-342900">
              <a:buFont typeface="Arial" panose="020B0604020202020204" pitchFamily="34" charset="0"/>
              <a:buChar char="•"/>
            </a:pPr>
            <a:r>
              <a:rPr lang="en-US" sz="2400" dirty="0">
                <a:latin typeface="+mj-lt"/>
                <a:cs typeface="Calibri Light" panose="020F0302020204030204" pitchFamily="34" charset="0"/>
              </a:rPr>
              <a:t>US, Alaska, Exxon hire teams of economists to conduct valuation studies and discredit other side’s studies</a:t>
            </a:r>
          </a:p>
          <a:p>
            <a:pPr marL="800100" lvl="1" indent="-342900">
              <a:buFont typeface="Arial" panose="020B0604020202020204" pitchFamily="34" charset="0"/>
              <a:buChar char="•"/>
            </a:pPr>
            <a:r>
              <a:rPr lang="en-US" sz="2400" dirty="0">
                <a:latin typeface="+mj-lt"/>
                <a:cs typeface="Calibri Light" panose="020F0302020204030204" pitchFamily="34" charset="0"/>
              </a:rPr>
              <a:t>Carson et al (</a:t>
            </a:r>
            <a:r>
              <a:rPr lang="en-US" sz="2400" dirty="0">
                <a:latin typeface="+mj-lt"/>
                <a:cs typeface="Calibri Light" panose="020F0302020204030204" pitchFamily="34" charset="0"/>
                <a:hlinkClick r:id="rId4"/>
              </a:rPr>
              <a:t>1992</a:t>
            </a:r>
            <a:r>
              <a:rPr lang="en-US" sz="2400" dirty="0">
                <a:latin typeface="+mj-lt"/>
                <a:cs typeface="Calibri Light" panose="020F0302020204030204" pitchFamily="34" charset="0"/>
              </a:rPr>
              <a:t>, </a:t>
            </a:r>
            <a:r>
              <a:rPr lang="en-US" sz="2400" dirty="0">
                <a:latin typeface="+mj-lt"/>
                <a:cs typeface="Calibri Light" panose="020F0302020204030204" pitchFamily="34" charset="0"/>
                <a:hlinkClick r:id="rId5"/>
              </a:rPr>
              <a:t>2003</a:t>
            </a:r>
            <a:r>
              <a:rPr lang="en-US" sz="2400" dirty="0">
                <a:latin typeface="+mj-lt"/>
                <a:cs typeface="Calibri Light" panose="020F0302020204030204" pitchFamily="34" charset="0"/>
              </a:rPr>
              <a:t>): $7.2b in damages</a:t>
            </a:r>
          </a:p>
          <a:p>
            <a:pPr marL="800100" lvl="1" indent="-342900">
              <a:buFont typeface="Arial" panose="020B0604020202020204" pitchFamily="34" charset="0"/>
              <a:buChar char="•"/>
            </a:pPr>
            <a:r>
              <a:rPr lang="en-US" sz="2400" dirty="0">
                <a:latin typeface="+mj-lt"/>
                <a:cs typeface="Calibri Light" panose="020F0302020204030204" pitchFamily="34" charset="0"/>
                <a:hlinkClick r:id="rId6"/>
              </a:rPr>
              <a:t>NOAA Panel 1993 </a:t>
            </a:r>
            <a:r>
              <a:rPr lang="en-US" sz="2400" dirty="0">
                <a:latin typeface="+mj-lt"/>
                <a:cs typeface="Calibri Light" panose="020F0302020204030204" pitchFamily="34" charset="0"/>
              </a:rPr>
              <a:t>– ‘objective’ assessment of the contingent valuation method and establishment of ‘best practice’ </a:t>
            </a:r>
          </a:p>
          <a:p>
            <a:pPr marL="800100" lvl="1" indent="-342900">
              <a:buFont typeface="Arial" panose="020B0604020202020204" pitchFamily="34" charset="0"/>
              <a:buChar char="•"/>
            </a:pPr>
            <a:r>
              <a:rPr lang="en-US" sz="2400" dirty="0">
                <a:latin typeface="+mj-lt"/>
                <a:cs typeface="Calibri Light" panose="020F0302020204030204" pitchFamily="34" charset="0"/>
              </a:rPr>
              <a:t>JEP symposium assessing scientific merit basically poses the question: are these numbers worthless? (Diamond and Hausman, </a:t>
            </a:r>
            <a:r>
              <a:rPr lang="en-US" sz="2400" dirty="0">
                <a:latin typeface="+mj-lt"/>
                <a:cs typeface="Calibri Light" panose="020F0302020204030204" pitchFamily="34" charset="0"/>
                <a:hlinkClick r:id="rId7"/>
              </a:rPr>
              <a:t>1994</a:t>
            </a:r>
            <a:r>
              <a:rPr lang="en-US" sz="2400" dirty="0">
                <a:latin typeface="+mj-lt"/>
                <a:cs typeface="Calibri Light" panose="020F0302020204030204" pitchFamily="34" charset="0"/>
              </a:rPr>
              <a:t>),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66809" y="-271466"/>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History of SP</a:t>
            </a:r>
          </a:p>
        </p:txBody>
      </p:sp>
    </p:spTree>
    <p:custDataLst>
      <p:tags r:id="rId1"/>
    </p:custDataLst>
    <p:extLst>
      <p:ext uri="{BB962C8B-B14F-4D97-AF65-F5344CB8AC3E}">
        <p14:creationId xmlns:p14="http://schemas.microsoft.com/office/powerpoint/2010/main" val="338550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9" y="1121211"/>
            <a:ext cx="11498080" cy="4893647"/>
          </a:xfrm>
          <a:prstGeom prst="rect">
            <a:avLst/>
          </a:prstGeom>
          <a:noFill/>
          <a:effectLst/>
        </p:spPr>
        <p:txBody>
          <a:bodyPr wrap="square" rtlCol="0">
            <a:spAutoFit/>
          </a:bodyPr>
          <a:lstStyle/>
          <a:p>
            <a:pPr lvl="1"/>
            <a:r>
              <a:rPr lang="en-US" sz="2400" i="1" dirty="0">
                <a:latin typeface="+mj-lt"/>
                <a:cs typeface="Calibri Light" panose="020F0302020204030204" pitchFamily="34" charset="0"/>
              </a:rPr>
              <a:t>From 1990-2010</a:t>
            </a:r>
            <a:r>
              <a:rPr lang="en-US" sz="2400" dirty="0">
                <a:latin typeface="+mj-lt"/>
                <a:cs typeface="Calibri Light" panose="020F0302020204030204" pitchFamily="34" charset="0"/>
              </a:rPr>
              <a:t>: a large, multi-faceted research agenda unfolds investigating the validity of SP approaches applied in many different environmental contexts</a:t>
            </a:r>
          </a:p>
          <a:p>
            <a:pPr lvl="1"/>
            <a:endParaRPr lang="en-US" sz="2400" dirty="0">
              <a:latin typeface="+mj-lt"/>
              <a:cs typeface="Calibri Light" panose="020F0302020204030204" pitchFamily="34" charset="0"/>
            </a:endParaRPr>
          </a:p>
          <a:p>
            <a:pPr lvl="1"/>
            <a:r>
              <a:rPr lang="en-US" sz="2400" i="1" dirty="0">
                <a:latin typeface="+mj-lt"/>
                <a:cs typeface="Calibri Light" panose="020F0302020204030204" pitchFamily="34" charset="0"/>
              </a:rPr>
              <a:t>2010 BP (Deepwater Horizon) Spill</a:t>
            </a:r>
          </a:p>
          <a:p>
            <a:pPr marL="800100" lvl="1" indent="-342900">
              <a:buFont typeface="Arial" panose="020B0604020202020204" pitchFamily="34" charset="0"/>
              <a:buChar char="•"/>
            </a:pPr>
            <a:r>
              <a:rPr lang="en-US" sz="2400" dirty="0">
                <a:latin typeface="+mj-lt"/>
                <a:cs typeface="Calibri Light" panose="020F0302020204030204" pitchFamily="34" charset="0"/>
              </a:rPr>
              <a:t>This will sound familiar…</a:t>
            </a:r>
          </a:p>
          <a:p>
            <a:pPr marL="800100" lvl="1" indent="-342900">
              <a:buFont typeface="Arial" panose="020B0604020202020204" pitchFamily="34" charset="0"/>
              <a:buChar char="•"/>
            </a:pPr>
            <a:r>
              <a:rPr lang="en-US" sz="2400" dirty="0">
                <a:latin typeface="+mj-lt"/>
                <a:cs typeface="Calibri Light" panose="020F0302020204030204" pitchFamily="34" charset="0"/>
              </a:rPr>
              <a:t>US, Gulf States, BP hire teams of economists to conduct valuation studies and discredit other side’s studies</a:t>
            </a:r>
          </a:p>
          <a:p>
            <a:pPr marL="800100" lvl="1" indent="-342900">
              <a:buFont typeface="Arial" panose="020B0604020202020204" pitchFamily="34" charset="0"/>
              <a:buChar char="•"/>
            </a:pPr>
            <a:r>
              <a:rPr lang="en-US" sz="2400" dirty="0">
                <a:latin typeface="+mj-lt"/>
                <a:cs typeface="Calibri Light" panose="020F0302020204030204" pitchFamily="34" charset="0"/>
              </a:rPr>
              <a:t>Bishop et al (</a:t>
            </a:r>
            <a:r>
              <a:rPr lang="en-US" sz="2400" dirty="0">
                <a:latin typeface="+mj-lt"/>
                <a:cs typeface="Calibri Light" panose="020F0302020204030204" pitchFamily="34" charset="0"/>
                <a:hlinkClick r:id="rId4"/>
              </a:rPr>
              <a:t>2017</a:t>
            </a:r>
            <a:r>
              <a:rPr lang="en-US" sz="2400" dirty="0">
                <a:latin typeface="+mj-lt"/>
                <a:cs typeface="Calibri Light" panose="020F0302020204030204" pitchFamily="34" charset="0"/>
              </a:rPr>
              <a:t>): $17.2b in damages</a:t>
            </a:r>
          </a:p>
          <a:p>
            <a:pPr marL="800100" lvl="1" indent="-342900">
              <a:buFont typeface="Arial" panose="020B0604020202020204" pitchFamily="34" charset="0"/>
              <a:buChar char="•"/>
            </a:pPr>
            <a:r>
              <a:rPr lang="en-US" sz="2400" i="1" dirty="0">
                <a:latin typeface="+mj-lt"/>
                <a:cs typeface="Calibri Light" panose="020F0302020204030204" pitchFamily="34" charset="0"/>
                <a:hlinkClick r:id="rId5"/>
              </a:rPr>
              <a:t>JEP</a:t>
            </a:r>
            <a:r>
              <a:rPr lang="en-US" sz="2400" dirty="0">
                <a:latin typeface="+mj-lt"/>
                <a:cs typeface="Calibri Light" panose="020F0302020204030204" pitchFamily="34" charset="0"/>
                <a:hlinkClick r:id="rId5"/>
              </a:rPr>
              <a:t> symposium </a:t>
            </a:r>
            <a:r>
              <a:rPr lang="en-US" sz="2400" dirty="0">
                <a:latin typeface="+mj-lt"/>
                <a:cs typeface="Calibri Light" panose="020F0302020204030204" pitchFamily="34" charset="0"/>
              </a:rPr>
              <a:t>assessing scientific merit of the methods…</a:t>
            </a:r>
          </a:p>
          <a:p>
            <a:pPr marL="1257300" lvl="2" indent="-342900">
              <a:buFont typeface="Arial" panose="020B0604020202020204" pitchFamily="34" charset="0"/>
              <a:buChar char="•"/>
            </a:pPr>
            <a:r>
              <a:rPr lang="en-US" sz="2400" dirty="0">
                <a:latin typeface="+mj-lt"/>
                <a:cs typeface="Calibri Light" panose="020F0302020204030204" pitchFamily="34" charset="0"/>
              </a:rPr>
              <a:t>But this time: more than 2,500 published articles, 25 books, much accumulated wisdom on best practices to discuss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66809" y="-271466"/>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History of SP</a:t>
            </a:r>
          </a:p>
        </p:txBody>
      </p:sp>
    </p:spTree>
    <p:custDataLst>
      <p:tags r:id="rId1"/>
    </p:custDataLst>
    <p:extLst>
      <p:ext uri="{BB962C8B-B14F-4D97-AF65-F5344CB8AC3E}">
        <p14:creationId xmlns:p14="http://schemas.microsoft.com/office/powerpoint/2010/main" val="206035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166810" y="-304160"/>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chemeClr val="tx1"/>
                </a:solidFill>
                <a:latin typeface="+mj-lt"/>
              </a:rPr>
              <a:t>Some examples: discrete choice experiments</a:t>
            </a:r>
          </a:p>
        </p:txBody>
      </p:sp>
      <p:pic>
        <p:nvPicPr>
          <p:cNvPr id="4" name="Picture 3">
            <a:extLst>
              <a:ext uri="{FF2B5EF4-FFF2-40B4-BE49-F238E27FC236}">
                <a16:creationId xmlns:a16="http://schemas.microsoft.com/office/drawing/2014/main" id="{47C00095-8EA7-449E-BA8C-1B7D4BA38FCD}"/>
              </a:ext>
            </a:extLst>
          </p:cNvPr>
          <p:cNvPicPr>
            <a:picLocks noChangeAspect="1"/>
          </p:cNvPicPr>
          <p:nvPr/>
        </p:nvPicPr>
        <p:blipFill>
          <a:blip r:embed="rId4"/>
          <a:stretch>
            <a:fillRect/>
          </a:stretch>
        </p:blipFill>
        <p:spPr>
          <a:xfrm>
            <a:off x="858711" y="1006113"/>
            <a:ext cx="5799765" cy="4845774"/>
          </a:xfrm>
          <a:prstGeom prst="rect">
            <a:avLst/>
          </a:prstGeom>
        </p:spPr>
      </p:pic>
      <p:pic>
        <p:nvPicPr>
          <p:cNvPr id="6" name="Picture 5">
            <a:extLst>
              <a:ext uri="{FF2B5EF4-FFF2-40B4-BE49-F238E27FC236}">
                <a16:creationId xmlns:a16="http://schemas.microsoft.com/office/drawing/2014/main" id="{87BC95D6-980C-43CE-8142-9F99767EBC1D}"/>
              </a:ext>
            </a:extLst>
          </p:cNvPr>
          <p:cNvPicPr>
            <a:picLocks noChangeAspect="1"/>
          </p:cNvPicPr>
          <p:nvPr/>
        </p:nvPicPr>
        <p:blipFill>
          <a:blip r:embed="rId5"/>
          <a:stretch>
            <a:fillRect/>
          </a:stretch>
        </p:blipFill>
        <p:spPr>
          <a:xfrm>
            <a:off x="7285382" y="3502931"/>
            <a:ext cx="4734495" cy="1830200"/>
          </a:xfrm>
          <a:prstGeom prst="rect">
            <a:avLst/>
          </a:prstGeom>
        </p:spPr>
      </p:pic>
      <p:sp>
        <p:nvSpPr>
          <p:cNvPr id="2" name="Arrow: Right 1">
            <a:extLst>
              <a:ext uri="{FF2B5EF4-FFF2-40B4-BE49-F238E27FC236}">
                <a16:creationId xmlns:a16="http://schemas.microsoft.com/office/drawing/2014/main" id="{7DC79E15-0D0E-1FA2-DB5D-5C171F8931C3}"/>
              </a:ext>
            </a:extLst>
          </p:cNvPr>
          <p:cNvSpPr/>
          <p:nvPr/>
        </p:nvSpPr>
        <p:spPr>
          <a:xfrm rot="18844589">
            <a:off x="6716950" y="4879478"/>
            <a:ext cx="594304" cy="414584"/>
          </a:xfrm>
          <a:prstGeom prst="rightArrow">
            <a:avLst>
              <a:gd name="adj1" fmla="val 50000"/>
              <a:gd name="adj2" fmla="val 565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905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166809" y="-271466"/>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chemeClr val="tx1"/>
                </a:solidFill>
                <a:latin typeface="+mj-lt"/>
              </a:rPr>
              <a:t>Some examples: contingent valuation</a:t>
            </a:r>
          </a:p>
        </p:txBody>
      </p:sp>
      <p:pic>
        <p:nvPicPr>
          <p:cNvPr id="3" name="Picture 2">
            <a:extLst>
              <a:ext uri="{FF2B5EF4-FFF2-40B4-BE49-F238E27FC236}">
                <a16:creationId xmlns:a16="http://schemas.microsoft.com/office/drawing/2014/main" id="{8115C08A-0182-45A9-BABE-96BB41A9BEAF}"/>
              </a:ext>
            </a:extLst>
          </p:cNvPr>
          <p:cNvPicPr>
            <a:picLocks noChangeAspect="1"/>
          </p:cNvPicPr>
          <p:nvPr/>
        </p:nvPicPr>
        <p:blipFill>
          <a:blip r:embed="rId4"/>
          <a:stretch>
            <a:fillRect/>
          </a:stretch>
        </p:blipFill>
        <p:spPr>
          <a:xfrm>
            <a:off x="564774" y="1665800"/>
            <a:ext cx="11062447" cy="4160020"/>
          </a:xfrm>
          <a:prstGeom prst="rect">
            <a:avLst/>
          </a:prstGeom>
        </p:spPr>
      </p:pic>
    </p:spTree>
    <p:custDataLst>
      <p:tags r:id="rId1"/>
    </p:custDataLst>
    <p:extLst>
      <p:ext uri="{BB962C8B-B14F-4D97-AF65-F5344CB8AC3E}">
        <p14:creationId xmlns:p14="http://schemas.microsoft.com/office/powerpoint/2010/main" val="354423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8" y="1044227"/>
            <a:ext cx="11498080" cy="2554545"/>
          </a:xfrm>
          <a:prstGeom prst="rect">
            <a:avLst/>
          </a:prstGeom>
          <a:noFill/>
          <a:effectLst/>
        </p:spPr>
        <p:txBody>
          <a:bodyPr wrap="square" rtlCol="0">
            <a:spAutoFit/>
          </a:bodyPr>
          <a:lstStyle/>
          <a:p>
            <a:pPr lvl="1"/>
            <a:r>
              <a:rPr lang="en-US" sz="2000" i="1" dirty="0">
                <a:latin typeface="+mj-lt"/>
                <a:cs typeface="Calibri Light" panose="020F0302020204030204" pitchFamily="34" charset="0"/>
              </a:rPr>
              <a:t>“Imagine that the state agency in charge of water resources in NC is considering a program to improve lake water quality. Under the program being considered, efforts to reduce nitrogen and phosphorus would spread among many different groups. For example,</a:t>
            </a:r>
          </a:p>
          <a:p>
            <a:pPr marL="1257300" lvl="2" indent="-342900">
              <a:buFont typeface="Arial" panose="020B0604020202020204" pitchFamily="34" charset="0"/>
              <a:buChar char="•"/>
            </a:pPr>
            <a:r>
              <a:rPr lang="en-US" sz="2000" i="1" dirty="0">
                <a:latin typeface="+mj-lt"/>
                <a:cs typeface="Calibri Light" panose="020F0302020204030204" pitchFamily="34" charset="0"/>
              </a:rPr>
              <a:t>sewage treatment plants would have to install better treatment systems;</a:t>
            </a:r>
          </a:p>
          <a:p>
            <a:pPr marL="1257300" lvl="2" indent="-342900">
              <a:buFont typeface="Arial" panose="020B0604020202020204" pitchFamily="34" charset="0"/>
              <a:buChar char="•"/>
            </a:pPr>
            <a:r>
              <a:rPr lang="en-US" sz="2000" i="1" dirty="0">
                <a:latin typeface="+mj-lt"/>
                <a:cs typeface="Calibri Light" panose="020F0302020204030204" pitchFamily="34" charset="0"/>
              </a:rPr>
              <a:t>residents using septic tanks would have to inspect these systems for leakage;</a:t>
            </a:r>
          </a:p>
          <a:p>
            <a:pPr marL="1257300" lvl="2" indent="-342900">
              <a:buFont typeface="Arial" panose="020B0604020202020204" pitchFamily="34" charset="0"/>
              <a:buChar char="•"/>
            </a:pPr>
            <a:r>
              <a:rPr lang="en-US" sz="2000" i="1" dirty="0">
                <a:latin typeface="+mj-lt"/>
                <a:cs typeface="Calibri Light" panose="020F0302020204030204" pitchFamily="34" charset="0"/>
              </a:rPr>
              <a:t>towns and housing developments would have to install improved systems for managing water runoff from storms;</a:t>
            </a:r>
          </a:p>
          <a:p>
            <a:pPr marL="1257300" lvl="2" indent="-342900">
              <a:buFont typeface="Arial" panose="020B0604020202020204" pitchFamily="34" charset="0"/>
              <a:buChar char="•"/>
            </a:pPr>
            <a:r>
              <a:rPr lang="en-US" sz="2000" i="1" dirty="0">
                <a:latin typeface="+mj-lt"/>
                <a:cs typeface="Calibri Light" panose="020F0302020204030204" pitchFamily="34" charset="0"/>
              </a:rPr>
              <a:t>farms would have to reduce fertilizer runoff from fields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66809" y="-271466"/>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chemeClr val="tx1"/>
                </a:solidFill>
                <a:latin typeface="+mj-lt"/>
              </a:rPr>
              <a:t>Some examples: contingent valuation</a:t>
            </a:r>
          </a:p>
        </p:txBody>
      </p:sp>
      <p:sp>
        <p:nvSpPr>
          <p:cNvPr id="10" name="TextBox 9">
            <a:extLst>
              <a:ext uri="{FF2B5EF4-FFF2-40B4-BE49-F238E27FC236}">
                <a16:creationId xmlns:a16="http://schemas.microsoft.com/office/drawing/2014/main" id="{DE5B723D-36D2-4FA3-BD87-B5D5298B45D6}"/>
              </a:ext>
            </a:extLst>
          </p:cNvPr>
          <p:cNvSpPr txBox="1"/>
          <p:nvPr/>
        </p:nvSpPr>
        <p:spPr>
          <a:xfrm>
            <a:off x="811329" y="3790809"/>
            <a:ext cx="6482356" cy="2554545"/>
          </a:xfrm>
          <a:prstGeom prst="rect">
            <a:avLst/>
          </a:prstGeom>
          <a:noFill/>
          <a:effectLst/>
        </p:spPr>
        <p:txBody>
          <a:bodyPr wrap="square" rtlCol="0">
            <a:spAutoFit/>
          </a:bodyPr>
          <a:lstStyle/>
          <a:p>
            <a:r>
              <a:rPr lang="en-US" sz="2000" i="1" dirty="0">
                <a:latin typeface="+mj-lt"/>
                <a:cs typeface="Calibri Light" panose="020F0302020204030204" pitchFamily="34" charset="0"/>
              </a:rPr>
              <a:t>The changes required by the program would have a cost for all North Carolina households. Some of the basic things people spend money on would become more expensive. For example, for homeowners, water bills or costs for maintaining septic systems would go up. For renters, rent or utility bills would go up. </a:t>
            </a:r>
            <a:r>
              <a:rPr lang="en-US" sz="2000" b="1" i="1" dirty="0">
                <a:latin typeface="+mj-lt"/>
                <a:cs typeface="Calibri Light" panose="020F0302020204030204" pitchFamily="34" charset="0"/>
              </a:rPr>
              <a:t>Imagine that for households like yours, starting next year, the program would permanently increase your cost of living by $B per year.”</a:t>
            </a:r>
          </a:p>
        </p:txBody>
      </p:sp>
      <p:pic>
        <p:nvPicPr>
          <p:cNvPr id="13" name="Picture 12">
            <a:extLst>
              <a:ext uri="{FF2B5EF4-FFF2-40B4-BE49-F238E27FC236}">
                <a16:creationId xmlns:a16="http://schemas.microsoft.com/office/drawing/2014/main" id="{BE2AFD41-CE7C-4319-9C84-7D936ABB872C}"/>
              </a:ext>
            </a:extLst>
          </p:cNvPr>
          <p:cNvPicPr>
            <a:picLocks noChangeAspect="1"/>
          </p:cNvPicPr>
          <p:nvPr/>
        </p:nvPicPr>
        <p:blipFill>
          <a:blip r:embed="rId4"/>
          <a:stretch>
            <a:fillRect/>
          </a:stretch>
        </p:blipFill>
        <p:spPr>
          <a:xfrm>
            <a:off x="7412019" y="3224605"/>
            <a:ext cx="4604808" cy="2814416"/>
          </a:xfrm>
          <a:prstGeom prst="rect">
            <a:avLst/>
          </a:prstGeom>
        </p:spPr>
      </p:pic>
    </p:spTree>
    <p:custDataLst>
      <p:tags r:id="rId1"/>
    </p:custDataLst>
    <p:extLst>
      <p:ext uri="{BB962C8B-B14F-4D97-AF65-F5344CB8AC3E}">
        <p14:creationId xmlns:p14="http://schemas.microsoft.com/office/powerpoint/2010/main" val="35771173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23180</TotalTime>
  <Words>4116</Words>
  <Application>Microsoft Office PowerPoint</Application>
  <PresentationFormat>Widescreen</PresentationFormat>
  <Paragraphs>300</Paragraphs>
  <Slides>40</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 Math</vt:lpstr>
      <vt:lpstr>ff-more-web-pro</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Theising, Adam</cp:lastModifiedBy>
  <cp:revision>684</cp:revision>
  <dcterms:created xsi:type="dcterms:W3CDTF">2018-08-24T16:58:07Z</dcterms:created>
  <dcterms:modified xsi:type="dcterms:W3CDTF">2023-09-18T13:51:20Z</dcterms:modified>
</cp:coreProperties>
</file>