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15" r:id="rId2"/>
    <p:sldId id="436" r:id="rId3"/>
    <p:sldId id="403" r:id="rId4"/>
    <p:sldId id="404" r:id="rId5"/>
    <p:sldId id="410" r:id="rId6"/>
    <p:sldId id="411" r:id="rId7"/>
    <p:sldId id="412" r:id="rId8"/>
    <p:sldId id="329" r:id="rId9"/>
    <p:sldId id="407" r:id="rId10"/>
    <p:sldId id="437" r:id="rId11"/>
    <p:sldId id="438" r:id="rId12"/>
    <p:sldId id="440" r:id="rId13"/>
    <p:sldId id="439" r:id="rId14"/>
    <p:sldId id="441" r:id="rId15"/>
    <p:sldId id="442" r:id="rId16"/>
    <p:sldId id="444" r:id="rId17"/>
    <p:sldId id="443" r:id="rId18"/>
    <p:sldId id="445" r:id="rId19"/>
    <p:sldId id="446" r:id="rId20"/>
    <p:sldId id="450" r:id="rId21"/>
    <p:sldId id="451" r:id="rId22"/>
    <p:sldId id="452" r:id="rId23"/>
    <p:sldId id="453" r:id="rId24"/>
    <p:sldId id="454" r:id="rId25"/>
    <p:sldId id="455" r:id="rId26"/>
    <p:sldId id="456" r:id="rId27"/>
    <p:sldId id="457" r:id="rId28"/>
    <p:sldId id="458" r:id="rId29"/>
    <p:sldId id="449" r:id="rId30"/>
    <p:sldId id="448" r:id="rId31"/>
    <p:sldId id="402" r:id="rId32"/>
    <p:sldId id="408" r:id="rId33"/>
    <p:sldId id="409" r:id="rId34"/>
    <p:sldId id="433" r:id="rId35"/>
    <p:sldId id="434" r:id="rId36"/>
    <p:sldId id="419" r:id="rId37"/>
    <p:sldId id="422" r:id="rId38"/>
    <p:sldId id="426" r:id="rId39"/>
    <p:sldId id="435" r:id="rId40"/>
    <p:sldId id="414" r:id="rId41"/>
    <p:sldId id="427" r:id="rId42"/>
    <p:sldId id="43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36"/>
            <p14:sldId id="403"/>
            <p14:sldId id="404"/>
            <p14:sldId id="410"/>
            <p14:sldId id="411"/>
            <p14:sldId id="412"/>
            <p14:sldId id="329"/>
            <p14:sldId id="407"/>
            <p14:sldId id="437"/>
            <p14:sldId id="438"/>
            <p14:sldId id="440"/>
            <p14:sldId id="439"/>
            <p14:sldId id="441"/>
            <p14:sldId id="442"/>
            <p14:sldId id="444"/>
            <p14:sldId id="443"/>
            <p14:sldId id="445"/>
            <p14:sldId id="446"/>
            <p14:sldId id="450"/>
            <p14:sldId id="451"/>
            <p14:sldId id="452"/>
            <p14:sldId id="453"/>
            <p14:sldId id="454"/>
            <p14:sldId id="455"/>
            <p14:sldId id="456"/>
            <p14:sldId id="457"/>
            <p14:sldId id="458"/>
            <p14:sldId id="449"/>
            <p14:sldId id="448"/>
            <p14:sldId id="402"/>
            <p14:sldId id="408"/>
            <p14:sldId id="409"/>
            <p14:sldId id="433"/>
            <p14:sldId id="434"/>
            <p14:sldId id="419"/>
            <p14:sldId id="422"/>
            <p14:sldId id="426"/>
            <p14:sldId id="435"/>
            <p14:sldId id="414"/>
            <p14:sldId id="427"/>
            <p14:sldId id="432"/>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C00000"/>
    <a:srgbClr val="DDDDDD"/>
    <a:srgbClr val="FF9900"/>
    <a:srgbClr val="2E6187"/>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6" autoAdjust="0"/>
    <p:restoredTop sz="84129" autoAdjust="0"/>
  </p:normalViewPr>
  <p:slideViewPr>
    <p:cSldViewPr snapToGrid="0">
      <p:cViewPr>
        <p:scale>
          <a:sx n="56" d="100"/>
          <a:sy n="56" d="100"/>
        </p:scale>
        <p:origin x="2472" y="9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389B62FC-388E-4E1C-8375-7A4369289FAE}"/>
    <pc:docChg chg="undo redo custSel addSld delSld modSld sldOrd modMainMaster modSection">
      <pc:chgData name="Parthum, Bryan" userId="0944d42a-0297-47b7-847f-b5cd4d2f087f" providerId="ADAL" clId="{389B62FC-388E-4E1C-8375-7A4369289FAE}" dt="2022-09-07T19:57:35.609" v="11170" actId="6549"/>
      <pc:docMkLst>
        <pc:docMk/>
      </pc:docMkLst>
      <pc:sldChg chg="modSp mod">
        <pc:chgData name="Parthum, Bryan" userId="0944d42a-0297-47b7-847f-b5cd4d2f087f" providerId="ADAL" clId="{389B62FC-388E-4E1C-8375-7A4369289FAE}" dt="2022-09-07T02:07:21.413" v="1276"/>
        <pc:sldMkLst>
          <pc:docMk/>
          <pc:sldMk cId="2768470357" sldId="315"/>
        </pc:sldMkLst>
        <pc:spChg chg="mod">
          <ac:chgData name="Parthum, Bryan" userId="0944d42a-0297-47b7-847f-b5cd4d2f087f" providerId="ADAL" clId="{389B62FC-388E-4E1C-8375-7A4369289FAE}" dt="2022-09-07T02:07:21.413" v="1276"/>
          <ac:spMkLst>
            <pc:docMk/>
            <pc:sldMk cId="2768470357" sldId="315"/>
            <ac:spMk id="7" creationId="{00000000-0000-0000-0000-000000000000}"/>
          </ac:spMkLst>
        </pc:spChg>
      </pc:sldChg>
      <pc:sldChg chg="addSp delSp modSp add del mod ord">
        <pc:chgData name="Parthum, Bryan" userId="0944d42a-0297-47b7-847f-b5cd4d2f087f" providerId="ADAL" clId="{389B62FC-388E-4E1C-8375-7A4369289FAE}" dt="2022-09-07T14:47:47.431" v="4797" actId="1076"/>
        <pc:sldMkLst>
          <pc:docMk/>
          <pc:sldMk cId="3119519373" sldId="329"/>
        </pc:sldMkLst>
        <pc:spChg chg="add mod">
          <ac:chgData name="Parthum, Bryan" userId="0944d42a-0297-47b7-847f-b5cd4d2f087f" providerId="ADAL" clId="{389B62FC-388E-4E1C-8375-7A4369289FAE}" dt="2022-09-07T14:47:47.431" v="4797" actId="1076"/>
          <ac:spMkLst>
            <pc:docMk/>
            <pc:sldMk cId="3119519373" sldId="329"/>
            <ac:spMk id="6" creationId="{DC2EBD16-332C-49CF-9145-F26278F551B8}"/>
          </ac:spMkLst>
        </pc:spChg>
        <pc:spChg chg="mod">
          <ac:chgData name="Parthum, Bryan" userId="0944d42a-0297-47b7-847f-b5cd4d2f087f" providerId="ADAL" clId="{389B62FC-388E-4E1C-8375-7A4369289FAE}" dt="2022-09-07T13:42:27.315" v="3346" actId="14100"/>
          <ac:spMkLst>
            <pc:docMk/>
            <pc:sldMk cId="3119519373" sldId="329"/>
            <ac:spMk id="8" creationId="{363A6E82-AC88-40FF-8D05-2549474AF673}"/>
          </ac:spMkLst>
        </pc:spChg>
        <pc:spChg chg="mod">
          <ac:chgData name="Parthum, Bryan" userId="0944d42a-0297-47b7-847f-b5cd4d2f087f" providerId="ADAL" clId="{389B62FC-388E-4E1C-8375-7A4369289FAE}" dt="2022-09-07T02:24:44.366" v="1883" actId="1076"/>
          <ac:spMkLst>
            <pc:docMk/>
            <pc:sldMk cId="3119519373" sldId="329"/>
            <ac:spMk id="10" creationId="{9618D731-B42D-4F24-957F-613802B3C3BC}"/>
          </ac:spMkLst>
        </pc:spChg>
        <pc:picChg chg="del mod">
          <ac:chgData name="Parthum, Bryan" userId="0944d42a-0297-47b7-847f-b5cd4d2f087f" providerId="ADAL" clId="{389B62FC-388E-4E1C-8375-7A4369289FAE}" dt="2022-09-07T02:17:45.747" v="1681" actId="478"/>
          <ac:picMkLst>
            <pc:docMk/>
            <pc:sldMk cId="3119519373" sldId="329"/>
            <ac:picMk id="3" creationId="{325BE659-77C9-4A72-9FC1-04F44707B5BE}"/>
          </ac:picMkLst>
        </pc:picChg>
        <pc:picChg chg="mod">
          <ac:chgData name="Parthum, Bryan" userId="0944d42a-0297-47b7-847f-b5cd4d2f087f" providerId="ADAL" clId="{389B62FC-388E-4E1C-8375-7A4369289FAE}" dt="2022-09-07T02:24:39.320" v="1882" actId="1076"/>
          <ac:picMkLst>
            <pc:docMk/>
            <pc:sldMk cId="3119519373" sldId="329"/>
            <ac:picMk id="9" creationId="{7D4B0BB9-9122-41E3-B8AC-5EB6BF9B7568}"/>
          </ac:picMkLst>
        </pc:picChg>
      </pc:sldChg>
      <pc:sldChg chg="modSp mod">
        <pc:chgData name="Parthum, Bryan" userId="0944d42a-0297-47b7-847f-b5cd4d2f087f" providerId="ADAL" clId="{389B62FC-388E-4E1C-8375-7A4369289FAE}" dt="2022-09-07T13:55:00.297" v="3599" actId="20577"/>
        <pc:sldMkLst>
          <pc:docMk/>
          <pc:sldMk cId="2111565500" sldId="348"/>
        </pc:sldMkLst>
        <pc:spChg chg="mod">
          <ac:chgData name="Parthum, Bryan" userId="0944d42a-0297-47b7-847f-b5cd4d2f087f" providerId="ADAL" clId="{389B62FC-388E-4E1C-8375-7A4369289FAE}" dt="2022-09-07T13:55:00.297" v="3599" actId="20577"/>
          <ac:spMkLst>
            <pc:docMk/>
            <pc:sldMk cId="2111565500" sldId="348"/>
            <ac:spMk id="6" creationId="{00000000-0000-0000-0000-000000000000}"/>
          </ac:spMkLst>
        </pc:spChg>
        <pc:spChg chg="mod">
          <ac:chgData name="Parthum, Bryan" userId="0944d42a-0297-47b7-847f-b5cd4d2f087f" providerId="ADAL" clId="{389B62FC-388E-4E1C-8375-7A4369289FAE}" dt="2022-09-07T13:37:29.026" v="3341" actId="6549"/>
          <ac:spMkLst>
            <pc:docMk/>
            <pc:sldMk cId="2111565500" sldId="348"/>
            <ac:spMk id="8" creationId="{363A6E82-AC88-40FF-8D05-2549474AF673}"/>
          </ac:spMkLst>
        </pc:spChg>
      </pc:sldChg>
      <pc:sldChg chg="del">
        <pc:chgData name="Parthum, Bryan" userId="0944d42a-0297-47b7-847f-b5cd4d2f087f" providerId="ADAL" clId="{389B62FC-388E-4E1C-8375-7A4369289FAE}" dt="2022-09-06T14:26:37.224" v="0" actId="47"/>
        <pc:sldMkLst>
          <pc:docMk/>
          <pc:sldMk cId="1314667311" sldId="361"/>
        </pc:sldMkLst>
      </pc:sldChg>
      <pc:sldChg chg="del">
        <pc:chgData name="Parthum, Bryan" userId="0944d42a-0297-47b7-847f-b5cd4d2f087f" providerId="ADAL" clId="{389B62FC-388E-4E1C-8375-7A4369289FAE}" dt="2022-09-06T14:26:37.925" v="1" actId="47"/>
        <pc:sldMkLst>
          <pc:docMk/>
          <pc:sldMk cId="2062271143" sldId="362"/>
        </pc:sldMkLst>
      </pc:sldChg>
      <pc:sldChg chg="del">
        <pc:chgData name="Parthum, Bryan" userId="0944d42a-0297-47b7-847f-b5cd4d2f087f" providerId="ADAL" clId="{389B62FC-388E-4E1C-8375-7A4369289FAE}" dt="2022-09-06T14:28:02.129" v="279" actId="47"/>
        <pc:sldMkLst>
          <pc:docMk/>
          <pc:sldMk cId="3198281085" sldId="363"/>
        </pc:sldMkLst>
      </pc:sldChg>
      <pc:sldChg chg="del">
        <pc:chgData name="Parthum, Bryan" userId="0944d42a-0297-47b7-847f-b5cd4d2f087f" providerId="ADAL" clId="{389B62FC-388E-4E1C-8375-7A4369289FAE}" dt="2022-09-06T14:28:04.718" v="280" actId="47"/>
        <pc:sldMkLst>
          <pc:docMk/>
          <pc:sldMk cId="2956025657" sldId="364"/>
        </pc:sldMkLst>
      </pc:sldChg>
      <pc:sldChg chg="del">
        <pc:chgData name="Parthum, Bryan" userId="0944d42a-0297-47b7-847f-b5cd4d2f087f" providerId="ADAL" clId="{389B62FC-388E-4E1C-8375-7A4369289FAE}" dt="2022-09-06T14:28:05.373" v="281" actId="47"/>
        <pc:sldMkLst>
          <pc:docMk/>
          <pc:sldMk cId="903375275" sldId="365"/>
        </pc:sldMkLst>
      </pc:sldChg>
      <pc:sldChg chg="del">
        <pc:chgData name="Parthum, Bryan" userId="0944d42a-0297-47b7-847f-b5cd4d2f087f" providerId="ADAL" clId="{389B62FC-388E-4E1C-8375-7A4369289FAE}" dt="2022-09-06T14:28:13.474" v="283" actId="47"/>
        <pc:sldMkLst>
          <pc:docMk/>
          <pc:sldMk cId="4170528689" sldId="366"/>
        </pc:sldMkLst>
      </pc:sldChg>
      <pc:sldChg chg="del">
        <pc:chgData name="Parthum, Bryan" userId="0944d42a-0297-47b7-847f-b5cd4d2f087f" providerId="ADAL" clId="{389B62FC-388E-4E1C-8375-7A4369289FAE}" dt="2022-09-06T14:28:01.305" v="278" actId="47"/>
        <pc:sldMkLst>
          <pc:docMk/>
          <pc:sldMk cId="3688818749" sldId="367"/>
        </pc:sldMkLst>
      </pc:sldChg>
      <pc:sldChg chg="del">
        <pc:chgData name="Parthum, Bryan" userId="0944d42a-0297-47b7-847f-b5cd4d2f087f" providerId="ADAL" clId="{389B62FC-388E-4E1C-8375-7A4369289FAE}" dt="2022-09-06T14:28:00.389" v="277" actId="47"/>
        <pc:sldMkLst>
          <pc:docMk/>
          <pc:sldMk cId="177133863" sldId="368"/>
        </pc:sldMkLst>
      </pc:sldChg>
      <pc:sldChg chg="add del">
        <pc:chgData name="Parthum, Bryan" userId="0944d42a-0297-47b7-847f-b5cd4d2f087f" providerId="ADAL" clId="{389B62FC-388E-4E1C-8375-7A4369289FAE}" dt="2022-09-06T14:27:59.499" v="276" actId="47"/>
        <pc:sldMkLst>
          <pc:docMk/>
          <pc:sldMk cId="1599500337" sldId="369"/>
        </pc:sldMkLst>
      </pc:sldChg>
      <pc:sldChg chg="del">
        <pc:chgData name="Parthum, Bryan" userId="0944d42a-0297-47b7-847f-b5cd4d2f087f" providerId="ADAL" clId="{389B62FC-388E-4E1C-8375-7A4369289FAE}" dt="2022-09-06T14:28:06.090" v="282" actId="47"/>
        <pc:sldMkLst>
          <pc:docMk/>
          <pc:sldMk cId="1755617470" sldId="370"/>
        </pc:sldMkLst>
      </pc:sldChg>
      <pc:sldChg chg="del">
        <pc:chgData name="Parthum, Bryan" userId="0944d42a-0297-47b7-847f-b5cd4d2f087f" providerId="ADAL" clId="{389B62FC-388E-4E1C-8375-7A4369289FAE}" dt="2022-09-06T14:28:13.474" v="283" actId="47"/>
        <pc:sldMkLst>
          <pc:docMk/>
          <pc:sldMk cId="150511416" sldId="371"/>
        </pc:sldMkLst>
      </pc:sldChg>
      <pc:sldChg chg="del">
        <pc:chgData name="Parthum, Bryan" userId="0944d42a-0297-47b7-847f-b5cd4d2f087f" providerId="ADAL" clId="{389B62FC-388E-4E1C-8375-7A4369289FAE}" dt="2022-09-06T14:28:13.474" v="283" actId="47"/>
        <pc:sldMkLst>
          <pc:docMk/>
          <pc:sldMk cId="3396756116" sldId="372"/>
        </pc:sldMkLst>
      </pc:sldChg>
      <pc:sldChg chg="del">
        <pc:chgData name="Parthum, Bryan" userId="0944d42a-0297-47b7-847f-b5cd4d2f087f" providerId="ADAL" clId="{389B62FC-388E-4E1C-8375-7A4369289FAE}" dt="2022-09-06T14:28:13.474" v="283" actId="47"/>
        <pc:sldMkLst>
          <pc:docMk/>
          <pc:sldMk cId="4289398714" sldId="373"/>
        </pc:sldMkLst>
      </pc:sldChg>
      <pc:sldChg chg="del">
        <pc:chgData name="Parthum, Bryan" userId="0944d42a-0297-47b7-847f-b5cd4d2f087f" providerId="ADAL" clId="{389B62FC-388E-4E1C-8375-7A4369289FAE}" dt="2022-09-06T14:28:13.474" v="283" actId="47"/>
        <pc:sldMkLst>
          <pc:docMk/>
          <pc:sldMk cId="718519468" sldId="375"/>
        </pc:sldMkLst>
      </pc:sldChg>
      <pc:sldChg chg="del">
        <pc:chgData name="Parthum, Bryan" userId="0944d42a-0297-47b7-847f-b5cd4d2f087f" providerId="ADAL" clId="{389B62FC-388E-4E1C-8375-7A4369289FAE}" dt="2022-09-06T14:28:13.474" v="283" actId="47"/>
        <pc:sldMkLst>
          <pc:docMk/>
          <pc:sldMk cId="1782488575" sldId="376"/>
        </pc:sldMkLst>
      </pc:sldChg>
      <pc:sldChg chg="del">
        <pc:chgData name="Parthum, Bryan" userId="0944d42a-0297-47b7-847f-b5cd4d2f087f" providerId="ADAL" clId="{389B62FC-388E-4E1C-8375-7A4369289FAE}" dt="2022-09-06T14:28:13.474" v="283" actId="47"/>
        <pc:sldMkLst>
          <pc:docMk/>
          <pc:sldMk cId="2567786901" sldId="377"/>
        </pc:sldMkLst>
      </pc:sldChg>
      <pc:sldChg chg="del">
        <pc:chgData name="Parthum, Bryan" userId="0944d42a-0297-47b7-847f-b5cd4d2f087f" providerId="ADAL" clId="{389B62FC-388E-4E1C-8375-7A4369289FAE}" dt="2022-09-06T14:28:13.474" v="283" actId="47"/>
        <pc:sldMkLst>
          <pc:docMk/>
          <pc:sldMk cId="620093926" sldId="378"/>
        </pc:sldMkLst>
      </pc:sldChg>
      <pc:sldChg chg="del">
        <pc:chgData name="Parthum, Bryan" userId="0944d42a-0297-47b7-847f-b5cd4d2f087f" providerId="ADAL" clId="{389B62FC-388E-4E1C-8375-7A4369289FAE}" dt="2022-09-06T14:28:13.474" v="283" actId="47"/>
        <pc:sldMkLst>
          <pc:docMk/>
          <pc:sldMk cId="107512449" sldId="379"/>
        </pc:sldMkLst>
      </pc:sldChg>
      <pc:sldChg chg="del">
        <pc:chgData name="Parthum, Bryan" userId="0944d42a-0297-47b7-847f-b5cd4d2f087f" providerId="ADAL" clId="{389B62FC-388E-4E1C-8375-7A4369289FAE}" dt="2022-09-06T14:28:13.474" v="283" actId="47"/>
        <pc:sldMkLst>
          <pc:docMk/>
          <pc:sldMk cId="1067057254" sldId="380"/>
        </pc:sldMkLst>
      </pc:sldChg>
      <pc:sldChg chg="del">
        <pc:chgData name="Parthum, Bryan" userId="0944d42a-0297-47b7-847f-b5cd4d2f087f" providerId="ADAL" clId="{389B62FC-388E-4E1C-8375-7A4369289FAE}" dt="2022-09-06T14:28:13.474" v="283" actId="47"/>
        <pc:sldMkLst>
          <pc:docMk/>
          <pc:sldMk cId="4051151722" sldId="381"/>
        </pc:sldMkLst>
      </pc:sldChg>
      <pc:sldChg chg="del">
        <pc:chgData name="Parthum, Bryan" userId="0944d42a-0297-47b7-847f-b5cd4d2f087f" providerId="ADAL" clId="{389B62FC-388E-4E1C-8375-7A4369289FAE}" dt="2022-09-06T14:28:13.474" v="283" actId="47"/>
        <pc:sldMkLst>
          <pc:docMk/>
          <pc:sldMk cId="1824837615" sldId="382"/>
        </pc:sldMkLst>
      </pc:sldChg>
      <pc:sldChg chg="del">
        <pc:chgData name="Parthum, Bryan" userId="0944d42a-0297-47b7-847f-b5cd4d2f087f" providerId="ADAL" clId="{389B62FC-388E-4E1C-8375-7A4369289FAE}" dt="2022-09-06T14:28:13.474" v="283" actId="47"/>
        <pc:sldMkLst>
          <pc:docMk/>
          <pc:sldMk cId="2440472948" sldId="383"/>
        </pc:sldMkLst>
      </pc:sldChg>
      <pc:sldChg chg="del">
        <pc:chgData name="Parthum, Bryan" userId="0944d42a-0297-47b7-847f-b5cd4d2f087f" providerId="ADAL" clId="{389B62FC-388E-4E1C-8375-7A4369289FAE}" dt="2022-09-06T14:28:13.474" v="283" actId="47"/>
        <pc:sldMkLst>
          <pc:docMk/>
          <pc:sldMk cId="1909501492" sldId="384"/>
        </pc:sldMkLst>
      </pc:sldChg>
      <pc:sldChg chg="del">
        <pc:chgData name="Parthum, Bryan" userId="0944d42a-0297-47b7-847f-b5cd4d2f087f" providerId="ADAL" clId="{389B62FC-388E-4E1C-8375-7A4369289FAE}" dt="2022-09-06T14:28:13.474" v="283" actId="47"/>
        <pc:sldMkLst>
          <pc:docMk/>
          <pc:sldMk cId="3320926832" sldId="385"/>
        </pc:sldMkLst>
      </pc:sldChg>
      <pc:sldChg chg="del">
        <pc:chgData name="Parthum, Bryan" userId="0944d42a-0297-47b7-847f-b5cd4d2f087f" providerId="ADAL" clId="{389B62FC-388E-4E1C-8375-7A4369289FAE}" dt="2022-09-06T14:28:13.474" v="283" actId="47"/>
        <pc:sldMkLst>
          <pc:docMk/>
          <pc:sldMk cId="1321138336" sldId="386"/>
        </pc:sldMkLst>
      </pc:sldChg>
      <pc:sldChg chg="del">
        <pc:chgData name="Parthum, Bryan" userId="0944d42a-0297-47b7-847f-b5cd4d2f087f" providerId="ADAL" clId="{389B62FC-388E-4E1C-8375-7A4369289FAE}" dt="2022-09-06T14:28:13.474" v="283" actId="47"/>
        <pc:sldMkLst>
          <pc:docMk/>
          <pc:sldMk cId="4016966488" sldId="387"/>
        </pc:sldMkLst>
      </pc:sldChg>
      <pc:sldChg chg="del">
        <pc:chgData name="Parthum, Bryan" userId="0944d42a-0297-47b7-847f-b5cd4d2f087f" providerId="ADAL" clId="{389B62FC-388E-4E1C-8375-7A4369289FAE}" dt="2022-09-06T14:28:13.474" v="283" actId="47"/>
        <pc:sldMkLst>
          <pc:docMk/>
          <pc:sldMk cId="2728303465" sldId="388"/>
        </pc:sldMkLst>
      </pc:sldChg>
      <pc:sldChg chg="del">
        <pc:chgData name="Parthum, Bryan" userId="0944d42a-0297-47b7-847f-b5cd4d2f087f" providerId="ADAL" clId="{389B62FC-388E-4E1C-8375-7A4369289FAE}" dt="2022-09-06T14:28:13.474" v="283" actId="47"/>
        <pc:sldMkLst>
          <pc:docMk/>
          <pc:sldMk cId="1372740948" sldId="389"/>
        </pc:sldMkLst>
      </pc:sldChg>
      <pc:sldChg chg="del">
        <pc:chgData name="Parthum, Bryan" userId="0944d42a-0297-47b7-847f-b5cd4d2f087f" providerId="ADAL" clId="{389B62FC-388E-4E1C-8375-7A4369289FAE}" dt="2022-09-06T14:28:13.474" v="283" actId="47"/>
        <pc:sldMkLst>
          <pc:docMk/>
          <pc:sldMk cId="1980754250" sldId="390"/>
        </pc:sldMkLst>
      </pc:sldChg>
      <pc:sldChg chg="del">
        <pc:chgData name="Parthum, Bryan" userId="0944d42a-0297-47b7-847f-b5cd4d2f087f" providerId="ADAL" clId="{389B62FC-388E-4E1C-8375-7A4369289FAE}" dt="2022-09-06T14:28:13.474" v="283" actId="47"/>
        <pc:sldMkLst>
          <pc:docMk/>
          <pc:sldMk cId="3141993563" sldId="391"/>
        </pc:sldMkLst>
      </pc:sldChg>
      <pc:sldChg chg="del">
        <pc:chgData name="Parthum, Bryan" userId="0944d42a-0297-47b7-847f-b5cd4d2f087f" providerId="ADAL" clId="{389B62FC-388E-4E1C-8375-7A4369289FAE}" dt="2022-09-06T14:28:13.474" v="283" actId="47"/>
        <pc:sldMkLst>
          <pc:docMk/>
          <pc:sldMk cId="1443732176" sldId="392"/>
        </pc:sldMkLst>
      </pc:sldChg>
      <pc:sldChg chg="del">
        <pc:chgData name="Parthum, Bryan" userId="0944d42a-0297-47b7-847f-b5cd4d2f087f" providerId="ADAL" clId="{389B62FC-388E-4E1C-8375-7A4369289FAE}" dt="2022-09-06T14:28:13.474" v="283" actId="47"/>
        <pc:sldMkLst>
          <pc:docMk/>
          <pc:sldMk cId="3582746829" sldId="393"/>
        </pc:sldMkLst>
      </pc:sldChg>
      <pc:sldChg chg="del">
        <pc:chgData name="Parthum, Bryan" userId="0944d42a-0297-47b7-847f-b5cd4d2f087f" providerId="ADAL" clId="{389B62FC-388E-4E1C-8375-7A4369289FAE}" dt="2022-09-06T14:28:13.474" v="283" actId="47"/>
        <pc:sldMkLst>
          <pc:docMk/>
          <pc:sldMk cId="1239547513" sldId="394"/>
        </pc:sldMkLst>
      </pc:sldChg>
      <pc:sldChg chg="del">
        <pc:chgData name="Parthum, Bryan" userId="0944d42a-0297-47b7-847f-b5cd4d2f087f" providerId="ADAL" clId="{389B62FC-388E-4E1C-8375-7A4369289FAE}" dt="2022-09-06T14:28:13.474" v="283" actId="47"/>
        <pc:sldMkLst>
          <pc:docMk/>
          <pc:sldMk cId="4178883896" sldId="395"/>
        </pc:sldMkLst>
      </pc:sldChg>
      <pc:sldChg chg="del">
        <pc:chgData name="Parthum, Bryan" userId="0944d42a-0297-47b7-847f-b5cd4d2f087f" providerId="ADAL" clId="{389B62FC-388E-4E1C-8375-7A4369289FAE}" dt="2022-09-06T14:28:13.474" v="283" actId="47"/>
        <pc:sldMkLst>
          <pc:docMk/>
          <pc:sldMk cId="3142450274" sldId="396"/>
        </pc:sldMkLst>
      </pc:sldChg>
      <pc:sldChg chg="del">
        <pc:chgData name="Parthum, Bryan" userId="0944d42a-0297-47b7-847f-b5cd4d2f087f" providerId="ADAL" clId="{389B62FC-388E-4E1C-8375-7A4369289FAE}" dt="2022-09-06T14:28:13.474" v="283" actId="47"/>
        <pc:sldMkLst>
          <pc:docMk/>
          <pc:sldMk cId="1681459682" sldId="397"/>
        </pc:sldMkLst>
      </pc:sldChg>
      <pc:sldChg chg="del">
        <pc:chgData name="Parthum, Bryan" userId="0944d42a-0297-47b7-847f-b5cd4d2f087f" providerId="ADAL" clId="{389B62FC-388E-4E1C-8375-7A4369289FAE}" dt="2022-09-06T14:28:13.474" v="283" actId="47"/>
        <pc:sldMkLst>
          <pc:docMk/>
          <pc:sldMk cId="3251851924" sldId="398"/>
        </pc:sldMkLst>
      </pc:sldChg>
      <pc:sldChg chg="del">
        <pc:chgData name="Parthum, Bryan" userId="0944d42a-0297-47b7-847f-b5cd4d2f087f" providerId="ADAL" clId="{389B62FC-388E-4E1C-8375-7A4369289FAE}" dt="2022-09-06T14:28:13.474" v="283" actId="47"/>
        <pc:sldMkLst>
          <pc:docMk/>
          <pc:sldMk cId="4204658775" sldId="399"/>
        </pc:sldMkLst>
      </pc:sldChg>
      <pc:sldChg chg="modSp mod">
        <pc:chgData name="Parthum, Bryan" userId="0944d42a-0297-47b7-847f-b5cd4d2f087f" providerId="ADAL" clId="{389B62FC-388E-4E1C-8375-7A4369289FAE}" dt="2022-09-07T16:16:27.183" v="7794" actId="2711"/>
        <pc:sldMkLst>
          <pc:docMk/>
          <pc:sldMk cId="551665083" sldId="400"/>
        </pc:sldMkLst>
        <pc:spChg chg="mod">
          <ac:chgData name="Parthum, Bryan" userId="0944d42a-0297-47b7-847f-b5cd4d2f087f" providerId="ADAL" clId="{389B62FC-388E-4E1C-8375-7A4369289FAE}" dt="2022-09-07T16:16:19.413" v="7793" actId="2711"/>
          <ac:spMkLst>
            <pc:docMk/>
            <pc:sldMk cId="551665083" sldId="400"/>
            <ac:spMk id="2" creationId="{C41BE140-AF44-4A0D-B0B8-E10E91DA10F2}"/>
          </ac:spMkLst>
        </pc:spChg>
        <pc:spChg chg="mod">
          <ac:chgData name="Parthum, Bryan" userId="0944d42a-0297-47b7-847f-b5cd4d2f087f" providerId="ADAL" clId="{389B62FC-388E-4E1C-8375-7A4369289FAE}" dt="2022-09-07T16:16:27.183" v="7794" actId="2711"/>
          <ac:spMkLst>
            <pc:docMk/>
            <pc:sldMk cId="551665083" sldId="400"/>
            <ac:spMk id="3" creationId="{5E35D933-1EB6-4E26-B8AF-77E161482E4F}"/>
          </ac:spMkLst>
        </pc:spChg>
      </pc:sldChg>
      <pc:sldChg chg="add del">
        <pc:chgData name="Parthum, Bryan" userId="0944d42a-0297-47b7-847f-b5cd4d2f087f" providerId="ADAL" clId="{389B62FC-388E-4E1C-8375-7A4369289FAE}" dt="2022-09-07T16:15:35.560" v="7789" actId="2696"/>
        <pc:sldMkLst>
          <pc:docMk/>
          <pc:sldMk cId="2905991359" sldId="401"/>
        </pc:sldMkLst>
      </pc:sldChg>
      <pc:sldChg chg="addSp delSp modSp add mod">
        <pc:chgData name="Parthum, Bryan" userId="0944d42a-0297-47b7-847f-b5cd4d2f087f" providerId="ADAL" clId="{389B62FC-388E-4E1C-8375-7A4369289FAE}" dt="2022-09-07T14:48:26.999" v="4802" actId="5793"/>
        <pc:sldMkLst>
          <pc:docMk/>
          <pc:sldMk cId="1364495984" sldId="402"/>
        </pc:sldMkLst>
        <pc:spChg chg="add mod">
          <ac:chgData name="Parthum, Bryan" userId="0944d42a-0297-47b7-847f-b5cd4d2f087f" providerId="ADAL" clId="{389B62FC-388E-4E1C-8375-7A4369289FAE}" dt="2022-09-07T14:48:26.999" v="4802" actId="5793"/>
          <ac:spMkLst>
            <pc:docMk/>
            <pc:sldMk cId="1364495984" sldId="402"/>
            <ac:spMk id="4" creationId="{8E5BF3FD-70F5-477B-BD12-44ECCE174087}"/>
          </ac:spMkLst>
        </pc:spChg>
        <pc:spChg chg="del">
          <ac:chgData name="Parthum, Bryan" userId="0944d42a-0297-47b7-847f-b5cd4d2f087f" providerId="ADAL" clId="{389B62FC-388E-4E1C-8375-7A4369289FAE}" dt="2022-09-07T02:07:47.171" v="1278" actId="478"/>
          <ac:spMkLst>
            <pc:docMk/>
            <pc:sldMk cId="1364495984" sldId="402"/>
            <ac:spMk id="6" creationId="{00000000-0000-0000-0000-000000000000}"/>
          </ac:spMkLst>
        </pc:spChg>
        <pc:spChg chg="mod">
          <ac:chgData name="Parthum, Bryan" userId="0944d42a-0297-47b7-847f-b5cd4d2f087f" providerId="ADAL" clId="{389B62FC-388E-4E1C-8375-7A4369289FAE}" dt="2022-09-07T13:46:56.512" v="3364" actId="27636"/>
          <ac:spMkLst>
            <pc:docMk/>
            <pc:sldMk cId="1364495984" sldId="402"/>
            <ac:spMk id="8" creationId="{363A6E82-AC88-40FF-8D05-2549474AF673}"/>
          </ac:spMkLst>
        </pc:spChg>
      </pc:sldChg>
      <pc:sldChg chg="addSp delSp modSp add mod">
        <pc:chgData name="Parthum, Bryan" userId="0944d42a-0297-47b7-847f-b5cd4d2f087f" providerId="ADAL" clId="{389B62FC-388E-4E1C-8375-7A4369289FAE}" dt="2022-09-07T13:58:25.982" v="3869" actId="20577"/>
        <pc:sldMkLst>
          <pc:docMk/>
          <pc:sldMk cId="585161373" sldId="403"/>
        </pc:sldMkLst>
        <pc:spChg chg="add mod">
          <ac:chgData name="Parthum, Bryan" userId="0944d42a-0297-47b7-847f-b5cd4d2f087f" providerId="ADAL" clId="{389B62FC-388E-4E1C-8375-7A4369289FAE}" dt="2022-09-07T13:58:25.982" v="3869" actId="20577"/>
          <ac:spMkLst>
            <pc:docMk/>
            <pc:sldMk cId="585161373" sldId="403"/>
            <ac:spMk id="4" creationId="{BE2A8C41-1767-44DA-9458-B5F30A5AF789}"/>
          </ac:spMkLst>
        </pc:spChg>
        <pc:spChg chg="del mod">
          <ac:chgData name="Parthum, Bryan" userId="0944d42a-0297-47b7-847f-b5cd4d2f087f" providerId="ADAL" clId="{389B62FC-388E-4E1C-8375-7A4369289FAE}" dt="2022-09-07T13:58:12.340" v="3862" actId="478"/>
          <ac:spMkLst>
            <pc:docMk/>
            <pc:sldMk cId="585161373" sldId="403"/>
            <ac:spMk id="6" creationId="{00000000-0000-0000-0000-000000000000}"/>
          </ac:spMkLst>
        </pc:spChg>
        <pc:spChg chg="mod">
          <ac:chgData name="Parthum, Bryan" userId="0944d42a-0297-47b7-847f-b5cd4d2f087f" providerId="ADAL" clId="{389B62FC-388E-4E1C-8375-7A4369289FAE}" dt="2022-09-07T13:55:46.290" v="3630" actId="1076"/>
          <ac:spMkLst>
            <pc:docMk/>
            <pc:sldMk cId="585161373" sldId="403"/>
            <ac:spMk id="8" creationId="{363A6E82-AC88-40FF-8D05-2549474AF673}"/>
          </ac:spMkLst>
        </pc:spChg>
      </pc:sldChg>
      <pc:sldChg chg="addSp delSp modSp add del mod">
        <pc:chgData name="Parthum, Bryan" userId="0944d42a-0297-47b7-847f-b5cd4d2f087f" providerId="ADAL" clId="{389B62FC-388E-4E1C-8375-7A4369289FAE}" dt="2022-09-07T14:49:13.346" v="4809" actId="20577"/>
        <pc:sldMkLst>
          <pc:docMk/>
          <pc:sldMk cId="1774999031" sldId="404"/>
        </pc:sldMkLst>
        <pc:spChg chg="add mod">
          <ac:chgData name="Parthum, Bryan" userId="0944d42a-0297-47b7-847f-b5cd4d2f087f" providerId="ADAL" clId="{389B62FC-388E-4E1C-8375-7A4369289FAE}" dt="2022-09-07T13:55:59.735" v="3632"/>
          <ac:spMkLst>
            <pc:docMk/>
            <pc:sldMk cId="1774999031" sldId="404"/>
            <ac:spMk id="4" creationId="{C1C3A958-9C3A-493B-B52E-D3D9F3A4E041}"/>
          </ac:spMkLst>
        </pc:spChg>
        <pc:spChg chg="mod">
          <ac:chgData name="Parthum, Bryan" userId="0944d42a-0297-47b7-847f-b5cd4d2f087f" providerId="ADAL" clId="{389B62FC-388E-4E1C-8375-7A4369289FAE}" dt="2022-09-07T14:49:13.346" v="4809" actId="20577"/>
          <ac:spMkLst>
            <pc:docMk/>
            <pc:sldMk cId="1774999031" sldId="404"/>
            <ac:spMk id="6" creationId="{00000000-0000-0000-0000-000000000000}"/>
          </ac:spMkLst>
        </pc:spChg>
        <pc:spChg chg="del">
          <ac:chgData name="Parthum, Bryan" userId="0944d42a-0297-47b7-847f-b5cd4d2f087f" providerId="ADAL" clId="{389B62FC-388E-4E1C-8375-7A4369289FAE}" dt="2022-09-07T13:55:59.461" v="3631" actId="478"/>
          <ac:spMkLst>
            <pc:docMk/>
            <pc:sldMk cId="1774999031" sldId="404"/>
            <ac:spMk id="8" creationId="{363A6E82-AC88-40FF-8D05-2549474AF673}"/>
          </ac:spMkLst>
        </pc:spChg>
      </pc:sldChg>
      <pc:sldChg chg="modSp add mod">
        <pc:chgData name="Parthum, Bryan" userId="0944d42a-0297-47b7-847f-b5cd4d2f087f" providerId="ADAL" clId="{389B62FC-388E-4E1C-8375-7A4369289FAE}" dt="2022-09-07T14:10:02.204" v="3912" actId="20577"/>
        <pc:sldMkLst>
          <pc:docMk/>
          <pc:sldMk cId="1476872319" sldId="405"/>
        </pc:sldMkLst>
        <pc:spChg chg="mod">
          <ac:chgData name="Parthum, Bryan" userId="0944d42a-0297-47b7-847f-b5cd4d2f087f" providerId="ADAL" clId="{389B62FC-388E-4E1C-8375-7A4369289FAE}" dt="2022-09-07T14:10:02.204" v="3912" actId="20577"/>
          <ac:spMkLst>
            <pc:docMk/>
            <pc:sldMk cId="1476872319" sldId="405"/>
            <ac:spMk id="6" creationId="{00000000-0000-0000-0000-000000000000}"/>
          </ac:spMkLst>
        </pc:spChg>
      </pc:sldChg>
      <pc:sldChg chg="modSp add mod ord">
        <pc:chgData name="Parthum, Bryan" userId="0944d42a-0297-47b7-847f-b5cd4d2f087f" providerId="ADAL" clId="{389B62FC-388E-4E1C-8375-7A4369289FAE}" dt="2022-09-07T16:06:06.119" v="6352" actId="20578"/>
        <pc:sldMkLst>
          <pc:docMk/>
          <pc:sldMk cId="706031381" sldId="406"/>
        </pc:sldMkLst>
        <pc:spChg chg="mod">
          <ac:chgData name="Parthum, Bryan" userId="0944d42a-0297-47b7-847f-b5cd4d2f087f" providerId="ADAL" clId="{389B62FC-388E-4E1C-8375-7A4369289FAE}" dt="2022-09-07T14:10:57.555" v="3914" actId="20577"/>
          <ac:spMkLst>
            <pc:docMk/>
            <pc:sldMk cId="706031381" sldId="406"/>
            <ac:spMk id="6" creationId="{00000000-0000-0000-0000-000000000000}"/>
          </ac:spMkLst>
        </pc:spChg>
      </pc:sldChg>
      <pc:sldChg chg="modSp add">
        <pc:chgData name="Parthum, Bryan" userId="0944d42a-0297-47b7-847f-b5cd4d2f087f" providerId="ADAL" clId="{389B62FC-388E-4E1C-8375-7A4369289FAE}" dt="2022-09-07T19:48:05.527" v="10156" actId="20577"/>
        <pc:sldMkLst>
          <pc:docMk/>
          <pc:sldMk cId="963327812" sldId="407"/>
        </pc:sldMkLst>
        <pc:spChg chg="mod">
          <ac:chgData name="Parthum, Bryan" userId="0944d42a-0297-47b7-847f-b5cd4d2f087f" providerId="ADAL" clId="{389B62FC-388E-4E1C-8375-7A4369289FAE}" dt="2022-09-07T19:48:05.527" v="10156" actId="20577"/>
          <ac:spMkLst>
            <pc:docMk/>
            <pc:sldMk cId="963327812" sldId="407"/>
            <ac:spMk id="6" creationId="{DC2EBD16-332C-49CF-9145-F26278F551B8}"/>
          </ac:spMkLst>
        </pc:spChg>
      </pc:sldChg>
      <pc:sldChg chg="modSp add mod">
        <pc:chgData name="Parthum, Bryan" userId="0944d42a-0297-47b7-847f-b5cd4d2f087f" providerId="ADAL" clId="{389B62FC-388E-4E1C-8375-7A4369289FAE}" dt="2022-09-07T14:49:47.491" v="4810" actId="20577"/>
        <pc:sldMkLst>
          <pc:docMk/>
          <pc:sldMk cId="1944020164" sldId="408"/>
        </pc:sldMkLst>
        <pc:spChg chg="mod">
          <ac:chgData name="Parthum, Bryan" userId="0944d42a-0297-47b7-847f-b5cd4d2f087f" providerId="ADAL" clId="{389B62FC-388E-4E1C-8375-7A4369289FAE}" dt="2022-09-07T14:49:47.491" v="4810" actId="20577"/>
          <ac:spMkLst>
            <pc:docMk/>
            <pc:sldMk cId="1944020164" sldId="408"/>
            <ac:spMk id="4" creationId="{8E5BF3FD-70F5-477B-BD12-44ECCE174087}"/>
          </ac:spMkLst>
        </pc:spChg>
      </pc:sldChg>
      <pc:sldChg chg="modSp add mod">
        <pc:chgData name="Parthum, Bryan" userId="0944d42a-0297-47b7-847f-b5cd4d2f087f" providerId="ADAL" clId="{389B62FC-388E-4E1C-8375-7A4369289FAE}" dt="2022-09-07T14:49:52.929" v="4811" actId="20577"/>
        <pc:sldMkLst>
          <pc:docMk/>
          <pc:sldMk cId="3630231848" sldId="409"/>
        </pc:sldMkLst>
        <pc:spChg chg="mod">
          <ac:chgData name="Parthum, Bryan" userId="0944d42a-0297-47b7-847f-b5cd4d2f087f" providerId="ADAL" clId="{389B62FC-388E-4E1C-8375-7A4369289FAE}" dt="2022-09-07T14:49:52.929" v="4811" actId="20577"/>
          <ac:spMkLst>
            <pc:docMk/>
            <pc:sldMk cId="3630231848" sldId="409"/>
            <ac:spMk id="4" creationId="{8E5BF3FD-70F5-477B-BD12-44ECCE174087}"/>
          </ac:spMkLst>
        </pc:spChg>
      </pc:sldChg>
      <pc:sldChg chg="modSp add mod">
        <pc:chgData name="Parthum, Bryan" userId="0944d42a-0297-47b7-847f-b5cd4d2f087f" providerId="ADAL" clId="{389B62FC-388E-4E1C-8375-7A4369289FAE}" dt="2022-09-07T15:35:39.143" v="5744" actId="20577"/>
        <pc:sldMkLst>
          <pc:docMk/>
          <pc:sldMk cId="2658154365" sldId="410"/>
        </pc:sldMkLst>
        <pc:spChg chg="mod">
          <ac:chgData name="Parthum, Bryan" userId="0944d42a-0297-47b7-847f-b5cd4d2f087f" providerId="ADAL" clId="{389B62FC-388E-4E1C-8375-7A4369289FAE}" dt="2022-09-07T15:35:39.143" v="5744" actId="20577"/>
          <ac:spMkLst>
            <pc:docMk/>
            <pc:sldMk cId="2658154365" sldId="410"/>
            <ac:spMk id="6" creationId="{00000000-0000-0000-0000-000000000000}"/>
          </ac:spMkLst>
        </pc:spChg>
      </pc:sldChg>
      <pc:sldChg chg="modSp add mod ord">
        <pc:chgData name="Parthum, Bryan" userId="0944d42a-0297-47b7-847f-b5cd4d2f087f" providerId="ADAL" clId="{389B62FC-388E-4E1C-8375-7A4369289FAE}" dt="2022-09-07T15:40:59.572" v="6338" actId="20577"/>
        <pc:sldMkLst>
          <pc:docMk/>
          <pc:sldMk cId="2832547076" sldId="411"/>
        </pc:sldMkLst>
        <pc:spChg chg="mod">
          <ac:chgData name="Parthum, Bryan" userId="0944d42a-0297-47b7-847f-b5cd4d2f087f" providerId="ADAL" clId="{389B62FC-388E-4E1C-8375-7A4369289FAE}" dt="2022-09-07T15:40:59.572" v="6338" actId="20577"/>
          <ac:spMkLst>
            <pc:docMk/>
            <pc:sldMk cId="2832547076" sldId="411"/>
            <ac:spMk id="4" creationId="{8E5BF3FD-70F5-477B-BD12-44ECCE174087}"/>
          </ac:spMkLst>
        </pc:spChg>
        <pc:spChg chg="mod">
          <ac:chgData name="Parthum, Bryan" userId="0944d42a-0297-47b7-847f-b5cd4d2f087f" providerId="ADAL" clId="{389B62FC-388E-4E1C-8375-7A4369289FAE}" dt="2022-09-07T14:55:37.946" v="5039" actId="20577"/>
          <ac:spMkLst>
            <pc:docMk/>
            <pc:sldMk cId="2832547076" sldId="411"/>
            <ac:spMk id="8" creationId="{363A6E82-AC88-40FF-8D05-2549474AF673}"/>
          </ac:spMkLst>
        </pc:spChg>
      </pc:sldChg>
      <pc:sldChg chg="addSp delSp modSp add mod">
        <pc:chgData name="Parthum, Bryan" userId="0944d42a-0297-47b7-847f-b5cd4d2f087f" providerId="ADAL" clId="{389B62FC-388E-4E1C-8375-7A4369289FAE}" dt="2022-09-07T15:28:13.519" v="5732" actId="20577"/>
        <pc:sldMkLst>
          <pc:docMk/>
          <pc:sldMk cId="2149986298" sldId="412"/>
        </pc:sldMkLst>
        <pc:spChg chg="del mod">
          <ac:chgData name="Parthum, Bryan" userId="0944d42a-0297-47b7-847f-b5cd4d2f087f" providerId="ADAL" clId="{389B62FC-388E-4E1C-8375-7A4369289FAE}" dt="2022-09-07T15:26:27.982" v="5680" actId="478"/>
          <ac:spMkLst>
            <pc:docMk/>
            <pc:sldMk cId="2149986298" sldId="412"/>
            <ac:spMk id="4" creationId="{8E5BF3FD-70F5-477B-BD12-44ECCE174087}"/>
          </ac:spMkLst>
        </pc:spChg>
        <pc:spChg chg="add del">
          <ac:chgData name="Parthum, Bryan" userId="0944d42a-0297-47b7-847f-b5cd4d2f087f" providerId="ADAL" clId="{389B62FC-388E-4E1C-8375-7A4369289FAE}" dt="2022-09-07T15:27:44.222" v="5716" actId="22"/>
          <ac:spMkLst>
            <pc:docMk/>
            <pc:sldMk cId="2149986298" sldId="412"/>
            <ac:spMk id="7" creationId="{ED84BF99-401C-4891-AB13-17EEA078F46E}"/>
          </ac:spMkLst>
        </pc:spChg>
        <pc:spChg chg="add del mod">
          <ac:chgData name="Parthum, Bryan" userId="0944d42a-0297-47b7-847f-b5cd4d2f087f" providerId="ADAL" clId="{389B62FC-388E-4E1C-8375-7A4369289FAE}" dt="2022-09-07T15:27:13.222" v="5710" actId="20577"/>
          <ac:spMkLst>
            <pc:docMk/>
            <pc:sldMk cId="2149986298" sldId="412"/>
            <ac:spMk id="8" creationId="{363A6E82-AC88-40FF-8D05-2549474AF673}"/>
          </ac:spMkLst>
        </pc:spChg>
        <pc:spChg chg="add mod">
          <ac:chgData name="Parthum, Bryan" userId="0944d42a-0297-47b7-847f-b5cd4d2f087f" providerId="ADAL" clId="{389B62FC-388E-4E1C-8375-7A4369289FAE}" dt="2022-09-07T15:28:13.519" v="5732" actId="20577"/>
          <ac:spMkLst>
            <pc:docMk/>
            <pc:sldMk cId="2149986298" sldId="412"/>
            <ac:spMk id="9" creationId="{13CB7E5E-950C-4BEF-84F9-21BC66A8CB22}"/>
          </ac:spMkLst>
        </pc:spChg>
        <pc:picChg chg="add mod">
          <ac:chgData name="Parthum, Bryan" userId="0944d42a-0297-47b7-847f-b5cd4d2f087f" providerId="ADAL" clId="{389B62FC-388E-4E1C-8375-7A4369289FAE}" dt="2022-09-07T15:27:22.981" v="5714" actId="1076"/>
          <ac:picMkLst>
            <pc:docMk/>
            <pc:sldMk cId="2149986298" sldId="412"/>
            <ac:picMk id="3" creationId="{911B8C78-8757-4B6F-8062-2AC476E429DA}"/>
          </ac:picMkLst>
        </pc:picChg>
      </pc:sldChg>
      <pc:sldChg chg="modSp add mod ord">
        <pc:chgData name="Parthum, Bryan" userId="0944d42a-0297-47b7-847f-b5cd4d2f087f" providerId="ADAL" clId="{389B62FC-388E-4E1C-8375-7A4369289FAE}" dt="2022-09-07T19:48:35.888" v="10159" actId="20577"/>
        <pc:sldMkLst>
          <pc:docMk/>
          <pc:sldMk cId="2092127334" sldId="413"/>
        </pc:sldMkLst>
        <pc:spChg chg="mod">
          <ac:chgData name="Parthum, Bryan" userId="0944d42a-0297-47b7-847f-b5cd4d2f087f" providerId="ADAL" clId="{389B62FC-388E-4E1C-8375-7A4369289FAE}" dt="2022-09-07T19:48:35.888" v="10159" actId="20577"/>
          <ac:spMkLst>
            <pc:docMk/>
            <pc:sldMk cId="2092127334" sldId="413"/>
            <ac:spMk id="4" creationId="{8E5BF3FD-70F5-477B-BD12-44ECCE174087}"/>
          </ac:spMkLst>
        </pc:spChg>
        <pc:spChg chg="mod">
          <ac:chgData name="Parthum, Bryan" userId="0944d42a-0297-47b7-847f-b5cd4d2f087f" providerId="ADAL" clId="{389B62FC-388E-4E1C-8375-7A4369289FAE}" dt="2022-09-07T16:21:12.670" v="8498" actId="1076"/>
          <ac:spMkLst>
            <pc:docMk/>
            <pc:sldMk cId="2092127334" sldId="413"/>
            <ac:spMk id="8" creationId="{363A6E82-AC88-40FF-8D05-2549474AF673}"/>
          </ac:spMkLst>
        </pc:spChg>
      </pc:sldChg>
      <pc:sldChg chg="modSp add mod">
        <pc:chgData name="Parthum, Bryan" userId="0944d42a-0297-47b7-847f-b5cd4d2f087f" providerId="ADAL" clId="{389B62FC-388E-4E1C-8375-7A4369289FAE}" dt="2022-09-07T16:15:27.462" v="7788" actId="20577"/>
        <pc:sldMkLst>
          <pc:docMk/>
          <pc:sldMk cId="653855855" sldId="414"/>
        </pc:sldMkLst>
        <pc:spChg chg="mod">
          <ac:chgData name="Parthum, Bryan" userId="0944d42a-0297-47b7-847f-b5cd4d2f087f" providerId="ADAL" clId="{389B62FC-388E-4E1C-8375-7A4369289FAE}" dt="2022-09-07T16:15:27.462" v="7788" actId="20577"/>
          <ac:spMkLst>
            <pc:docMk/>
            <pc:sldMk cId="653855855" sldId="414"/>
            <ac:spMk id="4" creationId="{8E5BF3FD-70F5-477B-BD12-44ECCE174087}"/>
          </ac:spMkLst>
        </pc:spChg>
      </pc:sldChg>
      <pc:sldChg chg="addSp delSp modSp add mod">
        <pc:chgData name="Parthum, Bryan" userId="0944d42a-0297-47b7-847f-b5cd4d2f087f" providerId="ADAL" clId="{389B62FC-388E-4E1C-8375-7A4369289FAE}" dt="2022-09-07T19:49:07.428" v="10163" actId="20577"/>
        <pc:sldMkLst>
          <pc:docMk/>
          <pc:sldMk cId="2960834264" sldId="415"/>
        </pc:sldMkLst>
        <pc:spChg chg="mod">
          <ac:chgData name="Parthum, Bryan" userId="0944d42a-0297-47b7-847f-b5cd4d2f087f" providerId="ADAL" clId="{389B62FC-388E-4E1C-8375-7A4369289FAE}" dt="2022-09-07T19:49:07.428" v="10163" actId="20577"/>
          <ac:spMkLst>
            <pc:docMk/>
            <pc:sldMk cId="2960834264" sldId="415"/>
            <ac:spMk id="4" creationId="{8E5BF3FD-70F5-477B-BD12-44ECCE174087}"/>
          </ac:spMkLst>
        </pc:spChg>
        <pc:spChg chg="add del">
          <ac:chgData name="Parthum, Bryan" userId="0944d42a-0297-47b7-847f-b5cd4d2f087f" providerId="ADAL" clId="{389B62FC-388E-4E1C-8375-7A4369289FAE}" dt="2022-09-07T16:30:07.646" v="9135" actId="22"/>
          <ac:spMkLst>
            <pc:docMk/>
            <pc:sldMk cId="2960834264" sldId="415"/>
            <ac:spMk id="5" creationId="{488B80D1-63D7-44DA-BC30-3792D7357863}"/>
          </ac:spMkLst>
        </pc:spChg>
        <pc:spChg chg="mod">
          <ac:chgData name="Parthum, Bryan" userId="0944d42a-0297-47b7-847f-b5cd4d2f087f" providerId="ADAL" clId="{389B62FC-388E-4E1C-8375-7A4369289FAE}" dt="2022-09-07T16:20:37.402" v="8492" actId="1076"/>
          <ac:spMkLst>
            <pc:docMk/>
            <pc:sldMk cId="2960834264" sldId="415"/>
            <ac:spMk id="8" creationId="{363A6E82-AC88-40FF-8D05-2549474AF673}"/>
          </ac:spMkLst>
        </pc:spChg>
      </pc:sldChg>
      <pc:sldChg chg="modSp add mod">
        <pc:chgData name="Parthum, Bryan" userId="0944d42a-0297-47b7-847f-b5cd4d2f087f" providerId="ADAL" clId="{389B62FC-388E-4E1C-8375-7A4369289FAE}" dt="2022-09-07T19:49:55.905" v="10170" actId="20577"/>
        <pc:sldMkLst>
          <pc:docMk/>
          <pc:sldMk cId="3507219300" sldId="416"/>
        </pc:sldMkLst>
        <pc:spChg chg="mod">
          <ac:chgData name="Parthum, Bryan" userId="0944d42a-0297-47b7-847f-b5cd4d2f087f" providerId="ADAL" clId="{389B62FC-388E-4E1C-8375-7A4369289FAE}" dt="2022-09-07T19:49:55.905" v="10170" actId="20577"/>
          <ac:spMkLst>
            <pc:docMk/>
            <pc:sldMk cId="3507219300" sldId="416"/>
            <ac:spMk id="4" creationId="{8E5BF3FD-70F5-477B-BD12-44ECCE174087}"/>
          </ac:spMkLst>
        </pc:spChg>
        <pc:spChg chg="mod">
          <ac:chgData name="Parthum, Bryan" userId="0944d42a-0297-47b7-847f-b5cd4d2f087f" providerId="ADAL" clId="{389B62FC-388E-4E1C-8375-7A4369289FAE}" dt="2022-09-07T16:24:03.254" v="9036" actId="1076"/>
          <ac:spMkLst>
            <pc:docMk/>
            <pc:sldMk cId="3507219300" sldId="416"/>
            <ac:spMk id="8" creationId="{363A6E82-AC88-40FF-8D05-2549474AF673}"/>
          </ac:spMkLst>
        </pc:spChg>
      </pc:sldChg>
      <pc:sldChg chg="modSp add del mod">
        <pc:chgData name="Parthum, Bryan" userId="0944d42a-0297-47b7-847f-b5cd4d2f087f" providerId="ADAL" clId="{389B62FC-388E-4E1C-8375-7A4369289FAE}" dt="2022-09-07T16:37:32.502" v="9386" actId="47"/>
        <pc:sldMkLst>
          <pc:docMk/>
          <pc:sldMk cId="1198557186" sldId="417"/>
        </pc:sldMkLst>
        <pc:spChg chg="mod">
          <ac:chgData name="Parthum, Bryan" userId="0944d42a-0297-47b7-847f-b5cd4d2f087f" providerId="ADAL" clId="{389B62FC-388E-4E1C-8375-7A4369289FAE}" dt="2022-09-07T16:24:11.782" v="9037" actId="1076"/>
          <ac:spMkLst>
            <pc:docMk/>
            <pc:sldMk cId="1198557186" sldId="417"/>
            <ac:spMk id="8" creationId="{363A6E82-AC88-40FF-8D05-2549474AF673}"/>
          </ac:spMkLst>
        </pc:spChg>
      </pc:sldChg>
      <pc:sldChg chg="modSp add mod">
        <pc:chgData name="Parthum, Bryan" userId="0944d42a-0297-47b7-847f-b5cd4d2f087f" providerId="ADAL" clId="{389B62FC-388E-4E1C-8375-7A4369289FAE}" dt="2022-09-07T19:50:19.586" v="10173" actId="20577"/>
        <pc:sldMkLst>
          <pc:docMk/>
          <pc:sldMk cId="2881719942" sldId="418"/>
        </pc:sldMkLst>
        <pc:spChg chg="mod">
          <ac:chgData name="Parthum, Bryan" userId="0944d42a-0297-47b7-847f-b5cd4d2f087f" providerId="ADAL" clId="{389B62FC-388E-4E1C-8375-7A4369289FAE}" dt="2022-09-07T19:50:19.586" v="10173" actId="20577"/>
          <ac:spMkLst>
            <pc:docMk/>
            <pc:sldMk cId="2881719942" sldId="418"/>
            <ac:spMk id="4" creationId="{8E5BF3FD-70F5-477B-BD12-44ECCE174087}"/>
          </ac:spMkLst>
        </pc:spChg>
      </pc:sldChg>
      <pc:sldChg chg="add">
        <pc:chgData name="Parthum, Bryan" userId="0944d42a-0297-47b7-847f-b5cd4d2f087f" providerId="ADAL" clId="{389B62FC-388E-4E1C-8375-7A4369289FAE}" dt="2022-09-07T19:48:26.274" v="10157" actId="2890"/>
        <pc:sldMkLst>
          <pc:docMk/>
          <pc:sldMk cId="37115677" sldId="419"/>
        </pc:sldMkLst>
      </pc:sldChg>
      <pc:sldChg chg="modSp add mod">
        <pc:chgData name="Parthum, Bryan" userId="0944d42a-0297-47b7-847f-b5cd4d2f087f" providerId="ADAL" clId="{389B62FC-388E-4E1C-8375-7A4369289FAE}" dt="2022-09-07T19:49:17.421" v="10165" actId="20577"/>
        <pc:sldMkLst>
          <pc:docMk/>
          <pc:sldMk cId="1336073652" sldId="420"/>
        </pc:sldMkLst>
        <pc:spChg chg="mod">
          <ac:chgData name="Parthum, Bryan" userId="0944d42a-0297-47b7-847f-b5cd4d2f087f" providerId="ADAL" clId="{389B62FC-388E-4E1C-8375-7A4369289FAE}" dt="2022-09-07T19:49:17.421" v="10165" actId="20577"/>
          <ac:spMkLst>
            <pc:docMk/>
            <pc:sldMk cId="1336073652" sldId="420"/>
            <ac:spMk id="4" creationId="{8E5BF3FD-70F5-477B-BD12-44ECCE174087}"/>
          </ac:spMkLst>
        </pc:spChg>
      </pc:sldChg>
      <pc:sldChg chg="add del">
        <pc:chgData name="Parthum, Bryan" userId="0944d42a-0297-47b7-847f-b5cd4d2f087f" providerId="ADAL" clId="{389B62FC-388E-4E1C-8375-7A4369289FAE}" dt="2022-09-07T19:48:51.857" v="10161" actId="2696"/>
        <pc:sldMkLst>
          <pc:docMk/>
          <pc:sldMk cId="3648737929" sldId="420"/>
        </pc:sldMkLst>
      </pc:sldChg>
      <pc:sldChg chg="modSp add mod">
        <pc:chgData name="Parthum, Bryan" userId="0944d42a-0297-47b7-847f-b5cd4d2f087f" providerId="ADAL" clId="{389B62FC-388E-4E1C-8375-7A4369289FAE}" dt="2022-09-07T19:49:35.203" v="10167" actId="20577"/>
        <pc:sldMkLst>
          <pc:docMk/>
          <pc:sldMk cId="2719054879" sldId="421"/>
        </pc:sldMkLst>
        <pc:spChg chg="mod">
          <ac:chgData name="Parthum, Bryan" userId="0944d42a-0297-47b7-847f-b5cd4d2f087f" providerId="ADAL" clId="{389B62FC-388E-4E1C-8375-7A4369289FAE}" dt="2022-09-07T19:49:35.203" v="10167" actId="20577"/>
          <ac:spMkLst>
            <pc:docMk/>
            <pc:sldMk cId="2719054879" sldId="421"/>
            <ac:spMk id="4" creationId="{8E5BF3FD-70F5-477B-BD12-44ECCE174087}"/>
          </ac:spMkLst>
        </pc:spChg>
      </pc:sldChg>
      <pc:sldChg chg="add">
        <pc:chgData name="Parthum, Bryan" userId="0944d42a-0297-47b7-847f-b5cd4d2f087f" providerId="ADAL" clId="{389B62FC-388E-4E1C-8375-7A4369289FAE}" dt="2022-09-07T19:49:30.821" v="10166" actId="2890"/>
        <pc:sldMkLst>
          <pc:docMk/>
          <pc:sldMk cId="1542767096" sldId="422"/>
        </pc:sldMkLst>
      </pc:sldChg>
      <pc:sldChg chg="add">
        <pc:chgData name="Parthum, Bryan" userId="0944d42a-0297-47b7-847f-b5cd4d2f087f" providerId="ADAL" clId="{389B62FC-388E-4E1C-8375-7A4369289FAE}" dt="2022-09-07T19:49:48.448" v="10168" actId="2890"/>
        <pc:sldMkLst>
          <pc:docMk/>
          <pc:sldMk cId="1667768930" sldId="423"/>
        </pc:sldMkLst>
      </pc:sldChg>
      <pc:sldChg chg="modSp add mod">
        <pc:chgData name="Parthum, Bryan" userId="0944d42a-0297-47b7-847f-b5cd4d2f087f" providerId="ADAL" clId="{389B62FC-388E-4E1C-8375-7A4369289FAE}" dt="2022-09-07T19:50:25.683" v="10175" actId="20577"/>
        <pc:sldMkLst>
          <pc:docMk/>
          <pc:sldMk cId="1247953849" sldId="424"/>
        </pc:sldMkLst>
        <pc:spChg chg="mod">
          <ac:chgData name="Parthum, Bryan" userId="0944d42a-0297-47b7-847f-b5cd4d2f087f" providerId="ADAL" clId="{389B62FC-388E-4E1C-8375-7A4369289FAE}" dt="2022-09-07T19:50:25.683" v="10175" actId="20577"/>
          <ac:spMkLst>
            <pc:docMk/>
            <pc:sldMk cId="1247953849" sldId="424"/>
            <ac:spMk id="4" creationId="{8E5BF3FD-70F5-477B-BD12-44ECCE174087}"/>
          </ac:spMkLst>
        </pc:spChg>
      </pc:sldChg>
      <pc:sldChg chg="add del">
        <pc:chgData name="Parthum, Bryan" userId="0944d42a-0297-47b7-847f-b5cd4d2f087f" providerId="ADAL" clId="{389B62FC-388E-4E1C-8375-7A4369289FAE}" dt="2022-09-07T19:50:09.650" v="10171" actId="2696"/>
        <pc:sldMkLst>
          <pc:docMk/>
          <pc:sldMk cId="4102546425" sldId="424"/>
        </pc:sldMkLst>
      </pc:sldChg>
      <pc:sldChg chg="modSp add mod">
        <pc:chgData name="Parthum, Bryan" userId="0944d42a-0297-47b7-847f-b5cd4d2f087f" providerId="ADAL" clId="{389B62FC-388E-4E1C-8375-7A4369289FAE}" dt="2022-09-07T19:50:35.238" v="10177" actId="20577"/>
        <pc:sldMkLst>
          <pc:docMk/>
          <pc:sldMk cId="2698585991" sldId="425"/>
        </pc:sldMkLst>
        <pc:spChg chg="mod">
          <ac:chgData name="Parthum, Bryan" userId="0944d42a-0297-47b7-847f-b5cd4d2f087f" providerId="ADAL" clId="{389B62FC-388E-4E1C-8375-7A4369289FAE}" dt="2022-09-07T19:50:35.238" v="10177" actId="20577"/>
          <ac:spMkLst>
            <pc:docMk/>
            <pc:sldMk cId="2698585991" sldId="425"/>
            <ac:spMk id="4" creationId="{8E5BF3FD-70F5-477B-BD12-44ECCE174087}"/>
          </ac:spMkLst>
        </pc:spChg>
      </pc:sldChg>
      <pc:sldChg chg="modSp add mod">
        <pc:chgData name="Parthum, Bryan" userId="0944d42a-0297-47b7-847f-b5cd4d2f087f" providerId="ADAL" clId="{389B62FC-388E-4E1C-8375-7A4369289FAE}" dt="2022-09-07T19:51:09.540" v="10182" actId="20577"/>
        <pc:sldMkLst>
          <pc:docMk/>
          <pc:sldMk cId="3899060204" sldId="426"/>
        </pc:sldMkLst>
        <pc:spChg chg="mod">
          <ac:chgData name="Parthum, Bryan" userId="0944d42a-0297-47b7-847f-b5cd4d2f087f" providerId="ADAL" clId="{389B62FC-388E-4E1C-8375-7A4369289FAE}" dt="2022-09-07T19:51:09.540" v="10182" actId="20577"/>
          <ac:spMkLst>
            <pc:docMk/>
            <pc:sldMk cId="3899060204" sldId="426"/>
            <ac:spMk id="4" creationId="{8E5BF3FD-70F5-477B-BD12-44ECCE174087}"/>
          </ac:spMkLst>
        </pc:spChg>
      </pc:sldChg>
      <pc:sldChg chg="modSp add mod">
        <pc:chgData name="Parthum, Bryan" userId="0944d42a-0297-47b7-847f-b5cd4d2f087f" providerId="ADAL" clId="{389B62FC-388E-4E1C-8375-7A4369289FAE}" dt="2022-09-07T19:57:35.609" v="11170" actId="6549"/>
        <pc:sldMkLst>
          <pc:docMk/>
          <pc:sldMk cId="2163803366" sldId="427"/>
        </pc:sldMkLst>
        <pc:spChg chg="mod">
          <ac:chgData name="Parthum, Bryan" userId="0944d42a-0297-47b7-847f-b5cd4d2f087f" providerId="ADAL" clId="{389B62FC-388E-4E1C-8375-7A4369289FAE}" dt="2022-09-07T19:57:35.609" v="11170" actId="6549"/>
          <ac:spMkLst>
            <pc:docMk/>
            <pc:sldMk cId="2163803366" sldId="427"/>
            <ac:spMk id="2" creationId="{C41BE140-AF44-4A0D-B0B8-E10E91DA10F2}"/>
          </ac:spMkLst>
        </pc:spChg>
        <pc:spChg chg="mod">
          <ac:chgData name="Parthum, Bryan" userId="0944d42a-0297-47b7-847f-b5cd4d2f087f" providerId="ADAL" clId="{389B62FC-388E-4E1C-8375-7A4369289FAE}" dt="2022-09-07T19:51:36.026" v="10204" actId="1076"/>
          <ac:spMkLst>
            <pc:docMk/>
            <pc:sldMk cId="2163803366" sldId="427"/>
            <ac:spMk id="3" creationId="{5E35D933-1EB6-4E26-B8AF-77E161482E4F}"/>
          </ac:spMkLst>
        </pc:spChg>
      </pc:sldChg>
      <pc:sldMasterChg chg="modSp mod">
        <pc:chgData name="Parthum, Bryan" userId="0944d42a-0297-47b7-847f-b5cd4d2f087f" providerId="ADAL" clId="{389B62FC-388E-4E1C-8375-7A4369289FAE}" dt="2022-09-07T01:18:11.072" v="330" actId="14100"/>
        <pc:sldMasterMkLst>
          <pc:docMk/>
          <pc:sldMasterMk cId="2101269002" sldId="2147483660"/>
        </pc:sldMasterMkLst>
        <pc:spChg chg="mod">
          <ac:chgData name="Parthum, Bryan" userId="0944d42a-0297-47b7-847f-b5cd4d2f087f" providerId="ADAL" clId="{389B62FC-388E-4E1C-8375-7A4369289FAE}" dt="2022-09-07T01:18:11.072" v="330" actId="14100"/>
          <ac:spMkLst>
            <pc:docMk/>
            <pc:sldMasterMk cId="2101269002" sldId="2147483660"/>
            <ac:spMk id="49" creationId="{00000000-0000-0000-0000-000000000000}"/>
          </ac:spMkLst>
        </pc:spChg>
      </pc:sldMasterChg>
    </pc:docChg>
  </pc:docChgLst>
  <pc:docChgLst>
    <pc:chgData name="Theising, Adam" userId="3d7404c7-917c-4350-8197-00e5432fe388" providerId="ADAL" clId="{7FB17A86-66B7-4C36-9C9C-687B584FAF1D}"/>
    <pc:docChg chg="undo redo custSel addSld delSld modSld sldOrd modMainMaster modSection">
      <pc:chgData name="Theising, Adam" userId="3d7404c7-917c-4350-8197-00e5432fe388" providerId="ADAL" clId="{7FB17A86-66B7-4C36-9C9C-687B584FAF1D}" dt="2023-09-04T21:31:09.352" v="13198" actId="313"/>
      <pc:docMkLst>
        <pc:docMk/>
      </pc:docMkLst>
      <pc:sldChg chg="modSp mod">
        <pc:chgData name="Theising, Adam" userId="3d7404c7-917c-4350-8197-00e5432fe388" providerId="ADAL" clId="{7FB17A86-66B7-4C36-9C9C-687B584FAF1D}" dt="2023-09-04T00:55:02.028" v="19" actId="20577"/>
        <pc:sldMkLst>
          <pc:docMk/>
          <pc:sldMk cId="2768470357" sldId="315"/>
        </pc:sldMkLst>
        <pc:spChg chg="mod">
          <ac:chgData name="Theising, Adam" userId="3d7404c7-917c-4350-8197-00e5432fe388" providerId="ADAL" clId="{7FB17A86-66B7-4C36-9C9C-687B584FAF1D}" dt="2023-09-04T00:54:40.629" v="15" actId="20577"/>
          <ac:spMkLst>
            <pc:docMk/>
            <pc:sldMk cId="2768470357" sldId="315"/>
            <ac:spMk id="3" creationId="{00000000-0000-0000-0000-000000000000}"/>
          </ac:spMkLst>
        </pc:spChg>
        <pc:spChg chg="mod">
          <ac:chgData name="Theising, Adam" userId="3d7404c7-917c-4350-8197-00e5432fe388" providerId="ADAL" clId="{7FB17A86-66B7-4C36-9C9C-687B584FAF1D}" dt="2023-09-04T00:55:02.028" v="19" actId="20577"/>
          <ac:spMkLst>
            <pc:docMk/>
            <pc:sldMk cId="2768470357" sldId="315"/>
            <ac:spMk id="7" creationId="{00000000-0000-0000-0000-000000000000}"/>
          </ac:spMkLst>
        </pc:spChg>
      </pc:sldChg>
      <pc:sldChg chg="modSp mod">
        <pc:chgData name="Theising, Adam" userId="3d7404c7-917c-4350-8197-00e5432fe388" providerId="ADAL" clId="{7FB17A86-66B7-4C36-9C9C-687B584FAF1D}" dt="2023-09-04T13:54:37.479" v="2842" actId="1076"/>
        <pc:sldMkLst>
          <pc:docMk/>
          <pc:sldMk cId="3119519373" sldId="329"/>
        </pc:sldMkLst>
        <pc:spChg chg="mod">
          <ac:chgData name="Theising, Adam" userId="3d7404c7-917c-4350-8197-00e5432fe388" providerId="ADAL" clId="{7FB17A86-66B7-4C36-9C9C-687B584FAF1D}" dt="2023-09-04T13:54:37.479" v="2842" actId="1076"/>
          <ac:spMkLst>
            <pc:docMk/>
            <pc:sldMk cId="3119519373" sldId="329"/>
            <ac:spMk id="8" creationId="{363A6E82-AC88-40FF-8D05-2549474AF673}"/>
          </ac:spMkLst>
        </pc:spChg>
      </pc:sldChg>
      <pc:sldChg chg="del">
        <pc:chgData name="Theising, Adam" userId="3d7404c7-917c-4350-8197-00e5432fe388" providerId="ADAL" clId="{7FB17A86-66B7-4C36-9C9C-687B584FAF1D}" dt="2023-09-04T00:55:05.581" v="20" actId="47"/>
        <pc:sldMkLst>
          <pc:docMk/>
          <pc:sldMk cId="2111565500" sldId="348"/>
        </pc:sldMkLst>
      </pc:sldChg>
      <pc:sldChg chg="del">
        <pc:chgData name="Theising, Adam" userId="3d7404c7-917c-4350-8197-00e5432fe388" providerId="ADAL" clId="{7FB17A86-66B7-4C36-9C9C-687B584FAF1D}" dt="2023-09-04T02:12:01.960" v="786" actId="2696"/>
        <pc:sldMkLst>
          <pc:docMk/>
          <pc:sldMk cId="551665083" sldId="400"/>
        </pc:sldMkLst>
      </pc:sldChg>
      <pc:sldChg chg="del">
        <pc:chgData name="Theising, Adam" userId="3d7404c7-917c-4350-8197-00e5432fe388" providerId="ADAL" clId="{7FB17A86-66B7-4C36-9C9C-687B584FAF1D}" dt="2023-09-04T01:52:05.101" v="286" actId="2696"/>
        <pc:sldMkLst>
          <pc:docMk/>
          <pc:sldMk cId="585161373" sldId="403"/>
        </pc:sldMkLst>
      </pc:sldChg>
      <pc:sldChg chg="modSp add mod">
        <pc:chgData name="Theising, Adam" userId="3d7404c7-917c-4350-8197-00e5432fe388" providerId="ADAL" clId="{7FB17A86-66B7-4C36-9C9C-687B584FAF1D}" dt="2023-09-04T13:24:22.655" v="2639"/>
        <pc:sldMkLst>
          <pc:docMk/>
          <pc:sldMk cId="2554729402" sldId="403"/>
        </pc:sldMkLst>
        <pc:spChg chg="mod">
          <ac:chgData name="Theising, Adam" userId="3d7404c7-917c-4350-8197-00e5432fe388" providerId="ADAL" clId="{7FB17A86-66B7-4C36-9C9C-687B584FAF1D}" dt="2023-09-04T13:24:22.655" v="2639"/>
          <ac:spMkLst>
            <pc:docMk/>
            <pc:sldMk cId="2554729402" sldId="403"/>
            <ac:spMk id="4" creationId="{BE2A8C41-1767-44DA-9458-B5F30A5AF789}"/>
          </ac:spMkLst>
        </pc:spChg>
      </pc:sldChg>
      <pc:sldChg chg="del">
        <pc:chgData name="Theising, Adam" userId="3d7404c7-917c-4350-8197-00e5432fe388" providerId="ADAL" clId="{7FB17A86-66B7-4C36-9C9C-687B584FAF1D}" dt="2023-09-04T01:52:05.101" v="286" actId="2696"/>
        <pc:sldMkLst>
          <pc:docMk/>
          <pc:sldMk cId="1774999031" sldId="404"/>
        </pc:sldMkLst>
      </pc:sldChg>
      <pc:sldChg chg="modSp add mod">
        <pc:chgData name="Theising, Adam" userId="3d7404c7-917c-4350-8197-00e5432fe388" providerId="ADAL" clId="{7FB17A86-66B7-4C36-9C9C-687B584FAF1D}" dt="2023-09-04T13:53:19.904" v="2832" actId="1076"/>
        <pc:sldMkLst>
          <pc:docMk/>
          <pc:sldMk cId="1878642040" sldId="404"/>
        </pc:sldMkLst>
        <pc:spChg chg="mod">
          <ac:chgData name="Theising, Adam" userId="3d7404c7-917c-4350-8197-00e5432fe388" providerId="ADAL" clId="{7FB17A86-66B7-4C36-9C9C-687B584FAF1D}" dt="2023-09-04T13:53:19.904" v="2832" actId="1076"/>
          <ac:spMkLst>
            <pc:docMk/>
            <pc:sldMk cId="1878642040" sldId="404"/>
            <ac:spMk id="6" creationId="{00000000-0000-0000-0000-000000000000}"/>
          </ac:spMkLst>
        </pc:spChg>
      </pc:sldChg>
      <pc:sldChg chg="del">
        <pc:chgData name="Theising, Adam" userId="3d7404c7-917c-4350-8197-00e5432fe388" providerId="ADAL" clId="{7FB17A86-66B7-4C36-9C9C-687B584FAF1D}" dt="2023-09-04T00:55:06.519" v="21" actId="47"/>
        <pc:sldMkLst>
          <pc:docMk/>
          <pc:sldMk cId="1476872319" sldId="405"/>
        </pc:sldMkLst>
      </pc:sldChg>
      <pc:sldChg chg="del">
        <pc:chgData name="Theising, Adam" userId="3d7404c7-917c-4350-8197-00e5432fe388" providerId="ADAL" clId="{7FB17A86-66B7-4C36-9C9C-687B584FAF1D}" dt="2023-09-04T00:55:09.548" v="22" actId="47"/>
        <pc:sldMkLst>
          <pc:docMk/>
          <pc:sldMk cId="706031381" sldId="406"/>
        </pc:sldMkLst>
      </pc:sldChg>
      <pc:sldChg chg="modSp mod">
        <pc:chgData name="Theising, Adam" userId="3d7404c7-917c-4350-8197-00e5432fe388" providerId="ADAL" clId="{7FB17A86-66B7-4C36-9C9C-687B584FAF1D}" dt="2023-09-04T01:36:50.521" v="283" actId="20577"/>
        <pc:sldMkLst>
          <pc:docMk/>
          <pc:sldMk cId="963327812" sldId="407"/>
        </pc:sldMkLst>
        <pc:spChg chg="mod">
          <ac:chgData name="Theising, Adam" userId="3d7404c7-917c-4350-8197-00e5432fe388" providerId="ADAL" clId="{7FB17A86-66B7-4C36-9C9C-687B584FAF1D}" dt="2023-09-04T01:36:50.521" v="283" actId="20577"/>
          <ac:spMkLst>
            <pc:docMk/>
            <pc:sldMk cId="963327812" sldId="407"/>
            <ac:spMk id="6" creationId="{DC2EBD16-332C-49CF-9145-F26278F551B8}"/>
          </ac:spMkLst>
        </pc:spChg>
      </pc:sldChg>
      <pc:sldChg chg="modSp mod">
        <pc:chgData name="Theising, Adam" userId="3d7404c7-917c-4350-8197-00e5432fe388" providerId="ADAL" clId="{7FB17A86-66B7-4C36-9C9C-687B584FAF1D}" dt="2023-09-04T13:55:08.773" v="2843" actId="113"/>
        <pc:sldMkLst>
          <pc:docMk/>
          <pc:sldMk cId="3630231848" sldId="409"/>
        </pc:sldMkLst>
        <pc:spChg chg="mod">
          <ac:chgData name="Theising, Adam" userId="3d7404c7-917c-4350-8197-00e5432fe388" providerId="ADAL" clId="{7FB17A86-66B7-4C36-9C9C-687B584FAF1D}" dt="2023-09-04T13:55:08.773" v="2843" actId="113"/>
          <ac:spMkLst>
            <pc:docMk/>
            <pc:sldMk cId="3630231848" sldId="409"/>
            <ac:spMk id="4" creationId="{8E5BF3FD-70F5-477B-BD12-44ECCE174087}"/>
          </ac:spMkLst>
        </pc:spChg>
      </pc:sldChg>
      <pc:sldChg chg="modSp add mod">
        <pc:chgData name="Theising, Adam" userId="3d7404c7-917c-4350-8197-00e5432fe388" providerId="ADAL" clId="{7FB17A86-66B7-4C36-9C9C-687B584FAF1D}" dt="2023-09-04T13:53:05.188" v="2819" actId="5793"/>
        <pc:sldMkLst>
          <pc:docMk/>
          <pc:sldMk cId="2061308274" sldId="410"/>
        </pc:sldMkLst>
        <pc:spChg chg="mod">
          <ac:chgData name="Theising, Adam" userId="3d7404c7-917c-4350-8197-00e5432fe388" providerId="ADAL" clId="{7FB17A86-66B7-4C36-9C9C-687B584FAF1D}" dt="2023-09-04T13:53:05.188" v="2819" actId="5793"/>
          <ac:spMkLst>
            <pc:docMk/>
            <pc:sldMk cId="2061308274" sldId="410"/>
            <ac:spMk id="6" creationId="{00000000-0000-0000-0000-000000000000}"/>
          </ac:spMkLst>
        </pc:spChg>
      </pc:sldChg>
      <pc:sldChg chg="del">
        <pc:chgData name="Theising, Adam" userId="3d7404c7-917c-4350-8197-00e5432fe388" providerId="ADAL" clId="{7FB17A86-66B7-4C36-9C9C-687B584FAF1D}" dt="2023-09-04T01:52:05.101" v="286" actId="2696"/>
        <pc:sldMkLst>
          <pc:docMk/>
          <pc:sldMk cId="2658154365" sldId="410"/>
        </pc:sldMkLst>
      </pc:sldChg>
      <pc:sldChg chg="modSp mod">
        <pc:chgData name="Theising, Adam" userId="3d7404c7-917c-4350-8197-00e5432fe388" providerId="ADAL" clId="{7FB17A86-66B7-4C36-9C9C-687B584FAF1D}" dt="2023-09-04T15:15:04.029" v="5027" actId="1076"/>
        <pc:sldMkLst>
          <pc:docMk/>
          <pc:sldMk cId="2832547076" sldId="411"/>
        </pc:sldMkLst>
        <pc:spChg chg="mod">
          <ac:chgData name="Theising, Adam" userId="3d7404c7-917c-4350-8197-00e5432fe388" providerId="ADAL" clId="{7FB17A86-66B7-4C36-9C9C-687B584FAF1D}" dt="2023-09-04T15:15:01.822" v="5026" actId="1076"/>
          <ac:spMkLst>
            <pc:docMk/>
            <pc:sldMk cId="2832547076" sldId="411"/>
            <ac:spMk id="4" creationId="{8E5BF3FD-70F5-477B-BD12-44ECCE174087}"/>
          </ac:spMkLst>
        </pc:spChg>
        <pc:spChg chg="mod">
          <ac:chgData name="Theising, Adam" userId="3d7404c7-917c-4350-8197-00e5432fe388" providerId="ADAL" clId="{7FB17A86-66B7-4C36-9C9C-687B584FAF1D}" dt="2023-09-04T15:15:04.029" v="5027" actId="1076"/>
          <ac:spMkLst>
            <pc:docMk/>
            <pc:sldMk cId="2832547076" sldId="411"/>
            <ac:spMk id="8" creationId="{363A6E82-AC88-40FF-8D05-2549474AF673}"/>
          </ac:spMkLst>
        </pc:spChg>
      </pc:sldChg>
      <pc:sldChg chg="modSp mod">
        <pc:chgData name="Theising, Adam" userId="3d7404c7-917c-4350-8197-00e5432fe388" providerId="ADAL" clId="{7FB17A86-66B7-4C36-9C9C-687B584FAF1D}" dt="2023-09-04T20:37:23.055" v="10579" actId="1076"/>
        <pc:sldMkLst>
          <pc:docMk/>
          <pc:sldMk cId="2149986298" sldId="412"/>
        </pc:sldMkLst>
        <pc:spChg chg="mod">
          <ac:chgData name="Theising, Adam" userId="3d7404c7-917c-4350-8197-00e5432fe388" providerId="ADAL" clId="{7FB17A86-66B7-4C36-9C9C-687B584FAF1D}" dt="2023-09-04T20:37:23.055" v="10579" actId="1076"/>
          <ac:spMkLst>
            <pc:docMk/>
            <pc:sldMk cId="2149986298" sldId="412"/>
            <ac:spMk id="8" creationId="{363A6E82-AC88-40FF-8D05-2549474AF673}"/>
          </ac:spMkLst>
        </pc:spChg>
      </pc:sldChg>
      <pc:sldChg chg="addSp delSp modSp del mod">
        <pc:chgData name="Theising, Adam" userId="3d7404c7-917c-4350-8197-00e5432fe388" providerId="ADAL" clId="{7FB17A86-66B7-4C36-9C9C-687B584FAF1D}" dt="2023-09-04T14:15:16.779" v="4031" actId="47"/>
        <pc:sldMkLst>
          <pc:docMk/>
          <pc:sldMk cId="2092127334" sldId="413"/>
        </pc:sldMkLst>
        <pc:spChg chg="add mod">
          <ac:chgData name="Theising, Adam" userId="3d7404c7-917c-4350-8197-00e5432fe388" providerId="ADAL" clId="{7FB17A86-66B7-4C36-9C9C-687B584FAF1D}" dt="2023-09-04T14:01:30.056" v="2997"/>
          <ac:spMkLst>
            <pc:docMk/>
            <pc:sldMk cId="2092127334" sldId="413"/>
            <ac:spMk id="2" creationId="{7B8BEBD0-0E17-F98D-CE22-CA59A5FFD9E6}"/>
          </ac:spMkLst>
        </pc:spChg>
        <pc:spChg chg="mod">
          <ac:chgData name="Theising, Adam" userId="3d7404c7-917c-4350-8197-00e5432fe388" providerId="ADAL" clId="{7FB17A86-66B7-4C36-9C9C-687B584FAF1D}" dt="2023-09-04T14:01:11.334" v="2977" actId="6549"/>
          <ac:spMkLst>
            <pc:docMk/>
            <pc:sldMk cId="2092127334" sldId="413"/>
            <ac:spMk id="4" creationId="{8E5BF3FD-70F5-477B-BD12-44ECCE174087}"/>
          </ac:spMkLst>
        </pc:spChg>
        <pc:spChg chg="del">
          <ac:chgData name="Theising, Adam" userId="3d7404c7-917c-4350-8197-00e5432fe388" providerId="ADAL" clId="{7FB17A86-66B7-4C36-9C9C-687B584FAF1D}" dt="2023-09-04T14:01:33.701" v="2998" actId="478"/>
          <ac:spMkLst>
            <pc:docMk/>
            <pc:sldMk cId="2092127334" sldId="413"/>
            <ac:spMk id="8" creationId="{363A6E82-AC88-40FF-8D05-2549474AF673}"/>
          </ac:spMkLst>
        </pc:spChg>
      </pc:sldChg>
      <pc:sldChg chg="modSp mod">
        <pc:chgData name="Theising, Adam" userId="3d7404c7-917c-4350-8197-00e5432fe388" providerId="ADAL" clId="{7FB17A86-66B7-4C36-9C9C-687B584FAF1D}" dt="2023-09-04T15:11:26.046" v="4953" actId="6549"/>
        <pc:sldMkLst>
          <pc:docMk/>
          <pc:sldMk cId="653855855" sldId="414"/>
        </pc:sldMkLst>
        <pc:spChg chg="mod">
          <ac:chgData name="Theising, Adam" userId="3d7404c7-917c-4350-8197-00e5432fe388" providerId="ADAL" clId="{7FB17A86-66B7-4C36-9C9C-687B584FAF1D}" dt="2023-09-04T15:11:26.046" v="4953" actId="6549"/>
          <ac:spMkLst>
            <pc:docMk/>
            <pc:sldMk cId="653855855" sldId="414"/>
            <ac:spMk id="4" creationId="{8E5BF3FD-70F5-477B-BD12-44ECCE174087}"/>
          </ac:spMkLst>
        </pc:spChg>
        <pc:spChg chg="mod">
          <ac:chgData name="Theising, Adam" userId="3d7404c7-917c-4350-8197-00e5432fe388" providerId="ADAL" clId="{7FB17A86-66B7-4C36-9C9C-687B584FAF1D}" dt="2023-09-04T02:14:28.702" v="942" actId="20577"/>
          <ac:spMkLst>
            <pc:docMk/>
            <pc:sldMk cId="653855855" sldId="414"/>
            <ac:spMk id="8" creationId="{363A6E82-AC88-40FF-8D05-2549474AF673}"/>
          </ac:spMkLst>
        </pc:spChg>
      </pc:sldChg>
      <pc:sldChg chg="modSp del mod">
        <pc:chgData name="Theising, Adam" userId="3d7404c7-917c-4350-8197-00e5432fe388" providerId="ADAL" clId="{7FB17A86-66B7-4C36-9C9C-687B584FAF1D}" dt="2023-09-04T14:15:06.291" v="4030" actId="47"/>
        <pc:sldMkLst>
          <pc:docMk/>
          <pc:sldMk cId="2960834264" sldId="415"/>
        </pc:sldMkLst>
        <pc:spChg chg="mod">
          <ac:chgData name="Theising, Adam" userId="3d7404c7-917c-4350-8197-00e5432fe388" providerId="ADAL" clId="{7FB17A86-66B7-4C36-9C9C-687B584FAF1D}" dt="2023-09-04T14:02:19.313" v="3031" actId="20577"/>
          <ac:spMkLst>
            <pc:docMk/>
            <pc:sldMk cId="2960834264" sldId="415"/>
            <ac:spMk id="4" creationId="{8E5BF3FD-70F5-477B-BD12-44ECCE174087}"/>
          </ac:spMkLst>
        </pc:spChg>
        <pc:spChg chg="mod">
          <ac:chgData name="Theising, Adam" userId="3d7404c7-917c-4350-8197-00e5432fe388" providerId="ADAL" clId="{7FB17A86-66B7-4C36-9C9C-687B584FAF1D}" dt="2023-09-04T13:57:44.277" v="2876"/>
          <ac:spMkLst>
            <pc:docMk/>
            <pc:sldMk cId="2960834264" sldId="415"/>
            <ac:spMk id="8" creationId="{363A6E82-AC88-40FF-8D05-2549474AF673}"/>
          </ac:spMkLst>
        </pc:spChg>
      </pc:sldChg>
      <pc:sldChg chg="del">
        <pc:chgData name="Theising, Adam" userId="3d7404c7-917c-4350-8197-00e5432fe388" providerId="ADAL" clId="{7FB17A86-66B7-4C36-9C9C-687B584FAF1D}" dt="2023-09-04T14:59:11.885" v="4663" actId="47"/>
        <pc:sldMkLst>
          <pc:docMk/>
          <pc:sldMk cId="3507219300" sldId="416"/>
        </pc:sldMkLst>
      </pc:sldChg>
      <pc:sldChg chg="del">
        <pc:chgData name="Theising, Adam" userId="3d7404c7-917c-4350-8197-00e5432fe388" providerId="ADAL" clId="{7FB17A86-66B7-4C36-9C9C-687B584FAF1D}" dt="2023-09-04T14:59:08.589" v="4662" actId="47"/>
        <pc:sldMkLst>
          <pc:docMk/>
          <pc:sldMk cId="2881719942" sldId="418"/>
        </pc:sldMkLst>
      </pc:sldChg>
      <pc:sldChg chg="modSp mod">
        <pc:chgData name="Theising, Adam" userId="3d7404c7-917c-4350-8197-00e5432fe388" providerId="ADAL" clId="{7FB17A86-66B7-4C36-9C9C-687B584FAF1D}" dt="2023-09-04T15:14:21.796" v="5025" actId="113"/>
        <pc:sldMkLst>
          <pc:docMk/>
          <pc:sldMk cId="37115677" sldId="419"/>
        </pc:sldMkLst>
        <pc:spChg chg="mod">
          <ac:chgData name="Theising, Adam" userId="3d7404c7-917c-4350-8197-00e5432fe388" providerId="ADAL" clId="{7FB17A86-66B7-4C36-9C9C-687B584FAF1D}" dt="2023-09-04T15:14:21.796" v="5025" actId="113"/>
          <ac:spMkLst>
            <pc:docMk/>
            <pc:sldMk cId="37115677" sldId="419"/>
            <ac:spMk id="4" creationId="{8E5BF3FD-70F5-477B-BD12-44ECCE174087}"/>
          </ac:spMkLst>
        </pc:spChg>
        <pc:spChg chg="mod">
          <ac:chgData name="Theising, Adam" userId="3d7404c7-917c-4350-8197-00e5432fe388" providerId="ADAL" clId="{7FB17A86-66B7-4C36-9C9C-687B584FAF1D}" dt="2023-09-04T14:01:24.782" v="2996" actId="1076"/>
          <ac:spMkLst>
            <pc:docMk/>
            <pc:sldMk cId="37115677" sldId="419"/>
            <ac:spMk id="8" creationId="{363A6E82-AC88-40FF-8D05-2549474AF673}"/>
          </ac:spMkLst>
        </pc:spChg>
      </pc:sldChg>
      <pc:sldChg chg="modSp del mod">
        <pc:chgData name="Theising, Adam" userId="3d7404c7-917c-4350-8197-00e5432fe388" providerId="ADAL" clId="{7FB17A86-66B7-4C36-9C9C-687B584FAF1D}" dt="2023-09-04T14:15:04.484" v="4029" actId="47"/>
        <pc:sldMkLst>
          <pc:docMk/>
          <pc:sldMk cId="1336073652" sldId="420"/>
        </pc:sldMkLst>
        <pc:spChg chg="mod">
          <ac:chgData name="Theising, Adam" userId="3d7404c7-917c-4350-8197-00e5432fe388" providerId="ADAL" clId="{7FB17A86-66B7-4C36-9C9C-687B584FAF1D}" dt="2023-09-04T13:57:36.111" v="2875" actId="20577"/>
          <ac:spMkLst>
            <pc:docMk/>
            <pc:sldMk cId="1336073652" sldId="420"/>
            <ac:spMk id="8" creationId="{363A6E82-AC88-40FF-8D05-2549474AF673}"/>
          </ac:spMkLst>
        </pc:spChg>
      </pc:sldChg>
      <pc:sldChg chg="addSp delSp modSp del mod">
        <pc:chgData name="Theising, Adam" userId="3d7404c7-917c-4350-8197-00e5432fe388" providerId="ADAL" clId="{7FB17A86-66B7-4C36-9C9C-687B584FAF1D}" dt="2023-09-04T14:15:49.872" v="4032" actId="47"/>
        <pc:sldMkLst>
          <pc:docMk/>
          <pc:sldMk cId="2719054879" sldId="421"/>
        </pc:sldMkLst>
        <pc:spChg chg="add del mod">
          <ac:chgData name="Theising, Adam" userId="3d7404c7-917c-4350-8197-00e5432fe388" providerId="ADAL" clId="{7FB17A86-66B7-4C36-9C9C-687B584FAF1D}" dt="2023-09-04T14:14:34.829" v="4024"/>
          <ac:spMkLst>
            <pc:docMk/>
            <pc:sldMk cId="2719054879" sldId="421"/>
            <ac:spMk id="2" creationId="{66886A50-FE94-75F8-B348-599E9A483250}"/>
          </ac:spMkLst>
        </pc:spChg>
        <pc:spChg chg="add mod">
          <ac:chgData name="Theising, Adam" userId="3d7404c7-917c-4350-8197-00e5432fe388" providerId="ADAL" clId="{7FB17A86-66B7-4C36-9C9C-687B584FAF1D}" dt="2023-09-04T14:14:50.026" v="4028" actId="20577"/>
          <ac:spMkLst>
            <pc:docMk/>
            <pc:sldMk cId="2719054879" sldId="421"/>
            <ac:spMk id="3" creationId="{4084ADD0-BBB5-1E4E-8389-987BFFFE0A07}"/>
          </ac:spMkLst>
        </pc:spChg>
        <pc:spChg chg="del mod">
          <ac:chgData name="Theising, Adam" userId="3d7404c7-917c-4350-8197-00e5432fe388" providerId="ADAL" clId="{7FB17A86-66B7-4C36-9C9C-687B584FAF1D}" dt="2023-09-04T14:14:36.329" v="4025" actId="478"/>
          <ac:spMkLst>
            <pc:docMk/>
            <pc:sldMk cId="2719054879" sldId="421"/>
            <ac:spMk id="4" creationId="{8E5BF3FD-70F5-477B-BD12-44ECCE174087}"/>
          </ac:spMkLst>
        </pc:spChg>
        <pc:spChg chg="mod">
          <ac:chgData name="Theising, Adam" userId="3d7404c7-917c-4350-8197-00e5432fe388" providerId="ADAL" clId="{7FB17A86-66B7-4C36-9C9C-687B584FAF1D}" dt="2023-09-04T13:57:47.404" v="2877"/>
          <ac:spMkLst>
            <pc:docMk/>
            <pc:sldMk cId="2719054879" sldId="421"/>
            <ac:spMk id="8" creationId="{363A6E82-AC88-40FF-8D05-2549474AF673}"/>
          </ac:spMkLst>
        </pc:spChg>
      </pc:sldChg>
      <pc:sldChg chg="modSp mod">
        <pc:chgData name="Theising, Adam" userId="3d7404c7-917c-4350-8197-00e5432fe388" providerId="ADAL" clId="{7FB17A86-66B7-4C36-9C9C-687B584FAF1D}" dt="2023-09-04T15:13:38.589" v="5013" actId="20577"/>
        <pc:sldMkLst>
          <pc:docMk/>
          <pc:sldMk cId="1542767096" sldId="422"/>
        </pc:sldMkLst>
        <pc:spChg chg="mod">
          <ac:chgData name="Theising, Adam" userId="3d7404c7-917c-4350-8197-00e5432fe388" providerId="ADAL" clId="{7FB17A86-66B7-4C36-9C9C-687B584FAF1D}" dt="2023-09-04T15:13:38.589" v="5013" actId="20577"/>
          <ac:spMkLst>
            <pc:docMk/>
            <pc:sldMk cId="1542767096" sldId="422"/>
            <ac:spMk id="4" creationId="{8E5BF3FD-70F5-477B-BD12-44ECCE174087}"/>
          </ac:spMkLst>
        </pc:spChg>
        <pc:spChg chg="mod">
          <ac:chgData name="Theising, Adam" userId="3d7404c7-917c-4350-8197-00e5432fe388" providerId="ADAL" clId="{7FB17A86-66B7-4C36-9C9C-687B584FAF1D}" dt="2023-09-04T14:04:33.325" v="3116" actId="20577"/>
          <ac:spMkLst>
            <pc:docMk/>
            <pc:sldMk cId="1542767096" sldId="422"/>
            <ac:spMk id="8" creationId="{363A6E82-AC88-40FF-8D05-2549474AF673}"/>
          </ac:spMkLst>
        </pc:spChg>
      </pc:sldChg>
      <pc:sldChg chg="modSp del mod ord">
        <pc:chgData name="Theising, Adam" userId="3d7404c7-917c-4350-8197-00e5432fe388" providerId="ADAL" clId="{7FB17A86-66B7-4C36-9C9C-687B584FAF1D}" dt="2023-09-04T02:11:51.793" v="785" actId="2696"/>
        <pc:sldMkLst>
          <pc:docMk/>
          <pc:sldMk cId="1667768930" sldId="423"/>
        </pc:sldMkLst>
        <pc:spChg chg="mod">
          <ac:chgData name="Theising, Adam" userId="3d7404c7-917c-4350-8197-00e5432fe388" providerId="ADAL" clId="{7FB17A86-66B7-4C36-9C9C-687B584FAF1D}" dt="2023-09-04T02:11:47.838" v="784" actId="6549"/>
          <ac:spMkLst>
            <pc:docMk/>
            <pc:sldMk cId="1667768930" sldId="423"/>
            <ac:spMk id="4" creationId="{8E5BF3FD-70F5-477B-BD12-44ECCE174087}"/>
          </ac:spMkLst>
        </pc:spChg>
      </pc:sldChg>
      <pc:sldChg chg="del">
        <pc:chgData name="Theising, Adam" userId="3d7404c7-917c-4350-8197-00e5432fe388" providerId="ADAL" clId="{7FB17A86-66B7-4C36-9C9C-687B584FAF1D}" dt="2023-09-04T14:59:05.909" v="4661" actId="47"/>
        <pc:sldMkLst>
          <pc:docMk/>
          <pc:sldMk cId="1247953849" sldId="424"/>
        </pc:sldMkLst>
      </pc:sldChg>
      <pc:sldChg chg="del">
        <pc:chgData name="Theising, Adam" userId="3d7404c7-917c-4350-8197-00e5432fe388" providerId="ADAL" clId="{7FB17A86-66B7-4C36-9C9C-687B584FAF1D}" dt="2023-09-04T14:59:04.261" v="4660" actId="47"/>
        <pc:sldMkLst>
          <pc:docMk/>
          <pc:sldMk cId="2698585991" sldId="425"/>
        </pc:sldMkLst>
      </pc:sldChg>
      <pc:sldChg chg="modSp mod ord">
        <pc:chgData name="Theising, Adam" userId="3d7404c7-917c-4350-8197-00e5432fe388" providerId="ADAL" clId="{7FB17A86-66B7-4C36-9C9C-687B584FAF1D}" dt="2023-09-04T21:08:43.120" v="11668" actId="20577"/>
        <pc:sldMkLst>
          <pc:docMk/>
          <pc:sldMk cId="3899060204" sldId="426"/>
        </pc:sldMkLst>
        <pc:spChg chg="mod">
          <ac:chgData name="Theising, Adam" userId="3d7404c7-917c-4350-8197-00e5432fe388" providerId="ADAL" clId="{7FB17A86-66B7-4C36-9C9C-687B584FAF1D}" dt="2023-09-04T21:08:43.120" v="11668" actId="20577"/>
          <ac:spMkLst>
            <pc:docMk/>
            <pc:sldMk cId="3899060204" sldId="426"/>
            <ac:spMk id="4" creationId="{8E5BF3FD-70F5-477B-BD12-44ECCE174087}"/>
          </ac:spMkLst>
        </pc:spChg>
        <pc:spChg chg="mod">
          <ac:chgData name="Theising, Adam" userId="3d7404c7-917c-4350-8197-00e5432fe388" providerId="ADAL" clId="{7FB17A86-66B7-4C36-9C9C-687B584FAF1D}" dt="2023-09-04T14:44:42.295" v="4659" actId="1076"/>
          <ac:spMkLst>
            <pc:docMk/>
            <pc:sldMk cId="3899060204" sldId="426"/>
            <ac:spMk id="8" creationId="{363A6E82-AC88-40FF-8D05-2549474AF673}"/>
          </ac:spMkLst>
        </pc:spChg>
      </pc:sldChg>
      <pc:sldChg chg="addSp delSp modSp mod">
        <pc:chgData name="Theising, Adam" userId="3d7404c7-917c-4350-8197-00e5432fe388" providerId="ADAL" clId="{7FB17A86-66B7-4C36-9C9C-687B584FAF1D}" dt="2023-09-04T12:29:26.896" v="1384" actId="113"/>
        <pc:sldMkLst>
          <pc:docMk/>
          <pc:sldMk cId="2163803366" sldId="427"/>
        </pc:sldMkLst>
        <pc:spChg chg="del mod">
          <ac:chgData name="Theising, Adam" userId="3d7404c7-917c-4350-8197-00e5432fe388" providerId="ADAL" clId="{7FB17A86-66B7-4C36-9C9C-687B584FAF1D}" dt="2023-09-04T02:12:23.975" v="790" actId="478"/>
          <ac:spMkLst>
            <pc:docMk/>
            <pc:sldMk cId="2163803366" sldId="427"/>
            <ac:spMk id="2" creationId="{C41BE140-AF44-4A0D-B0B8-E10E91DA10F2}"/>
          </ac:spMkLst>
        </pc:spChg>
        <pc:spChg chg="mod">
          <ac:chgData name="Theising, Adam" userId="3d7404c7-917c-4350-8197-00e5432fe388" providerId="ADAL" clId="{7FB17A86-66B7-4C36-9C9C-687B584FAF1D}" dt="2023-09-04T12:22:21.478" v="958" actId="1076"/>
          <ac:spMkLst>
            <pc:docMk/>
            <pc:sldMk cId="2163803366" sldId="427"/>
            <ac:spMk id="3" creationId="{5E35D933-1EB6-4E26-B8AF-77E161482E4F}"/>
          </ac:spMkLst>
        </pc:spChg>
        <pc:spChg chg="add del mod">
          <ac:chgData name="Theising, Adam" userId="3d7404c7-917c-4350-8197-00e5432fe388" providerId="ADAL" clId="{7FB17A86-66B7-4C36-9C9C-687B584FAF1D}" dt="2023-09-04T02:12:25.906" v="791" actId="478"/>
          <ac:spMkLst>
            <pc:docMk/>
            <pc:sldMk cId="2163803366" sldId="427"/>
            <ac:spMk id="5" creationId="{0EDA4722-AAB4-F92A-6413-954FF62FB18A}"/>
          </ac:spMkLst>
        </pc:spChg>
        <pc:spChg chg="add del mod">
          <ac:chgData name="Theising, Adam" userId="3d7404c7-917c-4350-8197-00e5432fe388" providerId="ADAL" clId="{7FB17A86-66B7-4C36-9C9C-687B584FAF1D}" dt="2023-09-04T12:29:26.896" v="1384" actId="113"/>
          <ac:spMkLst>
            <pc:docMk/>
            <pc:sldMk cId="2163803366" sldId="427"/>
            <ac:spMk id="6" creationId="{F733587E-77B2-30BF-B441-14055342B9D7}"/>
          </ac:spMkLst>
        </pc:spChg>
      </pc:sldChg>
      <pc:sldChg chg="add del ord">
        <pc:chgData name="Theising, Adam" userId="3d7404c7-917c-4350-8197-00e5432fe388" providerId="ADAL" clId="{7FB17A86-66B7-4C36-9C9C-687B584FAF1D}" dt="2023-09-04T13:13:14.414" v="2115" actId="47"/>
        <pc:sldMkLst>
          <pc:docMk/>
          <pc:sldMk cId="3910293415" sldId="428"/>
        </pc:sldMkLst>
      </pc:sldChg>
      <pc:sldChg chg="modSp new del mod">
        <pc:chgData name="Theising, Adam" userId="3d7404c7-917c-4350-8197-00e5432fe388" providerId="ADAL" clId="{7FB17A86-66B7-4C36-9C9C-687B584FAF1D}" dt="2023-09-04T02:10:15.257" v="726" actId="47"/>
        <pc:sldMkLst>
          <pc:docMk/>
          <pc:sldMk cId="3108967486" sldId="429"/>
        </pc:sldMkLst>
        <pc:spChg chg="mod">
          <ac:chgData name="Theising, Adam" userId="3d7404c7-917c-4350-8197-00e5432fe388" providerId="ADAL" clId="{7FB17A86-66B7-4C36-9C9C-687B584FAF1D}" dt="2023-09-04T01:56:07.659" v="342" actId="20577"/>
          <ac:spMkLst>
            <pc:docMk/>
            <pc:sldMk cId="3108967486" sldId="429"/>
            <ac:spMk id="3" creationId="{8FCD78C0-6DC3-0878-E5BD-1B268CDD230E}"/>
          </ac:spMkLst>
        </pc:spChg>
      </pc:sldChg>
      <pc:sldChg chg="modSp new del mod">
        <pc:chgData name="Theising, Adam" userId="3d7404c7-917c-4350-8197-00e5432fe388" providerId="ADAL" clId="{7FB17A86-66B7-4C36-9C9C-687B584FAF1D}" dt="2023-09-04T02:10:35.699" v="767" actId="47"/>
        <pc:sldMkLst>
          <pc:docMk/>
          <pc:sldMk cId="1917072050" sldId="430"/>
        </pc:sldMkLst>
        <pc:spChg chg="mod">
          <ac:chgData name="Theising, Adam" userId="3d7404c7-917c-4350-8197-00e5432fe388" providerId="ADAL" clId="{7FB17A86-66B7-4C36-9C9C-687B584FAF1D}" dt="2023-09-04T01:56:28.562" v="398" actId="20577"/>
          <ac:spMkLst>
            <pc:docMk/>
            <pc:sldMk cId="1917072050" sldId="430"/>
            <ac:spMk id="3" creationId="{406ADC91-3CA2-A22C-C259-774561E0C553}"/>
          </ac:spMkLst>
        </pc:spChg>
      </pc:sldChg>
      <pc:sldChg chg="modSp new del mod">
        <pc:chgData name="Theising, Adam" userId="3d7404c7-917c-4350-8197-00e5432fe388" providerId="ADAL" clId="{7FB17A86-66B7-4C36-9C9C-687B584FAF1D}" dt="2023-09-04T12:59:53.196" v="2098" actId="47"/>
        <pc:sldMkLst>
          <pc:docMk/>
          <pc:sldMk cId="517199330" sldId="431"/>
        </pc:sldMkLst>
        <pc:spChg chg="mod">
          <ac:chgData name="Theising, Adam" userId="3d7404c7-917c-4350-8197-00e5432fe388" providerId="ADAL" clId="{7FB17A86-66B7-4C36-9C9C-687B584FAF1D}" dt="2023-09-04T02:00:15.819" v="623" actId="20577"/>
          <ac:spMkLst>
            <pc:docMk/>
            <pc:sldMk cId="517199330" sldId="431"/>
            <ac:spMk id="2" creationId="{23ACE0C3-8E11-1819-2B5B-7255C06F55A6}"/>
          </ac:spMkLst>
        </pc:spChg>
        <pc:spChg chg="mod">
          <ac:chgData name="Theising, Adam" userId="3d7404c7-917c-4350-8197-00e5432fe388" providerId="ADAL" clId="{7FB17A86-66B7-4C36-9C9C-687B584FAF1D}" dt="2023-09-04T01:57:53.792" v="433" actId="20577"/>
          <ac:spMkLst>
            <pc:docMk/>
            <pc:sldMk cId="517199330" sldId="431"/>
            <ac:spMk id="3" creationId="{D7B7ADB9-EECA-34F2-4801-D47D8353B004}"/>
          </ac:spMkLst>
        </pc:spChg>
      </pc:sldChg>
      <pc:sldChg chg="modSp mod ord">
        <pc:chgData name="Theising, Adam" userId="3d7404c7-917c-4350-8197-00e5432fe388" providerId="ADAL" clId="{7FB17A86-66B7-4C36-9C9C-687B584FAF1D}" dt="2023-09-04T12:31:03.420" v="1430" actId="20577"/>
        <pc:sldMkLst>
          <pc:docMk/>
          <pc:sldMk cId="3064233107" sldId="432"/>
        </pc:sldMkLst>
        <pc:spChg chg="mod">
          <ac:chgData name="Theising, Adam" userId="3d7404c7-917c-4350-8197-00e5432fe388" providerId="ADAL" clId="{7FB17A86-66B7-4C36-9C9C-687B584FAF1D}" dt="2023-09-04T12:31:03.420" v="1430" actId="20577"/>
          <ac:spMkLst>
            <pc:docMk/>
            <pc:sldMk cId="3064233107" sldId="432"/>
            <ac:spMk id="2" creationId="{C41BE140-AF44-4A0D-B0B8-E10E91DA10F2}"/>
          </ac:spMkLst>
        </pc:spChg>
        <pc:spChg chg="mod">
          <ac:chgData name="Theising, Adam" userId="3d7404c7-917c-4350-8197-00e5432fe388" providerId="ADAL" clId="{7FB17A86-66B7-4C36-9C9C-687B584FAF1D}" dt="2023-09-04T12:24:57.485" v="1128" actId="1076"/>
          <ac:spMkLst>
            <pc:docMk/>
            <pc:sldMk cId="3064233107" sldId="432"/>
            <ac:spMk id="3" creationId="{5E35D933-1EB6-4E26-B8AF-77E161482E4F}"/>
          </ac:spMkLst>
        </pc:spChg>
      </pc:sldChg>
      <pc:sldChg chg="modSp add mod">
        <pc:chgData name="Theising, Adam" userId="3d7404c7-917c-4350-8197-00e5432fe388" providerId="ADAL" clId="{7FB17A86-66B7-4C36-9C9C-687B584FAF1D}" dt="2023-09-04T21:21:01.913" v="12400" actId="20577"/>
        <pc:sldMkLst>
          <pc:docMk/>
          <pc:sldMk cId="3865623601" sldId="433"/>
        </pc:sldMkLst>
        <pc:spChg chg="mod">
          <ac:chgData name="Theising, Adam" userId="3d7404c7-917c-4350-8197-00e5432fe388" providerId="ADAL" clId="{7FB17A86-66B7-4C36-9C9C-687B584FAF1D}" dt="2023-09-04T21:21:01.913" v="12400" actId="20577"/>
          <ac:spMkLst>
            <pc:docMk/>
            <pc:sldMk cId="3865623601" sldId="433"/>
            <ac:spMk id="4" creationId="{8E5BF3FD-70F5-477B-BD12-44ECCE174087}"/>
          </ac:spMkLst>
        </pc:spChg>
        <pc:spChg chg="mod">
          <ac:chgData name="Theising, Adam" userId="3d7404c7-917c-4350-8197-00e5432fe388" providerId="ADAL" clId="{7FB17A86-66B7-4C36-9C9C-687B584FAF1D}" dt="2023-09-04T13:55:14.664" v="2844" actId="20577"/>
          <ac:spMkLst>
            <pc:docMk/>
            <pc:sldMk cId="3865623601" sldId="433"/>
            <ac:spMk id="8" creationId="{363A6E82-AC88-40FF-8D05-2549474AF673}"/>
          </ac:spMkLst>
        </pc:spChg>
      </pc:sldChg>
      <pc:sldChg chg="modSp add mod">
        <pc:chgData name="Theising, Adam" userId="3d7404c7-917c-4350-8197-00e5432fe388" providerId="ADAL" clId="{7FB17A86-66B7-4C36-9C9C-687B584FAF1D}" dt="2023-09-04T21:31:09.352" v="13198" actId="313"/>
        <pc:sldMkLst>
          <pc:docMk/>
          <pc:sldMk cId="3403593190" sldId="434"/>
        </pc:sldMkLst>
        <pc:spChg chg="mod">
          <ac:chgData name="Theising, Adam" userId="3d7404c7-917c-4350-8197-00e5432fe388" providerId="ADAL" clId="{7FB17A86-66B7-4C36-9C9C-687B584FAF1D}" dt="2023-09-04T21:31:09.352" v="13198" actId="313"/>
          <ac:spMkLst>
            <pc:docMk/>
            <pc:sldMk cId="3403593190" sldId="434"/>
            <ac:spMk id="4" creationId="{8E5BF3FD-70F5-477B-BD12-44ECCE174087}"/>
          </ac:spMkLst>
        </pc:spChg>
        <pc:spChg chg="mod">
          <ac:chgData name="Theising, Adam" userId="3d7404c7-917c-4350-8197-00e5432fe388" providerId="ADAL" clId="{7FB17A86-66B7-4C36-9C9C-687B584FAF1D}" dt="2023-09-04T02:10:31.198" v="766" actId="27636"/>
          <ac:spMkLst>
            <pc:docMk/>
            <pc:sldMk cId="3403593190" sldId="434"/>
            <ac:spMk id="8" creationId="{363A6E82-AC88-40FF-8D05-2549474AF673}"/>
          </ac:spMkLst>
        </pc:spChg>
      </pc:sldChg>
      <pc:sldChg chg="addSp modSp mod">
        <pc:chgData name="Theising, Adam" userId="3d7404c7-917c-4350-8197-00e5432fe388" providerId="ADAL" clId="{7FB17A86-66B7-4C36-9C9C-687B584FAF1D}" dt="2023-09-04T21:09:31.576" v="11687" actId="20577"/>
        <pc:sldMkLst>
          <pc:docMk/>
          <pc:sldMk cId="3522582172" sldId="435"/>
        </pc:sldMkLst>
        <pc:spChg chg="add mod">
          <ac:chgData name="Theising, Adam" userId="3d7404c7-917c-4350-8197-00e5432fe388" providerId="ADAL" clId="{7FB17A86-66B7-4C36-9C9C-687B584FAF1D}" dt="2023-09-04T21:09:31.576" v="11687" actId="20577"/>
          <ac:spMkLst>
            <pc:docMk/>
            <pc:sldMk cId="3522582172" sldId="435"/>
            <ac:spMk id="2" creationId="{50BA5AD0-EE2D-4A8F-D3C6-170FFC624486}"/>
          </ac:spMkLst>
        </pc:spChg>
        <pc:spChg chg="mod">
          <ac:chgData name="Theising, Adam" userId="3d7404c7-917c-4350-8197-00e5432fe388" providerId="ADAL" clId="{7FB17A86-66B7-4C36-9C9C-687B584FAF1D}" dt="2023-09-04T02:11:05.359" v="777" actId="27636"/>
          <ac:spMkLst>
            <pc:docMk/>
            <pc:sldMk cId="3522582172" sldId="435"/>
            <ac:spMk id="8" creationId="{363A6E82-AC88-40FF-8D05-2549474AF673}"/>
          </ac:spMkLst>
        </pc:spChg>
      </pc:sldChg>
      <pc:sldChg chg="modSp mod">
        <pc:chgData name="Theising, Adam" userId="3d7404c7-917c-4350-8197-00e5432fe388" providerId="ADAL" clId="{7FB17A86-66B7-4C36-9C9C-687B584FAF1D}" dt="2023-09-04T13:17:23.203" v="2230" actId="1076"/>
        <pc:sldMkLst>
          <pc:docMk/>
          <pc:sldMk cId="1854865814" sldId="436"/>
        </pc:sldMkLst>
        <pc:spChg chg="mod">
          <ac:chgData name="Theising, Adam" userId="3d7404c7-917c-4350-8197-00e5432fe388" providerId="ADAL" clId="{7FB17A86-66B7-4C36-9C9C-687B584FAF1D}" dt="2023-09-04T13:17:23.203" v="2230" actId="1076"/>
          <ac:spMkLst>
            <pc:docMk/>
            <pc:sldMk cId="1854865814" sldId="436"/>
            <ac:spMk id="4" creationId="{BE2A8C41-1767-44DA-9458-B5F30A5AF789}"/>
          </ac:spMkLst>
        </pc:spChg>
        <pc:spChg chg="mod">
          <ac:chgData name="Theising, Adam" userId="3d7404c7-917c-4350-8197-00e5432fe388" providerId="ADAL" clId="{7FB17A86-66B7-4C36-9C9C-687B584FAF1D}" dt="2023-09-04T13:14:13.750" v="2127" actId="20577"/>
          <ac:spMkLst>
            <pc:docMk/>
            <pc:sldMk cId="1854865814" sldId="436"/>
            <ac:spMk id="8" creationId="{363A6E82-AC88-40FF-8D05-2549474AF673}"/>
          </ac:spMkLst>
        </pc:spChg>
      </pc:sldChg>
      <pc:sldChg chg="addSp delSp modSp mod">
        <pc:chgData name="Theising, Adam" userId="3d7404c7-917c-4350-8197-00e5432fe388" providerId="ADAL" clId="{7FB17A86-66B7-4C36-9C9C-687B584FAF1D}" dt="2023-09-04T19:59:20.638" v="9942" actId="20577"/>
        <pc:sldMkLst>
          <pc:docMk/>
          <pc:sldMk cId="4276984642" sldId="437"/>
        </pc:sldMkLst>
        <pc:spChg chg="add del mod">
          <ac:chgData name="Theising, Adam" userId="3d7404c7-917c-4350-8197-00e5432fe388" providerId="ADAL" clId="{7FB17A86-66B7-4C36-9C9C-687B584FAF1D}" dt="2023-09-04T15:38:50.973" v="5884" actId="478"/>
          <ac:spMkLst>
            <pc:docMk/>
            <pc:sldMk cId="4276984642" sldId="437"/>
            <ac:spMk id="3" creationId="{3E3DEDB0-2CA7-4FD3-AA1E-5C8AC084769A}"/>
          </ac:spMkLst>
        </pc:spChg>
        <pc:spChg chg="mod">
          <ac:chgData name="Theising, Adam" userId="3d7404c7-917c-4350-8197-00e5432fe388" providerId="ADAL" clId="{7FB17A86-66B7-4C36-9C9C-687B584FAF1D}" dt="2023-09-04T19:59:20.638" v="9942" actId="20577"/>
          <ac:spMkLst>
            <pc:docMk/>
            <pc:sldMk cId="4276984642" sldId="437"/>
            <ac:spMk id="4" creationId="{8E5BF3FD-70F5-477B-BD12-44ECCE174087}"/>
          </ac:spMkLst>
        </pc:spChg>
        <pc:spChg chg="add del">
          <ac:chgData name="Theising, Adam" userId="3d7404c7-917c-4350-8197-00e5432fe388" providerId="ADAL" clId="{7FB17A86-66B7-4C36-9C9C-687B584FAF1D}" dt="2023-09-04T15:38:42.573" v="5882" actId="478"/>
          <ac:spMkLst>
            <pc:docMk/>
            <pc:sldMk cId="4276984642" sldId="437"/>
            <ac:spMk id="6" creationId="{F42868FD-FC6D-2731-D1AE-4D5098750C2A}"/>
          </ac:spMkLst>
        </pc:spChg>
        <pc:spChg chg="mod">
          <ac:chgData name="Theising, Adam" userId="3d7404c7-917c-4350-8197-00e5432fe388" providerId="ADAL" clId="{7FB17A86-66B7-4C36-9C9C-687B584FAF1D}" dt="2023-09-04T16:28:26.338" v="7304" actId="5793"/>
          <ac:spMkLst>
            <pc:docMk/>
            <pc:sldMk cId="4276984642" sldId="437"/>
            <ac:spMk id="8" creationId="{363A6E82-AC88-40FF-8D05-2549474AF673}"/>
          </ac:spMkLst>
        </pc:spChg>
      </pc:sldChg>
      <pc:sldChg chg="delSp modSp mod">
        <pc:chgData name="Theising, Adam" userId="3d7404c7-917c-4350-8197-00e5432fe388" providerId="ADAL" clId="{7FB17A86-66B7-4C36-9C9C-687B584FAF1D}" dt="2023-09-04T15:45:58.176" v="6280" actId="113"/>
        <pc:sldMkLst>
          <pc:docMk/>
          <pc:sldMk cId="3175105909" sldId="438"/>
        </pc:sldMkLst>
        <pc:spChg chg="del">
          <ac:chgData name="Theising, Adam" userId="3d7404c7-917c-4350-8197-00e5432fe388" providerId="ADAL" clId="{7FB17A86-66B7-4C36-9C9C-687B584FAF1D}" dt="2023-09-04T15:39:45.389" v="5902" actId="478"/>
          <ac:spMkLst>
            <pc:docMk/>
            <pc:sldMk cId="3175105909" sldId="438"/>
            <ac:spMk id="3" creationId="{3E3DEDB0-2CA7-4FD3-AA1E-5C8AC084769A}"/>
          </ac:spMkLst>
        </pc:spChg>
        <pc:spChg chg="mod">
          <ac:chgData name="Theising, Adam" userId="3d7404c7-917c-4350-8197-00e5432fe388" providerId="ADAL" clId="{7FB17A86-66B7-4C36-9C9C-687B584FAF1D}" dt="2023-09-04T15:45:58.176" v="6280" actId="113"/>
          <ac:spMkLst>
            <pc:docMk/>
            <pc:sldMk cId="3175105909" sldId="438"/>
            <ac:spMk id="4" creationId="{8E5BF3FD-70F5-477B-BD12-44ECCE174087}"/>
          </ac:spMkLst>
        </pc:spChg>
        <pc:spChg chg="del">
          <ac:chgData name="Theising, Adam" userId="3d7404c7-917c-4350-8197-00e5432fe388" providerId="ADAL" clId="{7FB17A86-66B7-4C36-9C9C-687B584FAF1D}" dt="2023-09-04T15:39:43.237" v="5901" actId="478"/>
          <ac:spMkLst>
            <pc:docMk/>
            <pc:sldMk cId="3175105909" sldId="438"/>
            <ac:spMk id="6" creationId="{F42868FD-FC6D-2731-D1AE-4D5098750C2A}"/>
          </ac:spMkLst>
        </pc:spChg>
        <pc:spChg chg="mod">
          <ac:chgData name="Theising, Adam" userId="3d7404c7-917c-4350-8197-00e5432fe388" providerId="ADAL" clId="{7FB17A86-66B7-4C36-9C9C-687B584FAF1D}" dt="2023-09-04T15:37:11.436" v="5875" actId="20577"/>
          <ac:spMkLst>
            <pc:docMk/>
            <pc:sldMk cId="3175105909" sldId="438"/>
            <ac:spMk id="8" creationId="{363A6E82-AC88-40FF-8D05-2549474AF673}"/>
          </ac:spMkLst>
        </pc:spChg>
      </pc:sldChg>
      <pc:sldChg chg="addSp modSp add mod ord">
        <pc:chgData name="Theising, Adam" userId="3d7404c7-917c-4350-8197-00e5432fe388" providerId="ADAL" clId="{7FB17A86-66B7-4C36-9C9C-687B584FAF1D}" dt="2023-09-04T16:28:12.718" v="7299" actId="14100"/>
        <pc:sldMkLst>
          <pc:docMk/>
          <pc:sldMk cId="3623657066" sldId="439"/>
        </pc:sldMkLst>
        <pc:spChg chg="mod">
          <ac:chgData name="Theising, Adam" userId="3d7404c7-917c-4350-8197-00e5432fe388" providerId="ADAL" clId="{7FB17A86-66B7-4C36-9C9C-687B584FAF1D}" dt="2023-09-04T15:58:05.743" v="6803" actId="1076"/>
          <ac:spMkLst>
            <pc:docMk/>
            <pc:sldMk cId="3623657066" sldId="439"/>
            <ac:spMk id="4" creationId="{8E5BF3FD-70F5-477B-BD12-44ECCE174087}"/>
          </ac:spMkLst>
        </pc:spChg>
        <pc:picChg chg="add mod">
          <ac:chgData name="Theising, Adam" userId="3d7404c7-917c-4350-8197-00e5432fe388" providerId="ADAL" clId="{7FB17A86-66B7-4C36-9C9C-687B584FAF1D}" dt="2023-09-04T16:28:12.718" v="7299" actId="14100"/>
          <ac:picMkLst>
            <pc:docMk/>
            <pc:sldMk cId="3623657066" sldId="439"/>
            <ac:picMk id="3" creationId="{D7951F66-9021-11FB-C4DF-AB5583CFEFD3}"/>
          </ac:picMkLst>
        </pc:picChg>
      </pc:sldChg>
      <pc:sldChg chg="modSp add mod">
        <pc:chgData name="Theising, Adam" userId="3d7404c7-917c-4350-8197-00e5432fe388" providerId="ADAL" clId="{7FB17A86-66B7-4C36-9C9C-687B584FAF1D}" dt="2023-09-04T15:54:35.404" v="6557"/>
        <pc:sldMkLst>
          <pc:docMk/>
          <pc:sldMk cId="1206662881" sldId="440"/>
        </pc:sldMkLst>
        <pc:spChg chg="mod">
          <ac:chgData name="Theising, Adam" userId="3d7404c7-917c-4350-8197-00e5432fe388" providerId="ADAL" clId="{7FB17A86-66B7-4C36-9C9C-687B584FAF1D}" dt="2023-09-04T15:54:35.404" v="6557"/>
          <ac:spMkLst>
            <pc:docMk/>
            <pc:sldMk cId="1206662881" sldId="440"/>
            <ac:spMk id="4" creationId="{8E5BF3FD-70F5-477B-BD12-44ECCE174087}"/>
          </ac:spMkLst>
        </pc:spChg>
      </pc:sldChg>
      <pc:sldChg chg="modSp mod">
        <pc:chgData name="Theising, Adam" userId="3d7404c7-917c-4350-8197-00e5432fe388" providerId="ADAL" clId="{7FB17A86-66B7-4C36-9C9C-687B584FAF1D}" dt="2023-09-04T16:00:27.657" v="6844" actId="207"/>
        <pc:sldMkLst>
          <pc:docMk/>
          <pc:sldMk cId="4132419504" sldId="441"/>
        </pc:sldMkLst>
        <pc:spChg chg="mod">
          <ac:chgData name="Theising, Adam" userId="3d7404c7-917c-4350-8197-00e5432fe388" providerId="ADAL" clId="{7FB17A86-66B7-4C36-9C9C-687B584FAF1D}" dt="2023-09-04T16:00:27.657" v="6844" actId="207"/>
          <ac:spMkLst>
            <pc:docMk/>
            <pc:sldMk cId="4132419504" sldId="441"/>
            <ac:spMk id="4" creationId="{8E5BF3FD-70F5-477B-BD12-44ECCE174087}"/>
          </ac:spMkLst>
        </pc:spChg>
      </pc:sldChg>
      <pc:sldChg chg="modSp add mod">
        <pc:chgData name="Theising, Adam" userId="3d7404c7-917c-4350-8197-00e5432fe388" providerId="ADAL" clId="{7FB17A86-66B7-4C36-9C9C-687B584FAF1D}" dt="2023-09-04T18:40:49.275" v="7321" actId="20577"/>
        <pc:sldMkLst>
          <pc:docMk/>
          <pc:sldMk cId="3814629560" sldId="442"/>
        </pc:sldMkLst>
        <pc:spChg chg="mod">
          <ac:chgData name="Theising, Adam" userId="3d7404c7-917c-4350-8197-00e5432fe388" providerId="ADAL" clId="{7FB17A86-66B7-4C36-9C9C-687B584FAF1D}" dt="2023-09-04T18:40:49.275" v="7321" actId="20577"/>
          <ac:spMkLst>
            <pc:docMk/>
            <pc:sldMk cId="3814629560" sldId="442"/>
            <ac:spMk id="4" creationId="{8E5BF3FD-70F5-477B-BD12-44ECCE174087}"/>
          </ac:spMkLst>
        </pc:spChg>
      </pc:sldChg>
      <pc:sldChg chg="modSp mod">
        <pc:chgData name="Theising, Adam" userId="3d7404c7-917c-4350-8197-00e5432fe388" providerId="ADAL" clId="{7FB17A86-66B7-4C36-9C9C-687B584FAF1D}" dt="2023-09-04T19:09:36.167" v="8224" actId="113"/>
        <pc:sldMkLst>
          <pc:docMk/>
          <pc:sldMk cId="985795453" sldId="443"/>
        </pc:sldMkLst>
        <pc:spChg chg="mod">
          <ac:chgData name="Theising, Adam" userId="3d7404c7-917c-4350-8197-00e5432fe388" providerId="ADAL" clId="{7FB17A86-66B7-4C36-9C9C-687B584FAF1D}" dt="2023-09-04T19:09:36.167" v="8224" actId="113"/>
          <ac:spMkLst>
            <pc:docMk/>
            <pc:sldMk cId="985795453" sldId="443"/>
            <ac:spMk id="4" creationId="{8E5BF3FD-70F5-477B-BD12-44ECCE174087}"/>
          </ac:spMkLst>
        </pc:spChg>
      </pc:sldChg>
      <pc:sldChg chg="add ord">
        <pc:chgData name="Theising, Adam" userId="3d7404c7-917c-4350-8197-00e5432fe388" providerId="ADAL" clId="{7FB17A86-66B7-4C36-9C9C-687B584FAF1D}" dt="2023-09-04T19:13:55.909" v="8627"/>
        <pc:sldMkLst>
          <pc:docMk/>
          <pc:sldMk cId="2761498829" sldId="444"/>
        </pc:sldMkLst>
      </pc:sldChg>
      <pc:sldChg chg="modSp add mod">
        <pc:chgData name="Theising, Adam" userId="3d7404c7-917c-4350-8197-00e5432fe388" providerId="ADAL" clId="{7FB17A86-66B7-4C36-9C9C-687B584FAF1D}" dt="2023-09-04T19:25:08.631" v="9362" actId="1076"/>
        <pc:sldMkLst>
          <pc:docMk/>
          <pc:sldMk cId="2907923479" sldId="445"/>
        </pc:sldMkLst>
        <pc:spChg chg="mod">
          <ac:chgData name="Theising, Adam" userId="3d7404c7-917c-4350-8197-00e5432fe388" providerId="ADAL" clId="{7FB17A86-66B7-4C36-9C9C-687B584FAF1D}" dt="2023-09-04T19:25:08.631" v="9362" actId="1076"/>
          <ac:spMkLst>
            <pc:docMk/>
            <pc:sldMk cId="2907923479" sldId="445"/>
            <ac:spMk id="4" creationId="{8E5BF3FD-70F5-477B-BD12-44ECCE174087}"/>
          </ac:spMkLst>
        </pc:spChg>
      </pc:sldChg>
      <pc:sldChg chg="modSp add mod">
        <pc:chgData name="Theising, Adam" userId="3d7404c7-917c-4350-8197-00e5432fe388" providerId="ADAL" clId="{7FB17A86-66B7-4C36-9C9C-687B584FAF1D}" dt="2023-09-04T20:02:15.523" v="9983" actId="20577"/>
        <pc:sldMkLst>
          <pc:docMk/>
          <pc:sldMk cId="4026872231" sldId="446"/>
        </pc:sldMkLst>
        <pc:spChg chg="mod">
          <ac:chgData name="Theising, Adam" userId="3d7404c7-917c-4350-8197-00e5432fe388" providerId="ADAL" clId="{7FB17A86-66B7-4C36-9C9C-687B584FAF1D}" dt="2023-09-04T20:02:15.523" v="9983" actId="20577"/>
          <ac:spMkLst>
            <pc:docMk/>
            <pc:sldMk cId="4026872231" sldId="446"/>
            <ac:spMk id="4" creationId="{8E5BF3FD-70F5-477B-BD12-44ECCE174087}"/>
          </ac:spMkLst>
        </pc:spChg>
        <pc:spChg chg="mod">
          <ac:chgData name="Theising, Adam" userId="3d7404c7-917c-4350-8197-00e5432fe388" providerId="ADAL" clId="{7FB17A86-66B7-4C36-9C9C-687B584FAF1D}" dt="2023-09-04T19:22:39.031" v="9361" actId="1076"/>
          <ac:spMkLst>
            <pc:docMk/>
            <pc:sldMk cId="4026872231" sldId="446"/>
            <ac:spMk id="8" creationId="{363A6E82-AC88-40FF-8D05-2549474AF673}"/>
          </ac:spMkLst>
        </pc:spChg>
      </pc:sldChg>
      <pc:sldChg chg="new del">
        <pc:chgData name="Theising, Adam" userId="3d7404c7-917c-4350-8197-00e5432fe388" providerId="ADAL" clId="{7FB17A86-66B7-4C36-9C9C-687B584FAF1D}" dt="2023-09-04T19:46:52.179" v="9900" actId="47"/>
        <pc:sldMkLst>
          <pc:docMk/>
          <pc:sldMk cId="486401440" sldId="447"/>
        </pc:sldMkLst>
      </pc:sldChg>
      <pc:sldChg chg="addSp delSp modSp mod">
        <pc:chgData name="Theising, Adam" userId="3d7404c7-917c-4350-8197-00e5432fe388" providerId="ADAL" clId="{7FB17A86-66B7-4C36-9C9C-687B584FAF1D}" dt="2023-09-04T20:03:44.003" v="9987" actId="255"/>
        <pc:sldMkLst>
          <pc:docMk/>
          <pc:sldMk cId="2377295207" sldId="448"/>
        </pc:sldMkLst>
        <pc:spChg chg="mod">
          <ac:chgData name="Theising, Adam" userId="3d7404c7-917c-4350-8197-00e5432fe388" providerId="ADAL" clId="{7FB17A86-66B7-4C36-9C9C-687B584FAF1D}" dt="2023-09-04T19:56:53.758" v="9922" actId="20577"/>
          <ac:spMkLst>
            <pc:docMk/>
            <pc:sldMk cId="2377295207" sldId="448"/>
            <ac:spMk id="4" creationId="{8E5BF3FD-70F5-477B-BD12-44ECCE174087}"/>
          </ac:spMkLst>
        </pc:spChg>
        <pc:spChg chg="mod">
          <ac:chgData name="Theising, Adam" userId="3d7404c7-917c-4350-8197-00e5432fe388" providerId="ADAL" clId="{7FB17A86-66B7-4C36-9C9C-687B584FAF1D}" dt="2023-09-04T20:03:44.003" v="9987" actId="255"/>
          <ac:spMkLst>
            <pc:docMk/>
            <pc:sldMk cId="2377295207" sldId="448"/>
            <ac:spMk id="8" creationId="{363A6E82-AC88-40FF-8D05-2549474AF673}"/>
          </ac:spMkLst>
        </pc:spChg>
        <pc:picChg chg="add mod">
          <ac:chgData name="Theising, Adam" userId="3d7404c7-917c-4350-8197-00e5432fe388" providerId="ADAL" clId="{7FB17A86-66B7-4C36-9C9C-687B584FAF1D}" dt="2023-09-04T19:44:15.952" v="9833" actId="1076"/>
          <ac:picMkLst>
            <pc:docMk/>
            <pc:sldMk cId="2377295207" sldId="448"/>
            <ac:picMk id="3" creationId="{2AD7BC78-5E6D-A4F5-7A92-143B35BCE5E1}"/>
          </ac:picMkLst>
        </pc:picChg>
        <pc:picChg chg="add mod">
          <ac:chgData name="Theising, Adam" userId="3d7404c7-917c-4350-8197-00e5432fe388" providerId="ADAL" clId="{7FB17A86-66B7-4C36-9C9C-687B584FAF1D}" dt="2023-09-04T19:44:20.169" v="9834" actId="1076"/>
          <ac:picMkLst>
            <pc:docMk/>
            <pc:sldMk cId="2377295207" sldId="448"/>
            <ac:picMk id="6" creationId="{1A7F5026-6DF5-2D90-A7DF-3FE3887C893F}"/>
          </ac:picMkLst>
        </pc:picChg>
        <pc:picChg chg="add del mod">
          <ac:chgData name="Theising, Adam" userId="3d7404c7-917c-4350-8197-00e5432fe388" providerId="ADAL" clId="{7FB17A86-66B7-4C36-9C9C-687B584FAF1D}" dt="2023-09-04T19:38:23.538" v="9564"/>
          <ac:picMkLst>
            <pc:docMk/>
            <pc:sldMk cId="2377295207" sldId="448"/>
            <ac:picMk id="7" creationId="{05793FDF-D512-CE8E-F9FF-4E958DCF0423}"/>
          </ac:picMkLst>
        </pc:picChg>
        <pc:picChg chg="add del mod">
          <ac:chgData name="Theising, Adam" userId="3d7404c7-917c-4350-8197-00e5432fe388" providerId="ADAL" clId="{7FB17A86-66B7-4C36-9C9C-687B584FAF1D}" dt="2023-09-04T19:38:26.677" v="9566"/>
          <ac:picMkLst>
            <pc:docMk/>
            <pc:sldMk cId="2377295207" sldId="448"/>
            <ac:picMk id="9" creationId="{13EB9724-1F7F-9B93-AE0B-C63CCBE284E6}"/>
          </ac:picMkLst>
        </pc:picChg>
        <pc:picChg chg="add mod">
          <ac:chgData name="Theising, Adam" userId="3d7404c7-917c-4350-8197-00e5432fe388" providerId="ADAL" clId="{7FB17A86-66B7-4C36-9C9C-687B584FAF1D}" dt="2023-09-04T19:46:42.583" v="9899" actId="1076"/>
          <ac:picMkLst>
            <pc:docMk/>
            <pc:sldMk cId="2377295207" sldId="448"/>
            <ac:picMk id="11" creationId="{83AF9571-4C13-AA72-4DBF-92AB8F81E0CD}"/>
          </ac:picMkLst>
        </pc:picChg>
      </pc:sldChg>
      <pc:sldChg chg="delSp add mod">
        <pc:chgData name="Theising, Adam" userId="3d7404c7-917c-4350-8197-00e5432fe388" providerId="ADAL" clId="{7FB17A86-66B7-4C36-9C9C-687B584FAF1D}" dt="2023-09-04T20:03:57.553" v="9991" actId="478"/>
        <pc:sldMkLst>
          <pc:docMk/>
          <pc:sldMk cId="3998514246" sldId="449"/>
        </pc:sldMkLst>
        <pc:picChg chg="del">
          <ac:chgData name="Theising, Adam" userId="3d7404c7-917c-4350-8197-00e5432fe388" providerId="ADAL" clId="{7FB17A86-66B7-4C36-9C9C-687B584FAF1D}" dt="2023-09-04T20:03:57.553" v="9991" actId="478"/>
          <ac:picMkLst>
            <pc:docMk/>
            <pc:sldMk cId="3998514246" sldId="449"/>
            <ac:picMk id="3" creationId="{2AD7BC78-5E6D-A4F5-7A92-143B35BCE5E1}"/>
          </ac:picMkLst>
        </pc:picChg>
        <pc:picChg chg="del">
          <ac:chgData name="Theising, Adam" userId="3d7404c7-917c-4350-8197-00e5432fe388" providerId="ADAL" clId="{7FB17A86-66B7-4C36-9C9C-687B584FAF1D}" dt="2023-09-04T20:03:54.781" v="9989" actId="478"/>
          <ac:picMkLst>
            <pc:docMk/>
            <pc:sldMk cId="3998514246" sldId="449"/>
            <ac:picMk id="6" creationId="{1A7F5026-6DF5-2D90-A7DF-3FE3887C893F}"/>
          </ac:picMkLst>
        </pc:picChg>
        <pc:picChg chg="del">
          <ac:chgData name="Theising, Adam" userId="3d7404c7-917c-4350-8197-00e5432fe388" providerId="ADAL" clId="{7FB17A86-66B7-4C36-9C9C-687B584FAF1D}" dt="2023-09-04T20:03:56.490" v="9990" actId="478"/>
          <ac:picMkLst>
            <pc:docMk/>
            <pc:sldMk cId="3998514246" sldId="449"/>
            <ac:picMk id="11" creationId="{83AF9571-4C13-AA72-4DBF-92AB8F81E0CD}"/>
          </ac:picMkLst>
        </pc:picChg>
      </pc:sldChg>
      <pc:sldChg chg="addSp modSp add mod">
        <pc:chgData name="Theising, Adam" userId="3d7404c7-917c-4350-8197-00e5432fe388" providerId="ADAL" clId="{7FB17A86-66B7-4C36-9C9C-687B584FAF1D}" dt="2023-09-04T20:40:22.429" v="10583" actId="1076"/>
        <pc:sldMkLst>
          <pc:docMk/>
          <pc:sldMk cId="1490792988" sldId="450"/>
        </pc:sldMkLst>
        <pc:spChg chg="mod">
          <ac:chgData name="Theising, Adam" userId="3d7404c7-917c-4350-8197-00e5432fe388" providerId="ADAL" clId="{7FB17A86-66B7-4C36-9C9C-687B584FAF1D}" dt="2023-09-04T20:40:11.614" v="10582" actId="1076"/>
          <ac:spMkLst>
            <pc:docMk/>
            <pc:sldMk cId="1490792988" sldId="450"/>
            <ac:spMk id="4" creationId="{8E5BF3FD-70F5-477B-BD12-44ECCE174087}"/>
          </ac:spMkLst>
        </pc:spChg>
        <pc:spChg chg="mod">
          <ac:chgData name="Theising, Adam" userId="3d7404c7-917c-4350-8197-00e5432fe388" providerId="ADAL" clId="{7FB17A86-66B7-4C36-9C9C-687B584FAF1D}" dt="2023-09-04T20:40:22.429" v="10583" actId="1076"/>
          <ac:spMkLst>
            <pc:docMk/>
            <pc:sldMk cId="1490792988" sldId="450"/>
            <ac:spMk id="8" creationId="{363A6E82-AC88-40FF-8D05-2549474AF673}"/>
          </ac:spMkLst>
        </pc:spChg>
        <pc:picChg chg="add mod">
          <ac:chgData name="Theising, Adam" userId="3d7404c7-917c-4350-8197-00e5432fe388" providerId="ADAL" clId="{7FB17A86-66B7-4C36-9C9C-687B584FAF1D}" dt="2023-09-04T20:10:29.832" v="10222" actId="1076"/>
          <ac:picMkLst>
            <pc:docMk/>
            <pc:sldMk cId="1490792988" sldId="450"/>
            <ac:picMk id="3" creationId="{997D5507-6E1D-1F63-0329-E517E704C49D}"/>
          </ac:picMkLst>
        </pc:picChg>
      </pc:sldChg>
      <pc:sldChg chg="addSp delSp modSp add mod">
        <pc:chgData name="Theising, Adam" userId="3d7404c7-917c-4350-8197-00e5432fe388" providerId="ADAL" clId="{7FB17A86-66B7-4C36-9C9C-687B584FAF1D}" dt="2023-09-04T20:12:57.630" v="10361" actId="1076"/>
        <pc:sldMkLst>
          <pc:docMk/>
          <pc:sldMk cId="293342127" sldId="451"/>
        </pc:sldMkLst>
        <pc:spChg chg="del">
          <ac:chgData name="Theising, Adam" userId="3d7404c7-917c-4350-8197-00e5432fe388" providerId="ADAL" clId="{7FB17A86-66B7-4C36-9C9C-687B584FAF1D}" dt="2023-09-04T20:11:51.215" v="10287" actId="478"/>
          <ac:spMkLst>
            <pc:docMk/>
            <pc:sldMk cId="293342127" sldId="451"/>
            <ac:spMk id="4" creationId="{8E5BF3FD-70F5-477B-BD12-44ECCE174087}"/>
          </ac:spMkLst>
        </pc:spChg>
        <pc:spChg chg="mod">
          <ac:chgData name="Theising, Adam" userId="3d7404c7-917c-4350-8197-00e5432fe388" providerId="ADAL" clId="{7FB17A86-66B7-4C36-9C9C-687B584FAF1D}" dt="2023-09-04T20:12:50.767" v="10359" actId="1076"/>
          <ac:spMkLst>
            <pc:docMk/>
            <pc:sldMk cId="293342127" sldId="451"/>
            <ac:spMk id="8" creationId="{363A6E82-AC88-40FF-8D05-2549474AF673}"/>
          </ac:spMkLst>
        </pc:spChg>
        <pc:picChg chg="del">
          <ac:chgData name="Theising, Adam" userId="3d7404c7-917c-4350-8197-00e5432fe388" providerId="ADAL" clId="{7FB17A86-66B7-4C36-9C9C-687B584FAF1D}" dt="2023-09-04T20:11:38.423" v="10283" actId="478"/>
          <ac:picMkLst>
            <pc:docMk/>
            <pc:sldMk cId="293342127" sldId="451"/>
            <ac:picMk id="3" creationId="{997D5507-6E1D-1F63-0329-E517E704C49D}"/>
          </ac:picMkLst>
        </pc:picChg>
        <pc:picChg chg="add mod">
          <ac:chgData name="Theising, Adam" userId="3d7404c7-917c-4350-8197-00e5432fe388" providerId="ADAL" clId="{7FB17A86-66B7-4C36-9C9C-687B584FAF1D}" dt="2023-09-04T20:12:57.630" v="10361" actId="1076"/>
          <ac:picMkLst>
            <pc:docMk/>
            <pc:sldMk cId="293342127" sldId="451"/>
            <ac:picMk id="5" creationId="{0F1E96A7-DF6F-EEC3-B487-AB104E68AF9F}"/>
          </ac:picMkLst>
        </pc:picChg>
      </pc:sldChg>
      <pc:sldChg chg="addSp delSp modSp add mod">
        <pc:chgData name="Theising, Adam" userId="3d7404c7-917c-4350-8197-00e5432fe388" providerId="ADAL" clId="{7FB17A86-66B7-4C36-9C9C-687B584FAF1D}" dt="2023-09-04T20:25:14.659" v="10578" actId="20577"/>
        <pc:sldMkLst>
          <pc:docMk/>
          <pc:sldMk cId="3532138439" sldId="452"/>
        </pc:sldMkLst>
        <pc:spChg chg="mod">
          <ac:chgData name="Theising, Adam" userId="3d7404c7-917c-4350-8197-00e5432fe388" providerId="ADAL" clId="{7FB17A86-66B7-4C36-9C9C-687B584FAF1D}" dt="2023-09-04T20:25:14.659" v="10578" actId="20577"/>
          <ac:spMkLst>
            <pc:docMk/>
            <pc:sldMk cId="3532138439" sldId="452"/>
            <ac:spMk id="8" creationId="{363A6E82-AC88-40FF-8D05-2549474AF673}"/>
          </ac:spMkLst>
        </pc:spChg>
        <pc:picChg chg="add mod">
          <ac:chgData name="Theising, Adam" userId="3d7404c7-917c-4350-8197-00e5432fe388" providerId="ADAL" clId="{7FB17A86-66B7-4C36-9C9C-687B584FAF1D}" dt="2023-09-04T20:14:53.574" v="10389" actId="1076"/>
          <ac:picMkLst>
            <pc:docMk/>
            <pc:sldMk cId="3532138439" sldId="452"/>
            <ac:picMk id="3" creationId="{84388872-9001-46C6-5D64-1B4351988D34}"/>
          </ac:picMkLst>
        </pc:picChg>
        <pc:picChg chg="del">
          <ac:chgData name="Theising, Adam" userId="3d7404c7-917c-4350-8197-00e5432fe388" providerId="ADAL" clId="{7FB17A86-66B7-4C36-9C9C-687B584FAF1D}" dt="2023-09-04T20:14:47.526" v="10387" actId="478"/>
          <ac:picMkLst>
            <pc:docMk/>
            <pc:sldMk cId="3532138439" sldId="452"/>
            <ac:picMk id="5" creationId="{0F1E96A7-DF6F-EEC3-B487-AB104E68AF9F}"/>
          </ac:picMkLst>
        </pc:picChg>
      </pc:sldChg>
      <pc:sldChg chg="addSp delSp modSp mod">
        <pc:chgData name="Theising, Adam" userId="3d7404c7-917c-4350-8197-00e5432fe388" providerId="ADAL" clId="{7FB17A86-66B7-4C36-9C9C-687B584FAF1D}" dt="2023-09-04T20:18:34.613" v="10440" actId="1076"/>
        <pc:sldMkLst>
          <pc:docMk/>
          <pc:sldMk cId="1579800803" sldId="453"/>
        </pc:sldMkLst>
        <pc:spChg chg="mod">
          <ac:chgData name="Theising, Adam" userId="3d7404c7-917c-4350-8197-00e5432fe388" providerId="ADAL" clId="{7FB17A86-66B7-4C36-9C9C-687B584FAF1D}" dt="2023-09-04T20:18:25.726" v="10436" actId="20577"/>
          <ac:spMkLst>
            <pc:docMk/>
            <pc:sldMk cId="1579800803" sldId="453"/>
            <ac:spMk id="8" creationId="{363A6E82-AC88-40FF-8D05-2549474AF673}"/>
          </ac:spMkLst>
        </pc:spChg>
        <pc:picChg chg="del">
          <ac:chgData name="Theising, Adam" userId="3d7404c7-917c-4350-8197-00e5432fe388" providerId="ADAL" clId="{7FB17A86-66B7-4C36-9C9C-687B584FAF1D}" dt="2023-09-04T20:18:27.804" v="10437" actId="478"/>
          <ac:picMkLst>
            <pc:docMk/>
            <pc:sldMk cId="1579800803" sldId="453"/>
            <ac:picMk id="3" creationId="{84388872-9001-46C6-5D64-1B4351988D34}"/>
          </ac:picMkLst>
        </pc:picChg>
        <pc:picChg chg="add mod">
          <ac:chgData name="Theising, Adam" userId="3d7404c7-917c-4350-8197-00e5432fe388" providerId="ADAL" clId="{7FB17A86-66B7-4C36-9C9C-687B584FAF1D}" dt="2023-09-04T20:18:34.613" v="10440" actId="1076"/>
          <ac:picMkLst>
            <pc:docMk/>
            <pc:sldMk cId="1579800803" sldId="453"/>
            <ac:picMk id="4" creationId="{FB3B99FA-7937-F8B1-D64D-A6A5CF7D8CCC}"/>
          </ac:picMkLst>
        </pc:picChg>
      </pc:sldChg>
      <pc:sldChg chg="addSp delSp modSp add mod">
        <pc:chgData name="Theising, Adam" userId="3d7404c7-917c-4350-8197-00e5432fe388" providerId="ADAL" clId="{7FB17A86-66B7-4C36-9C9C-687B584FAF1D}" dt="2023-09-04T20:24:36.478" v="10523" actId="1076"/>
        <pc:sldMkLst>
          <pc:docMk/>
          <pc:sldMk cId="3193775417" sldId="454"/>
        </pc:sldMkLst>
        <pc:spChg chg="mod">
          <ac:chgData name="Theising, Adam" userId="3d7404c7-917c-4350-8197-00e5432fe388" providerId="ADAL" clId="{7FB17A86-66B7-4C36-9C9C-687B584FAF1D}" dt="2023-09-04T20:23:41.765" v="10511" actId="20577"/>
          <ac:spMkLst>
            <pc:docMk/>
            <pc:sldMk cId="3193775417" sldId="454"/>
            <ac:spMk id="8" creationId="{363A6E82-AC88-40FF-8D05-2549474AF673}"/>
          </ac:spMkLst>
        </pc:spChg>
        <pc:picChg chg="del mod">
          <ac:chgData name="Theising, Adam" userId="3d7404c7-917c-4350-8197-00e5432fe388" providerId="ADAL" clId="{7FB17A86-66B7-4C36-9C9C-687B584FAF1D}" dt="2023-09-04T20:23:15.731" v="10460" actId="478"/>
          <ac:picMkLst>
            <pc:docMk/>
            <pc:sldMk cId="3193775417" sldId="454"/>
            <ac:picMk id="3" creationId="{84388872-9001-46C6-5D64-1B4351988D34}"/>
          </ac:picMkLst>
        </pc:picChg>
        <pc:picChg chg="add mod">
          <ac:chgData name="Theising, Adam" userId="3d7404c7-917c-4350-8197-00e5432fe388" providerId="ADAL" clId="{7FB17A86-66B7-4C36-9C9C-687B584FAF1D}" dt="2023-09-04T20:24:36.478" v="10523" actId="1076"/>
          <ac:picMkLst>
            <pc:docMk/>
            <pc:sldMk cId="3193775417" sldId="454"/>
            <ac:picMk id="4" creationId="{8FC569AC-2426-E865-488D-AF0BE32F5A14}"/>
          </ac:picMkLst>
        </pc:picChg>
        <pc:picChg chg="add mod">
          <ac:chgData name="Theising, Adam" userId="3d7404c7-917c-4350-8197-00e5432fe388" providerId="ADAL" clId="{7FB17A86-66B7-4C36-9C9C-687B584FAF1D}" dt="2023-09-04T20:24:36.478" v="10523" actId="1076"/>
          <ac:picMkLst>
            <pc:docMk/>
            <pc:sldMk cId="3193775417" sldId="454"/>
            <ac:picMk id="6" creationId="{E092F589-CA20-4AA2-D951-F04DAC82D9CC}"/>
          </ac:picMkLst>
        </pc:picChg>
      </pc:sldChg>
      <pc:sldChg chg="new del">
        <pc:chgData name="Theising, Adam" userId="3d7404c7-917c-4350-8197-00e5432fe388" providerId="ADAL" clId="{7FB17A86-66B7-4C36-9C9C-687B584FAF1D}" dt="2023-09-04T20:22:44.559" v="10442" actId="680"/>
        <pc:sldMkLst>
          <pc:docMk/>
          <pc:sldMk cId="3964257764" sldId="454"/>
        </pc:sldMkLst>
      </pc:sldChg>
      <pc:sldChg chg="addSp delSp modSp add mod">
        <pc:chgData name="Theising, Adam" userId="3d7404c7-917c-4350-8197-00e5432fe388" providerId="ADAL" clId="{7FB17A86-66B7-4C36-9C9C-687B584FAF1D}" dt="2023-09-04T20:43:42.306" v="10738" actId="20577"/>
        <pc:sldMkLst>
          <pc:docMk/>
          <pc:sldMk cId="266625499" sldId="455"/>
        </pc:sldMkLst>
        <pc:spChg chg="add mod">
          <ac:chgData name="Theising, Adam" userId="3d7404c7-917c-4350-8197-00e5432fe388" providerId="ADAL" clId="{7FB17A86-66B7-4C36-9C9C-687B584FAF1D}" dt="2023-09-04T20:43:42.306" v="10738" actId="20577"/>
          <ac:spMkLst>
            <pc:docMk/>
            <pc:sldMk cId="266625499" sldId="455"/>
            <ac:spMk id="2" creationId="{E824FD6C-C705-771C-3417-364D3360F83D}"/>
          </ac:spMkLst>
        </pc:spChg>
        <pc:spChg chg="mod">
          <ac:chgData name="Theising, Adam" userId="3d7404c7-917c-4350-8197-00e5432fe388" providerId="ADAL" clId="{7FB17A86-66B7-4C36-9C9C-687B584FAF1D}" dt="2023-09-04T20:41:46.635" v="10622" actId="5793"/>
          <ac:spMkLst>
            <pc:docMk/>
            <pc:sldMk cId="266625499" sldId="455"/>
            <ac:spMk id="8" creationId="{363A6E82-AC88-40FF-8D05-2549474AF673}"/>
          </ac:spMkLst>
        </pc:spChg>
        <pc:picChg chg="del">
          <ac:chgData name="Theising, Adam" userId="3d7404c7-917c-4350-8197-00e5432fe388" providerId="ADAL" clId="{7FB17A86-66B7-4C36-9C9C-687B584FAF1D}" dt="2023-09-04T20:41:48.893" v="10623" actId="478"/>
          <ac:picMkLst>
            <pc:docMk/>
            <pc:sldMk cId="266625499" sldId="455"/>
            <ac:picMk id="4" creationId="{8FC569AC-2426-E865-488D-AF0BE32F5A14}"/>
          </ac:picMkLst>
        </pc:picChg>
        <pc:picChg chg="del">
          <ac:chgData name="Theising, Adam" userId="3d7404c7-917c-4350-8197-00e5432fe388" providerId="ADAL" clId="{7FB17A86-66B7-4C36-9C9C-687B584FAF1D}" dt="2023-09-04T20:41:49.293" v="10624" actId="478"/>
          <ac:picMkLst>
            <pc:docMk/>
            <pc:sldMk cId="266625499" sldId="455"/>
            <ac:picMk id="6" creationId="{E092F589-CA20-4AA2-D951-F04DAC82D9CC}"/>
          </ac:picMkLst>
        </pc:picChg>
      </pc:sldChg>
      <pc:sldChg chg="addSp modSp add mod">
        <pc:chgData name="Theising, Adam" userId="3d7404c7-917c-4350-8197-00e5432fe388" providerId="ADAL" clId="{7FB17A86-66B7-4C36-9C9C-687B584FAF1D}" dt="2023-09-04T20:46:08.600" v="10915" actId="20577"/>
        <pc:sldMkLst>
          <pc:docMk/>
          <pc:sldMk cId="119208110" sldId="456"/>
        </pc:sldMkLst>
        <pc:spChg chg="mod">
          <ac:chgData name="Theising, Adam" userId="3d7404c7-917c-4350-8197-00e5432fe388" providerId="ADAL" clId="{7FB17A86-66B7-4C36-9C9C-687B584FAF1D}" dt="2023-09-04T20:46:08.600" v="10915" actId="20577"/>
          <ac:spMkLst>
            <pc:docMk/>
            <pc:sldMk cId="119208110" sldId="456"/>
            <ac:spMk id="2" creationId="{E824FD6C-C705-771C-3417-364D3360F83D}"/>
          </ac:spMkLst>
        </pc:spChg>
        <pc:picChg chg="add mod">
          <ac:chgData name="Theising, Adam" userId="3d7404c7-917c-4350-8197-00e5432fe388" providerId="ADAL" clId="{7FB17A86-66B7-4C36-9C9C-687B584FAF1D}" dt="2023-09-04T20:46:05.581" v="10911" actId="1076"/>
          <ac:picMkLst>
            <pc:docMk/>
            <pc:sldMk cId="119208110" sldId="456"/>
            <ac:picMk id="4" creationId="{975C2AE3-8864-003A-36C3-08D67FE8F9B8}"/>
          </ac:picMkLst>
        </pc:picChg>
      </pc:sldChg>
      <pc:sldChg chg="delSp modSp add mod">
        <pc:chgData name="Theising, Adam" userId="3d7404c7-917c-4350-8197-00e5432fe388" providerId="ADAL" clId="{7FB17A86-66B7-4C36-9C9C-687B584FAF1D}" dt="2023-09-04T20:50:06.588" v="11404" actId="20577"/>
        <pc:sldMkLst>
          <pc:docMk/>
          <pc:sldMk cId="2304524258" sldId="457"/>
        </pc:sldMkLst>
        <pc:spChg chg="mod">
          <ac:chgData name="Theising, Adam" userId="3d7404c7-917c-4350-8197-00e5432fe388" providerId="ADAL" clId="{7FB17A86-66B7-4C36-9C9C-687B584FAF1D}" dt="2023-09-04T20:50:06.588" v="11404" actId="20577"/>
          <ac:spMkLst>
            <pc:docMk/>
            <pc:sldMk cId="2304524258" sldId="457"/>
            <ac:spMk id="2" creationId="{E824FD6C-C705-771C-3417-364D3360F83D}"/>
          </ac:spMkLst>
        </pc:spChg>
        <pc:spChg chg="mod">
          <ac:chgData name="Theising, Adam" userId="3d7404c7-917c-4350-8197-00e5432fe388" providerId="ADAL" clId="{7FB17A86-66B7-4C36-9C9C-687B584FAF1D}" dt="2023-09-04T20:46:37.436" v="10947" actId="1076"/>
          <ac:spMkLst>
            <pc:docMk/>
            <pc:sldMk cId="2304524258" sldId="457"/>
            <ac:spMk id="8" creationId="{363A6E82-AC88-40FF-8D05-2549474AF673}"/>
          </ac:spMkLst>
        </pc:spChg>
        <pc:picChg chg="del">
          <ac:chgData name="Theising, Adam" userId="3d7404c7-917c-4350-8197-00e5432fe388" providerId="ADAL" clId="{7FB17A86-66B7-4C36-9C9C-687B584FAF1D}" dt="2023-09-04T20:48:29.419" v="11186" actId="478"/>
          <ac:picMkLst>
            <pc:docMk/>
            <pc:sldMk cId="2304524258" sldId="457"/>
            <ac:picMk id="4" creationId="{975C2AE3-8864-003A-36C3-08D67FE8F9B8}"/>
          </ac:picMkLst>
        </pc:picChg>
      </pc:sldChg>
      <pc:sldChg chg="addSp delSp modSp mod">
        <pc:chgData name="Theising, Adam" userId="3d7404c7-917c-4350-8197-00e5432fe388" providerId="ADAL" clId="{7FB17A86-66B7-4C36-9C9C-687B584FAF1D}" dt="2023-09-04T20:55:35.758" v="11663" actId="115"/>
        <pc:sldMkLst>
          <pc:docMk/>
          <pc:sldMk cId="2571121559" sldId="458"/>
        </pc:sldMkLst>
        <pc:spChg chg="mod">
          <ac:chgData name="Theising, Adam" userId="3d7404c7-917c-4350-8197-00e5432fe388" providerId="ADAL" clId="{7FB17A86-66B7-4C36-9C9C-687B584FAF1D}" dt="2023-09-04T20:55:35.758" v="11663" actId="115"/>
          <ac:spMkLst>
            <pc:docMk/>
            <pc:sldMk cId="2571121559" sldId="458"/>
            <ac:spMk id="2" creationId="{E824FD6C-C705-771C-3417-364D3360F83D}"/>
          </ac:spMkLst>
        </pc:spChg>
        <pc:picChg chg="del">
          <ac:chgData name="Theising, Adam" userId="3d7404c7-917c-4350-8197-00e5432fe388" providerId="ADAL" clId="{7FB17A86-66B7-4C36-9C9C-687B584FAF1D}" dt="2023-09-04T20:54:16.769" v="11588" actId="478"/>
          <ac:picMkLst>
            <pc:docMk/>
            <pc:sldMk cId="2571121559" sldId="458"/>
            <ac:picMk id="4" creationId="{975C2AE3-8864-003A-36C3-08D67FE8F9B8}"/>
          </ac:picMkLst>
        </pc:picChg>
        <pc:picChg chg="add mod">
          <ac:chgData name="Theising, Adam" userId="3d7404c7-917c-4350-8197-00e5432fe388" providerId="ADAL" clId="{7FB17A86-66B7-4C36-9C9C-687B584FAF1D}" dt="2023-09-04T20:54:15.017" v="11587" actId="1076"/>
          <ac:picMkLst>
            <pc:docMk/>
            <pc:sldMk cId="2571121559" sldId="458"/>
            <ac:picMk id="5" creationId="{F2B2903D-8734-6F36-2F98-63BF0D44B6F6}"/>
          </ac:picMkLst>
        </pc:picChg>
      </pc:sldChg>
      <pc:sldMasterChg chg="modSp mod">
        <pc:chgData name="Theising, Adam" userId="3d7404c7-917c-4350-8197-00e5432fe388" providerId="ADAL" clId="{7FB17A86-66B7-4C36-9C9C-687B584FAF1D}" dt="2023-09-04T00:54:54.863" v="17" actId="20577"/>
        <pc:sldMasterMkLst>
          <pc:docMk/>
          <pc:sldMasterMk cId="2101269002" sldId="2147483660"/>
        </pc:sldMasterMkLst>
        <pc:spChg chg="mod">
          <ac:chgData name="Theising, Adam" userId="3d7404c7-917c-4350-8197-00e5432fe388" providerId="ADAL" clId="{7FB17A86-66B7-4C36-9C9C-687B584FAF1D}" dt="2023-09-04T00:54:54.863" v="17" actId="20577"/>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119333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24822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1536785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3935133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189825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1166286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1303846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1605726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3639254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3130747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280874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1346324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3443707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2032054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2892013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3620476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3036535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2938659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2329736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173300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1497210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4601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271674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2203464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681834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535259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4225522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1640003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1325012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37</a:t>
            </a:fld>
            <a:endParaRPr lang="en-US"/>
          </a:p>
        </p:txBody>
      </p:sp>
    </p:spTree>
    <p:extLst>
      <p:ext uri="{BB962C8B-B14F-4D97-AF65-F5344CB8AC3E}">
        <p14:creationId xmlns:p14="http://schemas.microsoft.com/office/powerpoint/2010/main" val="1111594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38</a:t>
            </a:fld>
            <a:endParaRPr lang="en-US"/>
          </a:p>
        </p:txBody>
      </p:sp>
    </p:spTree>
    <p:extLst>
      <p:ext uri="{BB962C8B-B14F-4D97-AF65-F5344CB8AC3E}">
        <p14:creationId xmlns:p14="http://schemas.microsoft.com/office/powerpoint/2010/main" val="3445229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39</a:t>
            </a:fld>
            <a:endParaRPr lang="en-US"/>
          </a:p>
        </p:txBody>
      </p:sp>
    </p:spTree>
    <p:extLst>
      <p:ext uri="{BB962C8B-B14F-4D97-AF65-F5344CB8AC3E}">
        <p14:creationId xmlns:p14="http://schemas.microsoft.com/office/powerpoint/2010/main" val="2232804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40</a:t>
            </a:fld>
            <a:endParaRPr lang="en-US"/>
          </a:p>
        </p:txBody>
      </p:sp>
    </p:spTree>
    <p:extLst>
      <p:ext uri="{BB962C8B-B14F-4D97-AF65-F5344CB8AC3E}">
        <p14:creationId xmlns:p14="http://schemas.microsoft.com/office/powerpoint/2010/main" val="16067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2023861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4071046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182218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79081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53318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210411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solidFill>
                  <a:schemeClr val="bg1"/>
                </a:solidFill>
                <a:latin typeface="Calibri" panose="020F0502020204030204" pitchFamily="34" charset="0"/>
                <a:cs typeface="Calibri" panose="020F0502020204030204" pitchFamily="34" charset="0"/>
              </a:rPr>
              <a:t>Lecture 4: Environmental Econometrics</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t.co/rt0COBRm1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8" Type="http://schemas.openxmlformats.org/officeDocument/2006/relationships/hyperlink" Target="https://causalinf.substack.com/archive?sort=new" TargetMode="External"/><Relationship Id="rId13" Type="http://schemas.openxmlformats.org/officeDocument/2006/relationships/hyperlink" Target="https://www.amazon.com/Nonmarket-Valuation-Economics-Non-Market-Resources/dp/9400771037/ref=tmm_hrd_swatch_0?_encoding=UTF8&amp;qid=&amp;sr=" TargetMode="External"/><Relationship Id="rId3" Type="http://schemas.openxmlformats.org/officeDocument/2006/relationships/notesSlide" Target="../notesSlides/notesSlide5.xml"/><Relationship Id="rId7" Type="http://schemas.openxmlformats.org/officeDocument/2006/relationships/hyperlink" Target="https://github.com/edrubin/EC607S23" TargetMode="External"/><Relationship Id="rId12" Type="http://schemas.openxmlformats.org/officeDocument/2006/relationships/hyperlink" Target="http://econdse.org/wp-content/uploads/2016/07/Champ-Boyle-Brown-Primer-on-Nonmarket-Valuation-2003.pdf" TargetMode="Externa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https://github.com/edrubin/EC524W23" TargetMode="External"/><Relationship Id="rId11" Type="http://schemas.openxmlformats.org/officeDocument/2006/relationships/hyperlink" Target="https://nickchk.com/" TargetMode="External"/><Relationship Id="rId5" Type="http://schemas.openxmlformats.org/officeDocument/2006/relationships/hyperlink" Target="https://github.com/edrubin/EC421W22" TargetMode="External"/><Relationship Id="rId10" Type="http://schemas.openxmlformats.org/officeDocument/2006/relationships/hyperlink" Target="https://mixtape.scunning.com/" TargetMode="External"/><Relationship Id="rId4" Type="http://schemas.openxmlformats.org/officeDocument/2006/relationships/hyperlink" Target="https://www.nytimes.com/2021/11/02/business/zillow-q3-earnings-home-flipping-ibuying.html" TargetMode="External"/><Relationship Id="rId9" Type="http://schemas.openxmlformats.org/officeDocument/2006/relationships/hyperlink" Target="http://www.scunning.com/JHR_Threads.html"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hyperlink" Target="https://raw.githack.com/uo-ec607/lectures/master/01-intro/01-Intro.html#24"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www.history.com/news/epa-earth-day-cleveland-cuyahoga-river-fire-clean-water-act"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hyperlink" Target="https://www.history.com/news/epa-earth-day-cleveland-cuyahoga-river-fire-clean-water-act" TargetMode="External"/><Relationship Id="rId5" Type="http://schemas.openxmlformats.org/officeDocument/2006/relationships/image" Target="../media/image3.png"/><Relationship Id="rId4"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Theising</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4075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4: Environmental Econometrics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66624" y="280508"/>
            <a:ext cx="8220788"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stylized example (…</a:t>
            </a:r>
            <a:r>
              <a:rPr lang="en-US" sz="4000" i="1" dirty="0">
                <a:solidFill>
                  <a:schemeClr val="tx1"/>
                </a:solidFill>
                <a:latin typeface="+mj-lt"/>
              </a:rPr>
              <a:t>and review of regression</a:t>
            </a:r>
            <a:r>
              <a:rPr lang="en-US" sz="4000" dirty="0">
                <a:solidFill>
                  <a:schemeClr val="tx1"/>
                </a:solidFill>
                <a:latin typeface="+mj-lt"/>
              </a:rPr>
              <a:t>)</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06216" y="1314513"/>
                <a:ext cx="10379567" cy="5262979"/>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Let’s build a simple model of students’ performance in college</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Cumulative college GPA is a function of students’ ability, hours studied (</a:t>
                </a:r>
                <a14:m>
                  <m:oMath xmlns:m="http://schemas.openxmlformats.org/officeDocument/2006/math">
                    <m:r>
                      <a:rPr lang="en-US" sz="2400" i="1">
                        <a:latin typeface="Cambria Math" panose="02040503050406030204" pitchFamily="18" charset="0"/>
                        <a:cs typeface="Calibri Light" panose="020F0302020204030204" pitchFamily="34" charset="0"/>
                      </a:rPr>
                      <m:t>𝐻</m:t>
                    </m:r>
                  </m:oMath>
                </a14:m>
                <a:r>
                  <a:rPr lang="en-US" sz="2400" dirty="0">
                    <a:latin typeface="+mj-lt"/>
                    <a:cs typeface="Calibri Light" panose="020F0302020204030204" pitchFamily="34" charset="0"/>
                  </a:rPr>
                  <a:t>), and let’s add </a:t>
                </a:r>
                <a:r>
                  <a:rPr lang="en-US" sz="2400" b="1" dirty="0">
                    <a:latin typeface="+mj-lt"/>
                    <a:cs typeface="Calibri Light" panose="020F0302020204030204" pitchFamily="34" charset="0"/>
                  </a:rPr>
                  <a:t>lifetime lead pollution exposure</a:t>
                </a:r>
                <a:r>
                  <a:rPr lang="en-US" sz="2400" dirty="0">
                    <a:latin typeface="+mj-lt"/>
                    <a:cs typeface="Calibri Light" panose="020F0302020204030204" pitchFamily="34" charset="0"/>
                  </a:rPr>
                  <a:t> (</a:t>
                </a:r>
                <a14:m>
                  <m:oMath xmlns:m="http://schemas.openxmlformats.org/officeDocument/2006/math">
                    <m:r>
                      <a:rPr lang="en-US" sz="2400" i="1" smtClean="0">
                        <a:latin typeface="Cambria Math" panose="02040503050406030204" pitchFamily="18" charset="0"/>
                        <a:cs typeface="Calibri Light" panose="020F0302020204030204" pitchFamily="34" charset="0"/>
                      </a:rPr>
                      <m:t>𝑃</m:t>
                    </m:r>
                  </m:oMath>
                </a14:m>
                <a:r>
                  <a:rPr lang="en-US" sz="2400" dirty="0">
                    <a:latin typeface="+mj-lt"/>
                    <a:cs typeface="Calibri Light" panose="020F0302020204030204" pitchFamily="34" charset="0"/>
                  </a:rPr>
                  <a:t>)</a:t>
                </a:r>
                <a:endParaRPr lang="en-US" sz="2400" b="1" dirty="0">
                  <a:latin typeface="+mj-lt"/>
                  <a:cs typeface="Calibri Light" panose="020F0302020204030204" pitchFamily="34" charset="0"/>
                </a:endParaRPr>
              </a:p>
              <a:p>
                <a:pPr marL="914400" lvl="1" indent="-457200">
                  <a:buFont typeface="Arial" panose="020B0604020202020204" pitchFamily="34" charset="0"/>
                  <a:buChar char="•"/>
                </a:pPr>
                <a:endParaRPr lang="en-US" sz="2400" b="1" dirty="0">
                  <a:latin typeface="+mj-lt"/>
                  <a:cs typeface="Calibri Light" panose="020F0302020204030204" pitchFamily="34" charset="0"/>
                </a:endParaRPr>
              </a:p>
              <a:p>
                <a:pPr lvl="1"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Light" panose="020F0302020204030204" pitchFamily="34" charset="0"/>
                        </a:rPr>
                        <m:t>𝐺𝑃𝐴</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𝑓</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𝐼</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𝑆𝐴𝑇</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𝐻</m:t>
                      </m:r>
                      <m:r>
                        <a:rPr lang="en-US" sz="2400" b="0" i="1" smtClean="0">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𝑃</m:t>
                      </m:r>
                      <m:r>
                        <a:rPr lang="en-US" sz="2400" b="0" i="1" smtClean="0">
                          <a:latin typeface="Cambria Math" panose="02040503050406030204" pitchFamily="18" charset="0"/>
                          <a:cs typeface="Calibri Light" panose="020F0302020204030204" pitchFamily="34" charset="0"/>
                        </a:rPr>
                        <m:t>)</m:t>
                      </m:r>
                    </m:oMath>
                  </m:oMathPara>
                </a14:m>
                <a:endParaRPr lang="en-US" sz="2400" dirty="0">
                  <a:latin typeface="+mj-lt"/>
                  <a:cs typeface="Calibri Light" panose="020F0302020204030204" pitchFamily="34" charset="0"/>
                </a:endParaRPr>
              </a:p>
              <a:p>
                <a:pPr lvl="1"/>
                <a:endParaRPr lang="en-US" sz="2400" b="1"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We do not directly observe ability, but can proxy for it using students’ </a:t>
                </a:r>
                <a14:m>
                  <m:oMath xmlns:m="http://schemas.openxmlformats.org/officeDocument/2006/math">
                    <m:r>
                      <a:rPr lang="en-US" sz="2400" i="1">
                        <a:latin typeface="Cambria Math" panose="02040503050406030204" pitchFamily="18" charset="0"/>
                        <a:cs typeface="Calibri Light" panose="020F0302020204030204" pitchFamily="34" charset="0"/>
                      </a:rPr>
                      <m:t>𝑆𝐴𝑇</m:t>
                    </m:r>
                  </m:oMath>
                </a14:m>
                <a:r>
                  <a:rPr lang="en-US" sz="2400" dirty="0">
                    <a:latin typeface="+mj-lt"/>
                    <a:cs typeface="Calibri Light" panose="020F0302020204030204" pitchFamily="34" charset="0"/>
                  </a:rPr>
                  <a:t> scores and family income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𝐼</m:t>
                    </m:r>
                  </m:oMath>
                </a14:m>
                <a:r>
                  <a:rPr lang="en-US" sz="2400" i="1" dirty="0">
                    <a:latin typeface="+mj-lt"/>
                    <a:cs typeface="Calibri Light" panose="020F0302020204030204" pitchFamily="34" charset="0"/>
                  </a:rPr>
                  <a:t>)</a:t>
                </a: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We know GPA will increase as a function of some variables, decrease with others. </a:t>
                </a:r>
                <a:r>
                  <a:rPr lang="en-US" sz="2400" b="1" dirty="0">
                    <a:latin typeface="+mj-lt"/>
                    <a:cs typeface="Calibri Light" panose="020F0302020204030204" pitchFamily="34" charset="0"/>
                  </a:rPr>
                  <a:t>What is the expected marginal impact of lead exposure?</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b="1"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06216" y="1314513"/>
                <a:ext cx="10379567" cy="5262979"/>
              </a:xfrm>
              <a:prstGeom prst="rect">
                <a:avLst/>
              </a:prstGeom>
              <a:blipFill>
                <a:blip r:embed="rId4"/>
                <a:stretch>
                  <a:fillRect t="-927"/>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27698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66624" y="280508"/>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Example (continued…)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06216" y="1314513"/>
                <a:ext cx="10379567" cy="4524315"/>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As a first pass, let’s write down a linear regression model of GPA production:</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𝐺𝑃𝐴</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0</m:t>
                          </m:r>
                        </m:sub>
                      </m:sSub>
                      <m:r>
                        <a:rPr lang="en-US" sz="2400" b="0" i="1" smtClean="0">
                          <a:latin typeface="Cambria Math" panose="02040503050406030204" pitchFamily="18" charset="0"/>
                          <a:cs typeface="Calibri Light" panose="020F0302020204030204" pitchFamily="34" charset="0"/>
                        </a:rPr>
                        <m:t>+ </m:t>
                      </m:r>
                      <m:sSub>
                        <m:sSubPr>
                          <m:ctrlPr>
                            <a:rPr lang="en-US" sz="2400" i="1">
                              <a:latin typeface="Cambria Math" panose="02040503050406030204" pitchFamily="18" charset="0"/>
                              <a:cs typeface="Calibri Light" panose="020F0302020204030204" pitchFamily="34" charset="0"/>
                            </a:rPr>
                          </m:ctrlPr>
                        </m:sSubPr>
                        <m:e>
                          <m:r>
                            <a:rPr lang="en-US" sz="2400" i="1" smtClean="0">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1</m:t>
                          </m:r>
                        </m:sub>
                      </m:sSub>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𝐼</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2</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𝑆𝐴𝑇</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3</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𝐻</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4</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 </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latin typeface="Cambria Math" panose="02040503050406030204" pitchFamily="18" charset="0"/>
                              <a:cs typeface="Calibri Light" panose="020F0302020204030204" pitchFamily="34" charset="0"/>
                            </a:rPr>
                            <m:t>𝑖</m:t>
                          </m:r>
                        </m:sub>
                      </m:sSub>
                    </m:oMath>
                  </m:oMathPara>
                </a14:m>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Left hand side: dependent variable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𝐺𝑃𝐴</m:t>
                    </m:r>
                  </m:oMath>
                </a14:m>
                <a:r>
                  <a:rPr lang="en-US" sz="2400" dirty="0">
                    <a:latin typeface="+mj-lt"/>
                    <a:cs typeface="Calibri Light" panose="020F0302020204030204" pitchFamily="34" charset="0"/>
                  </a:rPr>
                  <a:t>)</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Right hand side: independent variables (</a:t>
                </a:r>
                <a14:m>
                  <m:oMath xmlns:m="http://schemas.openxmlformats.org/officeDocument/2006/math">
                    <m:r>
                      <a:rPr lang="en-US" sz="2400" b="0" i="1" smtClean="0">
                        <a:latin typeface="Cambria Math" panose="02040503050406030204" pitchFamily="18" charset="0"/>
                        <a:cs typeface="Calibri Light" panose="020F0302020204030204" pitchFamily="34" charset="0"/>
                      </a:rPr>
                      <m:t>𝐼</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𝑆𝐴𝑇</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𝐻</m:t>
                    </m:r>
                    <m:r>
                      <a:rPr lang="en-US" sz="2400" b="0" i="1" smtClean="0">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𝑃</m:t>
                    </m:r>
                  </m:oMath>
                </a14:m>
                <a:r>
                  <a:rPr lang="en-US" sz="2400" dirty="0">
                    <a:latin typeface="+mj-lt"/>
                    <a:cs typeface="Calibri Light" panose="020F0302020204030204" pitchFamily="34" charset="0"/>
                  </a:rPr>
                  <a:t>) and error term (</a:t>
                </a:r>
                <a14:m>
                  <m:oMath xmlns:m="http://schemas.openxmlformats.org/officeDocument/2006/math">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𝜀</m:t>
                        </m:r>
                      </m:e>
                      <m:sub>
                        <m:r>
                          <a:rPr lang="en-US" sz="2400" i="1">
                            <a:latin typeface="Cambria Math" panose="02040503050406030204" pitchFamily="18" charset="0"/>
                            <a:cs typeface="Calibri Light" panose="020F0302020204030204" pitchFamily="34" charset="0"/>
                          </a:rPr>
                          <m:t>𝑖</m:t>
                        </m:r>
                      </m:sub>
                    </m:sSub>
                  </m:oMath>
                </a14:m>
                <a:r>
                  <a:rPr lang="en-US" sz="2400" dirty="0">
                    <a:latin typeface="+mj-lt"/>
                    <a:cs typeface="Calibri Light" panose="020F0302020204030204" pitchFamily="34" charset="0"/>
                  </a:rPr>
                  <a:t>)</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b="1" dirty="0">
                    <a:latin typeface="+mj-lt"/>
                    <a:cs typeface="Calibri Light" panose="020F0302020204030204" pitchFamily="34" charset="0"/>
                  </a:rPr>
                  <a:t>How does lead pollution affect GPA here? What parameter do we care about?</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b="1"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06216" y="1314513"/>
                <a:ext cx="10379567" cy="4524315"/>
              </a:xfrm>
              <a:prstGeom prst="rect">
                <a:avLst/>
              </a:prstGeom>
              <a:blipFill>
                <a:blip r:embed="rId4"/>
                <a:stretch>
                  <a:fillRect t="-1078" r="-705"/>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17510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66624" y="280508"/>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Example (continued…)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06216" y="1425278"/>
                <a:ext cx="10379567" cy="4746107"/>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𝐺𝑃𝐴</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0</m:t>
                          </m:r>
                        </m:sub>
                      </m:sSub>
                      <m:r>
                        <a:rPr lang="en-US" sz="2400" b="0" i="1" smtClean="0">
                          <a:latin typeface="Cambria Math" panose="02040503050406030204" pitchFamily="18" charset="0"/>
                          <a:cs typeface="Calibri Light" panose="020F0302020204030204" pitchFamily="34" charset="0"/>
                        </a:rPr>
                        <m:t>+ </m:t>
                      </m:r>
                      <m:sSub>
                        <m:sSubPr>
                          <m:ctrlPr>
                            <a:rPr lang="en-US" sz="2400" i="1">
                              <a:latin typeface="Cambria Math" panose="02040503050406030204" pitchFamily="18" charset="0"/>
                              <a:cs typeface="Calibri Light" panose="020F0302020204030204" pitchFamily="34" charset="0"/>
                            </a:rPr>
                          </m:ctrlPr>
                        </m:sSubPr>
                        <m:e>
                          <m:r>
                            <a:rPr lang="en-US" sz="2400" i="1" smtClean="0">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1</m:t>
                          </m:r>
                        </m:sub>
                      </m:sSub>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𝐼</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2</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𝑆𝐴𝑇</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3</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𝐻</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4</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 </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latin typeface="Cambria Math" panose="02040503050406030204" pitchFamily="18" charset="0"/>
                              <a:cs typeface="Calibri Light" panose="020F0302020204030204" pitchFamily="34" charset="0"/>
                            </a:rPr>
                            <m:t>𝑖</m:t>
                          </m:r>
                        </m:sub>
                      </m:sSub>
                    </m:oMath>
                  </m:oMathPara>
                </a14:m>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We want to know how pollution affects GPA</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In a linear regression model,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i="1" smtClean="0">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4</m:t>
                        </m:r>
                      </m:sub>
                    </m:sSub>
                    <m:r>
                      <a:rPr lang="en-US" sz="2400" b="0" i="1" smtClean="0">
                        <a:latin typeface="Cambria Math" panose="02040503050406030204" pitchFamily="18" charset="0"/>
                        <a:cs typeface="Calibri Light" panose="020F0302020204030204" pitchFamily="34" charset="0"/>
                      </a:rPr>
                      <m:t>= </m:t>
                    </m:r>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ea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𝐺𝑃𝐴</m:t>
                            </m:r>
                          </m:e>
                          <m:sub>
                            <m:r>
                              <a:rPr lang="en-US" sz="2400" i="1">
                                <a:latin typeface="Cambria Math" panose="02040503050406030204" pitchFamily="18" charset="0"/>
                                <a:cs typeface="Calibri Light" panose="020F0302020204030204" pitchFamily="34" charset="0"/>
                              </a:rPr>
                              <m:t>𝑖</m:t>
                            </m:r>
                          </m:sub>
                        </m:sSub>
                      </m:num>
                      <m:den>
                        <m:r>
                          <a:rPr lang="en-US" sz="2400" i="1">
                            <a:latin typeface="Cambria Math" panose="02040503050406030204" pitchFamily="18" charset="0"/>
                            <a:ea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𝑖</m:t>
                            </m:r>
                          </m:sub>
                        </m:sSub>
                      </m:den>
                    </m:f>
                  </m:oMath>
                </a14:m>
                <a:endParaRPr lang="en-US" sz="2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In words: “on average, for a 1 unit increase in lead pollution, students’ GPA will change by </a:t>
                </a:r>
                <a14:m>
                  <m:oMath xmlns:m="http://schemas.openxmlformats.org/officeDocument/2006/math">
                    <m:sSub>
                      <m:sSubPr>
                        <m:ctrlPr>
                          <a:rPr lang="en-US" sz="2400" i="1" smtClean="0">
                            <a:latin typeface="Cambria Math" panose="02040503050406030204" pitchFamily="18" charset="0"/>
                            <a:cs typeface="Calibri Light" panose="020F0302020204030204" pitchFamily="34" charset="0"/>
                          </a:rPr>
                        </m:ctrlPr>
                      </m:sSubPr>
                      <m:e>
                        <m:r>
                          <a:rPr lang="en-US" sz="2400" i="1" smtClean="0">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4</m:t>
                        </m:r>
                      </m:sub>
                    </m:sSub>
                  </m:oMath>
                </a14:m>
                <a:r>
                  <a:rPr lang="en-US" sz="2400" dirty="0">
                    <a:latin typeface="+mj-lt"/>
                    <a:cs typeface="Calibri Light" panose="020F0302020204030204" pitchFamily="34" charset="0"/>
                  </a:rPr>
                  <a:t>.”</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How do we estimate </a:t>
                </a:r>
                <a14:m>
                  <m:oMath xmlns:m="http://schemas.openxmlformats.org/officeDocument/2006/math">
                    <m:acc>
                      <m:accPr>
                        <m:chr m:val="̂"/>
                        <m:ctrlPr>
                          <a:rPr lang="en-US" sz="2400" i="1" smtClean="0">
                            <a:latin typeface="Cambria Math" panose="02040503050406030204" pitchFamily="18" charset="0"/>
                            <a:cs typeface="Calibri Light" panose="020F0302020204030204" pitchFamily="34" charset="0"/>
                          </a:rPr>
                        </m:ctrlPr>
                      </m:acc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i="1">
                                <a:latin typeface="Cambria Math" panose="02040503050406030204" pitchFamily="18" charset="0"/>
                                <a:cs typeface="Calibri Light" panose="020F0302020204030204" pitchFamily="34" charset="0"/>
                              </a:rPr>
                              <m:t>4</m:t>
                            </m:r>
                          </m:sub>
                        </m:sSub>
                      </m:e>
                    </m:acc>
                  </m:oMath>
                </a14:m>
                <a:r>
                  <a:rPr lang="en-US" sz="2400" dirty="0">
                    <a:latin typeface="+mj-lt"/>
                    <a:cs typeface="Calibri Light" panose="020F0302020204030204" pitchFamily="34" charset="0"/>
                  </a:rPr>
                  <a:t>?</a:t>
                </a:r>
              </a:p>
              <a:p>
                <a:pPr lvl="1"/>
                <a:endParaRPr lang="en-US" sz="2400" b="1"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06216" y="1425278"/>
                <a:ext cx="10379567" cy="4746107"/>
              </a:xfrm>
              <a:prstGeom prst="rect">
                <a:avLst/>
              </a:prstGeom>
              <a:blipFill>
                <a:blip r:embed="rId4"/>
                <a:stretch>
                  <a:fillRect/>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20666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66624" y="280508"/>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Example (continued…)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787234" y="1146116"/>
                <a:ext cx="10379567" cy="875176"/>
              </a:xfrm>
              <a:prstGeom prst="rect">
                <a:avLst/>
              </a:prstGeom>
              <a:noFill/>
              <a:effectLst/>
            </p:spPr>
            <p:txBody>
              <a:bodyPr wrap="square" rtlCol="0">
                <a:spAutoFit/>
              </a:bodyPr>
              <a:lstStyle/>
              <a:p>
                <a:pPr lvl="1"/>
                <a:r>
                  <a:rPr lang="en-US" sz="2400" dirty="0">
                    <a:latin typeface="+mj-lt"/>
                    <a:cs typeface="Calibri Light" panose="020F0302020204030204" pitchFamily="34" charset="0"/>
                  </a:rPr>
                  <a:t>Answer: </a:t>
                </a:r>
                <a:r>
                  <a:rPr lang="en-US" sz="2400" b="1" dirty="0">
                    <a:latin typeface="+mj-lt"/>
                    <a:cs typeface="Calibri Light" panose="020F0302020204030204" pitchFamily="34" charset="0"/>
                  </a:rPr>
                  <a:t>Ordinary Least Squares (OLS)</a:t>
                </a:r>
              </a:p>
              <a:p>
                <a:pPr lvl="2"/>
                <a:r>
                  <a:rPr lang="en-US" sz="2400" dirty="0">
                    <a:latin typeface="+mj-lt"/>
                    <a:cs typeface="Calibri Light" panose="020F0302020204030204" pitchFamily="34" charset="0"/>
                  </a:rPr>
                  <a:t>Recall: the OLS estimate is the combination of </a:t>
                </a:r>
                <a14:m>
                  <m:oMath xmlns:m="http://schemas.openxmlformats.org/officeDocument/2006/math">
                    <m:acc>
                      <m:accPr>
                        <m:chr m:val="̂"/>
                        <m:ctrlPr>
                          <a:rPr lang="en-US" sz="2400" i="1" smtClean="0">
                            <a:latin typeface="Cambria Math" panose="02040503050406030204" pitchFamily="18" charset="0"/>
                            <a:cs typeface="Calibri Light" panose="020F0302020204030204" pitchFamily="34" charset="0"/>
                          </a:rPr>
                        </m:ctrlPr>
                      </m:acc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acc>
                  </m:oMath>
                </a14:m>
                <a:r>
                  <a:rPr lang="en-US" sz="2400" dirty="0">
                    <a:latin typeface="+mj-lt"/>
                    <a:cs typeface="Calibri Light" panose="020F0302020204030204" pitchFamily="34" charset="0"/>
                  </a:rPr>
                  <a:t>s that minimizes the SSE </a:t>
                </a: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787234" y="1146116"/>
                <a:ext cx="10379567" cy="875176"/>
              </a:xfrm>
              <a:prstGeom prst="rect">
                <a:avLst/>
              </a:prstGeom>
              <a:blipFill>
                <a:blip r:embed="rId4"/>
                <a:stretch>
                  <a:fillRect t="-5556" b="-11806"/>
                </a:stretch>
              </a:blipFill>
              <a:effec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D7951F66-9021-11FB-C4DF-AB5583CFEFD3}"/>
              </a:ext>
            </a:extLst>
          </p:cNvPr>
          <p:cNvPicPr>
            <a:picLocks noChangeAspect="1"/>
          </p:cNvPicPr>
          <p:nvPr/>
        </p:nvPicPr>
        <p:blipFill>
          <a:blip r:embed="rId5"/>
          <a:stretch>
            <a:fillRect/>
          </a:stretch>
        </p:blipFill>
        <p:spPr>
          <a:xfrm>
            <a:off x="1497586" y="2152451"/>
            <a:ext cx="8905872" cy="4014630"/>
          </a:xfrm>
          <a:prstGeom prst="rect">
            <a:avLst/>
          </a:prstGeom>
        </p:spPr>
      </p:pic>
    </p:spTree>
    <p:custDataLst>
      <p:tags r:id="rId1"/>
    </p:custDataLst>
    <p:extLst>
      <p:ext uri="{BB962C8B-B14F-4D97-AF65-F5344CB8AC3E}">
        <p14:creationId xmlns:p14="http://schemas.microsoft.com/office/powerpoint/2010/main" val="3623657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66624" y="280508"/>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Example (continued…)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06216" y="1425278"/>
                <a:ext cx="10379567" cy="1569660"/>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So what’s missing?...</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𝐺𝑃𝐴</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0</m:t>
                          </m:r>
                        </m:sub>
                      </m:sSub>
                      <m:r>
                        <a:rPr lang="en-US" sz="2400" b="0" i="1" smtClean="0">
                          <a:latin typeface="Cambria Math" panose="02040503050406030204" pitchFamily="18" charset="0"/>
                          <a:cs typeface="Calibri Light" panose="020F0302020204030204" pitchFamily="34" charset="0"/>
                        </a:rPr>
                        <m:t>+ </m:t>
                      </m:r>
                      <m:sSub>
                        <m:sSubPr>
                          <m:ctrlPr>
                            <a:rPr lang="en-US" sz="2400" i="1">
                              <a:latin typeface="Cambria Math" panose="02040503050406030204" pitchFamily="18" charset="0"/>
                              <a:cs typeface="Calibri Light" panose="020F0302020204030204" pitchFamily="34" charset="0"/>
                            </a:rPr>
                          </m:ctrlPr>
                        </m:sSubPr>
                        <m:e>
                          <m:r>
                            <a:rPr lang="en-US" sz="2400" i="1" smtClean="0">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1</m:t>
                          </m:r>
                        </m:sub>
                      </m:sSub>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𝐼</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2</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𝑆𝐴𝑇</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3</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𝐻</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4</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 </m:t>
                      </m:r>
                      <m:sSub>
                        <m:sSubPr>
                          <m:ctrlPr>
                            <a:rPr lang="en-US" sz="2400" b="0" i="1" smtClean="0">
                              <a:solidFill>
                                <a:srgbClr val="FF0000"/>
                              </a:solidFill>
                              <a:latin typeface="Cambria Math" panose="02040503050406030204" pitchFamily="18" charset="0"/>
                              <a:cs typeface="Calibri Light" panose="020F0302020204030204" pitchFamily="34" charset="0"/>
                            </a:rPr>
                          </m:ctrlPr>
                        </m:sSubPr>
                        <m:e>
                          <m:r>
                            <a:rPr lang="en-US" sz="2400" b="0" i="1" smtClean="0">
                              <a:solidFill>
                                <a:srgbClr val="FF0000"/>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solidFill>
                                <a:srgbClr val="FF0000"/>
                              </a:solidFill>
                              <a:latin typeface="Cambria Math" panose="02040503050406030204" pitchFamily="18" charset="0"/>
                              <a:cs typeface="Calibri Light" panose="020F0302020204030204" pitchFamily="34" charset="0"/>
                            </a:rPr>
                            <m:t>𝑖</m:t>
                          </m:r>
                        </m:sub>
                      </m:sSub>
                    </m:oMath>
                  </m:oMathPara>
                </a14:m>
                <a:endParaRPr lang="en-US" sz="2400" dirty="0">
                  <a:latin typeface="+mj-lt"/>
                  <a:cs typeface="Calibri Light" panose="020F0302020204030204" pitchFamily="34" charset="0"/>
                </a:endParaRPr>
              </a:p>
              <a:p>
                <a:pPr lvl="1"/>
                <a:endParaRPr lang="en-US" sz="2400" b="1"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06216" y="1425278"/>
                <a:ext cx="10379567" cy="1569660"/>
              </a:xfrm>
              <a:prstGeom prst="rect">
                <a:avLst/>
              </a:prstGeom>
              <a:blipFill>
                <a:blip r:embed="rId4"/>
                <a:stretch>
                  <a:fillRect t="-3113"/>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132419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66624" y="280508"/>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Example (continued…)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06216" y="1425278"/>
                <a:ext cx="10379567" cy="4524315"/>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So what’s missing?...</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𝐺𝑃𝐴</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0</m:t>
                          </m:r>
                        </m:sub>
                      </m:sSub>
                      <m:r>
                        <a:rPr lang="en-US" sz="2400" b="0" i="1" smtClean="0">
                          <a:latin typeface="Cambria Math" panose="02040503050406030204" pitchFamily="18" charset="0"/>
                          <a:cs typeface="Calibri Light" panose="020F0302020204030204" pitchFamily="34" charset="0"/>
                        </a:rPr>
                        <m:t>+ </m:t>
                      </m:r>
                      <m:sSub>
                        <m:sSubPr>
                          <m:ctrlPr>
                            <a:rPr lang="en-US" sz="2400" i="1">
                              <a:latin typeface="Cambria Math" panose="02040503050406030204" pitchFamily="18" charset="0"/>
                              <a:cs typeface="Calibri Light" panose="020F0302020204030204" pitchFamily="34" charset="0"/>
                            </a:rPr>
                          </m:ctrlPr>
                        </m:sSubPr>
                        <m:e>
                          <m:r>
                            <a:rPr lang="en-US" sz="2400" i="1" smtClean="0">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1</m:t>
                          </m:r>
                        </m:sub>
                      </m:sSub>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𝐼</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2</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𝑆𝐴𝑇</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3</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𝐻</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4</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 </m:t>
                      </m:r>
                      <m:sSub>
                        <m:sSubPr>
                          <m:ctrlPr>
                            <a:rPr lang="en-US" sz="2400" b="0" i="1" smtClean="0">
                              <a:solidFill>
                                <a:srgbClr val="FF0000"/>
                              </a:solidFill>
                              <a:latin typeface="Cambria Math" panose="02040503050406030204" pitchFamily="18" charset="0"/>
                              <a:cs typeface="Calibri Light" panose="020F0302020204030204" pitchFamily="34" charset="0"/>
                            </a:rPr>
                          </m:ctrlPr>
                        </m:sSubPr>
                        <m:e>
                          <m:r>
                            <a:rPr lang="en-US" sz="2400" b="0" i="1" smtClean="0">
                              <a:solidFill>
                                <a:srgbClr val="FF0000"/>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solidFill>
                                <a:srgbClr val="FF0000"/>
                              </a:solidFill>
                              <a:latin typeface="Cambria Math" panose="02040503050406030204" pitchFamily="18" charset="0"/>
                              <a:cs typeface="Calibri Light" panose="020F0302020204030204" pitchFamily="34" charset="0"/>
                            </a:rPr>
                            <m:t>𝑖</m:t>
                          </m:r>
                        </m:sub>
                      </m:sSub>
                    </m:oMath>
                  </m:oMathPara>
                </a14:m>
                <a:endParaRPr lang="en-US" sz="2400" b="0" dirty="0">
                  <a:solidFill>
                    <a:srgbClr val="FF0000"/>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We’ve buried a lot of important stuff in the error term (</a:t>
                </a:r>
                <a14:m>
                  <m:oMath xmlns:m="http://schemas.openxmlformats.org/officeDocument/2006/math">
                    <m:sSub>
                      <m:sSubPr>
                        <m:ctrlPr>
                          <a:rPr lang="en-US" sz="2400" b="0" i="1" smtClean="0">
                            <a:solidFill>
                              <a:srgbClr val="FF0000"/>
                            </a:solidFill>
                            <a:latin typeface="Cambria Math" panose="02040503050406030204" pitchFamily="18" charset="0"/>
                            <a:cs typeface="Calibri Light" panose="020F0302020204030204" pitchFamily="34" charset="0"/>
                          </a:rPr>
                        </m:ctrlPr>
                      </m:sSubPr>
                      <m:e>
                        <m:r>
                          <a:rPr lang="en-US" sz="2400" b="0" i="1" smtClean="0">
                            <a:solidFill>
                              <a:srgbClr val="FF0000"/>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solidFill>
                              <a:srgbClr val="FF0000"/>
                            </a:solidFill>
                            <a:latin typeface="Cambria Math" panose="02040503050406030204" pitchFamily="18" charset="0"/>
                            <a:cs typeface="Calibri Light" panose="020F0302020204030204" pitchFamily="34" charset="0"/>
                          </a:rPr>
                          <m:t>𝑖</m:t>
                        </m:r>
                      </m:sub>
                    </m:sSub>
                  </m:oMath>
                </a14:m>
                <a:r>
                  <a:rPr lang="en-US" sz="2400" dirty="0">
                    <a:latin typeface="+mj-lt"/>
                    <a:cs typeface="Calibri Light" panose="020F0302020204030204" pitchFamily="34" charset="0"/>
                  </a:rPr>
                  <a:t>):</a:t>
                </a:r>
              </a:p>
              <a:p>
                <a:pPr marL="1257300" lvl="2" indent="-342900">
                  <a:buFont typeface="Arial" panose="020B0604020202020204" pitchFamily="34" charset="0"/>
                  <a:buChar char="•"/>
                </a:pPr>
                <a:r>
                  <a:rPr lang="en-US" sz="2400" dirty="0">
                    <a:latin typeface="+mj-lt"/>
                    <a:cs typeface="Calibri Light" panose="020F0302020204030204" pitchFamily="34" charset="0"/>
                  </a:rPr>
                  <a:t>What is student’s major?</a:t>
                </a:r>
              </a:p>
              <a:p>
                <a:pPr marL="1257300" lvl="2" indent="-342900">
                  <a:buFont typeface="Arial" panose="020B0604020202020204" pitchFamily="34" charset="0"/>
                  <a:buChar char="•"/>
                </a:pPr>
                <a:r>
                  <a:rPr lang="en-US" sz="2400" dirty="0">
                    <a:latin typeface="+mj-lt"/>
                    <a:cs typeface="Calibri Light" panose="020F0302020204030204" pitchFamily="34" charset="0"/>
                  </a:rPr>
                  <a:t>How is the student’s home studying environment?</a:t>
                </a:r>
              </a:p>
              <a:p>
                <a:pPr marL="1257300" lvl="2" indent="-342900">
                  <a:buFont typeface="Arial" panose="020B0604020202020204" pitchFamily="34" charset="0"/>
                  <a:buChar char="•"/>
                </a:pPr>
                <a:r>
                  <a:rPr lang="en-US" sz="2400" dirty="0">
                    <a:latin typeface="+mj-lt"/>
                    <a:cs typeface="Calibri Light" panose="020F0302020204030204" pitchFamily="34" charset="0"/>
                  </a:rPr>
                  <a:t>Does the student regularly attend office hours?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While we know that OLS is the </a:t>
                </a:r>
                <a:r>
                  <a:rPr lang="en-US" sz="2400" b="1" dirty="0">
                    <a:latin typeface="+mj-lt"/>
                    <a:cs typeface="Calibri Light" panose="020F0302020204030204" pitchFamily="34" charset="0"/>
                  </a:rPr>
                  <a:t>b</a:t>
                </a:r>
                <a:r>
                  <a:rPr lang="en-US" sz="2400" dirty="0">
                    <a:latin typeface="+mj-lt"/>
                    <a:cs typeface="Calibri Light" panose="020F0302020204030204" pitchFamily="34" charset="0"/>
                  </a:rPr>
                  <a:t>est </a:t>
                </a:r>
                <a:r>
                  <a:rPr lang="en-US" sz="2400" b="1" dirty="0">
                    <a:latin typeface="+mj-lt"/>
                    <a:cs typeface="Calibri Light" panose="020F0302020204030204" pitchFamily="34" charset="0"/>
                  </a:rPr>
                  <a:t>l</a:t>
                </a:r>
                <a:r>
                  <a:rPr lang="en-US" sz="2400" dirty="0">
                    <a:latin typeface="+mj-lt"/>
                    <a:cs typeface="Calibri Light" panose="020F0302020204030204" pitchFamily="34" charset="0"/>
                  </a:rPr>
                  <a:t>inear </a:t>
                </a:r>
                <a:r>
                  <a:rPr lang="en-US" sz="2400" b="1" dirty="0">
                    <a:latin typeface="+mj-lt"/>
                    <a:cs typeface="Calibri Light" panose="020F0302020204030204" pitchFamily="34" charset="0"/>
                  </a:rPr>
                  <a:t>u</a:t>
                </a:r>
                <a:r>
                  <a:rPr lang="en-US" sz="2400" dirty="0">
                    <a:latin typeface="+mj-lt"/>
                    <a:cs typeface="Calibri Light" panose="020F0302020204030204" pitchFamily="34" charset="0"/>
                  </a:rPr>
                  <a:t>nbiased </a:t>
                </a:r>
                <a:r>
                  <a:rPr lang="en-US" sz="2400" b="1" dirty="0">
                    <a:latin typeface="+mj-lt"/>
                    <a:cs typeface="Calibri Light" panose="020F0302020204030204" pitchFamily="34" charset="0"/>
                  </a:rPr>
                  <a:t>e</a:t>
                </a:r>
                <a:r>
                  <a:rPr lang="en-US" sz="2400" dirty="0">
                    <a:latin typeface="+mj-lt"/>
                    <a:cs typeface="Calibri Light" panose="020F0302020204030204" pitchFamily="34" charset="0"/>
                  </a:rPr>
                  <a:t>stimator, unbiasedness only holds under certain conditions. </a:t>
                </a:r>
              </a:p>
              <a:p>
                <a:pPr lvl="1"/>
                <a:endParaRPr lang="en-US" sz="2400" b="1"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06216" y="1425278"/>
                <a:ext cx="10379567" cy="4524315"/>
              </a:xfrm>
              <a:prstGeom prst="rect">
                <a:avLst/>
              </a:prstGeom>
              <a:blipFill>
                <a:blip r:embed="rId4"/>
                <a:stretch>
                  <a:fillRect t="-1078" r="-59"/>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1462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66624" y="280508"/>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Example (continued…)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06216" y="1425278"/>
                <a:ext cx="10379567" cy="3785652"/>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For an OLS estimate to be unbiased and give, on average, the causal effect of some </a:t>
                </a:r>
                <a:r>
                  <a:rPr lang="en-US" sz="2400" i="1" dirty="0">
                    <a:latin typeface="+mj-lt"/>
                    <a:cs typeface="Calibri Light" panose="020F0302020204030204" pitchFamily="34" charset="0"/>
                  </a:rPr>
                  <a:t>x </a:t>
                </a:r>
                <a:r>
                  <a:rPr lang="en-US" sz="2400" dirty="0">
                    <a:latin typeface="+mj-lt"/>
                    <a:cs typeface="Calibri Light" panose="020F0302020204030204" pitchFamily="34" charset="0"/>
                  </a:rPr>
                  <a:t>on some </a:t>
                </a:r>
                <a:r>
                  <a:rPr lang="en-US" sz="2400" i="1" dirty="0">
                    <a:latin typeface="+mj-lt"/>
                    <a:cs typeface="Calibri Light" panose="020F0302020204030204" pitchFamily="34" charset="0"/>
                  </a:rPr>
                  <a:t>y</a:t>
                </a:r>
                <a:r>
                  <a:rPr lang="en-US" sz="2400" dirty="0">
                    <a:latin typeface="+mj-lt"/>
                    <a:cs typeface="Calibri Light" panose="020F0302020204030204" pitchFamily="34" charset="0"/>
                  </a:rPr>
                  <a:t>, we need </a:t>
                </a:r>
                <a:r>
                  <a:rPr lang="en-US" sz="2400" i="1" dirty="0">
                    <a:latin typeface="+mj-lt"/>
                    <a:cs typeface="Calibri Light" panose="020F0302020204030204" pitchFamily="34" charset="0"/>
                  </a:rPr>
                  <a:t>x </a:t>
                </a:r>
                <a:r>
                  <a:rPr lang="en-US" sz="2400" dirty="0">
                    <a:latin typeface="+mj-lt"/>
                    <a:cs typeface="Calibri Light" panose="020F0302020204030204" pitchFamily="34" charset="0"/>
                  </a:rPr>
                  <a:t>to be uncorrelated with the error term.</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Light" panose="020F0302020204030204" pitchFamily="34" charset="0"/>
                        </a:rPr>
                        <m:t>𝐸</m:t>
                      </m:r>
                      <m:d>
                        <m:dPr>
                          <m:begChr m:val="["/>
                          <m:endChr m:val="]"/>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𝑥</m:t>
                          </m:r>
                          <m:r>
                            <a:rPr lang="en-US" sz="2400" b="0" i="1" smtClean="0">
                              <a:latin typeface="Cambria Math" panose="02040503050406030204" pitchFamily="18" charset="0"/>
                              <a:ea typeface="Cambria Math" panose="02040503050406030204" pitchFamily="18" charset="0"/>
                              <a:cs typeface="Calibri Light" panose="020F0302020204030204" pitchFamily="34" charset="0"/>
                            </a:rPr>
                            <m:t>𝜀</m:t>
                          </m:r>
                        </m:e>
                      </m:d>
                      <m:r>
                        <a:rPr lang="en-US" sz="2400" i="1">
                          <a:latin typeface="Cambria Math" panose="02040503050406030204" pitchFamily="18" charset="0"/>
                          <a:ea typeface="Cambria Math" panose="02040503050406030204" pitchFamily="18" charset="0"/>
                          <a:cs typeface="Calibri Light" panose="020F0302020204030204" pitchFamily="34" charset="0"/>
                        </a:rPr>
                        <m:t>=0   </m:t>
                      </m:r>
                      <m:r>
                        <a:rPr lang="en-US" sz="2400" b="0" i="1" smtClean="0">
                          <a:latin typeface="Cambria Math" panose="02040503050406030204" pitchFamily="18" charset="0"/>
                          <a:ea typeface="Cambria Math" panose="02040503050406030204" pitchFamily="18" charset="0"/>
                          <a:cs typeface="Calibri Light" panose="020F0302020204030204" pitchFamily="34" charset="0"/>
                        </a:rPr>
                        <m:t>   </m:t>
                      </m:r>
                      <m:r>
                        <a:rPr lang="en-US" sz="2400" i="1">
                          <a:latin typeface="Cambria Math" panose="02040503050406030204" pitchFamily="18" charset="0"/>
                          <a:ea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ea typeface="Cambria Math" panose="02040503050406030204" pitchFamily="18" charset="0"/>
                          <a:cs typeface="Calibri Light" panose="020F0302020204030204" pitchFamily="34" charset="0"/>
                        </a:rPr>
                        <m:t>  </m:t>
                      </m:r>
                      <m:r>
                        <a:rPr lang="en-US" sz="2400" i="1">
                          <a:latin typeface="Cambria Math" panose="02040503050406030204" pitchFamily="18" charset="0"/>
                          <a:ea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ea typeface="Cambria Math" panose="02040503050406030204" pitchFamily="18" charset="0"/>
                          <a:cs typeface="Calibri Light" panose="020F0302020204030204" pitchFamily="34" charset="0"/>
                        </a:rPr>
                        <m:t>   </m:t>
                      </m:r>
                      <m:r>
                        <a:rPr lang="en-US" sz="2400" i="1">
                          <a:latin typeface="Cambria Math" panose="02040503050406030204" pitchFamily="18" charset="0"/>
                          <a:ea typeface="Cambria Math" panose="02040503050406030204" pitchFamily="18" charset="0"/>
                          <a:cs typeface="Calibri Light" panose="020F0302020204030204" pitchFamily="34" charset="0"/>
                        </a:rPr>
                        <m:t>𝑐𝑜𝑟𝑟</m:t>
                      </m:r>
                      <m:d>
                        <m:dPr>
                          <m:ctrlPr>
                            <a:rPr lang="en-US" sz="2400" i="1" smtClean="0">
                              <a:latin typeface="Cambria Math" panose="02040503050406030204" pitchFamily="18" charset="0"/>
                              <a:ea typeface="Cambria Math" panose="02040503050406030204" pitchFamily="18" charset="0"/>
                              <a:cs typeface="Calibri Light" panose="020F0302020204030204" pitchFamily="34" charset="0"/>
                            </a:rPr>
                          </m:ctrlPr>
                        </m:dPr>
                        <m:e>
                          <m:r>
                            <a:rPr lang="en-US" sz="2400" i="1">
                              <a:latin typeface="Cambria Math" panose="02040503050406030204" pitchFamily="18" charset="0"/>
                              <a:ea typeface="Cambria Math" panose="02040503050406030204" pitchFamily="18" charset="0"/>
                              <a:cs typeface="Calibri Light" panose="020F0302020204030204" pitchFamily="34" charset="0"/>
                            </a:rPr>
                            <m:t>𝑥</m:t>
                          </m:r>
                          <m:r>
                            <a:rPr lang="en-US" sz="2400" i="1">
                              <a:latin typeface="Cambria Math" panose="02040503050406030204" pitchFamily="18" charset="0"/>
                              <a:ea typeface="Cambria Math" panose="02040503050406030204" pitchFamily="18" charset="0"/>
                              <a:cs typeface="Calibri Light" panose="020F0302020204030204" pitchFamily="34" charset="0"/>
                            </a:rPr>
                            <m:t>,</m:t>
                          </m:r>
                          <m:r>
                            <a:rPr lang="en-US" sz="2400" i="1">
                              <a:latin typeface="Cambria Math" panose="02040503050406030204" pitchFamily="18" charset="0"/>
                              <a:ea typeface="Cambria Math" panose="02040503050406030204" pitchFamily="18" charset="0"/>
                              <a:cs typeface="Calibri Light" panose="020F0302020204030204" pitchFamily="34" charset="0"/>
                            </a:rPr>
                            <m:t>𝜀</m:t>
                          </m:r>
                        </m:e>
                      </m:d>
                      <m:r>
                        <a:rPr lang="en-US" sz="2400" b="0" i="1" smtClean="0">
                          <a:latin typeface="Cambria Math" panose="02040503050406030204" pitchFamily="18" charset="0"/>
                          <a:ea typeface="Cambria Math" panose="02040503050406030204" pitchFamily="18" charset="0"/>
                          <a:cs typeface="Calibri Light" panose="020F0302020204030204" pitchFamily="34" charset="0"/>
                        </a:rPr>
                        <m:t>=0</m:t>
                      </m:r>
                    </m:oMath>
                  </m:oMathPara>
                </a14:m>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In words: the error term contains all variables that determine </a:t>
                </a:r>
                <a:r>
                  <a:rPr lang="en-US" sz="2400" i="1" dirty="0">
                    <a:latin typeface="+mj-lt"/>
                    <a:cs typeface="Calibri Light" panose="020F0302020204030204" pitchFamily="34" charset="0"/>
                  </a:rPr>
                  <a:t>y</a:t>
                </a:r>
                <a:r>
                  <a:rPr lang="en-US" sz="2400" dirty="0">
                    <a:latin typeface="+mj-lt"/>
                    <a:cs typeface="Calibri Light" panose="020F0302020204030204" pitchFamily="34" charset="0"/>
                  </a:rPr>
                  <a:t>, but we omitted from the regression model.</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If </a:t>
                </a:r>
                <a:r>
                  <a:rPr lang="en-US" sz="2400" i="1" dirty="0">
                    <a:latin typeface="+mj-lt"/>
                    <a:cs typeface="Calibri Light" panose="020F0302020204030204" pitchFamily="34" charset="0"/>
                  </a:rPr>
                  <a:t>x</a:t>
                </a:r>
                <a:r>
                  <a:rPr lang="en-US" sz="2400" dirty="0">
                    <a:latin typeface="+mj-lt"/>
                    <a:cs typeface="Calibri Light" panose="020F0302020204030204" pitchFamily="34" charset="0"/>
                  </a:rPr>
                  <a:t> is correlated with any omitted variables that end up in the error term, then our estimate suffers from </a:t>
                </a:r>
                <a:r>
                  <a:rPr lang="en-US" sz="2400" b="1" dirty="0">
                    <a:latin typeface="+mj-lt"/>
                    <a:cs typeface="Calibri Light" panose="020F0302020204030204" pitchFamily="34" charset="0"/>
                  </a:rPr>
                  <a:t>omitted variable bias.</a:t>
                </a:r>
                <a:endParaRPr lang="en-US" sz="24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06216" y="1425278"/>
                <a:ext cx="10379567" cy="3785652"/>
              </a:xfrm>
              <a:prstGeom prst="rect">
                <a:avLst/>
              </a:prstGeom>
              <a:blipFill>
                <a:blip r:embed="rId4"/>
                <a:stretch>
                  <a:fillRect t="-1288" b="-2738"/>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761498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66624" y="280508"/>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Example (continued…)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06216" y="1425278"/>
                <a:ext cx="10379567" cy="230832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Say we estimate the </a:t>
                </a:r>
                <a:r>
                  <a:rPr lang="en-US" sz="2400" b="1" dirty="0">
                    <a:latin typeface="+mj-lt"/>
                    <a:cs typeface="Calibri Light" panose="020F0302020204030204" pitchFamily="34" charset="0"/>
                  </a:rPr>
                  <a:t>naïve</a:t>
                </a:r>
                <a:r>
                  <a:rPr lang="en-US" sz="2400" dirty="0">
                    <a:latin typeface="+mj-lt"/>
                    <a:cs typeface="Calibri Light" panose="020F0302020204030204" pitchFamily="34" charset="0"/>
                  </a:rPr>
                  <a:t> regression of the following form:</a:t>
                </a:r>
              </a:p>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𝐺𝑃𝐴</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0</m:t>
                          </m:r>
                        </m:sub>
                      </m:sSub>
                      <m:r>
                        <a:rPr lang="en-US" sz="2400" b="0" i="1" smtClean="0">
                          <a:latin typeface="Cambria Math" panose="02040503050406030204" pitchFamily="18" charset="0"/>
                          <a:cs typeface="Calibri Light" panose="020F0302020204030204" pitchFamily="34" charset="0"/>
                        </a:rPr>
                        <m:t>+ </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 </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m:t>
                          </m:r>
                        </m:sub>
                      </m:sSub>
                    </m:oMath>
                  </m:oMathPara>
                </a14:m>
                <a:endParaRPr lang="en-US" sz="2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What would happen if we took a sample of real world data and used OLS to estimate </a:t>
                </a:r>
                <a14:m>
                  <m:oMath xmlns:m="http://schemas.openxmlformats.org/officeDocument/2006/math">
                    <m:acc>
                      <m:accPr>
                        <m:chr m:val="̂"/>
                        <m:ctrlPr>
                          <a:rPr lang="en-US" sz="2400" i="1" smtClean="0">
                            <a:latin typeface="Cambria Math" panose="02040503050406030204" pitchFamily="18" charset="0"/>
                            <a:cs typeface="Calibri Light" panose="020F0302020204030204" pitchFamily="34" charset="0"/>
                          </a:rPr>
                        </m:ctrlPr>
                      </m:acc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e>
                    </m:acc>
                  </m:oMath>
                </a14:m>
                <a:r>
                  <a:rPr lang="en-US" sz="2400" dirty="0">
                    <a:latin typeface="+mj-lt"/>
                    <a:cs typeface="Calibri Light" panose="020F0302020204030204" pitchFamily="34" charset="0"/>
                  </a:rPr>
                  <a:t>?</a:t>
                </a: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06216" y="1425278"/>
                <a:ext cx="10379567" cy="2308324"/>
              </a:xfrm>
              <a:prstGeom prst="rect">
                <a:avLst/>
              </a:prstGeom>
              <a:blipFill>
                <a:blip r:embed="rId4"/>
                <a:stretch>
                  <a:fillRect t="-2116" r="-529" b="-6085"/>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985795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66624" y="280508"/>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Example (continued…)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06216" y="1199483"/>
                <a:ext cx="10379567" cy="5302092"/>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Say we estimate the </a:t>
                </a:r>
                <a:r>
                  <a:rPr lang="en-US" sz="2400" b="1" dirty="0">
                    <a:latin typeface="+mj-lt"/>
                    <a:cs typeface="Calibri Light" panose="020F0302020204030204" pitchFamily="34" charset="0"/>
                  </a:rPr>
                  <a:t>naïve</a:t>
                </a:r>
                <a:r>
                  <a:rPr lang="en-US" sz="2400" dirty="0">
                    <a:latin typeface="+mj-lt"/>
                    <a:cs typeface="Calibri Light" panose="020F0302020204030204" pitchFamily="34" charset="0"/>
                  </a:rPr>
                  <a:t> regression of the following form:</a:t>
                </a:r>
              </a:p>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𝐺𝑃𝐴</m:t>
                          </m:r>
                        </m:e>
                        <m:sub>
                          <m:r>
                            <a:rPr lang="en-US" sz="2400" b="0" i="1" smtClean="0">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m:t>
                      </m:r>
                      <m:sSub>
                        <m:sSubPr>
                          <m:ctrlPr>
                            <a:rPr lang="en-US" sz="240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0</m:t>
                          </m:r>
                        </m:sub>
                      </m:sSub>
                      <m:r>
                        <a:rPr lang="en-US" sz="2400" b="0" i="1" smtClean="0">
                          <a:latin typeface="Cambria Math" panose="02040503050406030204" pitchFamily="18" charset="0"/>
                          <a:cs typeface="Calibri Light" panose="020F0302020204030204" pitchFamily="34" charset="0"/>
                        </a:rPr>
                        <m:t>+ </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𝑖</m:t>
                          </m:r>
                        </m:sub>
                      </m:sSub>
                      <m:r>
                        <a:rPr lang="en-US" sz="2400" b="0" i="1" smtClean="0">
                          <a:latin typeface="Cambria Math" panose="02040503050406030204" pitchFamily="18" charset="0"/>
                          <a:cs typeface="Calibri Light" panose="020F0302020204030204" pitchFamily="34" charset="0"/>
                        </a:rPr>
                        <m:t>+ </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m:t>
                          </m:r>
                        </m:sub>
                      </m:sSub>
                    </m:oMath>
                  </m:oMathPara>
                </a14:m>
                <a:endParaRPr lang="en-US" sz="2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What would happen if we took a sample of real world data and used OLS to estimate </a:t>
                </a:r>
                <a14:m>
                  <m:oMath xmlns:m="http://schemas.openxmlformats.org/officeDocument/2006/math">
                    <m:acc>
                      <m:accPr>
                        <m:chr m:val="̂"/>
                        <m:ctrlPr>
                          <a:rPr lang="en-US" sz="2400" i="1" smtClean="0">
                            <a:latin typeface="Cambria Math" panose="02040503050406030204" pitchFamily="18" charset="0"/>
                            <a:cs typeface="Calibri Light" panose="020F0302020204030204" pitchFamily="34" charset="0"/>
                          </a:rPr>
                        </m:ctrlPr>
                      </m:acc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e>
                    </m:acc>
                  </m:oMath>
                </a14:m>
                <a:r>
                  <a:rPr lang="en-US" sz="2400" dirty="0">
                    <a:latin typeface="+mj-lt"/>
                    <a:cs typeface="Calibri Light" panose="020F0302020204030204" pitchFamily="34" charset="0"/>
                  </a:rPr>
                  <a:t>?</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Who is more likely to be exposed to lead pollution?</a:t>
                </a:r>
              </a:p>
              <a:p>
                <a:pPr marL="1371600" lvl="2" indent="-457200">
                  <a:buFont typeface="Arial" panose="020B0604020202020204" pitchFamily="34" charset="0"/>
                  <a:buChar char="•"/>
                </a:pPr>
                <a:r>
                  <a:rPr lang="en-US" sz="2400" dirty="0">
                    <a:latin typeface="+mj-lt"/>
                    <a:cs typeface="Calibri Light" panose="020F0302020204030204" pitchFamily="34" charset="0"/>
                  </a:rPr>
                  <a:t>Answer: children in poorer households. (Likely to live in older housing; less ability to remediation paint/pipes; less ability to move away)</a:t>
                </a:r>
              </a:p>
              <a:p>
                <a:pPr marL="1371600" lvl="2"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Is the correlation between lead exposure and household income a problem for our estimate of </a:t>
                </a:r>
                <a14:m>
                  <m:oMath xmlns:m="http://schemas.openxmlformats.org/officeDocument/2006/math">
                    <m:acc>
                      <m:accPr>
                        <m:chr m:val="̂"/>
                        <m:ctrlPr>
                          <a:rPr lang="en-US" sz="2400" i="1" smtClean="0">
                            <a:latin typeface="Cambria Math" panose="02040503050406030204" pitchFamily="18" charset="0"/>
                            <a:cs typeface="Calibri Light" panose="020F0302020204030204" pitchFamily="34" charset="0"/>
                          </a:rPr>
                        </m:ctrlPr>
                      </m:acc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e>
                    </m:acc>
                  </m:oMath>
                </a14:m>
                <a:r>
                  <a:rPr lang="en-US" sz="2400" dirty="0">
                    <a:latin typeface="+mj-lt"/>
                    <a:cs typeface="Calibri Light" panose="020F0302020204030204" pitchFamily="34" charset="0"/>
                  </a:rPr>
                  <a:t>?</a:t>
                </a:r>
              </a:p>
              <a:p>
                <a:pPr lvl="1"/>
                <a:endParaRPr lang="en-US" sz="24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06216" y="1199483"/>
                <a:ext cx="10379567" cy="5302092"/>
              </a:xfrm>
              <a:prstGeom prst="rect">
                <a:avLst/>
              </a:prstGeom>
              <a:blipFill>
                <a:blip r:embed="rId4"/>
                <a:stretch>
                  <a:fillRect t="-920" r="-529"/>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90792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985605" y="56569"/>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Example (continued…)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06216" y="856084"/>
                <a:ext cx="10379567" cy="5690982"/>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Is the correlation between lead exposure and household income a problem for our estimate of </a:t>
                </a:r>
                <a14:m>
                  <m:oMath xmlns:m="http://schemas.openxmlformats.org/officeDocument/2006/math">
                    <m:acc>
                      <m:accPr>
                        <m:chr m:val="̂"/>
                        <m:ctrlPr>
                          <a:rPr lang="en-US" sz="2400" i="1" smtClean="0">
                            <a:latin typeface="Cambria Math" panose="02040503050406030204" pitchFamily="18" charset="0"/>
                            <a:cs typeface="Calibri Light" panose="020F0302020204030204" pitchFamily="34" charset="0"/>
                          </a:rPr>
                        </m:ctrlPr>
                      </m:acc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e>
                    </m:acc>
                  </m:oMath>
                </a14:m>
                <a:r>
                  <a:rPr lang="en-US" sz="2400" dirty="0">
                    <a:latin typeface="+mj-lt"/>
                    <a:cs typeface="Calibri Light" panose="020F0302020204030204" pitchFamily="34" charset="0"/>
                  </a:rPr>
                  <a:t>?     </a:t>
                </a:r>
                <a:r>
                  <a:rPr lang="en-US" sz="2400" b="1" dirty="0">
                    <a:solidFill>
                      <a:srgbClr val="FF0000"/>
                    </a:solidFill>
                    <a:latin typeface="+mj-lt"/>
                    <a:cs typeface="Calibri Light" panose="020F0302020204030204" pitchFamily="34" charset="0"/>
                  </a:rPr>
                  <a:t>YES!!!</a:t>
                </a:r>
              </a:p>
              <a:p>
                <a:pPr marL="914400" lvl="1" indent="-457200">
                  <a:buFont typeface="Arial" panose="020B0604020202020204" pitchFamily="34" charset="0"/>
                  <a:buChar char="•"/>
                </a:pPr>
                <a:endParaRPr lang="en-US" sz="2400" b="1" dirty="0">
                  <a:solidFill>
                    <a:srgbClr val="FF0000"/>
                  </a:solidFill>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Household income also matters for GPA, and in the naïve regression, is included in </a:t>
                </a:r>
                <a14:m>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m:t>
                        </m:r>
                      </m:sub>
                    </m:sSub>
                  </m:oMath>
                </a14:m>
                <a:r>
                  <a:rPr lang="en-US" sz="2400" dirty="0">
                    <a:latin typeface="+mj-lt"/>
                    <a:cs typeface="Calibri Light" panose="020F0302020204030204" pitchFamily="34" charset="0"/>
                  </a:rPr>
                  <a:t>. Thus </a:t>
                </a:r>
                <a14:m>
                  <m:oMath xmlns:m="http://schemas.openxmlformats.org/officeDocument/2006/math">
                    <m:r>
                      <a:rPr lang="en-US" sz="2400" i="1">
                        <a:latin typeface="Cambria Math" panose="02040503050406030204" pitchFamily="18" charset="0"/>
                        <a:ea typeface="Cambria Math" panose="02040503050406030204" pitchFamily="18" charset="0"/>
                        <a:cs typeface="Calibri Light" panose="020F0302020204030204" pitchFamily="34" charset="0"/>
                      </a:rPr>
                      <m:t>𝑐𝑜𝑟𝑟</m:t>
                    </m:r>
                    <m:d>
                      <m:dPr>
                        <m:ctrlPr>
                          <a:rPr lang="en-US" sz="2400" i="1">
                            <a:latin typeface="Cambria Math" panose="02040503050406030204" pitchFamily="18" charset="0"/>
                            <a:ea typeface="Cambria Math" panose="02040503050406030204" pitchFamily="18" charset="0"/>
                            <a:cs typeface="Calibri Light" panose="020F0302020204030204" pitchFamily="34" charset="0"/>
                          </a:rPr>
                        </m:ctrlPr>
                      </m:dPr>
                      <m:e>
                        <m:r>
                          <a:rPr lang="en-US" sz="2400" i="1">
                            <a:latin typeface="Cambria Math" panose="02040503050406030204" pitchFamily="18" charset="0"/>
                            <a:ea typeface="Cambria Math" panose="02040503050406030204" pitchFamily="18" charset="0"/>
                            <a:cs typeface="Calibri Light" panose="020F0302020204030204" pitchFamily="34" charset="0"/>
                          </a:rPr>
                          <m:t>𝑥</m:t>
                        </m:r>
                        <m:r>
                          <a:rPr lang="en-US" sz="2400" i="1">
                            <a:latin typeface="Cambria Math" panose="02040503050406030204" pitchFamily="18" charset="0"/>
                            <a:ea typeface="Cambria Math" panose="02040503050406030204" pitchFamily="18" charset="0"/>
                            <a:cs typeface="Calibri Light" panose="020F0302020204030204" pitchFamily="34" charset="0"/>
                          </a:rPr>
                          <m:t>,</m:t>
                        </m:r>
                        <m:r>
                          <a:rPr lang="en-US" sz="2400" i="1">
                            <a:latin typeface="Cambria Math" panose="02040503050406030204" pitchFamily="18" charset="0"/>
                            <a:ea typeface="Cambria Math" panose="02040503050406030204" pitchFamily="18" charset="0"/>
                            <a:cs typeface="Calibri Light" panose="020F0302020204030204" pitchFamily="34" charset="0"/>
                          </a:rPr>
                          <m:t>𝜀</m:t>
                        </m:r>
                      </m:e>
                    </m:d>
                    <m:r>
                      <a:rPr lang="en-US" sz="2400" i="1" smtClean="0">
                        <a:latin typeface="Cambria Math" panose="02040503050406030204" pitchFamily="18" charset="0"/>
                        <a:ea typeface="Cambria Math" panose="02040503050406030204" pitchFamily="18" charset="0"/>
                        <a:cs typeface="Calibri Light" panose="020F0302020204030204" pitchFamily="34" charset="0"/>
                      </a:rPr>
                      <m:t>≠</m:t>
                    </m:r>
                    <m:r>
                      <a:rPr lang="en-US" sz="2400" i="1">
                        <a:latin typeface="Cambria Math" panose="02040503050406030204" pitchFamily="18" charset="0"/>
                        <a:ea typeface="Cambria Math" panose="02040503050406030204" pitchFamily="18" charset="0"/>
                        <a:cs typeface="Calibri Light" panose="020F0302020204030204" pitchFamily="34" charset="0"/>
                      </a:rPr>
                      <m:t>0</m:t>
                    </m:r>
                  </m:oMath>
                </a14:m>
                <a:r>
                  <a:rPr lang="en-US" sz="2400" dirty="0">
                    <a:latin typeface="+mj-lt"/>
                    <a:cs typeface="Calibri Light" panose="020F0302020204030204" pitchFamily="34" charset="0"/>
                  </a:rPr>
                  <a:t>.</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Why might household income be correlated with GPA?</a:t>
                </a:r>
              </a:p>
              <a:p>
                <a:pPr marL="1371600" lvl="2" indent="-457200">
                  <a:buFont typeface="Arial" panose="020B0604020202020204" pitchFamily="34" charset="0"/>
                  <a:buChar char="•"/>
                </a:pPr>
                <a:r>
                  <a:rPr lang="en-US" sz="2400" dirty="0">
                    <a:latin typeface="+mj-lt"/>
                    <a:cs typeface="Calibri Light" panose="020F0302020204030204" pitchFamily="34" charset="0"/>
                  </a:rPr>
                  <a:t>Pick your story: after-school tutoring, better high schools, parental pressure, etc., etc.</a:t>
                </a:r>
              </a:p>
              <a:p>
                <a:pPr marL="1371600" lvl="2"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The econometric result is a biased estimate of </a:t>
                </a:r>
                <a14:m>
                  <m:oMath xmlns:m="http://schemas.openxmlformats.org/officeDocument/2006/math">
                    <m:acc>
                      <m:accPr>
                        <m:chr m:val="̂"/>
                        <m:ctrlPr>
                          <a:rPr lang="en-US" sz="2400" i="1" smtClean="0">
                            <a:latin typeface="Cambria Math" panose="02040503050406030204" pitchFamily="18" charset="0"/>
                            <a:cs typeface="Calibri Light" panose="020F0302020204030204" pitchFamily="34" charset="0"/>
                          </a:rPr>
                        </m:ctrlPr>
                      </m:acc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e>
                    </m:acc>
                    <m:r>
                      <a:rPr lang="en-US" sz="2400" b="0" i="0" smtClean="0">
                        <a:latin typeface="Cambria Math" panose="02040503050406030204" pitchFamily="18" charset="0"/>
                        <a:ea typeface="Cambria Math" panose="02040503050406030204" pitchFamily="18" charset="0"/>
                        <a:cs typeface="Calibri Light" panose="020F0302020204030204" pitchFamily="34" charset="0"/>
                      </a:rPr>
                      <m:t>.</m:t>
                    </m:r>
                  </m:oMath>
                </a14:m>
                <a:endParaRPr lang="en-US" sz="2400" dirty="0">
                  <a:latin typeface="+mj-lt"/>
                  <a:cs typeface="Calibri Light" panose="020F0302020204030204" pitchFamily="34" charset="0"/>
                </a:endParaRPr>
              </a:p>
              <a:p>
                <a:pPr marL="1371600" lvl="2" indent="-457200">
                  <a:buFont typeface="Arial" panose="020B0604020202020204" pitchFamily="34" charset="0"/>
                  <a:buChar char="•"/>
                </a:pPr>
                <a:r>
                  <a:rPr lang="en-US" sz="2400" dirty="0">
                    <a:latin typeface="+mj-lt"/>
                    <a:cs typeface="Calibri Light" panose="020F0302020204030204" pitchFamily="34" charset="0"/>
                  </a:rPr>
                  <a:t>It confounds the effect of income with the effect of lead exposure.</a:t>
                </a:r>
              </a:p>
              <a:p>
                <a:pPr marL="1371600" lvl="2" indent="-457200">
                  <a:buFont typeface="Arial" panose="020B0604020202020204" pitchFamily="34" charset="0"/>
                  <a:buChar char="•"/>
                </a:pPr>
                <a:r>
                  <a:rPr lang="en-US" sz="2400" dirty="0">
                    <a:latin typeface="+mj-lt"/>
                    <a:cs typeface="Calibri Light" panose="020F0302020204030204" pitchFamily="34" charset="0"/>
                  </a:rPr>
                  <a:t>Because students with higher lifetime exposure are from poorer households, the naïve </a:t>
                </a:r>
                <a14:m>
                  <m:oMath xmlns:m="http://schemas.openxmlformats.org/officeDocument/2006/math">
                    <m:acc>
                      <m:accPr>
                        <m:chr m:val="̂"/>
                        <m:ctrlPr>
                          <a:rPr lang="en-US" sz="2400" i="1" smtClean="0">
                            <a:latin typeface="Cambria Math" panose="02040503050406030204" pitchFamily="18" charset="0"/>
                            <a:cs typeface="Calibri Light" panose="020F0302020204030204" pitchFamily="34" charset="0"/>
                          </a:rPr>
                        </m:ctrlPr>
                      </m:acc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e>
                    </m:acc>
                  </m:oMath>
                </a14:m>
                <a:r>
                  <a:rPr lang="en-US" sz="2400" dirty="0">
                    <a:latin typeface="+mj-lt"/>
                    <a:cs typeface="Calibri Light" panose="020F0302020204030204" pitchFamily="34" charset="0"/>
                  </a:rPr>
                  <a:t> overstates the negative effects of lead</a:t>
                </a:r>
              </a:p>
              <a:p>
                <a:pPr marL="1371600" lvl="2" indent="-457200">
                  <a:buFont typeface="Arial" panose="020B0604020202020204" pitchFamily="34" charset="0"/>
                  <a:buChar char="•"/>
                </a:pPr>
                <a:endParaRPr lang="en-US" sz="24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06216" y="856084"/>
                <a:ext cx="10379567" cy="5690982"/>
              </a:xfrm>
              <a:prstGeom prst="rect">
                <a:avLst/>
              </a:prstGeom>
              <a:blipFill>
                <a:blip r:embed="rId4"/>
                <a:stretch>
                  <a:fillRect t="-857" r="-411"/>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02687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455572" y="639832"/>
            <a:ext cx="7280851" cy="799515"/>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Moving into Module 2: Measuring Environmental Benefits</a:t>
            </a:r>
          </a:p>
        </p:txBody>
      </p:sp>
      <p:sp>
        <p:nvSpPr>
          <p:cNvPr id="4" name="TextBox 3">
            <a:extLst>
              <a:ext uri="{FF2B5EF4-FFF2-40B4-BE49-F238E27FC236}">
                <a16:creationId xmlns:a16="http://schemas.microsoft.com/office/drawing/2014/main" id="{BE2A8C41-1767-44DA-9458-B5F30A5AF789}"/>
              </a:ext>
            </a:extLst>
          </p:cNvPr>
          <p:cNvSpPr txBox="1"/>
          <p:nvPr/>
        </p:nvSpPr>
        <p:spPr>
          <a:xfrm>
            <a:off x="928777" y="1893128"/>
            <a:ext cx="10334445" cy="307174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Recall from previous lectures: economists’ goal is to maximize social net benefits from environment</a:t>
            </a:r>
          </a:p>
          <a:p>
            <a:pPr marL="1371600" lvl="2" indent="-457200">
              <a:buFont typeface="Arial" panose="020B0604020202020204" pitchFamily="34" charset="0"/>
              <a:buChar char="•"/>
            </a:pPr>
            <a:r>
              <a:rPr lang="en-US" sz="2400" dirty="0">
                <a:latin typeface="+mj-lt"/>
                <a:cs typeface="Calibri Light" panose="020F0302020204030204" pitchFamily="34" charset="0"/>
              </a:rPr>
              <a:t>Policy can correct market failures, but to do so, must measure and compare costs &amp; benefits</a:t>
            </a:r>
          </a:p>
          <a:p>
            <a:pPr marL="1371600" lvl="2"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Professional economists spend relatively more time and effort quantifying and monetizing environmental benefits than costs</a:t>
            </a:r>
          </a:p>
          <a:p>
            <a:pPr marL="1371600" lvl="2" indent="-457200">
              <a:buFont typeface="Arial" panose="020B0604020202020204" pitchFamily="34" charset="0"/>
              <a:buChar char="•"/>
            </a:pPr>
            <a:r>
              <a:rPr lang="en-US" sz="2400" b="1" dirty="0">
                <a:latin typeface="+mj-lt"/>
                <a:cs typeface="Calibri Light" panose="020F0302020204030204" pitchFamily="34" charset="0"/>
              </a:rPr>
              <a:t>Any ideas why?</a:t>
            </a:r>
          </a:p>
        </p:txBody>
      </p:sp>
    </p:spTree>
    <p:custDataLst>
      <p:tags r:id="rId1"/>
    </p:custDataLst>
    <p:extLst>
      <p:ext uri="{BB962C8B-B14F-4D97-AF65-F5344CB8AC3E}">
        <p14:creationId xmlns:p14="http://schemas.microsoft.com/office/powerpoint/2010/main" val="1854865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985603" y="280507"/>
            <a:ext cx="8220788" cy="799515"/>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real world example: lead and education</a:t>
            </a:r>
          </a:p>
        </p:txBody>
      </p:sp>
      <p:sp>
        <p:nvSpPr>
          <p:cNvPr id="4" name="TextBox 3">
            <a:extLst>
              <a:ext uri="{FF2B5EF4-FFF2-40B4-BE49-F238E27FC236}">
                <a16:creationId xmlns:a16="http://schemas.microsoft.com/office/drawing/2014/main" id="{8E5BF3FD-70F5-477B-BD12-44ECCE174087}"/>
              </a:ext>
            </a:extLst>
          </p:cNvPr>
          <p:cNvSpPr txBox="1"/>
          <p:nvPr/>
        </p:nvSpPr>
        <p:spPr>
          <a:xfrm>
            <a:off x="906214" y="1166336"/>
            <a:ext cx="10379567" cy="830997"/>
          </a:xfrm>
          <a:prstGeom prst="rect">
            <a:avLst/>
          </a:prstGeom>
          <a:noFill/>
          <a:effectLst/>
        </p:spPr>
        <p:txBody>
          <a:bodyPr wrap="square" rtlCol="0">
            <a:spAutoFit/>
          </a:bodyPr>
          <a:lstStyle/>
          <a:p>
            <a:pPr lvl="1"/>
            <a:r>
              <a:rPr lang="en-US" sz="2400" dirty="0">
                <a:latin typeface="+mj-lt"/>
                <a:cs typeface="Calibri Light" panose="020F0302020204030204" pitchFamily="34" charset="0"/>
              </a:rPr>
              <a:t>Prior to 2007, one NASCAR race would result in the ambient emissions of more lead than many industrial facilities’ annual output:</a:t>
            </a:r>
          </a:p>
        </p:txBody>
      </p:sp>
      <p:pic>
        <p:nvPicPr>
          <p:cNvPr id="3" name="Picture 2">
            <a:extLst>
              <a:ext uri="{FF2B5EF4-FFF2-40B4-BE49-F238E27FC236}">
                <a16:creationId xmlns:a16="http://schemas.microsoft.com/office/drawing/2014/main" id="{997D5507-6E1D-1F63-0329-E517E704C49D}"/>
              </a:ext>
            </a:extLst>
          </p:cNvPr>
          <p:cNvPicPr>
            <a:picLocks noChangeAspect="1"/>
          </p:cNvPicPr>
          <p:nvPr/>
        </p:nvPicPr>
        <p:blipFill>
          <a:blip r:embed="rId4"/>
          <a:stretch>
            <a:fillRect/>
          </a:stretch>
        </p:blipFill>
        <p:spPr>
          <a:xfrm>
            <a:off x="1407206" y="2083647"/>
            <a:ext cx="9377584" cy="3981166"/>
          </a:xfrm>
          <a:prstGeom prst="rect">
            <a:avLst/>
          </a:prstGeom>
        </p:spPr>
      </p:pic>
    </p:spTree>
    <p:custDataLst>
      <p:tags r:id="rId1"/>
    </p:custDataLst>
    <p:extLst>
      <p:ext uri="{BB962C8B-B14F-4D97-AF65-F5344CB8AC3E}">
        <p14:creationId xmlns:p14="http://schemas.microsoft.com/office/powerpoint/2010/main" val="149079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43062" y="72974"/>
            <a:ext cx="8220788"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Florida has publicly-available, school-level data</a:t>
            </a:r>
          </a:p>
        </p:txBody>
      </p:sp>
      <p:pic>
        <p:nvPicPr>
          <p:cNvPr id="5" name="Picture 4">
            <a:extLst>
              <a:ext uri="{FF2B5EF4-FFF2-40B4-BE49-F238E27FC236}">
                <a16:creationId xmlns:a16="http://schemas.microsoft.com/office/drawing/2014/main" id="{0F1E96A7-DF6F-EEC3-B487-AB104E68AF9F}"/>
              </a:ext>
            </a:extLst>
          </p:cNvPr>
          <p:cNvPicPr>
            <a:picLocks noChangeAspect="1"/>
          </p:cNvPicPr>
          <p:nvPr/>
        </p:nvPicPr>
        <p:blipFill>
          <a:blip r:embed="rId4"/>
          <a:stretch>
            <a:fillRect/>
          </a:stretch>
        </p:blipFill>
        <p:spPr>
          <a:xfrm>
            <a:off x="1843062" y="872489"/>
            <a:ext cx="8493407" cy="5512779"/>
          </a:xfrm>
          <a:prstGeom prst="rect">
            <a:avLst/>
          </a:prstGeom>
        </p:spPr>
      </p:pic>
    </p:spTree>
    <p:custDataLst>
      <p:tags r:id="rId1"/>
    </p:custDataLst>
    <p:extLst>
      <p:ext uri="{BB962C8B-B14F-4D97-AF65-F5344CB8AC3E}">
        <p14:creationId xmlns:p14="http://schemas.microsoft.com/office/powerpoint/2010/main" val="293342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43062" y="72974"/>
            <a:ext cx="8220788"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Data: observations are school-by-year-by-grade</a:t>
            </a:r>
          </a:p>
        </p:txBody>
      </p:sp>
      <p:pic>
        <p:nvPicPr>
          <p:cNvPr id="3" name="Picture 2">
            <a:extLst>
              <a:ext uri="{FF2B5EF4-FFF2-40B4-BE49-F238E27FC236}">
                <a16:creationId xmlns:a16="http://schemas.microsoft.com/office/drawing/2014/main" id="{84388872-9001-46C6-5D64-1B4351988D34}"/>
              </a:ext>
            </a:extLst>
          </p:cNvPr>
          <p:cNvPicPr>
            <a:picLocks noChangeAspect="1"/>
          </p:cNvPicPr>
          <p:nvPr/>
        </p:nvPicPr>
        <p:blipFill>
          <a:blip r:embed="rId4"/>
          <a:stretch>
            <a:fillRect/>
          </a:stretch>
        </p:blipFill>
        <p:spPr>
          <a:xfrm>
            <a:off x="322667" y="872489"/>
            <a:ext cx="11546665" cy="5275949"/>
          </a:xfrm>
          <a:prstGeom prst="rect">
            <a:avLst/>
          </a:prstGeom>
        </p:spPr>
      </p:pic>
    </p:spTree>
    <p:custDataLst>
      <p:tags r:id="rId1"/>
    </p:custDataLst>
    <p:extLst>
      <p:ext uri="{BB962C8B-B14F-4D97-AF65-F5344CB8AC3E}">
        <p14:creationId xmlns:p14="http://schemas.microsoft.com/office/powerpoint/2010/main" val="353213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43062" y="72974"/>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Variables definitions</a:t>
            </a:r>
          </a:p>
        </p:txBody>
      </p:sp>
      <p:pic>
        <p:nvPicPr>
          <p:cNvPr id="4" name="Picture 3">
            <a:extLst>
              <a:ext uri="{FF2B5EF4-FFF2-40B4-BE49-F238E27FC236}">
                <a16:creationId xmlns:a16="http://schemas.microsoft.com/office/drawing/2014/main" id="{FB3B99FA-7937-F8B1-D64D-A6A5CF7D8CCC}"/>
              </a:ext>
            </a:extLst>
          </p:cNvPr>
          <p:cNvPicPr>
            <a:picLocks noChangeAspect="1"/>
          </p:cNvPicPr>
          <p:nvPr/>
        </p:nvPicPr>
        <p:blipFill>
          <a:blip r:embed="rId4"/>
          <a:stretch>
            <a:fillRect/>
          </a:stretch>
        </p:blipFill>
        <p:spPr>
          <a:xfrm>
            <a:off x="465826" y="1155650"/>
            <a:ext cx="10972800" cy="4546700"/>
          </a:xfrm>
          <a:prstGeom prst="rect">
            <a:avLst/>
          </a:prstGeom>
        </p:spPr>
      </p:pic>
    </p:spTree>
    <p:custDataLst>
      <p:tags r:id="rId1"/>
    </p:custDataLst>
    <p:extLst>
      <p:ext uri="{BB962C8B-B14F-4D97-AF65-F5344CB8AC3E}">
        <p14:creationId xmlns:p14="http://schemas.microsoft.com/office/powerpoint/2010/main" val="1579800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43062" y="72974"/>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Summarizing the data variation</a:t>
            </a:r>
          </a:p>
        </p:txBody>
      </p:sp>
      <p:pic>
        <p:nvPicPr>
          <p:cNvPr id="4" name="Picture 3">
            <a:extLst>
              <a:ext uri="{FF2B5EF4-FFF2-40B4-BE49-F238E27FC236}">
                <a16:creationId xmlns:a16="http://schemas.microsoft.com/office/drawing/2014/main" id="{8FC569AC-2426-E865-488D-AF0BE32F5A14}"/>
              </a:ext>
            </a:extLst>
          </p:cNvPr>
          <p:cNvPicPr>
            <a:picLocks noChangeAspect="1"/>
          </p:cNvPicPr>
          <p:nvPr/>
        </p:nvPicPr>
        <p:blipFill>
          <a:blip r:embed="rId4"/>
          <a:stretch>
            <a:fillRect/>
          </a:stretch>
        </p:blipFill>
        <p:spPr>
          <a:xfrm>
            <a:off x="818250" y="1231145"/>
            <a:ext cx="4863461" cy="4928116"/>
          </a:xfrm>
          <a:prstGeom prst="rect">
            <a:avLst/>
          </a:prstGeom>
        </p:spPr>
      </p:pic>
      <p:pic>
        <p:nvPicPr>
          <p:cNvPr id="6" name="Picture 5">
            <a:extLst>
              <a:ext uri="{FF2B5EF4-FFF2-40B4-BE49-F238E27FC236}">
                <a16:creationId xmlns:a16="http://schemas.microsoft.com/office/drawing/2014/main" id="{E092F589-CA20-4AA2-D951-F04DAC82D9CC}"/>
              </a:ext>
            </a:extLst>
          </p:cNvPr>
          <p:cNvPicPr>
            <a:picLocks noChangeAspect="1"/>
          </p:cNvPicPr>
          <p:nvPr/>
        </p:nvPicPr>
        <p:blipFill>
          <a:blip r:embed="rId5"/>
          <a:stretch>
            <a:fillRect/>
          </a:stretch>
        </p:blipFill>
        <p:spPr>
          <a:xfrm>
            <a:off x="6268751" y="1070919"/>
            <a:ext cx="5015443" cy="5088342"/>
          </a:xfrm>
          <a:prstGeom prst="rect">
            <a:avLst/>
          </a:prstGeom>
        </p:spPr>
      </p:pic>
    </p:spTree>
    <p:custDataLst>
      <p:tags r:id="rId1"/>
    </p:custDataLst>
    <p:extLst>
      <p:ext uri="{BB962C8B-B14F-4D97-AF65-F5344CB8AC3E}">
        <p14:creationId xmlns:p14="http://schemas.microsoft.com/office/powerpoint/2010/main" val="3193775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43062" y="72974"/>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Let’s run the naïve regression…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824FD6C-C705-771C-3417-364D3360F83D}"/>
                  </a:ext>
                </a:extLst>
              </p:cNvPr>
              <p:cNvSpPr txBox="1"/>
              <p:nvPr/>
            </p:nvSpPr>
            <p:spPr>
              <a:xfrm>
                <a:off x="906216" y="872489"/>
                <a:ext cx="10379567" cy="1599733"/>
              </a:xfrm>
              <a:prstGeom prst="rect">
                <a:avLst/>
              </a:prstGeom>
              <a:noFill/>
              <a:effectLst/>
            </p:spPr>
            <p:txBody>
              <a:bodyPr wrap="square" rtlCol="0">
                <a:spAutoFit/>
              </a:bodyPr>
              <a:lstStyle/>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𝑧𝑠𝑐𝑜𝑟𝑒</m:t>
                          </m:r>
                        </m:e>
                        <m:sub>
                          <m:r>
                            <a:rPr lang="en-US" sz="2400" b="0" i="1" smtClean="0">
                              <a:latin typeface="Cambria Math" panose="02040503050406030204" pitchFamily="18" charset="0"/>
                              <a:cs typeface="Calibri Light" panose="020F0302020204030204" pitchFamily="34" charset="0"/>
                            </a:rPr>
                            <m:t>𝑠𝑔𝑦</m:t>
                          </m:r>
                        </m:sub>
                      </m:sSub>
                      <m:r>
                        <a:rPr lang="en-US" sz="2400" b="0" i="1" smtClean="0">
                          <a:latin typeface="Cambria Math" panose="02040503050406030204" pitchFamily="18" charset="0"/>
                          <a:cs typeface="Calibri Light" panose="020F0302020204030204" pitchFamily="34" charset="0"/>
                        </a:rPr>
                        <m:t>=</m:t>
                      </m:r>
                      <m:sSub>
                        <m:sSubPr>
                          <m:ctrlPr>
                            <a:rPr lang="en-US" sz="240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0</m:t>
                          </m:r>
                        </m:sub>
                      </m:sSub>
                      <m:r>
                        <a:rPr lang="en-US" sz="2400" b="0" i="1" smtClean="0">
                          <a:latin typeface="Cambria Math" panose="02040503050406030204" pitchFamily="18" charset="0"/>
                          <a:cs typeface="Calibri Light" panose="020F0302020204030204" pitchFamily="34" charset="0"/>
                        </a:rPr>
                        <m:t>+ </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𝑛𝑎𝑠𝑐𝑎𝑟</m:t>
                          </m:r>
                          <m:r>
                            <a:rPr lang="en-US" sz="2400" b="0" i="1" smtClean="0">
                              <a:latin typeface="Cambria Math" panose="02040503050406030204" pitchFamily="18" charset="0"/>
                              <a:cs typeface="Calibri Light" panose="020F0302020204030204" pitchFamily="34" charset="0"/>
                            </a:rPr>
                            <m:t>_</m:t>
                          </m:r>
                          <m:r>
                            <a:rPr lang="en-US" sz="2400" b="0" i="1" smtClean="0">
                              <a:latin typeface="Cambria Math" panose="02040503050406030204" pitchFamily="18" charset="0"/>
                              <a:cs typeface="Calibri Light" panose="020F0302020204030204" pitchFamily="34" charset="0"/>
                            </a:rPr>
                            <m:t>𝑙𝑒𝑎𝑑</m:t>
                          </m:r>
                          <m:r>
                            <a:rPr lang="en-US" sz="2400" b="0" i="1" smtClean="0">
                              <a:latin typeface="Cambria Math" panose="02040503050406030204" pitchFamily="18" charset="0"/>
                              <a:cs typeface="Calibri Light" panose="020F0302020204030204" pitchFamily="34" charset="0"/>
                            </a:rPr>
                            <m:t>_</m:t>
                          </m:r>
                          <m:r>
                            <a:rPr lang="en-US" sz="2400" b="0" i="1" smtClean="0">
                              <a:latin typeface="Cambria Math" panose="02040503050406030204" pitchFamily="18" charset="0"/>
                              <a:cs typeface="Calibri Light" panose="020F0302020204030204" pitchFamily="34" charset="0"/>
                            </a:rPr>
                            <m:t>𝑤𝑒𝑖𝑔h𝑡𝑒𝑑</m:t>
                          </m:r>
                        </m:e>
                        <m:sub>
                          <m:r>
                            <a:rPr lang="en-US" sz="2400" b="0" i="1" smtClean="0">
                              <a:latin typeface="Cambria Math" panose="02040503050406030204" pitchFamily="18" charset="0"/>
                              <a:cs typeface="Calibri Light" panose="020F0302020204030204" pitchFamily="34" charset="0"/>
                            </a:rPr>
                            <m:t>𝑠𝑔𝑦</m:t>
                          </m:r>
                        </m:sub>
                      </m:sSub>
                      <m:r>
                        <a:rPr lang="en-US" sz="2400" b="0" i="1" smtClean="0">
                          <a:latin typeface="Cambria Math" panose="02040503050406030204" pitchFamily="18" charset="0"/>
                          <a:cs typeface="Calibri Light" panose="020F0302020204030204" pitchFamily="34" charset="0"/>
                        </a:rPr>
                        <m:t>+ </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𝑠𝑔𝑦</m:t>
                          </m:r>
                        </m:sub>
                      </m:sSub>
                    </m:oMath>
                  </m:oMathPara>
                </a14:m>
                <a:endParaRPr lang="en-US" sz="2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i="1" dirty="0" err="1">
                    <a:latin typeface="+mj-lt"/>
                    <a:cs typeface="Calibri Light" panose="020F0302020204030204" pitchFamily="34" charset="0"/>
                  </a:rPr>
                  <a:t>sgy</a:t>
                </a:r>
                <a:r>
                  <a:rPr lang="en-US" sz="2400" i="1" dirty="0">
                    <a:latin typeface="+mj-lt"/>
                    <a:cs typeface="Calibri Light" panose="020F0302020204030204" pitchFamily="34" charset="0"/>
                  </a:rPr>
                  <a:t>: </a:t>
                </a:r>
                <a:r>
                  <a:rPr lang="en-US" sz="2400" dirty="0">
                    <a:latin typeface="+mj-lt"/>
                    <a:cs typeface="Calibri Light" panose="020F0302020204030204" pitchFamily="34" charset="0"/>
                  </a:rPr>
                  <a:t>(school, grade, year)</a:t>
                </a:r>
                <a:endParaRPr lang="en-US" sz="2400" i="1" dirty="0">
                  <a:latin typeface="+mj-lt"/>
                  <a:cs typeface="Calibri Light" panose="020F0302020204030204" pitchFamily="34" charset="0"/>
                </a:endParaRPr>
              </a:p>
            </p:txBody>
          </p:sp>
        </mc:Choice>
        <mc:Fallback>
          <p:sp>
            <p:nvSpPr>
              <p:cNvPr id="2" name="TextBox 1">
                <a:extLst>
                  <a:ext uri="{FF2B5EF4-FFF2-40B4-BE49-F238E27FC236}">
                    <a16:creationId xmlns:a16="http://schemas.microsoft.com/office/drawing/2014/main" id="{E824FD6C-C705-771C-3417-364D3360F83D}"/>
                  </a:ext>
                </a:extLst>
              </p:cNvPr>
              <p:cNvSpPr txBox="1">
                <a:spLocks noRot="1" noChangeAspect="1" noMove="1" noResize="1" noEditPoints="1" noAdjustHandles="1" noChangeArrowheads="1" noChangeShapeType="1" noTextEdit="1"/>
              </p:cNvSpPr>
              <p:nvPr/>
            </p:nvSpPr>
            <p:spPr>
              <a:xfrm>
                <a:off x="906216" y="872489"/>
                <a:ext cx="10379567" cy="1599733"/>
              </a:xfrm>
              <a:prstGeom prst="rect">
                <a:avLst/>
              </a:prstGeom>
              <a:blipFill>
                <a:blip r:embed="rId4"/>
                <a:stretch>
                  <a:fillRect b="-7605"/>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66625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43062" y="72974"/>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Let’s run the naïve regression…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824FD6C-C705-771C-3417-364D3360F83D}"/>
                  </a:ext>
                </a:extLst>
              </p:cNvPr>
              <p:cNvSpPr txBox="1"/>
              <p:nvPr/>
            </p:nvSpPr>
            <p:spPr>
              <a:xfrm>
                <a:off x="906216" y="872489"/>
                <a:ext cx="10379567" cy="5293052"/>
              </a:xfrm>
              <a:prstGeom prst="rect">
                <a:avLst/>
              </a:prstGeom>
              <a:noFill/>
              <a:effectLst/>
            </p:spPr>
            <p:txBody>
              <a:bodyPr wrap="square" rtlCol="0">
                <a:spAutoFit/>
              </a:bodyPr>
              <a:lstStyle/>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𝑧𝑠𝑐𝑜𝑟𝑒</m:t>
                          </m:r>
                        </m:e>
                        <m:sub>
                          <m:r>
                            <a:rPr lang="en-US" sz="2400" b="0" i="1" smtClean="0">
                              <a:latin typeface="Cambria Math" panose="02040503050406030204" pitchFamily="18" charset="0"/>
                              <a:cs typeface="Calibri Light" panose="020F0302020204030204" pitchFamily="34" charset="0"/>
                            </a:rPr>
                            <m:t>𝑠𝑔𝑦</m:t>
                          </m:r>
                        </m:sub>
                      </m:sSub>
                      <m:r>
                        <a:rPr lang="en-US" sz="2400" b="0" i="1" smtClean="0">
                          <a:latin typeface="Cambria Math" panose="02040503050406030204" pitchFamily="18" charset="0"/>
                          <a:cs typeface="Calibri Light" panose="020F0302020204030204" pitchFamily="34" charset="0"/>
                        </a:rPr>
                        <m:t>=</m:t>
                      </m:r>
                      <m:sSub>
                        <m:sSubPr>
                          <m:ctrlPr>
                            <a:rPr lang="en-US" sz="2400" i="1" smtClean="0">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0</m:t>
                          </m:r>
                        </m:sub>
                      </m:sSub>
                      <m:r>
                        <a:rPr lang="en-US" sz="2400" b="0" i="1" smtClean="0">
                          <a:latin typeface="Cambria Math" panose="02040503050406030204" pitchFamily="18" charset="0"/>
                          <a:cs typeface="Calibri Light" panose="020F0302020204030204" pitchFamily="34" charset="0"/>
                        </a:rPr>
                        <m:t>+ </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sSub>
                        <m:sSubPr>
                          <m:ctrlPr>
                            <a:rPr lang="en-US" sz="2400" i="1">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𝑛𝑎𝑠𝑐𝑎𝑟</m:t>
                          </m:r>
                          <m:r>
                            <a:rPr lang="en-US" sz="2400" b="0" i="1" smtClean="0">
                              <a:latin typeface="Cambria Math" panose="02040503050406030204" pitchFamily="18" charset="0"/>
                              <a:cs typeface="Calibri Light" panose="020F0302020204030204" pitchFamily="34" charset="0"/>
                            </a:rPr>
                            <m:t>_</m:t>
                          </m:r>
                          <m:r>
                            <a:rPr lang="en-US" sz="2400" b="0" i="1" smtClean="0">
                              <a:latin typeface="Cambria Math" panose="02040503050406030204" pitchFamily="18" charset="0"/>
                              <a:cs typeface="Calibri Light" panose="020F0302020204030204" pitchFamily="34" charset="0"/>
                            </a:rPr>
                            <m:t>𝑙𝑒𝑎𝑑</m:t>
                          </m:r>
                          <m:r>
                            <a:rPr lang="en-US" sz="2400" b="0" i="1" smtClean="0">
                              <a:latin typeface="Cambria Math" panose="02040503050406030204" pitchFamily="18" charset="0"/>
                              <a:cs typeface="Calibri Light" panose="020F0302020204030204" pitchFamily="34" charset="0"/>
                            </a:rPr>
                            <m:t>_</m:t>
                          </m:r>
                          <m:r>
                            <a:rPr lang="en-US" sz="2400" b="0" i="1" smtClean="0">
                              <a:latin typeface="Cambria Math" panose="02040503050406030204" pitchFamily="18" charset="0"/>
                              <a:cs typeface="Calibri Light" panose="020F0302020204030204" pitchFamily="34" charset="0"/>
                            </a:rPr>
                            <m:t>𝑤𝑒𝑖𝑔h𝑡𝑒𝑑</m:t>
                          </m:r>
                        </m:e>
                        <m:sub>
                          <m:r>
                            <a:rPr lang="en-US" sz="2400" b="0" i="1" smtClean="0">
                              <a:latin typeface="Cambria Math" panose="02040503050406030204" pitchFamily="18" charset="0"/>
                              <a:cs typeface="Calibri Light" panose="020F0302020204030204" pitchFamily="34" charset="0"/>
                            </a:rPr>
                            <m:t>𝑠𝑔𝑦</m:t>
                          </m:r>
                        </m:sub>
                      </m:sSub>
                      <m:r>
                        <a:rPr lang="en-US" sz="2400" b="0" i="1" smtClean="0">
                          <a:latin typeface="Cambria Math" panose="02040503050406030204" pitchFamily="18" charset="0"/>
                          <a:cs typeface="Calibri Light" panose="020F0302020204030204" pitchFamily="34" charset="0"/>
                        </a:rPr>
                        <m:t>+ </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𝑠𝑔𝑦</m:t>
                          </m:r>
                        </m:sub>
                      </m:sSub>
                    </m:oMath>
                  </m:oMathPara>
                </a14:m>
                <a:endParaRPr lang="en-US" sz="2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i="1" dirty="0" err="1">
                    <a:latin typeface="+mj-lt"/>
                    <a:cs typeface="Calibri Light" panose="020F0302020204030204" pitchFamily="34" charset="0"/>
                  </a:rPr>
                  <a:t>sgy</a:t>
                </a:r>
                <a:r>
                  <a:rPr lang="en-US" sz="2400" i="1" dirty="0">
                    <a:latin typeface="+mj-lt"/>
                    <a:cs typeface="Calibri Light" panose="020F0302020204030204" pitchFamily="34" charset="0"/>
                  </a:rPr>
                  <a:t>: </a:t>
                </a:r>
                <a:r>
                  <a:rPr lang="en-US" sz="2400" dirty="0">
                    <a:latin typeface="+mj-lt"/>
                    <a:cs typeface="Calibri Light" panose="020F0302020204030204" pitchFamily="34" charset="0"/>
                  </a:rPr>
                  <a:t>(school, grade, year)</a:t>
                </a: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lvl="1"/>
                <a:endParaRPr lang="en-US" sz="2400" i="1"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In words: “10 additional kg of lead exposure from nearby NASCAR races is associated with a school having an average test score 0.004 SDs lower.”</a:t>
                </a:r>
              </a:p>
            </p:txBody>
          </p:sp>
        </mc:Choice>
        <mc:Fallback>
          <p:sp>
            <p:nvSpPr>
              <p:cNvPr id="2" name="TextBox 1">
                <a:extLst>
                  <a:ext uri="{FF2B5EF4-FFF2-40B4-BE49-F238E27FC236}">
                    <a16:creationId xmlns:a16="http://schemas.microsoft.com/office/drawing/2014/main" id="{E824FD6C-C705-771C-3417-364D3360F83D}"/>
                  </a:ext>
                </a:extLst>
              </p:cNvPr>
              <p:cNvSpPr txBox="1">
                <a:spLocks noRot="1" noChangeAspect="1" noMove="1" noResize="1" noEditPoints="1" noAdjustHandles="1" noChangeArrowheads="1" noChangeShapeType="1" noTextEdit="1"/>
              </p:cNvSpPr>
              <p:nvPr/>
            </p:nvSpPr>
            <p:spPr>
              <a:xfrm>
                <a:off x="906216" y="872489"/>
                <a:ext cx="10379567" cy="5293052"/>
              </a:xfrm>
              <a:prstGeom prst="rect">
                <a:avLst/>
              </a:prstGeom>
              <a:blipFill>
                <a:blip r:embed="rId4"/>
                <a:stretch>
                  <a:fillRect b="-1728"/>
                </a:stretch>
              </a:blipFill>
              <a:effectLst/>
            </p:spPr>
            <p:txBody>
              <a:bodyPr/>
              <a:lstStyle/>
              <a:p>
                <a:r>
                  <a:rPr lang="en-US">
                    <a:noFill/>
                  </a:rPr>
                  <a:t> </a:t>
                </a:r>
              </a:p>
            </p:txBody>
          </p:sp>
        </mc:Fallback>
      </mc:AlternateContent>
      <p:pic>
        <p:nvPicPr>
          <p:cNvPr id="4" name="Picture 3">
            <a:extLst>
              <a:ext uri="{FF2B5EF4-FFF2-40B4-BE49-F238E27FC236}">
                <a16:creationId xmlns:a16="http://schemas.microsoft.com/office/drawing/2014/main" id="{975C2AE3-8864-003A-36C3-08D67FE8F9B8}"/>
              </a:ext>
            </a:extLst>
          </p:cNvPr>
          <p:cNvPicPr>
            <a:picLocks noChangeAspect="1"/>
          </p:cNvPicPr>
          <p:nvPr/>
        </p:nvPicPr>
        <p:blipFill>
          <a:blip r:embed="rId5"/>
          <a:stretch>
            <a:fillRect/>
          </a:stretch>
        </p:blipFill>
        <p:spPr>
          <a:xfrm>
            <a:off x="3876364" y="2803443"/>
            <a:ext cx="4439270" cy="1800476"/>
          </a:xfrm>
          <a:prstGeom prst="rect">
            <a:avLst/>
          </a:prstGeom>
        </p:spPr>
      </p:pic>
    </p:spTree>
    <p:custDataLst>
      <p:tags r:id="rId1"/>
    </p:custDataLst>
    <p:extLst>
      <p:ext uri="{BB962C8B-B14F-4D97-AF65-F5344CB8AC3E}">
        <p14:creationId xmlns:p14="http://schemas.microsoft.com/office/powerpoint/2010/main" val="119208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985605" y="72974"/>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We know we can do better…</a:t>
            </a:r>
          </a:p>
        </p:txBody>
      </p:sp>
      <p:sp>
        <p:nvSpPr>
          <p:cNvPr id="2" name="TextBox 1">
            <a:extLst>
              <a:ext uri="{FF2B5EF4-FFF2-40B4-BE49-F238E27FC236}">
                <a16:creationId xmlns:a16="http://schemas.microsoft.com/office/drawing/2014/main" id="{E824FD6C-C705-771C-3417-364D3360F83D}"/>
              </a:ext>
            </a:extLst>
          </p:cNvPr>
          <p:cNvSpPr txBox="1"/>
          <p:nvPr/>
        </p:nvSpPr>
        <p:spPr>
          <a:xfrm>
            <a:off x="906216" y="872489"/>
            <a:ext cx="10379567" cy="4154984"/>
          </a:xfrm>
          <a:prstGeom prst="rect">
            <a:avLst/>
          </a:prstGeom>
          <a:noFill/>
          <a:effectLst/>
        </p:spPr>
        <p:txBody>
          <a:bodyPr wrap="square" rtlCol="0">
            <a:spAutoFit/>
          </a:bodyPr>
          <a:lstStyle/>
          <a:p>
            <a:pPr lvl="1"/>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Schools near raceways are probably different than schools further away</a:t>
            </a: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We need to control for school attributes that are correlated with both test scores and being spatially close to a NASCAR race</a:t>
            </a:r>
          </a:p>
          <a:p>
            <a:pPr lvl="1"/>
            <a:endParaRPr lang="en-US" sz="2400" i="1" dirty="0">
              <a:latin typeface="+mj-lt"/>
              <a:cs typeface="Calibri Light" panose="020F0302020204030204" pitchFamily="34" charset="0"/>
            </a:endParaRPr>
          </a:p>
          <a:p>
            <a:pPr lvl="1"/>
            <a:endParaRPr lang="en-US" sz="2400" i="1"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Two variables in our data meet that standard:</a:t>
            </a:r>
          </a:p>
          <a:p>
            <a:pPr marL="1371600" lvl="2" indent="-457200">
              <a:buFont typeface="Arial" panose="020B0604020202020204" pitchFamily="34" charset="0"/>
              <a:buChar char="•"/>
            </a:pPr>
            <a:r>
              <a:rPr lang="en-US" sz="2400" dirty="0">
                <a:latin typeface="+mj-lt"/>
                <a:cs typeface="Calibri Light" panose="020F0302020204030204" pitchFamily="34" charset="0"/>
              </a:rPr>
              <a:t>Lead emissions from non-race sources (</a:t>
            </a:r>
            <a:r>
              <a:rPr lang="en-US" sz="2400" i="1" dirty="0" err="1">
                <a:latin typeface="+mj-lt"/>
                <a:cs typeface="Calibri Light" panose="020F0302020204030204" pitchFamily="34" charset="0"/>
              </a:rPr>
              <a:t>other_lead</a:t>
            </a:r>
            <a:r>
              <a:rPr lang="en-US" sz="2400" i="1" dirty="0">
                <a:latin typeface="+mj-lt"/>
                <a:cs typeface="Calibri Light" panose="020F0302020204030204" pitchFamily="34" charset="0"/>
              </a:rPr>
              <a:t>)</a:t>
            </a:r>
            <a:endParaRPr lang="en-US" sz="2400" dirty="0">
              <a:latin typeface="+mj-lt"/>
              <a:cs typeface="Calibri Light" panose="020F0302020204030204" pitchFamily="34" charset="0"/>
            </a:endParaRPr>
          </a:p>
          <a:p>
            <a:pPr marL="1371600" lvl="2" indent="-457200">
              <a:buFont typeface="Arial" panose="020B0604020202020204" pitchFamily="34" charset="0"/>
              <a:buChar char="•"/>
            </a:pPr>
            <a:r>
              <a:rPr lang="en-US" sz="2400" dirty="0">
                <a:latin typeface="+mj-lt"/>
                <a:cs typeface="Calibri Light" panose="020F0302020204030204" pitchFamily="34" charset="0"/>
              </a:rPr>
              <a:t>Median income in the school district (</a:t>
            </a:r>
            <a:r>
              <a:rPr lang="en-US" sz="2400" i="1" dirty="0">
                <a:latin typeface="+mj-lt"/>
                <a:cs typeface="Calibri Light" panose="020F0302020204030204" pitchFamily="34" charset="0"/>
              </a:rPr>
              <a:t>income)</a:t>
            </a: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2304524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1843062" y="72974"/>
            <a:ext cx="8220788"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Let’s run the naïve regression…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824FD6C-C705-771C-3417-364D3360F83D}"/>
                  </a:ext>
                </a:extLst>
              </p:cNvPr>
              <p:cNvSpPr txBox="1"/>
              <p:nvPr/>
            </p:nvSpPr>
            <p:spPr>
              <a:xfrm>
                <a:off x="0" y="759735"/>
                <a:ext cx="12197750" cy="5259710"/>
              </a:xfrm>
              <a:prstGeom prst="rect">
                <a:avLst/>
              </a:prstGeom>
              <a:noFill/>
              <a:effectLst/>
            </p:spPr>
            <p:txBody>
              <a:bodyPr wrap="square" rtlCol="0">
                <a:spAutoFit/>
              </a:bodyPr>
              <a:lstStyle/>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cs typeface="Calibri Light" panose="020F0302020204030204" pitchFamily="34" charset="0"/>
                            </a:rPr>
                            <m:t>𝑧𝑠𝑐𝑜𝑟𝑒</m:t>
                          </m:r>
                        </m:e>
                        <m:sub>
                          <m:r>
                            <a:rPr lang="en-US" sz="2200" b="0" i="1" smtClean="0">
                              <a:latin typeface="Cambria Math" panose="02040503050406030204" pitchFamily="18" charset="0"/>
                              <a:cs typeface="Calibri Light" panose="020F0302020204030204" pitchFamily="34" charset="0"/>
                            </a:rPr>
                            <m:t>𝑠𝑔𝑦</m:t>
                          </m:r>
                        </m:sub>
                      </m:sSub>
                      <m:r>
                        <a:rPr lang="en-US" sz="2200" b="0" i="1" smtClean="0">
                          <a:latin typeface="Cambria Math" panose="02040503050406030204" pitchFamily="18" charset="0"/>
                          <a:cs typeface="Calibri Light" panose="020F0302020204030204" pitchFamily="34" charset="0"/>
                        </a:rPr>
                        <m:t>=</m:t>
                      </m:r>
                      <m:sSub>
                        <m:sSubPr>
                          <m:ctrlPr>
                            <a:rPr lang="en-US" sz="2200" i="1" smtClean="0">
                              <a:latin typeface="Cambria Math" panose="02040503050406030204" pitchFamily="18" charset="0"/>
                              <a:cs typeface="Calibri Light" panose="020F0302020204030204" pitchFamily="34" charset="0"/>
                            </a:rPr>
                          </m:ctrlPr>
                        </m:sSubPr>
                        <m:e>
                          <m:r>
                            <a:rPr lang="en-US" sz="22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0</m:t>
                          </m:r>
                        </m:sub>
                      </m:sSub>
                      <m:r>
                        <a:rPr lang="en-US" sz="2200" b="0" i="1" smtClean="0">
                          <a:latin typeface="Cambria Math" panose="02040503050406030204" pitchFamily="18" charset="0"/>
                          <a:cs typeface="Calibri Light" panose="020F0302020204030204" pitchFamily="34" charset="0"/>
                        </a:rPr>
                        <m:t>+ </m:t>
                      </m:r>
                      <m:sSub>
                        <m:sSubPr>
                          <m:ctrlPr>
                            <a:rPr lang="en-US" sz="2200" i="1">
                              <a:latin typeface="Cambria Math" panose="02040503050406030204" pitchFamily="18" charset="0"/>
                              <a:cs typeface="Calibri Light" panose="020F0302020204030204" pitchFamily="34" charset="0"/>
                            </a:rPr>
                          </m:ctrlPr>
                        </m:sSubPr>
                        <m:e>
                          <m:r>
                            <a:rPr lang="en-US" sz="22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1</m:t>
                          </m:r>
                        </m:sub>
                      </m:sSub>
                      <m:sSub>
                        <m:sSubPr>
                          <m:ctrlPr>
                            <a:rPr lang="en-US" sz="2200" i="1">
                              <a:latin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cs typeface="Calibri Light" panose="020F0302020204030204" pitchFamily="34" charset="0"/>
                            </a:rPr>
                            <m:t>𝑛𝑎𝑠𝑐𝑎𝑟</m:t>
                          </m:r>
                          <m:r>
                            <a:rPr lang="en-US" sz="2200" b="0" i="1" smtClean="0">
                              <a:latin typeface="Cambria Math" panose="02040503050406030204" pitchFamily="18" charset="0"/>
                              <a:cs typeface="Calibri Light" panose="020F0302020204030204" pitchFamily="34" charset="0"/>
                            </a:rPr>
                            <m:t>_</m:t>
                          </m:r>
                          <m:r>
                            <a:rPr lang="en-US" sz="2200" b="0" i="1" smtClean="0">
                              <a:latin typeface="Cambria Math" panose="02040503050406030204" pitchFamily="18" charset="0"/>
                              <a:cs typeface="Calibri Light" panose="020F0302020204030204" pitchFamily="34" charset="0"/>
                            </a:rPr>
                            <m:t>𝑙𝑒𝑎𝑑</m:t>
                          </m:r>
                          <m:r>
                            <a:rPr lang="en-US" sz="2200" b="0" i="1" smtClean="0">
                              <a:latin typeface="Cambria Math" panose="02040503050406030204" pitchFamily="18" charset="0"/>
                              <a:cs typeface="Calibri Light" panose="020F0302020204030204" pitchFamily="34" charset="0"/>
                            </a:rPr>
                            <m:t>_</m:t>
                          </m:r>
                          <m:r>
                            <a:rPr lang="en-US" sz="2200" b="0" i="1" smtClean="0">
                              <a:latin typeface="Cambria Math" panose="02040503050406030204" pitchFamily="18" charset="0"/>
                              <a:cs typeface="Calibri Light" panose="020F0302020204030204" pitchFamily="34" charset="0"/>
                            </a:rPr>
                            <m:t>𝑤𝑒𝑖𝑔h𝑡𝑒𝑑</m:t>
                          </m:r>
                        </m:e>
                        <m:sub>
                          <m:r>
                            <a:rPr lang="en-US" sz="2200" b="0" i="1" smtClean="0">
                              <a:latin typeface="Cambria Math" panose="02040503050406030204" pitchFamily="18" charset="0"/>
                              <a:cs typeface="Calibri Light" panose="020F0302020204030204" pitchFamily="34" charset="0"/>
                            </a:rPr>
                            <m:t>𝑠𝑔𝑦</m:t>
                          </m:r>
                        </m:sub>
                      </m:sSub>
                      <m:r>
                        <a:rPr lang="en-US" sz="2200" b="0" i="1" smtClean="0">
                          <a:latin typeface="Cambria Math" panose="02040503050406030204" pitchFamily="18" charset="0"/>
                          <a:cs typeface="Calibri Light" panose="020F0302020204030204" pitchFamily="34" charset="0"/>
                        </a:rPr>
                        <m:t>+</m:t>
                      </m:r>
                      <m:sSub>
                        <m:sSubPr>
                          <m:ctrlPr>
                            <a:rPr lang="en-US" sz="2200" i="1">
                              <a:latin typeface="Cambria Math" panose="02040503050406030204" pitchFamily="18" charset="0"/>
                              <a:cs typeface="Calibri Light" panose="020F0302020204030204" pitchFamily="34" charset="0"/>
                            </a:rPr>
                          </m:ctrlPr>
                        </m:sSubPr>
                        <m:e>
                          <m:r>
                            <a:rPr lang="en-US" sz="22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2</m:t>
                          </m:r>
                        </m:sub>
                      </m:sSub>
                      <m:sSub>
                        <m:sSubPr>
                          <m:ctrlPr>
                            <a:rPr lang="en-US" sz="2200" i="1">
                              <a:latin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cs typeface="Calibri Light" panose="020F0302020204030204" pitchFamily="34" charset="0"/>
                            </a:rPr>
                            <m:t>𝑜𝑡h𝑒𝑟</m:t>
                          </m:r>
                          <m:r>
                            <a:rPr lang="en-US" sz="2200" i="1">
                              <a:latin typeface="Cambria Math" panose="02040503050406030204" pitchFamily="18" charset="0"/>
                              <a:cs typeface="Calibri Light" panose="020F0302020204030204" pitchFamily="34" charset="0"/>
                            </a:rPr>
                            <m:t>_</m:t>
                          </m:r>
                          <m:r>
                            <a:rPr lang="en-US" sz="2200" i="1">
                              <a:latin typeface="Cambria Math" panose="02040503050406030204" pitchFamily="18" charset="0"/>
                              <a:cs typeface="Calibri Light" panose="020F0302020204030204" pitchFamily="34" charset="0"/>
                            </a:rPr>
                            <m:t>𝑙𝑒𝑎𝑑</m:t>
                          </m:r>
                        </m:e>
                        <m:sub>
                          <m:r>
                            <a:rPr lang="en-US" sz="2200" i="1">
                              <a:latin typeface="Cambria Math" panose="02040503050406030204" pitchFamily="18" charset="0"/>
                              <a:cs typeface="Calibri Light" panose="020F0302020204030204" pitchFamily="34" charset="0"/>
                            </a:rPr>
                            <m:t>𝑠𝑔𝑦</m:t>
                          </m:r>
                        </m:sub>
                      </m:sSub>
                      <m:r>
                        <a:rPr lang="en-US" sz="2200" b="0" i="1" smtClean="0">
                          <a:latin typeface="Cambria Math" panose="02040503050406030204" pitchFamily="18" charset="0"/>
                          <a:cs typeface="Calibri Light" panose="020F0302020204030204" pitchFamily="34" charset="0"/>
                        </a:rPr>
                        <m:t>+</m:t>
                      </m:r>
                      <m:sSub>
                        <m:sSubPr>
                          <m:ctrlPr>
                            <a:rPr lang="en-US" sz="2200" i="1">
                              <a:latin typeface="Cambria Math" panose="02040503050406030204" pitchFamily="18" charset="0"/>
                              <a:cs typeface="Calibri Light" panose="020F0302020204030204" pitchFamily="34" charset="0"/>
                            </a:rPr>
                          </m:ctrlPr>
                        </m:sSubPr>
                        <m:e>
                          <m:r>
                            <a:rPr lang="en-US" sz="22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3</m:t>
                          </m:r>
                        </m:sub>
                      </m:sSub>
                      <m:sSub>
                        <m:sSubPr>
                          <m:ctrlPr>
                            <a:rPr lang="en-US" sz="2200" i="1">
                              <a:latin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cs typeface="Calibri Light" panose="020F0302020204030204" pitchFamily="34" charset="0"/>
                            </a:rPr>
                            <m:t>𝑖𝑛𝑐𝑜𝑚𝑒</m:t>
                          </m:r>
                        </m:e>
                        <m:sub>
                          <m:r>
                            <a:rPr lang="en-US" sz="2200" i="1">
                              <a:latin typeface="Cambria Math" panose="02040503050406030204" pitchFamily="18" charset="0"/>
                              <a:cs typeface="Calibri Light" panose="020F0302020204030204" pitchFamily="34" charset="0"/>
                            </a:rPr>
                            <m:t>𝑠𝑔𝑦</m:t>
                          </m:r>
                        </m:sub>
                      </m:sSub>
                      <m:r>
                        <a:rPr lang="en-US" sz="2200" b="0" i="1" smtClean="0">
                          <a:latin typeface="Cambria Math" panose="02040503050406030204" pitchFamily="18" charset="0"/>
                          <a:cs typeface="Calibri Light" panose="020F0302020204030204" pitchFamily="34" charset="0"/>
                        </a:rPr>
                        <m:t>+</m:t>
                      </m:r>
                      <m:sSub>
                        <m:sSubPr>
                          <m:ctrlPr>
                            <a:rPr lang="en-US" sz="2200" b="0" i="1" smtClean="0">
                              <a:solidFill>
                                <a:schemeClr val="tx1"/>
                              </a:solidFill>
                              <a:latin typeface="Cambria Math" panose="02040503050406030204" pitchFamily="18" charset="0"/>
                              <a:cs typeface="Calibri Light" panose="020F0302020204030204" pitchFamily="34" charset="0"/>
                            </a:rPr>
                          </m:ctrlPr>
                        </m:sSubPr>
                        <m:e>
                          <m:r>
                            <a:rPr lang="en-US" sz="22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2200" b="0" i="1" smtClean="0">
                              <a:solidFill>
                                <a:schemeClr val="tx1"/>
                              </a:solidFill>
                              <a:latin typeface="Cambria Math" panose="02040503050406030204" pitchFamily="18" charset="0"/>
                              <a:ea typeface="Cambria Math" panose="02040503050406030204" pitchFamily="18" charset="0"/>
                              <a:cs typeface="Calibri Light" panose="020F0302020204030204" pitchFamily="34" charset="0"/>
                            </a:rPr>
                            <m:t>𝑠𝑔𝑦</m:t>
                          </m:r>
                        </m:sub>
                      </m:sSub>
                    </m:oMath>
                  </m:oMathPara>
                </a14:m>
                <a:endParaRPr lang="en-US" sz="22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marL="914400" lvl="1" indent="-457200">
                  <a:buFont typeface="Arial" panose="020B0604020202020204" pitchFamily="34" charset="0"/>
                  <a:buChar char="•"/>
                </a:pPr>
                <a:endParaRPr lang="en-US" sz="2400" i="1" dirty="0">
                  <a:latin typeface="+mj-lt"/>
                  <a:cs typeface="Calibri Light" panose="020F0302020204030204" pitchFamily="34" charset="0"/>
                </a:endParaRPr>
              </a:p>
              <a:p>
                <a:pPr lvl="1"/>
                <a:endParaRPr lang="en-US" sz="2400" i="1" dirty="0">
                  <a:latin typeface="+mj-lt"/>
                  <a:cs typeface="Calibri Light" panose="020F0302020204030204" pitchFamily="34" charset="0"/>
                </a:endParaRPr>
              </a:p>
              <a:p>
                <a:pPr lvl="1"/>
                <a:r>
                  <a:rPr lang="en-US" sz="2400" dirty="0">
                    <a:latin typeface="+mj-lt"/>
                    <a:cs typeface="Calibri Light" panose="020F0302020204030204" pitchFamily="34" charset="0"/>
                  </a:rPr>
                  <a:t>Omitted variable bias: new estimate of </a:t>
                </a:r>
                <a14:m>
                  <m:oMath xmlns:m="http://schemas.openxmlformats.org/officeDocument/2006/math">
                    <m:acc>
                      <m:accPr>
                        <m:chr m:val="̂"/>
                        <m:ctrlPr>
                          <a:rPr lang="en-US" sz="2400" i="1" smtClean="0">
                            <a:latin typeface="Cambria Math" panose="02040503050406030204" pitchFamily="18" charset="0"/>
                            <a:cs typeface="Calibri Light" panose="020F0302020204030204" pitchFamily="34" charset="0"/>
                          </a:rPr>
                        </m:ctrlPr>
                      </m:acc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ea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ea typeface="Cambria Math" panose="02040503050406030204" pitchFamily="18" charset="0"/>
                                <a:cs typeface="Calibri Light" panose="020F0302020204030204" pitchFamily="34" charset="0"/>
                              </a:rPr>
                              <m:t>1</m:t>
                            </m:r>
                          </m:sub>
                        </m:sSub>
                      </m:e>
                    </m:acc>
                  </m:oMath>
                </a14:m>
                <a:r>
                  <a:rPr lang="en-US" sz="2400" dirty="0">
                    <a:latin typeface="+mj-lt"/>
                    <a:cs typeface="Calibri Light" panose="020F0302020204030204" pitchFamily="34" charset="0"/>
                  </a:rPr>
                  <a:t> is only </a:t>
                </a:r>
                <a:r>
                  <a:rPr lang="en-US" sz="2400" b="1" u="sng" dirty="0">
                    <a:latin typeface="+mj-lt"/>
                    <a:cs typeface="Calibri Light" panose="020F0302020204030204" pitchFamily="34" charset="0"/>
                  </a:rPr>
                  <a:t>20%</a:t>
                </a:r>
                <a:r>
                  <a:rPr lang="en-US" sz="2400" dirty="0">
                    <a:latin typeface="+mj-lt"/>
                    <a:cs typeface="Calibri Light" panose="020F0302020204030204" pitchFamily="34" charset="0"/>
                  </a:rPr>
                  <a:t> of the naïve estimate’s magnitude</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r>
                  <a:rPr lang="en-US" sz="2400" b="1" dirty="0">
                    <a:latin typeface="+mj-lt"/>
                    <a:cs typeface="Calibri Light" panose="020F0302020204030204" pitchFamily="34" charset="0"/>
                  </a:rPr>
                  <a:t>Do you find this estimate credible?</a:t>
                </a:r>
              </a:p>
            </p:txBody>
          </p:sp>
        </mc:Choice>
        <mc:Fallback>
          <p:sp>
            <p:nvSpPr>
              <p:cNvPr id="2" name="TextBox 1">
                <a:extLst>
                  <a:ext uri="{FF2B5EF4-FFF2-40B4-BE49-F238E27FC236}">
                    <a16:creationId xmlns:a16="http://schemas.microsoft.com/office/drawing/2014/main" id="{E824FD6C-C705-771C-3417-364D3360F83D}"/>
                  </a:ext>
                </a:extLst>
              </p:cNvPr>
              <p:cNvSpPr txBox="1">
                <a:spLocks noRot="1" noChangeAspect="1" noMove="1" noResize="1" noEditPoints="1" noAdjustHandles="1" noChangeArrowheads="1" noChangeShapeType="1" noTextEdit="1"/>
              </p:cNvSpPr>
              <p:nvPr/>
            </p:nvSpPr>
            <p:spPr>
              <a:xfrm>
                <a:off x="0" y="759735"/>
                <a:ext cx="12197750" cy="5259710"/>
              </a:xfrm>
              <a:prstGeom prst="rect">
                <a:avLst/>
              </a:prstGeom>
              <a:blipFill>
                <a:blip r:embed="rId4"/>
                <a:stretch>
                  <a:fillRect b="-2088"/>
                </a:stretch>
              </a:blipFill>
              <a:effec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F2B2903D-8734-6F36-2F98-63BF0D44B6F6}"/>
              </a:ext>
            </a:extLst>
          </p:cNvPr>
          <p:cNvPicPr>
            <a:picLocks noChangeAspect="1"/>
          </p:cNvPicPr>
          <p:nvPr/>
        </p:nvPicPr>
        <p:blipFill>
          <a:blip r:embed="rId5"/>
          <a:stretch>
            <a:fillRect/>
          </a:stretch>
        </p:blipFill>
        <p:spPr>
          <a:xfrm>
            <a:off x="2447767" y="1847738"/>
            <a:ext cx="7011378" cy="2457793"/>
          </a:xfrm>
          <a:prstGeom prst="rect">
            <a:avLst/>
          </a:prstGeom>
        </p:spPr>
      </p:pic>
    </p:spTree>
    <p:custDataLst>
      <p:tags r:id="rId1"/>
    </p:custDataLst>
    <p:extLst>
      <p:ext uri="{BB962C8B-B14F-4D97-AF65-F5344CB8AC3E}">
        <p14:creationId xmlns:p14="http://schemas.microsoft.com/office/powerpoint/2010/main" val="2571121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906215" y="84946"/>
            <a:ext cx="10379567" cy="799515"/>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lvl="1"/>
            <a:r>
              <a:rPr lang="en-US" sz="4000" dirty="0">
                <a:latin typeface="+mj-lt"/>
                <a:cs typeface="Calibri Light" panose="020F0302020204030204" pitchFamily="34" charset="0"/>
              </a:rPr>
              <a:t>Bringing this back to the realm of quantifying monetary benefits…</a:t>
            </a:r>
          </a:p>
        </p:txBody>
      </p:sp>
      <p:sp>
        <p:nvSpPr>
          <p:cNvPr id="4" name="TextBox 3">
            <a:extLst>
              <a:ext uri="{FF2B5EF4-FFF2-40B4-BE49-F238E27FC236}">
                <a16:creationId xmlns:a16="http://schemas.microsoft.com/office/drawing/2014/main" id="{8E5BF3FD-70F5-477B-BD12-44ECCE174087}"/>
              </a:ext>
            </a:extLst>
          </p:cNvPr>
          <p:cNvSpPr txBox="1"/>
          <p:nvPr/>
        </p:nvSpPr>
        <p:spPr>
          <a:xfrm>
            <a:off x="906215" y="883716"/>
            <a:ext cx="10379567" cy="1938992"/>
          </a:xfrm>
          <a:prstGeom prst="rect">
            <a:avLst/>
          </a:prstGeom>
          <a:noFill/>
          <a:effectLst/>
        </p:spPr>
        <p:txBody>
          <a:bodyPr wrap="square" rtlCol="0">
            <a:spAutoFit/>
          </a:bodyPr>
          <a:lstStyle/>
          <a:p>
            <a:pPr lvl="1"/>
            <a:endParaRPr lang="en-US" sz="2400" dirty="0">
              <a:latin typeface="+mj-lt"/>
              <a:cs typeface="Calibri Light" panose="020F0302020204030204" pitchFamily="34" charset="0"/>
            </a:endParaRPr>
          </a:p>
          <a:p>
            <a:pPr lvl="1"/>
            <a:r>
              <a:rPr lang="en-US" sz="2400" b="1" dirty="0">
                <a:latin typeface="+mj-lt"/>
                <a:cs typeface="Calibri Light" panose="020F0302020204030204" pitchFamily="34" charset="0"/>
              </a:rPr>
              <a:t>Modelling required to quantify key benefit channel of reducing lead exposure:</a:t>
            </a:r>
          </a:p>
          <a:p>
            <a:pPr lvl="1" algn="ctr"/>
            <a:r>
              <a:rPr lang="en-US" sz="2400" b="1" dirty="0">
                <a:solidFill>
                  <a:srgbClr val="FF0000"/>
                </a:solidFill>
                <a:latin typeface="+mj-lt"/>
                <a:cs typeface="Calibri Light" panose="020F0302020204030204" pitchFamily="34" charset="0"/>
              </a:rPr>
              <a:t>Less lead -&gt; Higher IQ -&gt;  Better schooling outcomes -&gt; College attendance -&gt; Higher lifetime wages</a:t>
            </a:r>
          </a:p>
          <a:p>
            <a:pPr lvl="1"/>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399851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455574" y="139500"/>
            <a:ext cx="7280851"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Why Do Economists use Econometrics?</a:t>
            </a:r>
          </a:p>
        </p:txBody>
      </p:sp>
      <p:sp>
        <p:nvSpPr>
          <p:cNvPr id="4" name="TextBox 3">
            <a:extLst>
              <a:ext uri="{FF2B5EF4-FFF2-40B4-BE49-F238E27FC236}">
                <a16:creationId xmlns:a16="http://schemas.microsoft.com/office/drawing/2014/main" id="{BE2A8C41-1767-44DA-9458-B5F30A5AF789}"/>
              </a:ext>
            </a:extLst>
          </p:cNvPr>
          <p:cNvSpPr txBox="1"/>
          <p:nvPr/>
        </p:nvSpPr>
        <p:spPr>
          <a:xfrm>
            <a:off x="1226813" y="1086189"/>
            <a:ext cx="9421850" cy="1200329"/>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Economic framework + Tricks from statistics = </a:t>
            </a:r>
            <a:r>
              <a:rPr lang="en-US" sz="2400" b="1" dirty="0">
                <a:latin typeface="+mj-lt"/>
                <a:cs typeface="Calibri Light" panose="020F0302020204030204" pitchFamily="34" charset="0"/>
              </a:rPr>
              <a:t>econometrics</a:t>
            </a:r>
          </a:p>
          <a:p>
            <a:pPr marL="1885950" lvl="3" indent="-514350">
              <a:buFont typeface="Arial" panose="020B0604020202020204" pitchFamily="34" charset="0"/>
              <a:buChar char="•"/>
            </a:pPr>
            <a:r>
              <a:rPr lang="en-US" sz="2400" dirty="0">
                <a:latin typeface="+mj-lt"/>
                <a:cs typeface="Calibri Light" panose="020F0302020204030204" pitchFamily="34" charset="0"/>
              </a:rPr>
              <a:t>Statistical toolkit applied to questions related to problems and phenomena within economics.</a:t>
            </a:r>
          </a:p>
        </p:txBody>
      </p:sp>
    </p:spTree>
    <p:custDataLst>
      <p:tags r:id="rId1"/>
    </p:custDataLst>
    <p:extLst>
      <p:ext uri="{BB962C8B-B14F-4D97-AF65-F5344CB8AC3E}">
        <p14:creationId xmlns:p14="http://schemas.microsoft.com/office/powerpoint/2010/main" val="2554729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906215" y="84946"/>
            <a:ext cx="10379567" cy="799515"/>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lvl="1"/>
            <a:r>
              <a:rPr lang="en-US" sz="4000" dirty="0">
                <a:latin typeface="+mj-lt"/>
                <a:cs typeface="Calibri Light" panose="020F0302020204030204" pitchFamily="34" charset="0"/>
              </a:rPr>
              <a:t>Bringing this back to the realm of quantifying monetary benefits…</a:t>
            </a:r>
          </a:p>
        </p:txBody>
      </p:sp>
      <p:sp>
        <p:nvSpPr>
          <p:cNvPr id="4" name="TextBox 3">
            <a:extLst>
              <a:ext uri="{FF2B5EF4-FFF2-40B4-BE49-F238E27FC236}">
                <a16:creationId xmlns:a16="http://schemas.microsoft.com/office/drawing/2014/main" id="{8E5BF3FD-70F5-477B-BD12-44ECCE174087}"/>
              </a:ext>
            </a:extLst>
          </p:cNvPr>
          <p:cNvSpPr txBox="1"/>
          <p:nvPr/>
        </p:nvSpPr>
        <p:spPr>
          <a:xfrm>
            <a:off x="906215" y="883716"/>
            <a:ext cx="10379567" cy="1938992"/>
          </a:xfrm>
          <a:prstGeom prst="rect">
            <a:avLst/>
          </a:prstGeom>
          <a:noFill/>
          <a:effectLst/>
        </p:spPr>
        <p:txBody>
          <a:bodyPr wrap="square" rtlCol="0">
            <a:spAutoFit/>
          </a:bodyPr>
          <a:lstStyle/>
          <a:p>
            <a:pPr lvl="1"/>
            <a:endParaRPr lang="en-US" sz="2400" dirty="0">
              <a:latin typeface="+mj-lt"/>
              <a:cs typeface="Calibri Light" panose="020F0302020204030204" pitchFamily="34" charset="0"/>
            </a:endParaRPr>
          </a:p>
          <a:p>
            <a:pPr lvl="1"/>
            <a:r>
              <a:rPr lang="en-US" sz="2400" b="1" dirty="0">
                <a:latin typeface="+mj-lt"/>
                <a:cs typeface="Calibri Light" panose="020F0302020204030204" pitchFamily="34" charset="0"/>
              </a:rPr>
              <a:t>Modelling required to quantify key benefit channel of reducing lead exposure:</a:t>
            </a:r>
          </a:p>
          <a:p>
            <a:pPr lvl="1" algn="ctr"/>
            <a:r>
              <a:rPr lang="en-US" sz="2400" b="1" dirty="0">
                <a:solidFill>
                  <a:srgbClr val="FF0000"/>
                </a:solidFill>
                <a:latin typeface="+mj-lt"/>
                <a:cs typeface="Calibri Light" panose="020F0302020204030204" pitchFamily="34" charset="0"/>
              </a:rPr>
              <a:t>Less lead -&gt; Higher IQ -&gt;  Better schooling outcomes -&gt; College attendance -&gt; Higher lifetime wages</a:t>
            </a:r>
          </a:p>
          <a:p>
            <a:pPr lvl="1"/>
            <a:endParaRPr lang="en-US" sz="2400" dirty="0">
              <a:latin typeface="+mj-lt"/>
              <a:cs typeface="Calibri Light" panose="020F0302020204030204" pitchFamily="34" charset="0"/>
            </a:endParaRPr>
          </a:p>
        </p:txBody>
      </p:sp>
      <p:pic>
        <p:nvPicPr>
          <p:cNvPr id="3" name="Picture 2">
            <a:extLst>
              <a:ext uri="{FF2B5EF4-FFF2-40B4-BE49-F238E27FC236}">
                <a16:creationId xmlns:a16="http://schemas.microsoft.com/office/drawing/2014/main" id="{2AD7BC78-5E6D-A4F5-7A92-143B35BCE5E1}"/>
              </a:ext>
            </a:extLst>
          </p:cNvPr>
          <p:cNvPicPr>
            <a:picLocks noChangeAspect="1"/>
          </p:cNvPicPr>
          <p:nvPr/>
        </p:nvPicPr>
        <p:blipFill>
          <a:blip r:embed="rId4"/>
          <a:stretch>
            <a:fillRect/>
          </a:stretch>
        </p:blipFill>
        <p:spPr>
          <a:xfrm>
            <a:off x="2169999" y="4315876"/>
            <a:ext cx="8326012" cy="2105319"/>
          </a:xfrm>
          <a:prstGeom prst="rect">
            <a:avLst/>
          </a:prstGeom>
        </p:spPr>
      </p:pic>
      <p:pic>
        <p:nvPicPr>
          <p:cNvPr id="6" name="Picture 5">
            <a:extLst>
              <a:ext uri="{FF2B5EF4-FFF2-40B4-BE49-F238E27FC236}">
                <a16:creationId xmlns:a16="http://schemas.microsoft.com/office/drawing/2014/main" id="{1A7F5026-6DF5-2D90-A7DF-3FE3887C893F}"/>
              </a:ext>
            </a:extLst>
          </p:cNvPr>
          <p:cNvPicPr>
            <a:picLocks noChangeAspect="1"/>
          </p:cNvPicPr>
          <p:nvPr/>
        </p:nvPicPr>
        <p:blipFill>
          <a:blip r:embed="rId5"/>
          <a:stretch>
            <a:fillRect/>
          </a:stretch>
        </p:blipFill>
        <p:spPr>
          <a:xfrm>
            <a:off x="2828468" y="2872637"/>
            <a:ext cx="6535062" cy="1143160"/>
          </a:xfrm>
          <a:prstGeom prst="rect">
            <a:avLst/>
          </a:prstGeom>
        </p:spPr>
      </p:pic>
      <p:pic>
        <p:nvPicPr>
          <p:cNvPr id="11" name="Picture 10">
            <a:extLst>
              <a:ext uri="{FF2B5EF4-FFF2-40B4-BE49-F238E27FC236}">
                <a16:creationId xmlns:a16="http://schemas.microsoft.com/office/drawing/2014/main" id="{83AF9571-4C13-AA72-4DBF-92AB8F81E0CD}"/>
              </a:ext>
            </a:extLst>
          </p:cNvPr>
          <p:cNvPicPr>
            <a:picLocks noChangeAspect="1"/>
          </p:cNvPicPr>
          <p:nvPr/>
        </p:nvPicPr>
        <p:blipFill>
          <a:blip r:embed="rId6"/>
          <a:stretch>
            <a:fillRect/>
          </a:stretch>
        </p:blipFill>
        <p:spPr>
          <a:xfrm>
            <a:off x="5495839" y="3965784"/>
            <a:ext cx="1200318" cy="400106"/>
          </a:xfrm>
          <a:prstGeom prst="rect">
            <a:avLst/>
          </a:prstGeom>
        </p:spPr>
      </p:pic>
    </p:spTree>
    <p:custDataLst>
      <p:tags r:id="rId1"/>
    </p:custDataLst>
    <p:extLst>
      <p:ext uri="{BB962C8B-B14F-4D97-AF65-F5344CB8AC3E}">
        <p14:creationId xmlns:p14="http://schemas.microsoft.com/office/powerpoint/2010/main" val="2377295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1266093" y="1554133"/>
            <a:ext cx="9421850" cy="1569660"/>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Econometrics used within the field of environmental economics is not inherently different than approaches used in other fields.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b="1"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364495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1266093" y="1554133"/>
            <a:ext cx="9421850" cy="230832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Econometrics used within the field of environmental economics is not inherently different than approaches used in other fields.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However, in many cases the research questions are different and, therefore, require different methods.</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944020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1266093" y="1554133"/>
            <a:ext cx="9421850" cy="415498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Econometrics used within the field of environmental economics is not inherently different than approaches used in other fields.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However, in many cases the research questions are different and, therefore, require different methods.</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Because the research questions are different, environmental economists have advanced specific areas of econometrics to address hurdles that other fields may not face. In particular: econometric tools to estimate the value of </a:t>
            </a:r>
            <a:r>
              <a:rPr lang="en-US" sz="2400" b="1" dirty="0">
                <a:latin typeface="+mj-lt"/>
                <a:cs typeface="Calibri Light" panose="020F0302020204030204" pitchFamily="34" charset="0"/>
              </a:rPr>
              <a:t>nonmarket goods and services</a:t>
            </a:r>
            <a:r>
              <a:rPr lang="en-US" sz="2400" dirty="0">
                <a:latin typeface="+mj-lt"/>
                <a:cs typeface="Calibri Light" panose="020F0302020204030204" pitchFamily="34" charset="0"/>
              </a:rPr>
              <a:t>, specifically nonuse or nonlocal goods.</a:t>
            </a:r>
            <a:endParaRPr lang="en-US" sz="2400" b="1"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3630231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What is a nonmarket good?</a:t>
            </a:r>
          </a:p>
        </p:txBody>
      </p:sp>
      <p:sp>
        <p:nvSpPr>
          <p:cNvPr id="4" name="TextBox 3">
            <a:extLst>
              <a:ext uri="{FF2B5EF4-FFF2-40B4-BE49-F238E27FC236}">
                <a16:creationId xmlns:a16="http://schemas.microsoft.com/office/drawing/2014/main" id="{8E5BF3FD-70F5-477B-BD12-44ECCE174087}"/>
              </a:ext>
            </a:extLst>
          </p:cNvPr>
          <p:cNvSpPr txBox="1"/>
          <p:nvPr/>
        </p:nvSpPr>
        <p:spPr>
          <a:xfrm>
            <a:off x="1385073" y="1347099"/>
            <a:ext cx="9421850" cy="4524315"/>
          </a:xfrm>
          <a:prstGeom prst="rect">
            <a:avLst/>
          </a:prstGeom>
          <a:noFill/>
          <a:effectLst/>
        </p:spPr>
        <p:txBody>
          <a:bodyPr wrap="square" rtlCol="0">
            <a:spAutoFit/>
          </a:bodyPr>
          <a:lstStyle/>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“The problem of </a:t>
            </a:r>
            <a:r>
              <a:rPr lang="en-US" sz="2400" i="1" dirty="0">
                <a:latin typeface="+mj-lt"/>
                <a:cs typeface="Calibri Light" panose="020F0302020204030204" pitchFamily="34" charset="0"/>
              </a:rPr>
              <a:t>non-market valuation </a:t>
            </a:r>
            <a:r>
              <a:rPr lang="en-US" sz="2400" dirty="0">
                <a:latin typeface="+mj-lt"/>
                <a:cs typeface="Calibri Light" panose="020F0302020204030204" pitchFamily="34" charset="0"/>
              </a:rPr>
              <a:t>is to compute a monetary value for environmental resources or services that, in the general set up of market economies, are not subject to exchange, and therefore do not have an observable market price.</a:t>
            </a:r>
            <a:br>
              <a:rPr lang="en-US" sz="2400" dirty="0">
                <a:latin typeface="+mj-lt"/>
                <a:cs typeface="Calibri Light" panose="020F0302020204030204" pitchFamily="34" charset="0"/>
              </a:rPr>
            </a:br>
            <a:br>
              <a:rPr lang="en-US" sz="2400" dirty="0">
                <a:latin typeface="+mj-lt"/>
                <a:cs typeface="Calibri Light" panose="020F0302020204030204" pitchFamily="34" charset="0"/>
              </a:rPr>
            </a:br>
            <a:r>
              <a:rPr lang="en-US" sz="2400" dirty="0">
                <a:latin typeface="+mj-lt"/>
                <a:cs typeface="Calibri Light" panose="020F0302020204030204" pitchFamily="34" charset="0"/>
              </a:rPr>
              <a:t>For instance, we might be interested in knowing the monetary value of preserving a wooded area in an urban landscape, relative to area’s value in a residential use.” </a:t>
            </a:r>
          </a:p>
          <a:p>
            <a:pPr lvl="1"/>
            <a:r>
              <a:rPr lang="en-US" sz="2400" dirty="0">
                <a:latin typeface="+mj-lt"/>
                <a:cs typeface="Calibri Light" panose="020F0302020204030204" pitchFamily="34" charset="0"/>
              </a:rPr>
              <a:t>						- Phaneuf &amp; </a:t>
            </a:r>
            <a:r>
              <a:rPr lang="en-US" sz="2400" dirty="0" err="1">
                <a:latin typeface="+mj-lt"/>
                <a:cs typeface="Calibri Light" panose="020F0302020204030204" pitchFamily="34" charset="0"/>
              </a:rPr>
              <a:t>Requate</a:t>
            </a:r>
            <a:r>
              <a:rPr lang="en-US" sz="2400" dirty="0">
                <a:latin typeface="+mj-lt"/>
                <a:cs typeface="Calibri Light" panose="020F0302020204030204" pitchFamily="34" charset="0"/>
              </a:rPr>
              <a:t> (2017)</a:t>
            </a:r>
          </a:p>
          <a:p>
            <a:pPr lvl="1"/>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386562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Revealed preference approaches</a:t>
            </a:r>
          </a:p>
        </p:txBody>
      </p:sp>
      <p:sp>
        <p:nvSpPr>
          <p:cNvPr id="4" name="TextBox 3">
            <a:extLst>
              <a:ext uri="{FF2B5EF4-FFF2-40B4-BE49-F238E27FC236}">
                <a16:creationId xmlns:a16="http://schemas.microsoft.com/office/drawing/2014/main" id="{8E5BF3FD-70F5-477B-BD12-44ECCE174087}"/>
              </a:ext>
            </a:extLst>
          </p:cNvPr>
          <p:cNvSpPr txBox="1"/>
          <p:nvPr/>
        </p:nvSpPr>
        <p:spPr>
          <a:xfrm>
            <a:off x="1385073" y="1297260"/>
            <a:ext cx="9421850" cy="5262979"/>
          </a:xfrm>
          <a:prstGeom prst="rect">
            <a:avLst/>
          </a:prstGeom>
          <a:noFill/>
          <a:effectLst/>
        </p:spPr>
        <p:txBody>
          <a:bodyPr wrap="square" rtlCol="0">
            <a:spAutoFit/>
          </a:bodyPr>
          <a:lstStyle/>
          <a:p>
            <a:pPr lvl="1"/>
            <a:r>
              <a:rPr lang="en-US" sz="2400" dirty="0">
                <a:latin typeface="+mj-lt"/>
                <a:cs typeface="Calibri Light" panose="020F0302020204030204" pitchFamily="34" charset="0"/>
              </a:rPr>
              <a:t>“Revealed preference methods are based on the premise that, though there are no direct markets for some environmental goods, people interact with the environment in a variety of observable ways.</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Through their participation in private good markets that interact with the environment, people often leave behind behavioral footprints that reveal information about their environmental preferences.”</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Revealed preference methods are based on actual behavior reflecting utility maximization subject to constraints… we can infer monetary value “from observations of people acting in real-world settings where they must live with the consequences of their choices.”</a:t>
            </a:r>
          </a:p>
          <a:p>
            <a:pPr lvl="1"/>
            <a:endParaRPr lang="en-US" sz="2400" dirty="0">
              <a:latin typeface="+mj-lt"/>
              <a:cs typeface="Calibri Light" panose="020F0302020204030204" pitchFamily="34" charset="0"/>
            </a:endParaRPr>
          </a:p>
          <a:p>
            <a:pPr lvl="1"/>
            <a:endParaRPr lang="en-US" sz="2400" b="1"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3403593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07034"/>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Travel Cost models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16897" y="1128434"/>
                <a:ext cx="10358204" cy="4201920"/>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Often focuses on nonmarket value of land/water for recreational uses</a:t>
                </a:r>
              </a:p>
              <a:p>
                <a:pPr marL="914400" lvl="1" indent="-457200">
                  <a:buFont typeface="Arial" panose="020B0604020202020204" pitchFamily="34" charset="0"/>
                  <a:buChar char="•"/>
                </a:pPr>
                <a:r>
                  <a:rPr lang="en-US" sz="2400" b="1" dirty="0">
                    <a:latin typeface="+mj-lt"/>
                    <a:cs typeface="Calibri Light" panose="020F0302020204030204" pitchFamily="34" charset="0"/>
                  </a:rPr>
                  <a:t>Variation in travel distance (the “cost”) reveals the economic value of “a trip”.</a:t>
                </a:r>
              </a:p>
              <a:p>
                <a:pPr marL="914400" lvl="1" indent="-457200">
                  <a:buFont typeface="Arial" panose="020B0604020202020204" pitchFamily="34" charset="0"/>
                  <a:buChar char="•"/>
                </a:pPr>
                <a:r>
                  <a:rPr lang="en-US" sz="2400" dirty="0">
                    <a:latin typeface="+mj-lt"/>
                    <a:cs typeface="Calibri Light" panose="020F0302020204030204" pitchFamily="34" charset="0"/>
                  </a:rPr>
                  <a:t>A “trip” contains multiple “amenities” and is a “bundled” good. </a:t>
                </a:r>
              </a:p>
              <a:p>
                <a:pPr marL="1371600" lvl="2" indent="-457200">
                  <a:buFont typeface="Arial" panose="020B0604020202020204" pitchFamily="34" charset="0"/>
                  <a:buChar char="•"/>
                </a:pPr>
                <a:r>
                  <a:rPr lang="en-US" sz="2400" dirty="0">
                    <a:latin typeface="+mj-lt"/>
                    <a:cs typeface="Calibri Light" panose="020F0302020204030204" pitchFamily="34" charset="0"/>
                  </a:rPr>
                  <a:t>Activities, hiking, biking, fishing</a:t>
                </a:r>
              </a:p>
              <a:p>
                <a:pPr marL="1371600" lvl="2" indent="-457200">
                  <a:buFont typeface="Arial" panose="020B0604020202020204" pitchFamily="34" charset="0"/>
                  <a:buChar char="•"/>
                </a:pPr>
                <a:r>
                  <a:rPr lang="en-US" sz="2400" dirty="0">
                    <a:latin typeface="+mj-lt"/>
                    <a:cs typeface="Calibri Light" panose="020F0302020204030204" pitchFamily="34" charset="0"/>
                  </a:rPr>
                  <a:t>Trail miles, park benches, access</a:t>
                </a:r>
              </a:p>
              <a:p>
                <a:pPr marL="1371600" lvl="2" indent="-457200">
                  <a:buFont typeface="Arial" panose="020B0604020202020204" pitchFamily="34" charset="0"/>
                  <a:buChar char="•"/>
                </a:pPr>
                <a:r>
                  <a:rPr lang="en-US" sz="2400" dirty="0">
                    <a:latin typeface="+mj-lt"/>
                    <a:cs typeface="Calibri Light" panose="020F0302020204030204" pitchFamily="34" charset="0"/>
                  </a:rPr>
                  <a:t>Quality and quantity of these amenities </a:t>
                </a:r>
              </a:p>
              <a:p>
                <a:pPr marL="914400" lvl="1" indent="-457200">
                  <a:buFont typeface="Arial" panose="020B0604020202020204" pitchFamily="34" charset="0"/>
                  <a:buChar char="•"/>
                </a:pPr>
                <a:endParaRPr lang="en-US" sz="2400" b="0" i="1" dirty="0">
                  <a:latin typeface="Cambria Math" panose="02040503050406030204" pitchFamily="18" charset="0"/>
                  <a:cs typeface="Calibri Light" panose="020F0302020204030204" pitchFamily="34" charset="0"/>
                </a:endParaRPr>
              </a:p>
              <a:p>
                <a:pPr lvl="2"/>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𝑈</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𝜆</m:t>
                      </m:r>
                      <m:r>
                        <a:rPr lang="en-US" sz="3000" i="1">
                          <a:latin typeface="Cambria Math" panose="02040503050406030204" pitchFamily="18" charset="0"/>
                          <a:cs typeface="Calibri Light" panose="020F0302020204030204" pitchFamily="34" charset="0"/>
                        </a:rPr>
                        <m:t>𝑝𝑟𝑖𝑐</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𝑒</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𝑋</m:t>
                      </m:r>
                      <m:r>
                        <a:rPr lang="en-US" sz="3000" i="1">
                          <a:latin typeface="Cambria Math" panose="02040503050406030204" pitchFamily="18" charset="0"/>
                          <a:cs typeface="Calibri Light" panose="020F0302020204030204" pitchFamily="34" charset="0"/>
                        </a:rPr>
                        <m:t>𝛽</m:t>
                      </m:r>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𝜙</m:t>
                      </m:r>
                      <m:r>
                        <a:rPr lang="en-US" sz="3000" i="1">
                          <a:latin typeface="Cambria Math" panose="02040503050406030204" pitchFamily="18" charset="0"/>
                          <a:cs typeface="Calibri Light" panose="020F0302020204030204" pitchFamily="34" charset="0"/>
                        </a:rPr>
                        <m:t>+</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𝜀</m:t>
                          </m:r>
                        </m:e>
                        <m:sub>
                          <m:r>
                            <a:rPr lang="en-US" sz="3000" i="1">
                              <a:latin typeface="Cambria Math" panose="02040503050406030204" pitchFamily="18" charset="0"/>
                              <a:cs typeface="Calibri Light" panose="020F0302020204030204" pitchFamily="34" charset="0"/>
                            </a:rPr>
                            <m:t>𝑖𝑗</m:t>
                          </m:r>
                        </m:sub>
                      </m:sSub>
                    </m:oMath>
                  </m:oMathPara>
                </a14:m>
                <a:endParaRPr lang="en-US" sz="3000" i="1" dirty="0">
                  <a:latin typeface="Cambria Math" panose="02040503050406030204" pitchFamily="18" charset="0"/>
                  <a:cs typeface="Calibri Light" panose="020F0302020204030204" pitchFamily="34" charset="0"/>
                </a:endParaRPr>
              </a:p>
              <a:p>
                <a:pPr lvl="2"/>
                <a:endParaRPr lang="en-US" sz="3000" i="1" dirty="0">
                  <a:latin typeface="Cambria Math" panose="02040503050406030204" pitchFamily="18" charset="0"/>
                  <a:cs typeface="Calibri Light" panose="020F0302020204030204" pitchFamily="34" charset="0"/>
                </a:endParaRPr>
              </a:p>
              <a:p>
                <a:pPr lvl="2"/>
                <a14:m>
                  <m:oMathPara xmlns:m="http://schemas.openxmlformats.org/officeDocument/2006/math">
                    <m:oMathParaPr>
                      <m:jc m:val="centerGroup"/>
                    </m:oMathParaPr>
                    <m:oMath xmlns:m="http://schemas.openxmlformats.org/officeDocument/2006/math">
                      <m:r>
                        <m:rPr>
                          <m:nor/>
                        </m:rPr>
                        <a:rPr lang="en-US" sz="3000" i="1" dirty="0">
                          <a:latin typeface="Cambria Math" panose="02040503050406030204" pitchFamily="18" charset="0"/>
                          <a:cs typeface="Calibri Light" panose="020F0302020204030204" pitchFamily="34" charset="0"/>
                        </a:rPr>
                        <m:t>		</m:t>
                      </m:r>
                      <m:r>
                        <a:rPr lang="en-US" sz="3000" i="1">
                          <a:latin typeface="Cambria Math" panose="02040503050406030204" pitchFamily="18" charset="0"/>
                          <a:cs typeface="Calibri Light" panose="020F0302020204030204" pitchFamily="34" charset="0"/>
                        </a:rPr>
                        <m:t>𝑝𝑟𝑖𝑐</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𝑒</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𝛿</m:t>
                      </m:r>
                      <m:r>
                        <a:rPr lang="en-US" sz="3000" i="1">
                          <a:latin typeface="Cambria Math" panose="02040503050406030204" pitchFamily="18" charset="0"/>
                          <a:cs typeface="Calibri Light" panose="020F0302020204030204" pitchFamily="34" charset="0"/>
                        </a:rPr>
                        <m:t>𝑑𝑖𝑠𝑡𝑎𝑛𝑐</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𝑒</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𝛾</m:t>
                      </m:r>
                      <m:r>
                        <a:rPr lang="en-US" sz="3000" i="1">
                          <a:latin typeface="Cambria Math" panose="02040503050406030204" pitchFamily="18" charset="0"/>
                          <a:cs typeface="Calibri Light" panose="020F0302020204030204" pitchFamily="34" charset="0"/>
                        </a:rPr>
                        <m:t>𝑍</m:t>
                      </m:r>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𝜖</m:t>
                      </m:r>
                      <m:r>
                        <m:rPr>
                          <m:nor/>
                        </m:rPr>
                        <a:rPr lang="en-US" sz="3000" dirty="0">
                          <a:cs typeface="Calibri Light" panose="020F0302020204030204" pitchFamily="34" charset="0"/>
                        </a:rPr>
                        <m:t> </m:t>
                      </m:r>
                    </m:oMath>
                  </m:oMathPara>
                </a14:m>
                <a:endParaRPr lang="en-US" sz="30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16897" y="1128434"/>
                <a:ext cx="10358204" cy="4201920"/>
              </a:xfrm>
              <a:prstGeom prst="rect">
                <a:avLst/>
              </a:prstGeom>
              <a:blipFill>
                <a:blip r:embed="rId4"/>
                <a:stretch>
                  <a:fillRect t="-1161" r="-882"/>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115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1" y="51758"/>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Hedonic Valuation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579734" y="851273"/>
                <a:ext cx="11032526" cy="5416868"/>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Instead of using variation in travel costs to reveal value of nonmarket environmental attributes, can we use variation in price?</a:t>
                </a:r>
              </a:p>
              <a:p>
                <a:pPr marL="914400" lvl="1" indent="-457200">
                  <a:buFont typeface="Arial" panose="020B0604020202020204" pitchFamily="34" charset="0"/>
                  <a:buChar char="•"/>
                </a:pPr>
                <a:r>
                  <a:rPr lang="en-US" sz="2400" dirty="0">
                    <a:latin typeface="+mj-lt"/>
                    <a:cs typeface="Calibri Light" panose="020F0302020204030204" pitchFamily="34" charset="0"/>
                  </a:rPr>
                  <a:t>When you purchase or rent a place of residence, you are buying a bundle of characteristics</a:t>
                </a:r>
              </a:p>
              <a:p>
                <a:pPr marL="1371600" lvl="2" indent="-457200">
                  <a:buFont typeface="Arial" panose="020B0604020202020204" pitchFamily="34" charset="0"/>
                  <a:buChar char="•"/>
                </a:pPr>
                <a:r>
                  <a:rPr lang="en-US" sz="2400" dirty="0">
                    <a:latin typeface="+mj-lt"/>
                    <a:cs typeface="Calibri Light" panose="020F0302020204030204" pitchFamily="34" charset="0"/>
                  </a:rPr>
                  <a:t>Square footage, building age, # of parks nearby, distance to Trader Joe’s, etc.</a:t>
                </a:r>
              </a:p>
              <a:p>
                <a:pPr marL="914400" lvl="1" indent="-457200">
                  <a:buFont typeface="Arial" panose="020B0604020202020204" pitchFamily="34" charset="0"/>
                  <a:buChar char="•"/>
                </a:pPr>
                <a:r>
                  <a:rPr lang="en-US" sz="2400" dirty="0">
                    <a:latin typeface="+mj-lt"/>
                    <a:cs typeface="Calibri Light" panose="020F0302020204030204" pitchFamily="34" charset="0"/>
                  </a:rPr>
                  <a:t>We can use econometric tools to carefully </a:t>
                </a:r>
                <a:r>
                  <a:rPr lang="en-US" sz="2400" b="1" dirty="0">
                    <a:latin typeface="+mj-lt"/>
                    <a:cs typeface="Calibri Light" panose="020F0302020204030204" pitchFamily="34" charset="0"/>
                  </a:rPr>
                  <a:t>measure the price variation across residential locations that is attributable to gradients of environmental quality </a:t>
                </a:r>
                <a:r>
                  <a:rPr lang="en-US" sz="2400" dirty="0">
                    <a:latin typeface="+mj-lt"/>
                    <a:cs typeface="Calibri Light" panose="020F0302020204030204" pitchFamily="34" charset="0"/>
                  </a:rPr>
                  <a:t>(say: the marginal value of distance to public green space)</a:t>
                </a:r>
              </a:p>
              <a:p>
                <a:pPr marL="914400" lvl="1" indent="-457200">
                  <a:buFont typeface="Arial" panose="020B0604020202020204" pitchFamily="34" charset="0"/>
                  <a:buChar char="•"/>
                </a:pPr>
                <a:r>
                  <a:rPr lang="en-US" sz="2400" dirty="0">
                    <a:latin typeface="+mj-lt"/>
                    <a:cs typeface="Calibri Light" panose="020F0302020204030204" pitchFamily="34" charset="0"/>
                  </a:rPr>
                  <a:t>Added value compared to travel cost models: can measure use values of environmental attributes from a market in which (almost) everyone participates: housing</a:t>
                </a:r>
              </a:p>
              <a:p>
                <a:pPr marL="1371600" lvl="2" indent="-457200">
                  <a:buFont typeface="Arial" panose="020B0604020202020204" pitchFamily="34" charset="0"/>
                  <a:buChar char="•"/>
                </a:pPr>
                <a:endParaRPr lang="en-US" sz="2400" dirty="0">
                  <a:latin typeface="+mj-lt"/>
                  <a:cs typeface="Calibri Light" panose="020F0302020204030204" pitchFamily="34" charset="0"/>
                </a:endParaRPr>
              </a:p>
              <a:p>
                <a:pPr lvl="2"/>
                <a14:m>
                  <m:oMathPara xmlns:m="http://schemas.openxmlformats.org/officeDocument/2006/math">
                    <m:oMathParaPr>
                      <m:jc m:val="center"/>
                    </m:oMathParaPr>
                    <m:oMath xmlns:m="http://schemas.openxmlformats.org/officeDocument/2006/math">
                      <m:sSub>
                        <m:sSubPr>
                          <m:ctrlPr>
                            <a:rPr lang="en-US" sz="3400" b="0" i="1" smtClean="0">
                              <a:latin typeface="Cambria Math" panose="02040503050406030204" pitchFamily="18" charset="0"/>
                              <a:cs typeface="Calibri Light" panose="020F0302020204030204" pitchFamily="34" charset="0"/>
                            </a:rPr>
                          </m:ctrlPr>
                        </m:sSubPr>
                        <m:e>
                          <m:r>
                            <a:rPr lang="en-US" sz="3400" b="0" i="1" smtClean="0">
                              <a:latin typeface="Cambria Math" panose="02040503050406030204" pitchFamily="18" charset="0"/>
                              <a:cs typeface="Calibri Light" panose="020F0302020204030204" pitchFamily="34" charset="0"/>
                            </a:rPr>
                            <m:t>𝑝𝑟𝑖𝑐𝑒</m:t>
                          </m:r>
                        </m:e>
                        <m:sub>
                          <m:r>
                            <a:rPr lang="en-US" sz="3400" b="0" i="1" smtClean="0">
                              <a:latin typeface="Cambria Math" panose="02040503050406030204" pitchFamily="18" charset="0"/>
                              <a:cs typeface="Calibri Light" panose="020F0302020204030204" pitchFamily="34" charset="0"/>
                            </a:rPr>
                            <m:t>𝑖</m:t>
                          </m:r>
                        </m:sub>
                      </m:sSub>
                      <m:r>
                        <a:rPr lang="en-US" sz="3400" b="0" i="1" smtClean="0">
                          <a:latin typeface="Cambria Math" panose="02040503050406030204" pitchFamily="18" charset="0"/>
                          <a:cs typeface="Calibri Light" panose="020F0302020204030204" pitchFamily="34" charset="0"/>
                        </a:rPr>
                        <m:t>=</m:t>
                      </m:r>
                      <m:r>
                        <a:rPr lang="en-US" sz="3400" b="0" i="1" smtClean="0">
                          <a:latin typeface="Cambria Math" panose="02040503050406030204" pitchFamily="18" charset="0"/>
                          <a:cs typeface="Calibri Light" panose="020F0302020204030204" pitchFamily="34" charset="0"/>
                        </a:rPr>
                        <m:t>𝑋</m:t>
                      </m:r>
                      <m:r>
                        <a:rPr lang="en-US" sz="3400" b="0" i="1" smtClean="0">
                          <a:latin typeface="Cambria Math" panose="02040503050406030204" pitchFamily="18" charset="0"/>
                          <a:cs typeface="Calibri Light" panose="020F0302020204030204" pitchFamily="34" charset="0"/>
                        </a:rPr>
                        <m:t>𝛽</m:t>
                      </m:r>
                      <m:r>
                        <a:rPr lang="en-US" sz="3400" b="0" i="1" smtClean="0">
                          <a:latin typeface="Cambria Math" panose="02040503050406030204" pitchFamily="18" charset="0"/>
                          <a:cs typeface="Calibri Light" panose="020F0302020204030204" pitchFamily="34" charset="0"/>
                        </a:rPr>
                        <m:t>+</m:t>
                      </m:r>
                      <m:r>
                        <a:rPr lang="en-US" sz="3400" b="0" i="1" smtClean="0">
                          <a:latin typeface="Cambria Math" panose="02040503050406030204" pitchFamily="18" charset="0"/>
                          <a:cs typeface="Calibri Light" panose="020F0302020204030204" pitchFamily="34" charset="0"/>
                        </a:rPr>
                        <m:t>𝜙</m:t>
                      </m:r>
                      <m:r>
                        <a:rPr lang="en-US" sz="3400" b="0" i="1" smtClean="0">
                          <a:latin typeface="Cambria Math" panose="02040503050406030204" pitchFamily="18" charset="0"/>
                          <a:cs typeface="Calibri Light" panose="020F0302020204030204" pitchFamily="34" charset="0"/>
                        </a:rPr>
                        <m:t>+</m:t>
                      </m:r>
                      <m:sSub>
                        <m:sSubPr>
                          <m:ctrlPr>
                            <a:rPr lang="en-US" sz="3400" b="0" i="1" smtClean="0">
                              <a:latin typeface="Cambria Math" panose="02040503050406030204" pitchFamily="18" charset="0"/>
                              <a:cs typeface="Calibri Light" panose="020F0302020204030204" pitchFamily="34" charset="0"/>
                            </a:rPr>
                          </m:ctrlPr>
                        </m:sSubPr>
                        <m:e>
                          <m:r>
                            <a:rPr lang="en-US" sz="3400" b="0" i="1" smtClean="0">
                              <a:latin typeface="Cambria Math" panose="02040503050406030204" pitchFamily="18" charset="0"/>
                              <a:cs typeface="Calibri Light" panose="020F0302020204030204" pitchFamily="34" charset="0"/>
                            </a:rPr>
                            <m:t>𝜀</m:t>
                          </m:r>
                        </m:e>
                        <m:sub>
                          <m:r>
                            <a:rPr lang="en-US" sz="3400" b="0" i="1" smtClean="0">
                              <a:latin typeface="Cambria Math" panose="02040503050406030204" pitchFamily="18" charset="0"/>
                              <a:cs typeface="Calibri Light" panose="020F0302020204030204" pitchFamily="34" charset="0"/>
                            </a:rPr>
                            <m:t>𝑖</m:t>
                          </m:r>
                        </m:sub>
                      </m:sSub>
                    </m:oMath>
                  </m:oMathPara>
                </a14:m>
                <a:endParaRPr lang="en-US" sz="3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579734" y="851273"/>
                <a:ext cx="11032526" cy="5416868"/>
              </a:xfrm>
              <a:prstGeom prst="rect">
                <a:avLst/>
              </a:prstGeom>
              <a:blipFill>
                <a:blip r:embed="rId4"/>
                <a:stretch>
                  <a:fillRect t="-901" r="-608"/>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542767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145101" y="92788"/>
            <a:ext cx="7901797"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Averting Behavior / Defensive Expenditures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809469" y="909556"/>
                <a:ext cx="9982463" cy="5023106"/>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People are exposed to various levels of pollution. This exposure presents health risks, perhaps in the form of lost productivity, lost workdays, lost leisure time, etc.</a:t>
                </a:r>
              </a:p>
              <a:p>
                <a:pPr marL="914400" lvl="1" indent="-457200">
                  <a:buFont typeface="Arial" panose="020B0604020202020204" pitchFamily="34" charset="0"/>
                  <a:buChar char="•"/>
                </a:pPr>
                <a:r>
                  <a:rPr lang="en-US" sz="2400" dirty="0">
                    <a:latin typeface="+mj-lt"/>
                    <a:cs typeface="Calibri Light" panose="020F0302020204030204" pitchFamily="34" charset="0"/>
                  </a:rPr>
                  <a:t>To help protect themselves from this potential risks to their health, people can </a:t>
                </a:r>
                <a:r>
                  <a:rPr lang="en-US" sz="2400" b="1" dirty="0">
                    <a:latin typeface="+mj-lt"/>
                    <a:cs typeface="Calibri Light" panose="020F0302020204030204" pitchFamily="34" charset="0"/>
                  </a:rPr>
                  <a:t>change their behavior or make defensive expenditures that will reduce the severity or length of the illness. </a:t>
                </a:r>
              </a:p>
              <a:p>
                <a:pPr marL="1371600" lvl="2" indent="-457200">
                  <a:buFont typeface="Arial" panose="020B0604020202020204" pitchFamily="34" charset="0"/>
                  <a:buChar char="•"/>
                </a:pPr>
                <a:r>
                  <a:rPr lang="en-US" sz="2400" dirty="0">
                    <a:latin typeface="+mj-lt"/>
                    <a:cs typeface="Calibri Light" panose="020F0302020204030204" pitchFamily="34" charset="0"/>
                  </a:rPr>
                  <a:t>E.g. skip exercising outside during bad air pollution days, drink bottled water to avoid tap water, use air conditioning to protect against high temperatures</a:t>
                </a:r>
              </a:p>
              <a:p>
                <a:pPr marL="914400" lvl="1" indent="-457200">
                  <a:buFont typeface="Arial" panose="020B0604020202020204" pitchFamily="34" charset="0"/>
                  <a:buChar char="•"/>
                </a:pPr>
                <a:r>
                  <a:rPr lang="en-US" sz="2400" dirty="0">
                    <a:latin typeface="+mj-lt"/>
                    <a:cs typeface="Calibri Light" panose="020F0302020204030204" pitchFamily="34" charset="0"/>
                  </a:rPr>
                  <a:t>These expenses or actions tell us something about individuals’ willingness to pay to avoid pollution exposure!</a:t>
                </a:r>
              </a:p>
              <a:p>
                <a:pPr lvl="3"/>
                <a:endParaRPr lang="en-US" sz="2400" dirty="0">
                  <a:latin typeface="+mj-lt"/>
                  <a:cs typeface="Calibri Light" panose="020F0302020204030204" pitchFamily="34" charset="0"/>
                </a:endParaRPr>
              </a:p>
              <a:p>
                <a:pPr lvl="3"/>
                <a:r>
                  <a:rPr lang="en-US" sz="2400" dirty="0">
                    <a:latin typeface="+mj-lt"/>
                    <a:cs typeface="Calibri Light" panose="020F0302020204030204" pitchFamily="34" charset="0"/>
                  </a:rPr>
                  <a:t>		</a:t>
                </a:r>
                <a14:m>
                  <m:oMath xmlns:m="http://schemas.openxmlformats.org/officeDocument/2006/math">
                    <m:sSub>
                      <m:sSubPr>
                        <m:ctrlPr>
                          <a:rPr lang="en-US" sz="3000" i="1" smtClean="0">
                            <a:latin typeface="Cambria Math" panose="02040503050406030204" pitchFamily="18" charset="0"/>
                            <a:cs typeface="Calibri Light" panose="020F0302020204030204" pitchFamily="34" charset="0"/>
                          </a:rPr>
                        </m:ctrlPr>
                      </m:sSubPr>
                      <m:e>
                        <m:r>
                          <a:rPr lang="en-US" sz="3000" b="0" i="1" smtClean="0">
                            <a:latin typeface="Cambria Math" panose="02040503050406030204" pitchFamily="18" charset="0"/>
                            <a:cs typeface="Calibri Light" panose="020F0302020204030204" pitchFamily="34" charset="0"/>
                          </a:rPr>
                          <m:t>𝐶𝑜𝑠𝑡𝑠</m:t>
                        </m:r>
                      </m:e>
                      <m:sub>
                        <m:r>
                          <a:rPr lang="en-US" sz="3000" i="1">
                            <a:latin typeface="Cambria Math" panose="02040503050406030204" pitchFamily="18" charset="0"/>
                            <a:cs typeface="Calibri Light" panose="020F0302020204030204" pitchFamily="34" charset="0"/>
                          </a:rPr>
                          <m:t>𝑖</m:t>
                        </m:r>
                        <m:r>
                          <a:rPr lang="en-US" sz="3000" b="0" i="1" smtClean="0">
                            <a:latin typeface="Cambria Math" panose="02040503050406030204" pitchFamily="18" charset="0"/>
                            <a:cs typeface="Calibri Light" panose="020F0302020204030204" pitchFamily="34" charset="0"/>
                          </a:rPr>
                          <m:t>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𝑋</m:t>
                    </m:r>
                    <m:r>
                      <a:rPr lang="en-US" sz="3000" i="1">
                        <a:latin typeface="Cambria Math" panose="02040503050406030204" pitchFamily="18" charset="0"/>
                        <a:cs typeface="Calibri Light" panose="020F0302020204030204" pitchFamily="34" charset="0"/>
                      </a:rPr>
                      <m:t>𝛽</m:t>
                    </m:r>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𝜙</m:t>
                    </m:r>
                    <m:r>
                      <a:rPr lang="en-US" sz="3000" i="1">
                        <a:latin typeface="Cambria Math" panose="02040503050406030204" pitchFamily="18" charset="0"/>
                        <a:cs typeface="Calibri Light" panose="020F0302020204030204" pitchFamily="34" charset="0"/>
                      </a:rPr>
                      <m:t>+</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𝜀</m:t>
                        </m:r>
                      </m:e>
                      <m:sub>
                        <m:r>
                          <a:rPr lang="en-US" sz="3000" i="1">
                            <a:latin typeface="Cambria Math" panose="02040503050406030204" pitchFamily="18" charset="0"/>
                            <a:cs typeface="Calibri Light" panose="020F0302020204030204" pitchFamily="34" charset="0"/>
                          </a:rPr>
                          <m:t>𝑖</m:t>
                        </m:r>
                        <m:r>
                          <a:rPr lang="en-US" sz="3000" b="0" i="1" smtClean="0">
                            <a:latin typeface="Cambria Math" panose="02040503050406030204" pitchFamily="18" charset="0"/>
                            <a:cs typeface="Calibri Light" panose="020F0302020204030204" pitchFamily="34" charset="0"/>
                          </a:rPr>
                          <m:t>𝑗</m:t>
                        </m:r>
                      </m:sub>
                    </m:sSub>
                  </m:oMath>
                </a14:m>
                <a:endParaRPr lang="en-US" sz="30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809469" y="909556"/>
                <a:ext cx="9982463" cy="5023106"/>
              </a:xfrm>
              <a:prstGeom prst="rect">
                <a:avLst/>
              </a:prstGeom>
              <a:blipFill>
                <a:blip r:embed="rId4"/>
                <a:stretch>
                  <a:fillRect t="-971" r="-977"/>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99060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Stated preference approaches</a:t>
            </a:r>
          </a:p>
        </p:txBody>
      </p:sp>
      <p:sp>
        <p:nvSpPr>
          <p:cNvPr id="4" name="TextBox 3">
            <a:extLst>
              <a:ext uri="{FF2B5EF4-FFF2-40B4-BE49-F238E27FC236}">
                <a16:creationId xmlns:a16="http://schemas.microsoft.com/office/drawing/2014/main" id="{8E5BF3FD-70F5-477B-BD12-44ECCE174087}"/>
              </a:ext>
            </a:extLst>
          </p:cNvPr>
          <p:cNvSpPr txBox="1"/>
          <p:nvPr/>
        </p:nvSpPr>
        <p:spPr>
          <a:xfrm>
            <a:off x="1266093" y="1554133"/>
            <a:ext cx="9421850" cy="830997"/>
          </a:xfrm>
          <a:prstGeom prst="rect">
            <a:avLst/>
          </a:prstGeom>
          <a:noFill/>
          <a:effectLst/>
        </p:spPr>
        <p:txBody>
          <a:bodyPr wrap="square" rtlCol="0">
            <a:spAutoFit/>
          </a:bodyPr>
          <a:lstStyle/>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b="1" dirty="0">
              <a:latin typeface="+mj-lt"/>
              <a:cs typeface="Calibri Light" panose="020F030202020403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0BA5AD0-EE2D-4A8F-D3C6-170FFC624486}"/>
                  </a:ext>
                </a:extLst>
              </p:cNvPr>
              <p:cNvSpPr txBox="1"/>
              <p:nvPr/>
            </p:nvSpPr>
            <p:spPr>
              <a:xfrm>
                <a:off x="831210" y="1388756"/>
                <a:ext cx="9982463" cy="4284443"/>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Because markets for nonmarket goods don’t exist, sometimes it is useful to create them! </a:t>
                </a:r>
              </a:p>
              <a:p>
                <a:pPr marL="914400" lvl="1" indent="-457200">
                  <a:buFont typeface="Arial" panose="020B0604020202020204" pitchFamily="34" charset="0"/>
                  <a:buChar char="•"/>
                </a:pPr>
                <a:r>
                  <a:rPr lang="en-US" sz="2400" dirty="0">
                    <a:latin typeface="+mj-lt"/>
                    <a:cs typeface="Calibri Light" panose="020F0302020204030204" pitchFamily="34" charset="0"/>
                  </a:rPr>
                  <a:t>Hypothetical markets can address:</a:t>
                </a:r>
              </a:p>
              <a:p>
                <a:pPr marL="1371600" lvl="2" indent="-457200">
                  <a:buFont typeface="Arial" panose="020B0604020202020204" pitchFamily="34" charset="0"/>
                  <a:buChar char="•"/>
                </a:pPr>
                <a:r>
                  <a:rPr lang="en-US" sz="2400" dirty="0">
                    <a:latin typeface="+mj-lt"/>
                    <a:cs typeface="Calibri Light" panose="020F0302020204030204" pitchFamily="34" charset="0"/>
                  </a:rPr>
                  <a:t>Changes in nonmarket goods outside of their historically observed levels</a:t>
                </a:r>
              </a:p>
              <a:p>
                <a:pPr marL="1371600" lvl="2" indent="-457200">
                  <a:buFont typeface="Arial" panose="020B0604020202020204" pitchFamily="34" charset="0"/>
                  <a:buChar char="•"/>
                </a:pPr>
                <a:r>
                  <a:rPr lang="en-US" sz="2400" dirty="0">
                    <a:latin typeface="+mj-lt"/>
                    <a:cs typeface="Calibri Light" panose="020F0302020204030204" pitchFamily="34" charset="0"/>
                  </a:rPr>
                  <a:t>Creation of entirely new goods and services (new park, etc.)</a:t>
                </a:r>
              </a:p>
              <a:p>
                <a:pPr marL="1371600" lvl="2" indent="-457200">
                  <a:buFont typeface="Arial" panose="020B0604020202020204" pitchFamily="34" charset="0"/>
                  <a:buChar char="•"/>
                </a:pPr>
                <a:r>
                  <a:rPr lang="en-US" sz="2400" b="1" dirty="0">
                    <a:latin typeface="+mj-lt"/>
                    <a:cs typeface="Calibri Light" panose="020F0302020204030204" pitchFamily="34" charset="0"/>
                  </a:rPr>
                  <a:t>Nonuse values</a:t>
                </a:r>
                <a:r>
                  <a:rPr lang="en-US" sz="2400" dirty="0">
                    <a:latin typeface="+mj-lt"/>
                    <a:cs typeface="Calibri Light" panose="020F0302020204030204" pitchFamily="34" charset="0"/>
                  </a:rPr>
                  <a:t>. If people don’t travel to them, live near by them, or even use them, but just care that they exist.</a:t>
                </a:r>
              </a:p>
              <a:p>
                <a:pPr marL="914400" lvl="1" indent="-457200">
                  <a:buFont typeface="Arial" panose="020B0604020202020204" pitchFamily="34" charset="0"/>
                  <a:buChar char="•"/>
                </a:pPr>
                <a:r>
                  <a:rPr lang="en-US" sz="2400" dirty="0">
                    <a:latin typeface="+mj-lt"/>
                    <a:cs typeface="Calibri Light" panose="020F0302020204030204" pitchFamily="34" charset="0"/>
                  </a:rPr>
                  <a:t>On the other hand, </a:t>
                </a:r>
                <a:r>
                  <a:rPr lang="en-US" sz="2400" b="1" dirty="0">
                    <a:latin typeface="+mj-lt"/>
                    <a:cs typeface="Calibri Light" panose="020F0302020204030204" pitchFamily="34" charset="0"/>
                  </a:rPr>
                  <a:t>hypothetical markets --&gt; hypothetical valuation</a:t>
                </a:r>
              </a:p>
              <a:p>
                <a:pPr lvl="2"/>
                <a:endParaRPr lang="en-US" sz="2400" dirty="0">
                  <a:latin typeface="+mj-lt"/>
                  <a:cs typeface="Calibri Light" panose="020F0302020204030204" pitchFamily="34" charset="0"/>
                </a:endParaRPr>
              </a:p>
              <a:p>
                <a:pPr lvl="2"/>
                <a:r>
                  <a:rPr lang="en-US" sz="2400" dirty="0">
                    <a:latin typeface="+mj-lt"/>
                    <a:cs typeface="Calibri Light" panose="020F0302020204030204" pitchFamily="34" charset="0"/>
                  </a:rPr>
                  <a:t>		</a:t>
                </a:r>
                <a14:m>
                  <m:oMath xmlns:m="http://schemas.openxmlformats.org/officeDocument/2006/math">
                    <m:sSub>
                      <m:sSubPr>
                        <m:ctrlPr>
                          <a:rPr lang="en-US" sz="3000" i="1" smtClean="0">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𝑈</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𝜆</m:t>
                    </m:r>
                    <m:r>
                      <a:rPr lang="en-US" sz="3000" i="1">
                        <a:latin typeface="Cambria Math" panose="02040503050406030204" pitchFamily="18" charset="0"/>
                        <a:cs typeface="Calibri Light" panose="020F0302020204030204" pitchFamily="34" charset="0"/>
                      </a:rPr>
                      <m:t>𝑝𝑟𝑖𝑐</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𝑒</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𝑋</m:t>
                    </m:r>
                    <m:r>
                      <a:rPr lang="en-US" sz="3000" i="1">
                        <a:latin typeface="Cambria Math" panose="02040503050406030204" pitchFamily="18" charset="0"/>
                        <a:cs typeface="Calibri Light" panose="020F0302020204030204" pitchFamily="34" charset="0"/>
                      </a:rPr>
                      <m:t>𝛽</m:t>
                    </m:r>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𝜙</m:t>
                    </m:r>
                    <m:r>
                      <a:rPr lang="en-US" sz="3000" i="1">
                        <a:latin typeface="Cambria Math" panose="02040503050406030204" pitchFamily="18" charset="0"/>
                        <a:cs typeface="Calibri Light" panose="020F0302020204030204" pitchFamily="34" charset="0"/>
                      </a:rPr>
                      <m:t>+</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𝜀</m:t>
                        </m:r>
                      </m:e>
                      <m:sub>
                        <m:r>
                          <a:rPr lang="en-US" sz="3000" i="1">
                            <a:latin typeface="Cambria Math" panose="02040503050406030204" pitchFamily="18" charset="0"/>
                            <a:cs typeface="Calibri Light" panose="020F0302020204030204" pitchFamily="34" charset="0"/>
                          </a:rPr>
                          <m:t>𝑖𝑗</m:t>
                        </m:r>
                      </m:sub>
                    </m:sSub>
                  </m:oMath>
                </a14:m>
                <a:endParaRPr lang="en-US" sz="3000" dirty="0">
                  <a:latin typeface="+mj-lt"/>
                  <a:cs typeface="Calibri Light" panose="020F0302020204030204" pitchFamily="34" charset="0"/>
                </a:endParaRPr>
              </a:p>
            </p:txBody>
          </p:sp>
        </mc:Choice>
        <mc:Fallback>
          <p:sp>
            <p:nvSpPr>
              <p:cNvPr id="2" name="TextBox 1">
                <a:extLst>
                  <a:ext uri="{FF2B5EF4-FFF2-40B4-BE49-F238E27FC236}">
                    <a16:creationId xmlns:a16="http://schemas.microsoft.com/office/drawing/2014/main" id="{50BA5AD0-EE2D-4A8F-D3C6-170FFC624486}"/>
                  </a:ext>
                </a:extLst>
              </p:cNvPr>
              <p:cNvSpPr txBox="1">
                <a:spLocks noRot="1" noChangeAspect="1" noMove="1" noResize="1" noEditPoints="1" noAdjustHandles="1" noChangeArrowheads="1" noChangeShapeType="1" noTextEdit="1"/>
              </p:cNvSpPr>
              <p:nvPr/>
            </p:nvSpPr>
            <p:spPr>
              <a:xfrm>
                <a:off x="831210" y="1388756"/>
                <a:ext cx="9982463" cy="4284443"/>
              </a:xfrm>
              <a:prstGeom prst="rect">
                <a:avLst/>
              </a:prstGeom>
              <a:blipFill>
                <a:blip r:embed="rId4"/>
                <a:stretch>
                  <a:fillRect t="-1138" r="-855"/>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2258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53994" y="1120676"/>
            <a:ext cx="9884010" cy="230832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Economic framework + Tricks from statistics = </a:t>
            </a:r>
            <a:r>
              <a:rPr lang="en-US" sz="2400" b="1" dirty="0">
                <a:latin typeface="+mj-lt"/>
                <a:cs typeface="Calibri Light" panose="020F0302020204030204" pitchFamily="34" charset="0"/>
              </a:rPr>
              <a:t>econometrics</a:t>
            </a:r>
          </a:p>
          <a:p>
            <a:pPr marL="1885950" lvl="3" indent="-514350">
              <a:buFont typeface="Arial" panose="020B0604020202020204" pitchFamily="34" charset="0"/>
              <a:buChar char="•"/>
            </a:pPr>
            <a:r>
              <a:rPr lang="en-US" sz="2400" dirty="0">
                <a:latin typeface="+mj-lt"/>
                <a:cs typeface="Calibri Light" panose="020F0302020204030204" pitchFamily="34" charset="0"/>
              </a:rPr>
              <a:t>Statistical toolkit applied to questions related to problems and phenomena within economics.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Often, econometrics has a specific focus on </a:t>
            </a:r>
            <a:r>
              <a:rPr lang="en-US" sz="2400" i="1" dirty="0">
                <a:solidFill>
                  <a:srgbClr val="FF0000"/>
                </a:solidFill>
                <a:latin typeface="+mj-lt"/>
                <a:cs typeface="Calibri Light" panose="020F0302020204030204" pitchFamily="34" charset="0"/>
              </a:rPr>
              <a:t>causality</a:t>
            </a:r>
            <a:r>
              <a:rPr lang="en-US" sz="2400" dirty="0">
                <a:latin typeface="+mj-lt"/>
                <a:cs typeface="Calibri Light" panose="020F0302020204030204" pitchFamily="34" charset="0"/>
              </a:rPr>
              <a:t> </a:t>
            </a:r>
          </a:p>
          <a:p>
            <a:pPr marL="1828800" lvl="3" indent="-457200">
              <a:buFont typeface="Arial" panose="020B0604020202020204" pitchFamily="34" charset="0"/>
              <a:buChar char="•"/>
            </a:pPr>
            <a:r>
              <a:rPr lang="en-US" sz="2400" dirty="0">
                <a:latin typeface="+mj-lt"/>
                <a:cs typeface="Calibri Light" panose="020F0302020204030204" pitchFamily="34" charset="0"/>
              </a:rPr>
              <a:t>Why such a focus on causality? Correlations are important, too…</a:t>
            </a:r>
          </a:p>
        </p:txBody>
      </p:sp>
      <p:sp>
        <p:nvSpPr>
          <p:cNvPr id="4" name="Title 2">
            <a:extLst>
              <a:ext uri="{FF2B5EF4-FFF2-40B4-BE49-F238E27FC236}">
                <a16:creationId xmlns:a16="http://schemas.microsoft.com/office/drawing/2014/main" id="{C1C3A958-9C3A-493B-B52E-D3D9F3A4E041}"/>
              </a:ext>
            </a:extLst>
          </p:cNvPr>
          <p:cNvSpPr txBox="1">
            <a:spLocks/>
          </p:cNvSpPr>
          <p:nvPr/>
        </p:nvSpPr>
        <p:spPr>
          <a:xfrm>
            <a:off x="2455574" y="139500"/>
            <a:ext cx="7280851"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Why Do Economists use Econometrics?</a:t>
            </a:r>
          </a:p>
        </p:txBody>
      </p:sp>
    </p:spTree>
    <p:custDataLst>
      <p:tags r:id="rId1"/>
    </p:custDataLst>
    <p:extLst>
      <p:ext uri="{BB962C8B-B14F-4D97-AF65-F5344CB8AC3E}">
        <p14:creationId xmlns:p14="http://schemas.microsoft.com/office/powerpoint/2010/main" val="1878642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In practice: econometrics in the environmental realm</a:t>
            </a:r>
          </a:p>
        </p:txBody>
      </p:sp>
      <p:sp>
        <p:nvSpPr>
          <p:cNvPr id="4" name="TextBox 3">
            <a:extLst>
              <a:ext uri="{FF2B5EF4-FFF2-40B4-BE49-F238E27FC236}">
                <a16:creationId xmlns:a16="http://schemas.microsoft.com/office/drawing/2014/main" id="{8E5BF3FD-70F5-477B-BD12-44ECCE174087}"/>
              </a:ext>
            </a:extLst>
          </p:cNvPr>
          <p:cNvSpPr txBox="1"/>
          <p:nvPr/>
        </p:nvSpPr>
        <p:spPr>
          <a:xfrm>
            <a:off x="911525" y="1328468"/>
            <a:ext cx="10368949" cy="4893647"/>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Linking research questions to econometric approaches requires careful thought about what the question is, what you believe the answer might look like, and the available data.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To best address a research question, start by thinking about what the “ideal” data might look like. Learning how “real-world” data compares to the “ideal” data often guides the approach that should be taken</a:t>
            </a:r>
          </a:p>
          <a:p>
            <a:pPr lvl="1"/>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Lastly, think about unique events that happen in our everyday lives that act as natural experiments. Did something occur suddenly and without expectation? Do states have very different policies while the communities on either side of the border remain the same?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653855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35D933-1EB6-4E26-B8AF-77E161482E4F}"/>
              </a:ext>
            </a:extLst>
          </p:cNvPr>
          <p:cNvSpPr>
            <a:spLocks noGrp="1"/>
          </p:cNvSpPr>
          <p:nvPr>
            <p:ph type="title"/>
          </p:nvPr>
        </p:nvSpPr>
        <p:spPr>
          <a:xfrm>
            <a:off x="3129915" y="673071"/>
            <a:ext cx="5932169" cy="748454"/>
          </a:xfrm>
        </p:spPr>
        <p:txBody>
          <a:bodyPr>
            <a:normAutofit/>
          </a:bodyPr>
          <a:lstStyle/>
          <a:p>
            <a:pPr algn="ctr"/>
            <a:r>
              <a:rPr lang="en-US" sz="4000" dirty="0">
                <a:solidFill>
                  <a:schemeClr val="tx1"/>
                </a:solidFill>
                <a:latin typeface="+mj-lt"/>
              </a:rPr>
              <a:t>Reminders</a:t>
            </a:r>
          </a:p>
        </p:txBody>
      </p:sp>
      <p:sp>
        <p:nvSpPr>
          <p:cNvPr id="6" name="TextBox 5">
            <a:extLst>
              <a:ext uri="{FF2B5EF4-FFF2-40B4-BE49-F238E27FC236}">
                <a16:creationId xmlns:a16="http://schemas.microsoft.com/office/drawing/2014/main" id="{F733587E-77B2-30BF-B441-14055342B9D7}"/>
              </a:ext>
            </a:extLst>
          </p:cNvPr>
          <p:cNvSpPr txBox="1"/>
          <p:nvPr/>
        </p:nvSpPr>
        <p:spPr>
          <a:xfrm>
            <a:off x="1248840" y="1847431"/>
            <a:ext cx="9421850" cy="3416320"/>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solidFill>
                  <a:schemeClr val="tx1"/>
                </a:solidFill>
                <a:latin typeface="+mj-lt"/>
              </a:rPr>
              <a:t>Reflection Post #1 due Sunday @ 11:59pm</a:t>
            </a:r>
          </a:p>
          <a:p>
            <a:pPr lvl="1"/>
            <a:endParaRPr lang="en-US" sz="2400" dirty="0">
              <a:solidFill>
                <a:schemeClr val="tx1"/>
              </a:solidFill>
              <a:latin typeface="+mj-lt"/>
            </a:endParaRPr>
          </a:p>
          <a:p>
            <a:pPr marL="914400" lvl="1" indent="-457200">
              <a:buFont typeface="Arial" panose="020B0604020202020204" pitchFamily="34" charset="0"/>
              <a:buChar char="•"/>
            </a:pPr>
            <a:r>
              <a:rPr lang="en-US" sz="2400" b="1" dirty="0">
                <a:latin typeface="+mj-lt"/>
                <a:cs typeface="Calibri Light" panose="020F0302020204030204" pitchFamily="34" charset="0"/>
              </a:rPr>
              <a:t>Tomorrow: Travel Cost model. </a:t>
            </a:r>
            <a:r>
              <a:rPr lang="en-US" sz="2400" dirty="0">
                <a:latin typeface="+mj-lt"/>
                <a:cs typeface="Calibri Light" panose="020F0302020204030204" pitchFamily="34" charset="0"/>
              </a:rPr>
              <a:t>Be ready to discuss </a:t>
            </a:r>
            <a:r>
              <a:rPr lang="en-US" sz="2400" dirty="0" err="1">
                <a:latin typeface="+mj-lt"/>
                <a:cs typeface="Calibri Light" panose="020F0302020204030204" pitchFamily="34" charset="0"/>
              </a:rPr>
              <a:t>Hanauer</a:t>
            </a:r>
            <a:r>
              <a:rPr lang="en-US" sz="2400" dirty="0">
                <a:latin typeface="+mj-lt"/>
                <a:cs typeface="Calibri Light" panose="020F0302020204030204" pitchFamily="34" charset="0"/>
              </a:rPr>
              <a:t> &amp; Reid (“Valuing urban open space using the travel-cost method and the implications of measurement error”)</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i="1" dirty="0">
                <a:latin typeface="+mj-lt"/>
                <a:cs typeface="Calibri Light" panose="020F0302020204030204" pitchFamily="34" charset="0"/>
              </a:rPr>
              <a:t>Optional reading</a:t>
            </a:r>
            <a:r>
              <a:rPr lang="en-US" sz="2400" dirty="0">
                <a:latin typeface="+mj-lt"/>
                <a:cs typeface="Calibri Light" panose="020F0302020204030204" pitchFamily="34" charset="0"/>
              </a:rPr>
              <a:t>: Gellman, Walls, &amp; </a:t>
            </a:r>
            <a:r>
              <a:rPr lang="en-US" sz="2400" dirty="0" err="1">
                <a:latin typeface="+mj-lt"/>
                <a:cs typeface="Calibri Light" panose="020F0302020204030204" pitchFamily="34" charset="0"/>
              </a:rPr>
              <a:t>Wibbenmeyer</a:t>
            </a:r>
            <a:r>
              <a:rPr lang="en-US" sz="2400" dirty="0">
                <a:latin typeface="+mj-lt"/>
                <a:cs typeface="Calibri Light" panose="020F0302020204030204" pitchFamily="34" charset="0"/>
              </a:rPr>
              <a:t> (“Welfare Losses from Wildfire Smoke: Evidence from Daily Outdoor Recreation Data”)</a:t>
            </a:r>
            <a:endParaRPr lang="en-US" sz="2400" i="1" dirty="0">
              <a:latin typeface="+mj-lt"/>
              <a:cs typeface="Calibri Light" panose="020F0302020204030204" pitchFamily="34" charset="0"/>
            </a:endParaRPr>
          </a:p>
        </p:txBody>
      </p:sp>
    </p:spTree>
    <p:extLst>
      <p:ext uri="{BB962C8B-B14F-4D97-AF65-F5344CB8AC3E}">
        <p14:creationId xmlns:p14="http://schemas.microsoft.com/office/powerpoint/2010/main" val="2163803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1BE140-AF44-4A0D-B0B8-E10E91DA10F2}"/>
              </a:ext>
            </a:extLst>
          </p:cNvPr>
          <p:cNvSpPr>
            <a:spLocks noGrp="1"/>
          </p:cNvSpPr>
          <p:nvPr>
            <p:ph idx="1"/>
          </p:nvPr>
        </p:nvSpPr>
        <p:spPr>
          <a:xfrm>
            <a:off x="1550963" y="1436318"/>
            <a:ext cx="9090071" cy="4343946"/>
          </a:xfrm>
        </p:spPr>
        <p:txBody>
          <a:bodyPr>
            <a:normAutofit fontScale="92500" lnSpcReduction="10000"/>
          </a:bodyPr>
          <a:lstStyle/>
          <a:p>
            <a:pPr lvl="1">
              <a:buClrTx/>
            </a:pPr>
            <a:r>
              <a:rPr lang="en-US" sz="2800" dirty="0">
                <a:solidFill>
                  <a:schemeClr val="tx1"/>
                </a:solidFill>
                <a:latin typeface="+mj-lt"/>
              </a:rPr>
              <a:t>As we discuss nonmarket valuation (and going forward, env. policy), will rely on research as illustrative case studies</a:t>
            </a:r>
          </a:p>
          <a:p>
            <a:pPr lvl="2">
              <a:buClrTx/>
            </a:pPr>
            <a:r>
              <a:rPr lang="en-US" sz="2800" dirty="0">
                <a:solidFill>
                  <a:schemeClr val="tx1"/>
                </a:solidFill>
                <a:latin typeface="+mj-lt"/>
              </a:rPr>
              <a:t>Each class we will be reviewing articles, their methods, and their conclusions</a:t>
            </a:r>
          </a:p>
          <a:p>
            <a:pPr lvl="4">
              <a:buClrTx/>
            </a:pPr>
            <a:endParaRPr lang="en-US" sz="2800" dirty="0">
              <a:solidFill>
                <a:schemeClr val="tx1"/>
              </a:solidFill>
              <a:latin typeface="+mj-lt"/>
            </a:endParaRPr>
          </a:p>
          <a:p>
            <a:pPr lvl="1">
              <a:buClrTx/>
            </a:pPr>
            <a:r>
              <a:rPr lang="en-US" sz="2800" dirty="0">
                <a:solidFill>
                  <a:schemeClr val="tx1"/>
                </a:solidFill>
                <a:latin typeface="+mj-lt"/>
              </a:rPr>
              <a:t>For those with less previous exposure: academic economics articles may require a bit of a learning curve</a:t>
            </a:r>
          </a:p>
          <a:p>
            <a:pPr lvl="1">
              <a:buClrTx/>
            </a:pPr>
            <a:endParaRPr lang="en-US" sz="2800" dirty="0">
              <a:solidFill>
                <a:schemeClr val="tx1"/>
              </a:solidFill>
              <a:latin typeface="+mj-lt"/>
            </a:endParaRPr>
          </a:p>
          <a:p>
            <a:pPr lvl="1">
              <a:buClrTx/>
            </a:pPr>
            <a:r>
              <a:rPr lang="en-US" sz="2800" dirty="0">
                <a:solidFill>
                  <a:schemeClr val="tx1"/>
                </a:solidFill>
                <a:latin typeface="+mj-lt"/>
              </a:rPr>
              <a:t>But there is a lot of great advice out there on how to best get started. </a:t>
            </a:r>
          </a:p>
          <a:p>
            <a:pPr lvl="2">
              <a:buClrTx/>
            </a:pPr>
            <a:r>
              <a:rPr lang="en-US" sz="2800" dirty="0">
                <a:solidFill>
                  <a:srgbClr val="0070C0"/>
                </a:solidFill>
                <a:latin typeface="+mj-lt"/>
                <a:hlinkClick r:id="rId2">
                  <a:extLst>
                    <a:ext uri="{A12FA001-AC4F-418D-AE19-62706E023703}">
                      <ahyp:hlinkClr xmlns:ahyp="http://schemas.microsoft.com/office/drawing/2018/hyperlinkcolor" val="tx"/>
                    </a:ext>
                  </a:extLst>
                </a:hlinkClick>
              </a:rPr>
              <a:t>How to Read Journal Articles like a Professor</a:t>
            </a:r>
            <a:endParaRPr lang="en-US" sz="2800" dirty="0">
              <a:solidFill>
                <a:srgbClr val="0070C0"/>
              </a:solidFill>
              <a:latin typeface="+mj-lt"/>
            </a:endParaRPr>
          </a:p>
          <a:p>
            <a:pPr lvl="4">
              <a:buClrTx/>
            </a:pPr>
            <a:endParaRPr lang="en-US" sz="2800" dirty="0">
              <a:solidFill>
                <a:schemeClr val="tx1"/>
              </a:solidFill>
              <a:latin typeface="+mj-lt"/>
            </a:endParaRPr>
          </a:p>
          <a:p>
            <a:pPr marL="0" indent="0">
              <a:buNone/>
            </a:pPr>
            <a:endParaRPr lang="en-US" sz="2800" dirty="0">
              <a:solidFill>
                <a:schemeClr val="tx1"/>
              </a:solidFill>
              <a:latin typeface="+mj-lt"/>
            </a:endParaRPr>
          </a:p>
        </p:txBody>
      </p:sp>
      <p:sp>
        <p:nvSpPr>
          <p:cNvPr id="3" name="Title 2">
            <a:extLst>
              <a:ext uri="{FF2B5EF4-FFF2-40B4-BE49-F238E27FC236}">
                <a16:creationId xmlns:a16="http://schemas.microsoft.com/office/drawing/2014/main" id="{5E35D933-1EB6-4E26-B8AF-77E161482E4F}"/>
              </a:ext>
            </a:extLst>
          </p:cNvPr>
          <p:cNvSpPr>
            <a:spLocks noGrp="1"/>
          </p:cNvSpPr>
          <p:nvPr>
            <p:ph type="title"/>
          </p:nvPr>
        </p:nvSpPr>
        <p:spPr>
          <a:xfrm>
            <a:off x="2352135" y="398294"/>
            <a:ext cx="7487728" cy="748454"/>
          </a:xfrm>
        </p:spPr>
        <p:txBody>
          <a:bodyPr>
            <a:normAutofit/>
          </a:bodyPr>
          <a:lstStyle/>
          <a:p>
            <a:r>
              <a:rPr lang="en-US" sz="4000" dirty="0">
                <a:solidFill>
                  <a:schemeClr val="tx1"/>
                </a:solidFill>
                <a:latin typeface="+mj-lt"/>
              </a:rPr>
              <a:t>On reading academic econ articles…</a:t>
            </a:r>
          </a:p>
        </p:txBody>
      </p:sp>
    </p:spTree>
    <p:extLst>
      <p:ext uri="{BB962C8B-B14F-4D97-AF65-F5344CB8AC3E}">
        <p14:creationId xmlns:p14="http://schemas.microsoft.com/office/powerpoint/2010/main" val="306423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2235" y="1093551"/>
            <a:ext cx="9987527" cy="5632311"/>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Economic framework + Tricks from statistics = </a:t>
            </a:r>
            <a:r>
              <a:rPr lang="en-US" sz="2400" b="1" dirty="0">
                <a:latin typeface="+mj-lt"/>
                <a:cs typeface="Calibri Light" panose="020F0302020204030204" pitchFamily="34" charset="0"/>
              </a:rPr>
              <a:t>econometrics</a:t>
            </a:r>
          </a:p>
          <a:p>
            <a:pPr marL="1885950" lvl="3" indent="-514350">
              <a:buFont typeface="Arial" panose="020B0604020202020204" pitchFamily="34" charset="0"/>
              <a:buChar char="•"/>
            </a:pPr>
            <a:r>
              <a:rPr lang="en-US" sz="2400" dirty="0">
                <a:latin typeface="+mj-lt"/>
                <a:cs typeface="Calibri Light" panose="020F0302020204030204" pitchFamily="34" charset="0"/>
              </a:rPr>
              <a:t>Statistical toolkit applied to questions related to problems and phenomena within economics.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Often, econometrics has a specific focus on </a:t>
            </a:r>
            <a:r>
              <a:rPr lang="en-US" sz="2400" i="1" dirty="0">
                <a:solidFill>
                  <a:srgbClr val="FF0000"/>
                </a:solidFill>
                <a:latin typeface="+mj-lt"/>
                <a:cs typeface="Calibri Light" panose="020F0302020204030204" pitchFamily="34" charset="0"/>
              </a:rPr>
              <a:t>causality</a:t>
            </a:r>
            <a:r>
              <a:rPr lang="en-US" sz="2400" dirty="0">
                <a:latin typeface="+mj-lt"/>
                <a:cs typeface="Calibri Light" panose="020F0302020204030204" pitchFamily="34" charset="0"/>
              </a:rPr>
              <a:t> </a:t>
            </a:r>
          </a:p>
          <a:p>
            <a:pPr marL="1828800" lvl="3" indent="-457200">
              <a:buFont typeface="Arial" panose="020B0604020202020204" pitchFamily="34" charset="0"/>
              <a:buChar char="•"/>
            </a:pPr>
            <a:r>
              <a:rPr lang="en-US" sz="2400" dirty="0">
                <a:latin typeface="+mj-lt"/>
                <a:cs typeface="Calibri Light" panose="020F0302020204030204" pitchFamily="34" charset="0"/>
              </a:rPr>
              <a:t>Why such a focus on causality? Correlations are important, too…</a:t>
            </a:r>
          </a:p>
          <a:p>
            <a:pPr marL="1828800" lvl="3" indent="-457200">
              <a:buFont typeface="Arial" panose="020B0604020202020204" pitchFamily="34" charset="0"/>
              <a:buChar char="•"/>
            </a:pPr>
            <a:r>
              <a:rPr lang="en-US" sz="2400" dirty="0">
                <a:latin typeface="+mj-lt"/>
                <a:cs typeface="Calibri Light" panose="020F0302020204030204" pitchFamily="34" charset="0"/>
              </a:rPr>
              <a:t>We want to </a:t>
            </a:r>
            <a:r>
              <a:rPr lang="en-US" sz="2400" b="1" i="1" dirty="0">
                <a:latin typeface="+mj-lt"/>
                <a:cs typeface="Calibri Light" panose="020F0302020204030204" pitchFamily="34" charset="0"/>
              </a:rPr>
              <a:t>know</a:t>
            </a:r>
            <a:r>
              <a:rPr lang="en-US" sz="2400" i="1" dirty="0">
                <a:latin typeface="+mj-lt"/>
                <a:cs typeface="Calibri Light" panose="020F0302020204030204" pitchFamily="34" charset="0"/>
              </a:rPr>
              <a:t> </a:t>
            </a:r>
            <a:r>
              <a:rPr lang="en-US" sz="2400" dirty="0">
                <a:latin typeface="+mj-lt"/>
                <a:cs typeface="Calibri Light" panose="020F0302020204030204" pitchFamily="34" charset="0"/>
              </a:rPr>
              <a:t>with some degree of confidence that an intervention/policy etc. affects an outcome. Resources are constrained and interventions cost money! </a:t>
            </a:r>
          </a:p>
          <a:p>
            <a:pPr lvl="3"/>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Other times, we may formally model consumers’ utility functions (to measure willingness-to-pay) or firms’ profit functions (to measure  marginal costs)</a:t>
            </a:r>
          </a:p>
          <a:p>
            <a:pPr marL="1371600" lvl="2" indent="-457200">
              <a:buFont typeface="Arial" panose="020B0604020202020204" pitchFamily="34" charset="0"/>
              <a:buChar char="•"/>
            </a:pPr>
            <a:r>
              <a:rPr lang="en-US" sz="2400" dirty="0">
                <a:latin typeface="+mj-lt"/>
                <a:cs typeface="Calibri Light" panose="020F0302020204030204" pitchFamily="34" charset="0"/>
              </a:rPr>
              <a:t>Added structure of the model: counterfactual analysis possible</a:t>
            </a:r>
          </a:p>
          <a:p>
            <a:pPr marL="1885950" lvl="3" indent="-514350">
              <a:buFont typeface="+mj-lt"/>
              <a:buAutoNum type="romanLcPeriod"/>
            </a:pPr>
            <a:endParaRPr lang="en-US" sz="2400" b="1" dirty="0">
              <a:latin typeface="+mj-lt"/>
              <a:cs typeface="Calibri Light" panose="020F0302020204030204" pitchFamily="34" charset="0"/>
            </a:endParaRPr>
          </a:p>
        </p:txBody>
      </p:sp>
      <p:sp>
        <p:nvSpPr>
          <p:cNvPr id="4" name="Title 2">
            <a:extLst>
              <a:ext uri="{FF2B5EF4-FFF2-40B4-BE49-F238E27FC236}">
                <a16:creationId xmlns:a16="http://schemas.microsoft.com/office/drawing/2014/main" id="{C1C3A958-9C3A-493B-B52E-D3D9F3A4E041}"/>
              </a:ext>
            </a:extLst>
          </p:cNvPr>
          <p:cNvSpPr txBox="1">
            <a:spLocks/>
          </p:cNvSpPr>
          <p:nvPr/>
        </p:nvSpPr>
        <p:spPr>
          <a:xfrm>
            <a:off x="2455574" y="139500"/>
            <a:ext cx="7280851"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Why Do Economists use Econometrics?</a:t>
            </a:r>
          </a:p>
        </p:txBody>
      </p:sp>
    </p:spTree>
    <p:custDataLst>
      <p:tags r:id="rId1"/>
    </p:custDataLst>
    <p:extLst>
      <p:ext uri="{BB962C8B-B14F-4D97-AF65-F5344CB8AC3E}">
        <p14:creationId xmlns:p14="http://schemas.microsoft.com/office/powerpoint/2010/main" val="206130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666300" y="173384"/>
            <a:ext cx="6859397"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Econometrics, in General</a:t>
            </a:r>
          </a:p>
        </p:txBody>
      </p:sp>
      <p:sp>
        <p:nvSpPr>
          <p:cNvPr id="4" name="TextBox 3">
            <a:extLst>
              <a:ext uri="{FF2B5EF4-FFF2-40B4-BE49-F238E27FC236}">
                <a16:creationId xmlns:a16="http://schemas.microsoft.com/office/drawing/2014/main" id="{8E5BF3FD-70F5-477B-BD12-44ECCE174087}"/>
              </a:ext>
            </a:extLst>
          </p:cNvPr>
          <p:cNvSpPr txBox="1"/>
          <p:nvPr/>
        </p:nvSpPr>
        <p:spPr>
          <a:xfrm>
            <a:off x="1385074" y="1052305"/>
            <a:ext cx="9421850" cy="5632311"/>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Experience with econometrics can get you a job! A really good job (where you could </a:t>
            </a:r>
            <a:r>
              <a:rPr lang="en-US" sz="2400" dirty="0">
                <a:latin typeface="+mj-lt"/>
                <a:cs typeface="Calibri Light" panose="020F0302020204030204" pitchFamily="34" charset="0"/>
                <a:hlinkClick r:id="rId4"/>
              </a:rPr>
              <a:t>improve business decisions</a:t>
            </a:r>
            <a:r>
              <a:rPr lang="en-US" sz="2400" dirty="0">
                <a:latin typeface="+mj-lt"/>
                <a:cs typeface="Calibri Light" panose="020F0302020204030204" pitchFamily="34" charset="0"/>
              </a:rPr>
              <a:t>), a good pre-doc or research assistantship, etc.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There are amazing resources out there. </a:t>
            </a:r>
          </a:p>
          <a:p>
            <a:pPr marL="1371600" lvl="2" indent="-457200">
              <a:buFont typeface="Arial" panose="020B0604020202020204" pitchFamily="34" charset="0"/>
              <a:buChar char="•"/>
            </a:pPr>
            <a:r>
              <a:rPr lang="en-US" sz="2400" dirty="0">
                <a:latin typeface="+mj-lt"/>
                <a:cs typeface="Calibri Light" panose="020F0302020204030204" pitchFamily="34" charset="0"/>
              </a:rPr>
              <a:t>Dr. Ed Rubin’s </a:t>
            </a:r>
            <a:r>
              <a:rPr lang="en-US" sz="2400" dirty="0">
                <a:latin typeface="+mj-lt"/>
                <a:cs typeface="Calibri Light" panose="020F0302020204030204" pitchFamily="34" charset="0"/>
                <a:hlinkClick r:id="rId5"/>
              </a:rPr>
              <a:t>undergraduate econometrics course</a:t>
            </a:r>
            <a:r>
              <a:rPr lang="en-US" sz="2400" dirty="0">
                <a:latin typeface="+mj-lt"/>
                <a:cs typeface="Calibri Light" panose="020F0302020204030204" pitchFamily="34" charset="0"/>
              </a:rPr>
              <a:t>, </a:t>
            </a:r>
            <a:r>
              <a:rPr lang="en-US" sz="2400" dirty="0">
                <a:latin typeface="+mj-lt"/>
                <a:cs typeface="Calibri Light" panose="020F0302020204030204" pitchFamily="34" charset="0"/>
                <a:hlinkClick r:id="rId6"/>
              </a:rPr>
              <a:t>machine learning for economists course</a:t>
            </a:r>
            <a:r>
              <a:rPr lang="en-US" sz="2400" dirty="0">
                <a:latin typeface="+mj-lt"/>
                <a:cs typeface="Calibri Light" panose="020F0302020204030204" pitchFamily="34" charset="0"/>
              </a:rPr>
              <a:t>, and </a:t>
            </a:r>
            <a:r>
              <a:rPr lang="en-US" sz="2400" dirty="0">
                <a:latin typeface="+mj-lt"/>
                <a:cs typeface="Calibri Light" panose="020F0302020204030204" pitchFamily="34" charset="0"/>
                <a:hlinkClick r:id="rId7"/>
              </a:rPr>
              <a:t>graduate level econometrics course</a:t>
            </a:r>
            <a:r>
              <a:rPr lang="en-US" sz="2400" dirty="0">
                <a:latin typeface="+mj-lt"/>
                <a:cs typeface="Calibri Light" panose="020F0302020204030204" pitchFamily="34" charset="0"/>
              </a:rPr>
              <a:t> are open source and taught in R.</a:t>
            </a:r>
          </a:p>
          <a:p>
            <a:pPr marL="1371600" lvl="2" indent="-457200">
              <a:buFont typeface="Arial" panose="020B0604020202020204" pitchFamily="34" charset="0"/>
              <a:buChar char="•"/>
            </a:pPr>
            <a:r>
              <a:rPr lang="en-US" sz="2400" dirty="0">
                <a:latin typeface="+mj-lt"/>
                <a:cs typeface="Calibri Light" panose="020F0302020204030204" pitchFamily="34" charset="0"/>
              </a:rPr>
              <a:t>Dr. Scott Cunningham’s </a:t>
            </a:r>
            <a:r>
              <a:rPr lang="en-US" sz="2400" dirty="0">
                <a:latin typeface="+mj-lt"/>
                <a:cs typeface="Calibri Light" panose="020F0302020204030204" pitchFamily="34" charset="0"/>
                <a:hlinkClick r:id="rId8"/>
              </a:rPr>
              <a:t>Substack</a:t>
            </a:r>
            <a:r>
              <a:rPr lang="en-US" sz="2400" dirty="0">
                <a:latin typeface="+mj-lt"/>
                <a:cs typeface="Calibri Light" panose="020F0302020204030204" pitchFamily="34" charset="0"/>
              </a:rPr>
              <a:t>, </a:t>
            </a:r>
            <a:r>
              <a:rPr lang="en-US" sz="2400" dirty="0">
                <a:latin typeface="+mj-lt"/>
                <a:cs typeface="Calibri Light" panose="020F0302020204030204" pitchFamily="34" charset="0"/>
                <a:hlinkClick r:id="rId9"/>
              </a:rPr>
              <a:t>Journal of Human Resources threads</a:t>
            </a:r>
            <a:r>
              <a:rPr lang="en-US" sz="2400" dirty="0">
                <a:latin typeface="+mj-lt"/>
                <a:cs typeface="Calibri Light" panose="020F0302020204030204" pitchFamily="34" charset="0"/>
              </a:rPr>
              <a:t>, </a:t>
            </a:r>
            <a:r>
              <a:rPr lang="en-US" sz="2400" dirty="0">
                <a:latin typeface="+mj-lt"/>
                <a:cs typeface="Calibri Light" panose="020F0302020204030204" pitchFamily="34" charset="0"/>
                <a:hlinkClick r:id="rId8"/>
              </a:rPr>
              <a:t>Podcast</a:t>
            </a:r>
            <a:r>
              <a:rPr lang="en-US" sz="2400" dirty="0">
                <a:latin typeface="+mj-lt"/>
                <a:cs typeface="Calibri Light" panose="020F0302020204030204" pitchFamily="34" charset="0"/>
              </a:rPr>
              <a:t>, and </a:t>
            </a:r>
            <a:r>
              <a:rPr lang="en-US" sz="2400" dirty="0">
                <a:latin typeface="+mj-lt"/>
                <a:cs typeface="Calibri Light" panose="020F0302020204030204" pitchFamily="34" charset="0"/>
                <a:hlinkClick r:id="rId10"/>
              </a:rPr>
              <a:t>Causal Inference: The Mixtape </a:t>
            </a:r>
            <a:r>
              <a:rPr lang="en-US" sz="2400" dirty="0">
                <a:latin typeface="+mj-lt"/>
                <a:cs typeface="Calibri Light" panose="020F0302020204030204" pitchFamily="34" charset="0"/>
              </a:rPr>
              <a:t>book</a:t>
            </a:r>
          </a:p>
          <a:p>
            <a:pPr marL="1371600" lvl="2" indent="-457200">
              <a:buFont typeface="Arial" panose="020B0604020202020204" pitchFamily="34" charset="0"/>
              <a:buChar char="•"/>
            </a:pPr>
            <a:r>
              <a:rPr lang="en-US" sz="2400" dirty="0">
                <a:latin typeface="+mj-lt"/>
                <a:cs typeface="Calibri Light" panose="020F0302020204030204" pitchFamily="34" charset="0"/>
              </a:rPr>
              <a:t>Dr. Nick Huntington-Klein’s </a:t>
            </a:r>
            <a:r>
              <a:rPr lang="en-US" sz="2400" dirty="0">
                <a:latin typeface="+mj-lt"/>
                <a:cs typeface="Calibri Light" panose="020F0302020204030204" pitchFamily="34" charset="0"/>
                <a:hlinkClick r:id="rId11"/>
              </a:rPr>
              <a:t>website</a:t>
            </a:r>
            <a:r>
              <a:rPr lang="en-US" sz="2400" dirty="0">
                <a:latin typeface="+mj-lt"/>
                <a:cs typeface="Calibri Light" panose="020F0302020204030204" pitchFamily="34" charset="0"/>
              </a:rPr>
              <a:t> has a TON of resources on econometrics, methods, causality, and examples with replication</a:t>
            </a:r>
          </a:p>
          <a:p>
            <a:pPr marL="1371600" lvl="2" indent="-457200">
              <a:buFont typeface="Arial" panose="020B0604020202020204" pitchFamily="34" charset="0"/>
              <a:buChar char="•"/>
            </a:pPr>
            <a:r>
              <a:rPr lang="en-US" sz="2400" dirty="0">
                <a:latin typeface="+mj-lt"/>
                <a:cs typeface="Calibri Light" panose="020F0302020204030204" pitchFamily="34" charset="0"/>
              </a:rPr>
              <a:t>Dr. Patty Champ et al. A Primer in Nonmarket Valuation (PDF version available </a:t>
            </a:r>
            <a:r>
              <a:rPr lang="en-US" sz="2400" dirty="0">
                <a:latin typeface="+mj-lt"/>
                <a:cs typeface="Calibri Light" panose="020F0302020204030204" pitchFamily="34" charset="0"/>
                <a:hlinkClick r:id="rId12"/>
              </a:rPr>
              <a:t>here</a:t>
            </a:r>
            <a:r>
              <a:rPr lang="en-US" sz="2400" dirty="0">
                <a:latin typeface="+mj-lt"/>
                <a:cs typeface="Calibri Light" panose="020F0302020204030204" pitchFamily="34" charset="0"/>
              </a:rPr>
              <a:t> for free, and Amazon link </a:t>
            </a:r>
            <a:r>
              <a:rPr lang="en-US" sz="2400" dirty="0">
                <a:latin typeface="+mj-lt"/>
                <a:cs typeface="Calibri Light" panose="020F0302020204030204" pitchFamily="34" charset="0"/>
                <a:hlinkClick r:id="rId13"/>
              </a:rPr>
              <a:t>here</a:t>
            </a:r>
            <a:r>
              <a:rPr lang="en-US" sz="2400" dirty="0">
                <a:latin typeface="+mj-lt"/>
                <a:cs typeface="Calibri Light" panose="020F0302020204030204" pitchFamily="34" charset="0"/>
              </a:rPr>
              <a:t>)</a:t>
            </a:r>
          </a:p>
          <a:p>
            <a:pPr marL="1371600" lvl="2"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283254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666300" y="-63245"/>
            <a:ext cx="6859397"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An aside:</a:t>
            </a:r>
          </a:p>
        </p:txBody>
      </p:sp>
      <p:pic>
        <p:nvPicPr>
          <p:cNvPr id="3" name="Picture 2">
            <a:extLst>
              <a:ext uri="{FF2B5EF4-FFF2-40B4-BE49-F238E27FC236}">
                <a16:creationId xmlns:a16="http://schemas.microsoft.com/office/drawing/2014/main" id="{911B8C78-8757-4B6F-8062-2AC476E429DA}"/>
              </a:ext>
            </a:extLst>
          </p:cNvPr>
          <p:cNvPicPr>
            <a:picLocks noChangeAspect="1"/>
          </p:cNvPicPr>
          <p:nvPr/>
        </p:nvPicPr>
        <p:blipFill>
          <a:blip r:embed="rId4"/>
          <a:stretch>
            <a:fillRect/>
          </a:stretch>
        </p:blipFill>
        <p:spPr>
          <a:xfrm>
            <a:off x="1875242" y="736270"/>
            <a:ext cx="8441514" cy="5625304"/>
          </a:xfrm>
          <a:prstGeom prst="rect">
            <a:avLst/>
          </a:prstGeom>
        </p:spPr>
      </p:pic>
      <p:sp>
        <p:nvSpPr>
          <p:cNvPr id="9" name="TextBox 8">
            <a:extLst>
              <a:ext uri="{FF2B5EF4-FFF2-40B4-BE49-F238E27FC236}">
                <a16:creationId xmlns:a16="http://schemas.microsoft.com/office/drawing/2014/main" id="{13CB7E5E-950C-4BEF-84F9-21BC66A8CB22}"/>
              </a:ext>
            </a:extLst>
          </p:cNvPr>
          <p:cNvSpPr txBox="1"/>
          <p:nvPr/>
        </p:nvSpPr>
        <p:spPr>
          <a:xfrm>
            <a:off x="10466882" y="5992242"/>
            <a:ext cx="865682" cy="369332"/>
          </a:xfrm>
          <a:prstGeom prst="rect">
            <a:avLst/>
          </a:prstGeom>
          <a:noFill/>
        </p:spPr>
        <p:txBody>
          <a:bodyPr wrap="square">
            <a:spAutoFit/>
          </a:bodyPr>
          <a:lstStyle/>
          <a:p>
            <a:r>
              <a:rPr lang="en-US" dirty="0">
                <a:hlinkClick r:id="rId5"/>
              </a:rPr>
              <a:t>Source</a:t>
            </a:r>
            <a:endParaRPr lang="en-US" dirty="0"/>
          </a:p>
        </p:txBody>
      </p:sp>
    </p:spTree>
    <p:custDataLst>
      <p:tags r:id="rId1"/>
    </p:custDataLst>
    <p:extLst>
      <p:ext uri="{BB962C8B-B14F-4D97-AF65-F5344CB8AC3E}">
        <p14:creationId xmlns:p14="http://schemas.microsoft.com/office/powerpoint/2010/main" val="214998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itle 2">
                <a:extLst>
                  <a:ext uri="{FF2B5EF4-FFF2-40B4-BE49-F238E27FC236}">
                    <a16:creationId xmlns:a16="http://schemas.microsoft.com/office/drawing/2014/main" id="{363A6E82-AC88-40FF-8D05-2549474AF673}"/>
                  </a:ext>
                </a:extLst>
              </p:cNvPr>
              <p:cNvSpPr txBox="1">
                <a:spLocks/>
              </p:cNvSpPr>
              <p:nvPr/>
            </p:nvSpPr>
            <p:spPr>
              <a:xfrm>
                <a:off x="473890" y="231774"/>
                <a:ext cx="11545582" cy="2108298"/>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dirty="0">
                    <a:solidFill>
                      <a:schemeClr val="tx1"/>
                    </a:solidFill>
                    <a:latin typeface="+mj-lt"/>
                  </a:rPr>
                  <a:t>When estimating the benefits of a policy intervention, we want to know the causal effect of the policy on the outcome of interest. In this simple representation, </a:t>
                </a:r>
                <a14:m>
                  <m:oMath xmlns:m="http://schemas.openxmlformats.org/officeDocument/2006/math">
                    <m:r>
                      <a:rPr lang="en-US" b="0" i="1" smtClean="0">
                        <a:solidFill>
                          <a:schemeClr val="tx1"/>
                        </a:solidFill>
                        <a:latin typeface="Cambria Math" panose="02040503050406030204" pitchFamily="18" charset="0"/>
                      </a:rPr>
                      <m:t>𝛿</m:t>
                    </m:r>
                  </m:oMath>
                </a14:m>
                <a:r>
                  <a:rPr lang="en-US" dirty="0">
                    <a:solidFill>
                      <a:schemeClr val="tx1"/>
                    </a:solidFill>
                    <a:latin typeface="+mj-lt"/>
                  </a:rPr>
                  <a:t> would be the effect of cleanup on </a:t>
                </a:r>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oMath>
                </a14:m>
                <a:endParaRPr lang="en-US" dirty="0">
                  <a:solidFill>
                    <a:schemeClr val="tx1"/>
                  </a:solidFill>
                  <a:latin typeface="+mj-lt"/>
                </a:endParaRPr>
              </a:p>
              <a:p>
                <a:endParaRPr lang="en-US"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𝑿</m:t>
                      </m:r>
                      <m:r>
                        <a:rPr lang="en-US" b="0" i="1" smtClean="0">
                          <a:solidFill>
                            <a:schemeClr val="tx1"/>
                          </a:solidFill>
                          <a:latin typeface="Cambria Math" panose="02040503050406030204" pitchFamily="18" charset="0"/>
                        </a:rPr>
                        <m:t>𝛽</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𝛿</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𝐶𝑙𝑒𝑎𝑛𝑢𝑝</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𝜙</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𝜀</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oMath>
                  </m:oMathPara>
                </a14:m>
                <a:endParaRPr lang="en-US" dirty="0">
                  <a:solidFill>
                    <a:schemeClr val="tx1"/>
                  </a:solidFill>
                  <a:latin typeface="+mj-lt"/>
                </a:endParaRPr>
              </a:p>
              <a:p>
                <a:endParaRPr lang="en-US" dirty="0">
                  <a:solidFill>
                    <a:schemeClr val="tx1"/>
                  </a:solidFill>
                  <a:latin typeface="+mj-lt"/>
                </a:endParaRPr>
              </a:p>
              <a:p>
                <a:r>
                  <a:rPr lang="en-US" dirty="0">
                    <a:solidFill>
                      <a:schemeClr val="tx1"/>
                    </a:solidFill>
                    <a:latin typeface="+mj-lt"/>
                  </a:rPr>
                  <a:t>Imagine a policy being proposed to clean up the Cuyahoga River, what are possible outcomes of interest?  </a:t>
                </a:r>
              </a:p>
            </p:txBody>
          </p:sp>
        </mc:Choice>
        <mc:Fallback>
          <p:sp>
            <p:nvSpPr>
              <p:cNvPr id="8" name="Title 2">
                <a:extLst>
                  <a:ext uri="{FF2B5EF4-FFF2-40B4-BE49-F238E27FC236}">
                    <a16:creationId xmlns:a16="http://schemas.microsoft.com/office/drawing/2014/main" id="{363A6E82-AC88-40FF-8D05-2549474AF673}"/>
                  </a:ext>
                </a:extLst>
              </p:cNvPr>
              <p:cNvSpPr txBox="1">
                <a:spLocks noRot="1" noChangeAspect="1" noMove="1" noResize="1" noEditPoints="1" noAdjustHandles="1" noChangeArrowheads="1" noChangeShapeType="1" noTextEdit="1"/>
              </p:cNvSpPr>
              <p:nvPr/>
            </p:nvSpPr>
            <p:spPr>
              <a:xfrm>
                <a:off x="473890" y="231774"/>
                <a:ext cx="11545582" cy="2108298"/>
              </a:xfrm>
              <a:prstGeom prst="rect">
                <a:avLst/>
              </a:prstGeom>
              <a:blipFill>
                <a:blip r:embed="rId4"/>
                <a:stretch>
                  <a:fillRect l="-686" b="-578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D4B0BB9-9122-41E3-B8AC-5EB6BF9B7568}"/>
              </a:ext>
            </a:extLst>
          </p:cNvPr>
          <p:cNvPicPr>
            <a:picLocks noChangeAspect="1"/>
          </p:cNvPicPr>
          <p:nvPr/>
        </p:nvPicPr>
        <p:blipFill>
          <a:blip r:embed="rId5"/>
          <a:stretch>
            <a:fillRect/>
          </a:stretch>
        </p:blipFill>
        <p:spPr>
          <a:xfrm>
            <a:off x="163183" y="2374578"/>
            <a:ext cx="6466218" cy="3718303"/>
          </a:xfrm>
          <a:prstGeom prst="rect">
            <a:avLst/>
          </a:prstGeom>
        </p:spPr>
      </p:pic>
      <p:sp>
        <p:nvSpPr>
          <p:cNvPr id="10" name="TextBox 9">
            <a:extLst>
              <a:ext uri="{FF2B5EF4-FFF2-40B4-BE49-F238E27FC236}">
                <a16:creationId xmlns:a16="http://schemas.microsoft.com/office/drawing/2014/main" id="{9618D731-B42D-4F24-957F-613802B3C3BC}"/>
              </a:ext>
            </a:extLst>
          </p:cNvPr>
          <p:cNvSpPr txBox="1"/>
          <p:nvPr/>
        </p:nvSpPr>
        <p:spPr>
          <a:xfrm>
            <a:off x="163183" y="6021232"/>
            <a:ext cx="2280843" cy="369332"/>
          </a:xfrm>
          <a:prstGeom prst="rect">
            <a:avLst/>
          </a:prstGeom>
          <a:noFill/>
        </p:spPr>
        <p:txBody>
          <a:bodyPr wrap="square" rtlCol="0">
            <a:spAutoFit/>
          </a:bodyPr>
          <a:lstStyle/>
          <a:p>
            <a:r>
              <a:rPr lang="en-US" i="1" dirty="0"/>
              <a:t>Source: </a:t>
            </a:r>
            <a:r>
              <a:rPr lang="en-US" i="1" dirty="0">
                <a:hlinkClick r:id="rId6"/>
              </a:rPr>
              <a:t>history.com</a:t>
            </a:r>
            <a:endParaRPr lang="en-US" i="1" dirty="0"/>
          </a:p>
        </p:txBody>
      </p:sp>
      <mc:AlternateContent xmlns:mc="http://schemas.openxmlformats.org/markup-compatibility/2006" xmlns:a14="http://schemas.microsoft.com/office/drawing/2010/main">
        <mc:Choice Requires="a14">
          <p:sp>
            <p:nvSpPr>
              <p:cNvPr id="6" name="Title 2">
                <a:extLst>
                  <a:ext uri="{FF2B5EF4-FFF2-40B4-BE49-F238E27FC236}">
                    <a16:creationId xmlns:a16="http://schemas.microsoft.com/office/drawing/2014/main" id="{DC2EBD16-332C-49CF-9145-F26278F551B8}"/>
                  </a:ext>
                </a:extLst>
              </p:cNvPr>
              <p:cNvSpPr txBox="1">
                <a:spLocks/>
              </p:cNvSpPr>
              <p:nvPr/>
            </p:nvSpPr>
            <p:spPr>
              <a:xfrm>
                <a:off x="6888792" y="2802982"/>
                <a:ext cx="4756394" cy="307135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14:m>
                  <m:oMath xmlns:m="http://schemas.openxmlformats.org/officeDocument/2006/math">
                    <m:r>
                      <a:rPr lang="en-US" i="1" dirty="0" smtClean="0">
                        <a:solidFill>
                          <a:schemeClr val="tx1"/>
                        </a:solidFill>
                        <a:latin typeface="Cambria Math" panose="02040503050406030204" pitchFamily="18" charset="0"/>
                      </a:rPr>
                      <m:t>𝑌</m:t>
                    </m:r>
                    <m:r>
                      <a:rPr lang="en-US" b="0" i="1" dirty="0" smtClean="0">
                        <a:solidFill>
                          <a:schemeClr val="tx1"/>
                        </a:solidFill>
                        <a:latin typeface="Cambria Math" panose="02040503050406030204" pitchFamily="18" charset="0"/>
                      </a:rPr>
                      <m:t>=</m:t>
                    </m:r>
                  </m:oMath>
                </a14:m>
                <a:r>
                  <a:rPr lang="en-US" dirty="0">
                    <a:solidFill>
                      <a:schemeClr val="tx1"/>
                    </a:solidFill>
                    <a:latin typeface="+mj-lt"/>
                  </a:rPr>
                  <a:t> 	</a:t>
                </a: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r>
                  <a:rPr lang="en-US" dirty="0">
                    <a:solidFill>
                      <a:schemeClr val="tx1"/>
                    </a:solidFill>
                    <a:latin typeface="+mj-lt"/>
                  </a:rPr>
                  <a:t>	</a:t>
                </a:r>
              </a:p>
              <a:p>
                <a:endParaRPr lang="en-US" dirty="0">
                  <a:solidFill>
                    <a:schemeClr val="tx1"/>
                  </a:solidFill>
                  <a:latin typeface="+mj-lt"/>
                </a:endParaRPr>
              </a:p>
            </p:txBody>
          </p:sp>
        </mc:Choice>
        <mc:Fallback xmlns="">
          <p:sp>
            <p:nvSpPr>
              <p:cNvPr id="6" name="Title 2">
                <a:extLst>
                  <a:ext uri="{FF2B5EF4-FFF2-40B4-BE49-F238E27FC236}">
                    <a16:creationId xmlns:a16="http://schemas.microsoft.com/office/drawing/2014/main" id="{DC2EBD16-332C-49CF-9145-F26278F551B8}"/>
                  </a:ext>
                </a:extLst>
              </p:cNvPr>
              <p:cNvSpPr txBox="1">
                <a:spLocks noRot="1" noChangeAspect="1" noMove="1" noResize="1" noEditPoints="1" noAdjustHandles="1" noChangeArrowheads="1" noChangeShapeType="1" noTextEdit="1"/>
              </p:cNvSpPr>
              <p:nvPr/>
            </p:nvSpPr>
            <p:spPr>
              <a:xfrm>
                <a:off x="6888792" y="2802982"/>
                <a:ext cx="4756394" cy="3071356"/>
              </a:xfrm>
              <a:prstGeom prst="rect">
                <a:avLst/>
              </a:prstGeom>
              <a:blipFill>
                <a:blip r:embed="rId7"/>
                <a:stretch>
                  <a:fillRect l="-256" t="-377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11951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itle 2">
                <a:extLst>
                  <a:ext uri="{FF2B5EF4-FFF2-40B4-BE49-F238E27FC236}">
                    <a16:creationId xmlns:a16="http://schemas.microsoft.com/office/drawing/2014/main" id="{363A6E82-AC88-40FF-8D05-2549474AF673}"/>
                  </a:ext>
                </a:extLst>
              </p:cNvPr>
              <p:cNvSpPr txBox="1">
                <a:spLocks/>
              </p:cNvSpPr>
              <p:nvPr/>
            </p:nvSpPr>
            <p:spPr>
              <a:xfrm>
                <a:off x="392783" y="228601"/>
                <a:ext cx="11545582" cy="2108298"/>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dirty="0">
                    <a:solidFill>
                      <a:schemeClr val="tx1"/>
                    </a:solidFill>
                    <a:latin typeface="+mj-lt"/>
                  </a:rPr>
                  <a:t>When estimating the benefits of a policy intervention, we want to know the causal effect of the policy on the outcome of interest. In this simple representation, </a:t>
                </a:r>
                <a14:m>
                  <m:oMath xmlns:m="http://schemas.openxmlformats.org/officeDocument/2006/math">
                    <m:r>
                      <a:rPr lang="en-US" b="0" i="1" smtClean="0">
                        <a:solidFill>
                          <a:schemeClr val="tx1"/>
                        </a:solidFill>
                        <a:latin typeface="Cambria Math" panose="02040503050406030204" pitchFamily="18" charset="0"/>
                      </a:rPr>
                      <m:t>𝛿</m:t>
                    </m:r>
                  </m:oMath>
                </a14:m>
                <a:r>
                  <a:rPr lang="en-US" dirty="0">
                    <a:solidFill>
                      <a:schemeClr val="tx1"/>
                    </a:solidFill>
                    <a:latin typeface="+mj-lt"/>
                  </a:rPr>
                  <a:t> would be the effect of cleanup on </a:t>
                </a:r>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oMath>
                </a14:m>
                <a:endParaRPr lang="en-US" dirty="0">
                  <a:solidFill>
                    <a:schemeClr val="tx1"/>
                  </a:solidFill>
                  <a:latin typeface="+mj-lt"/>
                </a:endParaRPr>
              </a:p>
              <a:p>
                <a:endParaRPr lang="en-US"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𝑿</m:t>
                      </m:r>
                      <m:r>
                        <a:rPr lang="en-US" b="0" i="1" smtClean="0">
                          <a:solidFill>
                            <a:schemeClr val="tx1"/>
                          </a:solidFill>
                          <a:latin typeface="Cambria Math" panose="02040503050406030204" pitchFamily="18" charset="0"/>
                        </a:rPr>
                        <m:t>𝛽</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𝛿</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𝐶𝑙𝑒𝑎𝑛𝑢𝑝</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𝜙</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𝜀</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oMath>
                  </m:oMathPara>
                </a14:m>
                <a:endParaRPr lang="en-US" dirty="0">
                  <a:solidFill>
                    <a:schemeClr val="tx1"/>
                  </a:solidFill>
                  <a:latin typeface="+mj-lt"/>
                </a:endParaRPr>
              </a:p>
              <a:p>
                <a:endParaRPr lang="en-US" dirty="0">
                  <a:solidFill>
                    <a:schemeClr val="tx1"/>
                  </a:solidFill>
                  <a:latin typeface="+mj-lt"/>
                </a:endParaRPr>
              </a:p>
              <a:p>
                <a:r>
                  <a:rPr lang="en-US" dirty="0">
                    <a:solidFill>
                      <a:schemeClr val="tx1"/>
                    </a:solidFill>
                    <a:latin typeface="+mj-lt"/>
                  </a:rPr>
                  <a:t>Imagine a policy being proposed to clean up the Cuyahoga River, what are possible outcomes of interest?  </a:t>
                </a:r>
              </a:p>
            </p:txBody>
          </p:sp>
        </mc:Choice>
        <mc:Fallback xmlns="">
          <p:sp>
            <p:nvSpPr>
              <p:cNvPr id="8" name="Title 2">
                <a:extLst>
                  <a:ext uri="{FF2B5EF4-FFF2-40B4-BE49-F238E27FC236}">
                    <a16:creationId xmlns:a16="http://schemas.microsoft.com/office/drawing/2014/main" id="{363A6E82-AC88-40FF-8D05-2549474AF673}"/>
                  </a:ext>
                </a:extLst>
              </p:cNvPr>
              <p:cNvSpPr txBox="1">
                <a:spLocks noRot="1" noChangeAspect="1" noMove="1" noResize="1" noEditPoints="1" noAdjustHandles="1" noChangeArrowheads="1" noChangeShapeType="1" noTextEdit="1"/>
              </p:cNvSpPr>
              <p:nvPr/>
            </p:nvSpPr>
            <p:spPr>
              <a:xfrm>
                <a:off x="392783" y="228601"/>
                <a:ext cx="11545582" cy="2108298"/>
              </a:xfrm>
              <a:prstGeom prst="rect">
                <a:avLst/>
              </a:prstGeom>
              <a:blipFill>
                <a:blip r:embed="rId4"/>
                <a:stretch>
                  <a:fillRect l="-686" b="-608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D4B0BB9-9122-41E3-B8AC-5EB6BF9B7568}"/>
              </a:ext>
            </a:extLst>
          </p:cNvPr>
          <p:cNvPicPr>
            <a:picLocks noChangeAspect="1"/>
          </p:cNvPicPr>
          <p:nvPr/>
        </p:nvPicPr>
        <p:blipFill>
          <a:blip r:embed="rId5"/>
          <a:stretch>
            <a:fillRect/>
          </a:stretch>
        </p:blipFill>
        <p:spPr>
          <a:xfrm>
            <a:off x="163183" y="2374578"/>
            <a:ext cx="6466218" cy="3718303"/>
          </a:xfrm>
          <a:prstGeom prst="rect">
            <a:avLst/>
          </a:prstGeom>
        </p:spPr>
      </p:pic>
      <p:sp>
        <p:nvSpPr>
          <p:cNvPr id="10" name="TextBox 9">
            <a:extLst>
              <a:ext uri="{FF2B5EF4-FFF2-40B4-BE49-F238E27FC236}">
                <a16:creationId xmlns:a16="http://schemas.microsoft.com/office/drawing/2014/main" id="{9618D731-B42D-4F24-957F-613802B3C3BC}"/>
              </a:ext>
            </a:extLst>
          </p:cNvPr>
          <p:cNvSpPr txBox="1"/>
          <p:nvPr/>
        </p:nvSpPr>
        <p:spPr>
          <a:xfrm>
            <a:off x="163183" y="6021232"/>
            <a:ext cx="2280843" cy="369332"/>
          </a:xfrm>
          <a:prstGeom prst="rect">
            <a:avLst/>
          </a:prstGeom>
          <a:noFill/>
        </p:spPr>
        <p:txBody>
          <a:bodyPr wrap="square" rtlCol="0">
            <a:spAutoFit/>
          </a:bodyPr>
          <a:lstStyle/>
          <a:p>
            <a:r>
              <a:rPr lang="en-US" i="1" dirty="0"/>
              <a:t>Source: </a:t>
            </a:r>
            <a:r>
              <a:rPr lang="en-US" i="1" dirty="0">
                <a:hlinkClick r:id="rId6"/>
              </a:rPr>
              <a:t>history.com</a:t>
            </a:r>
            <a:endParaRPr lang="en-US" i="1" dirty="0"/>
          </a:p>
        </p:txBody>
      </p:sp>
      <mc:AlternateContent xmlns:mc="http://schemas.openxmlformats.org/markup-compatibility/2006">
        <mc:Choice xmlns:a14="http://schemas.microsoft.com/office/drawing/2010/main" Requires="a14">
          <p:sp>
            <p:nvSpPr>
              <p:cNvPr id="6" name="Title 2">
                <a:extLst>
                  <a:ext uri="{FF2B5EF4-FFF2-40B4-BE49-F238E27FC236}">
                    <a16:creationId xmlns:a16="http://schemas.microsoft.com/office/drawing/2014/main" id="{DC2EBD16-332C-49CF-9145-F26278F551B8}"/>
                  </a:ext>
                </a:extLst>
              </p:cNvPr>
              <p:cNvSpPr txBox="1">
                <a:spLocks/>
              </p:cNvSpPr>
              <p:nvPr/>
            </p:nvSpPr>
            <p:spPr>
              <a:xfrm>
                <a:off x="6918772" y="2613827"/>
                <a:ext cx="4756394" cy="307135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14:m>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𝑌</m:t>
                        </m:r>
                      </m:e>
                      <m:sub>
                        <m:r>
                          <a:rPr lang="en-US" b="0" i="1" dirty="0" smtClean="0">
                            <a:solidFill>
                              <a:schemeClr val="tx1"/>
                            </a:solidFill>
                            <a:latin typeface="Cambria Math" panose="02040503050406030204" pitchFamily="18" charset="0"/>
                          </a:rPr>
                          <m:t>𝑖</m:t>
                        </m:r>
                      </m:sub>
                    </m:sSub>
                    <m:r>
                      <a:rPr lang="en-US" b="0" i="1" dirty="0" smtClean="0">
                        <a:solidFill>
                          <a:schemeClr val="tx1"/>
                        </a:solidFill>
                        <a:latin typeface="Cambria Math" panose="02040503050406030204" pitchFamily="18" charset="0"/>
                      </a:rPr>
                      <m:t>≡</m:t>
                    </m:r>
                  </m:oMath>
                </a14:m>
                <a:r>
                  <a:rPr lang="en-US" dirty="0">
                    <a:solidFill>
                      <a:schemeClr val="tx1"/>
                    </a:solidFill>
                    <a:latin typeface="+mj-lt"/>
                  </a:rPr>
                  <a:t> 	1. Water Quality Index</a:t>
                </a:r>
              </a:p>
              <a:p>
                <a:r>
                  <a:rPr lang="en-US" dirty="0">
                    <a:solidFill>
                      <a:schemeClr val="tx1"/>
                    </a:solidFill>
                    <a:latin typeface="+mj-lt"/>
                  </a:rPr>
                  <a:t>	2. Ecological Health</a:t>
                </a:r>
              </a:p>
              <a:p>
                <a:r>
                  <a:rPr lang="en-US" dirty="0">
                    <a:solidFill>
                      <a:schemeClr val="tx1"/>
                    </a:solidFill>
                    <a:latin typeface="+mj-lt"/>
                  </a:rPr>
                  <a:t>	3. Human Health</a:t>
                </a:r>
              </a:p>
              <a:p>
                <a:r>
                  <a:rPr lang="en-US" dirty="0">
                    <a:solidFill>
                      <a:schemeClr val="tx1"/>
                    </a:solidFill>
                    <a:latin typeface="+mj-lt"/>
                  </a:rPr>
                  <a:t>	4. Pr(lighting the river on fire)</a:t>
                </a: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r>
                  <a:rPr lang="en-US" dirty="0">
                    <a:solidFill>
                      <a:schemeClr val="tx1"/>
                    </a:solidFill>
                    <a:latin typeface="+mj-lt"/>
                  </a:rPr>
                  <a:t>Whatever the outcome might be, we want to know that </a:t>
                </a:r>
                <a14:m>
                  <m:oMath xmlns:m="http://schemas.openxmlformats.org/officeDocument/2006/math">
                    <m:r>
                      <a:rPr lang="en-US" b="0" i="1" smtClean="0">
                        <a:solidFill>
                          <a:schemeClr val="tx1"/>
                        </a:solidFill>
                        <a:latin typeface="Cambria Math" panose="02040503050406030204" pitchFamily="18" charset="0"/>
                      </a:rPr>
                      <m:t>𝛿</m:t>
                    </m:r>
                  </m:oMath>
                </a14:m>
                <a:r>
                  <a:rPr lang="en-US" dirty="0">
                    <a:solidFill>
                      <a:schemeClr val="tx1"/>
                    </a:solidFill>
                    <a:latin typeface="+mj-lt"/>
                  </a:rPr>
                  <a:t> is the best unbiased estimate of the effect of </a:t>
                </a:r>
                <a14:m>
                  <m:oMath xmlns:m="http://schemas.openxmlformats.org/officeDocument/2006/math">
                    <m:r>
                      <a:rPr lang="en-US" b="0" i="1" smtClean="0">
                        <a:solidFill>
                          <a:schemeClr val="tx1"/>
                        </a:solidFill>
                        <a:latin typeface="Cambria Math" panose="02040503050406030204" pitchFamily="18" charset="0"/>
                      </a:rPr>
                      <m:t>𝑐𝑙𝑒𝑎𝑛𝑢𝑝</m:t>
                    </m:r>
                  </m:oMath>
                </a14:m>
                <a:r>
                  <a:rPr lang="en-US" dirty="0">
                    <a:solidFill>
                      <a:schemeClr val="tx1"/>
                    </a:solidFill>
                    <a:latin typeface="+mj-lt"/>
                  </a:rPr>
                  <a:t> on </a:t>
                </a:r>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oMath>
                </a14:m>
                <a:endParaRPr lang="en-US" dirty="0">
                  <a:solidFill>
                    <a:schemeClr val="tx1"/>
                  </a:solidFill>
                  <a:latin typeface="+mj-lt"/>
                </a:endParaRPr>
              </a:p>
              <a:p>
                <a:r>
                  <a:rPr lang="en-US" dirty="0">
                    <a:solidFill>
                      <a:schemeClr val="tx1"/>
                    </a:solidFill>
                    <a:latin typeface="+mj-lt"/>
                  </a:rPr>
                  <a:t>	</a:t>
                </a:r>
              </a:p>
              <a:p>
                <a:endParaRPr lang="en-US" dirty="0">
                  <a:solidFill>
                    <a:schemeClr val="tx1"/>
                  </a:solidFill>
                  <a:latin typeface="+mj-lt"/>
                </a:endParaRPr>
              </a:p>
            </p:txBody>
          </p:sp>
        </mc:Choice>
        <mc:Fallback>
          <p:sp>
            <p:nvSpPr>
              <p:cNvPr id="6" name="Title 2">
                <a:extLst>
                  <a:ext uri="{FF2B5EF4-FFF2-40B4-BE49-F238E27FC236}">
                    <a16:creationId xmlns:a16="http://schemas.microsoft.com/office/drawing/2014/main" id="{DC2EBD16-332C-49CF-9145-F26278F551B8}"/>
                  </a:ext>
                </a:extLst>
              </p:cNvPr>
              <p:cNvSpPr txBox="1">
                <a:spLocks noRot="1" noChangeAspect="1" noMove="1" noResize="1" noEditPoints="1" noAdjustHandles="1" noChangeArrowheads="1" noChangeShapeType="1" noTextEdit="1"/>
              </p:cNvSpPr>
              <p:nvPr/>
            </p:nvSpPr>
            <p:spPr>
              <a:xfrm>
                <a:off x="6918772" y="2613827"/>
                <a:ext cx="4756394" cy="3071356"/>
              </a:xfrm>
              <a:prstGeom prst="rect">
                <a:avLst/>
              </a:prstGeom>
              <a:blipFill>
                <a:blip r:embed="rId7"/>
                <a:stretch>
                  <a:fillRect l="-1667" t="-397" r="-141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963327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21602</TotalTime>
  <Words>2756</Words>
  <Application>Microsoft Office PowerPoint</Application>
  <PresentationFormat>Widescreen</PresentationFormat>
  <Paragraphs>329</Paragraphs>
  <Slides>42</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Reminders</vt:lpstr>
      <vt:lpstr>On reading academic econ articles…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Theising, Adam</cp:lastModifiedBy>
  <cp:revision>618</cp:revision>
  <dcterms:created xsi:type="dcterms:W3CDTF">2018-08-24T16:58:07Z</dcterms:created>
  <dcterms:modified xsi:type="dcterms:W3CDTF">2023-09-04T21:31:34Z</dcterms:modified>
</cp:coreProperties>
</file>