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5" r:id="rId2"/>
    <p:sldId id="428" r:id="rId3"/>
    <p:sldId id="492" r:id="rId4"/>
    <p:sldId id="493" r:id="rId5"/>
    <p:sldId id="467" r:id="rId6"/>
    <p:sldId id="495" r:id="rId7"/>
    <p:sldId id="494" r:id="rId8"/>
    <p:sldId id="470" r:id="rId9"/>
    <p:sldId id="405" r:id="rId10"/>
    <p:sldId id="496" r:id="rId11"/>
    <p:sldId id="497" r:id="rId12"/>
    <p:sldId id="469" r:id="rId13"/>
    <p:sldId id="498" r:id="rId14"/>
    <p:sldId id="500" r:id="rId15"/>
    <p:sldId id="379" r:id="rId16"/>
    <p:sldId id="471" r:id="rId17"/>
    <p:sldId id="472" r:id="rId18"/>
    <p:sldId id="477" r:id="rId19"/>
    <p:sldId id="478" r:id="rId20"/>
    <p:sldId id="479" r:id="rId21"/>
    <p:sldId id="480" r:id="rId22"/>
    <p:sldId id="476" r:id="rId23"/>
    <p:sldId id="504" r:id="rId24"/>
    <p:sldId id="505" r:id="rId25"/>
    <p:sldId id="501" r:id="rId26"/>
    <p:sldId id="502" r:id="rId27"/>
    <p:sldId id="503" r:id="rId28"/>
    <p:sldId id="481" r:id="rId29"/>
    <p:sldId id="482" r:id="rId30"/>
    <p:sldId id="483" r:id="rId31"/>
    <p:sldId id="473" r:id="rId32"/>
    <p:sldId id="474" r:id="rId33"/>
    <p:sldId id="475" r:id="rId34"/>
    <p:sldId id="484" r:id="rId35"/>
    <p:sldId id="486" r:id="rId36"/>
    <p:sldId id="487" r:id="rId37"/>
    <p:sldId id="488" r:id="rId38"/>
    <p:sldId id="489" r:id="rId39"/>
    <p:sldId id="490" r:id="rId40"/>
    <p:sldId id="491" r:id="rId41"/>
    <p:sldId id="4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492"/>
            <p14:sldId id="493"/>
            <p14:sldId id="467"/>
            <p14:sldId id="495"/>
            <p14:sldId id="494"/>
            <p14:sldId id="470"/>
            <p14:sldId id="405"/>
            <p14:sldId id="496"/>
            <p14:sldId id="497"/>
            <p14:sldId id="469"/>
            <p14:sldId id="498"/>
            <p14:sldId id="500"/>
            <p14:sldId id="379"/>
            <p14:sldId id="471"/>
            <p14:sldId id="472"/>
            <p14:sldId id="477"/>
            <p14:sldId id="478"/>
            <p14:sldId id="479"/>
            <p14:sldId id="480"/>
            <p14:sldId id="476"/>
            <p14:sldId id="504"/>
            <p14:sldId id="505"/>
            <p14:sldId id="501"/>
            <p14:sldId id="502"/>
            <p14:sldId id="503"/>
            <p14:sldId id="481"/>
            <p14:sldId id="482"/>
            <p14:sldId id="483"/>
            <p14:sldId id="473"/>
            <p14:sldId id="474"/>
            <p14:sldId id="475"/>
            <p14:sldId id="484"/>
            <p14:sldId id="486"/>
            <p14:sldId id="487"/>
            <p14:sldId id="488"/>
            <p14:sldId id="489"/>
            <p14:sldId id="490"/>
            <p14:sldId id="491"/>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6" autoAdjust="0"/>
    <p:restoredTop sz="84129" autoAdjust="0"/>
  </p:normalViewPr>
  <p:slideViewPr>
    <p:cSldViewPr snapToGrid="0">
      <p:cViewPr varScale="1">
        <p:scale>
          <a:sx n="64" d="100"/>
          <a:sy n="64" d="100"/>
        </p:scale>
        <p:origin x="996" y="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Parthum, Bryan" userId="0944d42a-0297-47b7-847f-b5cd4d2f087f" providerId="ADAL" clId="{90A99638-78E0-42BB-8D3E-C060976E3379}"/>
    <pc:docChg chg="undo redo custSel addSld delSld modSld sldOrd modMainMaster modSection">
      <pc:chgData name="Parthum, Bryan" userId="0944d42a-0297-47b7-847f-b5cd4d2f087f" providerId="ADAL" clId="{90A99638-78E0-42BB-8D3E-C060976E3379}" dt="2022-09-14T19:14:06.038" v="6627" actId="20577"/>
      <pc:docMkLst>
        <pc:docMk/>
      </pc:docMkLst>
      <pc:sldChg chg="add del ord">
        <pc:chgData name="Parthum, Bryan" userId="0944d42a-0297-47b7-847f-b5cd4d2f087f" providerId="ADAL" clId="{90A99638-78E0-42BB-8D3E-C060976E3379}" dt="2022-09-14T01:41:56.733" v="2638" actId="47"/>
        <pc:sldMkLst>
          <pc:docMk/>
          <pc:sldMk cId="1444489967" sldId="256"/>
        </pc:sldMkLst>
      </pc:sldChg>
      <pc:sldChg chg="modSp mod">
        <pc:chgData name="Parthum, Bryan" userId="0944d42a-0297-47b7-847f-b5cd4d2f087f" providerId="ADAL" clId="{90A99638-78E0-42BB-8D3E-C060976E3379}" dt="2022-09-13T19:55:23.589" v="144" actId="6549"/>
        <pc:sldMkLst>
          <pc:docMk/>
          <pc:sldMk cId="2768470357" sldId="315"/>
        </pc:sldMkLst>
        <pc:spChg chg="mod">
          <ac:chgData name="Parthum, Bryan" userId="0944d42a-0297-47b7-847f-b5cd4d2f087f" providerId="ADAL" clId="{90A99638-78E0-42BB-8D3E-C060976E3379}" dt="2022-09-13T19:55:23.589" v="144" actId="6549"/>
          <ac:spMkLst>
            <pc:docMk/>
            <pc:sldMk cId="2768470357" sldId="315"/>
            <ac:spMk id="7" creationId="{00000000-0000-0000-0000-000000000000}"/>
          </ac:spMkLst>
        </pc:spChg>
      </pc:sldChg>
      <pc:sldChg chg="modSp mod">
        <pc:chgData name="Parthum, Bryan" userId="0944d42a-0297-47b7-847f-b5cd4d2f087f" providerId="ADAL" clId="{90A99638-78E0-42BB-8D3E-C060976E3379}" dt="2022-09-14T19:05:17.317" v="6116" actId="1076"/>
        <pc:sldMkLst>
          <pc:docMk/>
          <pc:sldMk cId="107512449" sldId="379"/>
        </pc:sldMkLst>
        <pc:spChg chg="mod">
          <ac:chgData name="Parthum, Bryan" userId="0944d42a-0297-47b7-847f-b5cd4d2f087f" providerId="ADAL" clId="{90A99638-78E0-42BB-8D3E-C060976E3379}" dt="2022-09-14T19:05:17.317" v="6116" actId="1076"/>
          <ac:spMkLst>
            <pc:docMk/>
            <pc:sldMk cId="107512449" sldId="379"/>
            <ac:spMk id="6" creationId="{62886FA5-F147-476F-962C-F8F29C058435}"/>
          </ac:spMkLst>
        </pc:spChg>
        <pc:spChg chg="mod">
          <ac:chgData name="Parthum, Bryan" userId="0944d42a-0297-47b7-847f-b5cd4d2f087f" providerId="ADAL" clId="{90A99638-78E0-42BB-8D3E-C060976E3379}" dt="2022-09-14T17:56:10.563" v="3687" actId="20577"/>
          <ac:spMkLst>
            <pc:docMk/>
            <pc:sldMk cId="107512449" sldId="379"/>
            <ac:spMk id="10" creationId="{E863E88C-22ED-47CC-B17C-6B97A3611646}"/>
          </ac:spMkLst>
        </pc:spChg>
      </pc:sldChg>
      <pc:sldChg chg="addSp delSp modSp mod">
        <pc:chgData name="Parthum, Bryan" userId="0944d42a-0297-47b7-847f-b5cd4d2f087f" providerId="ADAL" clId="{90A99638-78E0-42BB-8D3E-C060976E3379}" dt="2022-09-14T19:04:35.769" v="6108" actId="20577"/>
        <pc:sldMkLst>
          <pc:docMk/>
          <pc:sldMk cId="1476872319" sldId="405"/>
        </pc:sldMkLst>
        <pc:spChg chg="mod">
          <ac:chgData name="Parthum, Bryan" userId="0944d42a-0297-47b7-847f-b5cd4d2f087f" providerId="ADAL" clId="{90A99638-78E0-42BB-8D3E-C060976E3379}" dt="2022-09-14T00:39:45.093" v="824" actId="6549"/>
          <ac:spMkLst>
            <pc:docMk/>
            <pc:sldMk cId="1476872319" sldId="405"/>
            <ac:spMk id="4" creationId="{C1CDDD3A-6F7E-466E-B3A8-A3BE44EA22C1}"/>
          </ac:spMkLst>
        </pc:spChg>
        <pc:spChg chg="add del mod">
          <ac:chgData name="Parthum, Bryan" userId="0944d42a-0297-47b7-847f-b5cd4d2f087f" providerId="ADAL" clId="{90A99638-78E0-42BB-8D3E-C060976E3379}" dt="2022-09-14T01:17:09.401" v="977" actId="478"/>
          <ac:spMkLst>
            <pc:docMk/>
            <pc:sldMk cId="1476872319" sldId="405"/>
            <ac:spMk id="22" creationId="{2F77E7C2-4F7D-48DD-B6AC-BADF6271104A}"/>
          </ac:spMkLst>
        </pc:spChg>
        <pc:spChg chg="add del mod">
          <ac:chgData name="Parthum, Bryan" userId="0944d42a-0297-47b7-847f-b5cd4d2f087f" providerId="ADAL" clId="{90A99638-78E0-42BB-8D3E-C060976E3379}" dt="2022-09-14T01:17:09.401" v="977" actId="478"/>
          <ac:spMkLst>
            <pc:docMk/>
            <pc:sldMk cId="1476872319" sldId="405"/>
            <ac:spMk id="29" creationId="{E1349C1F-543C-44EC-8AF1-3F2236E95E87}"/>
          </ac:spMkLst>
        </pc:spChg>
        <pc:spChg chg="add del mod">
          <ac:chgData name="Parthum, Bryan" userId="0944d42a-0297-47b7-847f-b5cd4d2f087f" providerId="ADAL" clId="{90A99638-78E0-42BB-8D3E-C060976E3379}" dt="2022-09-14T01:17:09.401" v="977" actId="478"/>
          <ac:spMkLst>
            <pc:docMk/>
            <pc:sldMk cId="1476872319" sldId="405"/>
            <ac:spMk id="30" creationId="{EB565B40-333D-4F42-ACFF-B59B81A49A77}"/>
          </ac:spMkLst>
        </pc:spChg>
        <pc:spChg chg="add del mod">
          <ac:chgData name="Parthum, Bryan" userId="0944d42a-0297-47b7-847f-b5cd4d2f087f" providerId="ADAL" clId="{90A99638-78E0-42BB-8D3E-C060976E3379}" dt="2022-09-14T01:17:09.401" v="977" actId="478"/>
          <ac:spMkLst>
            <pc:docMk/>
            <pc:sldMk cId="1476872319" sldId="405"/>
            <ac:spMk id="31" creationId="{2A70BA29-9B91-4BAE-823A-896831518AA9}"/>
          </ac:spMkLst>
        </pc:spChg>
        <pc:spChg chg="add del mod">
          <ac:chgData name="Parthum, Bryan" userId="0944d42a-0297-47b7-847f-b5cd4d2f087f" providerId="ADAL" clId="{90A99638-78E0-42BB-8D3E-C060976E3379}" dt="2022-09-14T01:17:09.401" v="977" actId="478"/>
          <ac:spMkLst>
            <pc:docMk/>
            <pc:sldMk cId="1476872319" sldId="405"/>
            <ac:spMk id="32" creationId="{A250BE9E-F2D3-4CAA-94B3-03775C8FF7C2}"/>
          </ac:spMkLst>
        </pc:spChg>
        <pc:spChg chg="add del mod">
          <ac:chgData name="Parthum, Bryan" userId="0944d42a-0297-47b7-847f-b5cd4d2f087f" providerId="ADAL" clId="{90A99638-78E0-42BB-8D3E-C060976E3379}" dt="2022-09-14T01:17:12.870" v="978" actId="478"/>
          <ac:spMkLst>
            <pc:docMk/>
            <pc:sldMk cId="1476872319" sldId="405"/>
            <ac:spMk id="33" creationId="{75E6798D-535A-46E0-9CFD-7CF5509AC768}"/>
          </ac:spMkLst>
        </pc:spChg>
        <pc:spChg chg="add del mod">
          <ac:chgData name="Parthum, Bryan" userId="0944d42a-0297-47b7-847f-b5cd4d2f087f" providerId="ADAL" clId="{90A99638-78E0-42BB-8D3E-C060976E3379}" dt="2022-09-14T01:21:39.947" v="1415" actId="478"/>
          <ac:spMkLst>
            <pc:docMk/>
            <pc:sldMk cId="1476872319" sldId="405"/>
            <ac:spMk id="35" creationId="{799F4649-9BEF-49C6-84F1-3731991C9804}"/>
          </ac:spMkLst>
        </pc:spChg>
        <pc:spChg chg="mod">
          <ac:chgData name="Parthum, Bryan" userId="0944d42a-0297-47b7-847f-b5cd4d2f087f" providerId="ADAL" clId="{90A99638-78E0-42BB-8D3E-C060976E3379}" dt="2022-09-14T19:04:11.900" v="6103" actId="1076"/>
          <ac:spMkLst>
            <pc:docMk/>
            <pc:sldMk cId="1476872319" sldId="405"/>
            <ac:spMk id="36" creationId="{34B90096-AE64-4839-815D-FB1FCFD8FDE6}"/>
          </ac:spMkLst>
        </pc:spChg>
        <pc:spChg chg="add del mod">
          <ac:chgData name="Parthum, Bryan" userId="0944d42a-0297-47b7-847f-b5cd4d2f087f" providerId="ADAL" clId="{90A99638-78E0-42BB-8D3E-C060976E3379}" dt="2022-09-14T01:16:56.133" v="975" actId="478"/>
          <ac:spMkLst>
            <pc:docMk/>
            <pc:sldMk cId="1476872319" sldId="405"/>
            <ac:spMk id="37" creationId="{E3C273D7-EF83-493A-8AB4-28E2168B5E14}"/>
          </ac:spMkLst>
        </pc:spChg>
        <pc:spChg chg="add mod">
          <ac:chgData name="Parthum, Bryan" userId="0944d42a-0297-47b7-847f-b5cd4d2f087f" providerId="ADAL" clId="{90A99638-78E0-42BB-8D3E-C060976E3379}" dt="2022-09-14T19:04:35.769" v="6108" actId="20577"/>
          <ac:spMkLst>
            <pc:docMk/>
            <pc:sldMk cId="1476872319" sldId="405"/>
            <ac:spMk id="38" creationId="{9B315883-7D99-4E7A-A684-438B1037F493}"/>
          </ac:spMkLst>
        </pc:spChg>
        <pc:picChg chg="add del mod">
          <ac:chgData name="Parthum, Bryan" userId="0944d42a-0297-47b7-847f-b5cd4d2f087f" providerId="ADAL" clId="{90A99638-78E0-42BB-8D3E-C060976E3379}" dt="2022-09-14T01:31:08.273" v="2083" actId="478"/>
          <ac:picMkLst>
            <pc:docMk/>
            <pc:sldMk cId="1476872319" sldId="405"/>
            <ac:picMk id="5" creationId="{D703F9EF-2DA0-4DC8-9B06-0D891B805803}"/>
          </ac:picMkLst>
        </pc:picChg>
        <pc:picChg chg="add mod">
          <ac:chgData name="Parthum, Bryan" userId="0944d42a-0297-47b7-847f-b5cd4d2f087f" providerId="ADAL" clId="{90A99638-78E0-42BB-8D3E-C060976E3379}" dt="2022-09-14T01:31:37.956" v="2098" actId="1076"/>
          <ac:picMkLst>
            <pc:docMk/>
            <pc:sldMk cId="1476872319" sldId="405"/>
            <ac:picMk id="6" creationId="{B8978DFF-286D-4C26-98FB-4D4C9EF3937A}"/>
          </ac:picMkLst>
        </pc:picChg>
        <pc:picChg chg="add del mod">
          <ac:chgData name="Parthum, Bryan" userId="0944d42a-0297-47b7-847f-b5cd4d2f087f" providerId="ADAL" clId="{90A99638-78E0-42BB-8D3E-C060976E3379}" dt="2022-09-14T01:31:19.079" v="2089" actId="478"/>
          <ac:picMkLst>
            <pc:docMk/>
            <pc:sldMk cId="1476872319" sldId="405"/>
            <ac:picMk id="7" creationId="{1127AE0D-3A00-4B64-84FA-96E7BB09DB92}"/>
          </ac:picMkLst>
        </pc:picChg>
        <pc:picChg chg="add del mod">
          <ac:chgData name="Parthum, Bryan" userId="0944d42a-0297-47b7-847f-b5cd4d2f087f" providerId="ADAL" clId="{90A99638-78E0-42BB-8D3E-C060976E3379}" dt="2022-09-14T01:31:23.333" v="2092" actId="478"/>
          <ac:picMkLst>
            <pc:docMk/>
            <pc:sldMk cId="1476872319" sldId="405"/>
            <ac:picMk id="9" creationId="{F8D32131-7FAE-4716-980F-82EAC2EA5A55}"/>
          </ac:picMkLst>
        </pc:picChg>
        <pc:picChg chg="add del mod">
          <ac:chgData name="Parthum, Bryan" userId="0944d42a-0297-47b7-847f-b5cd4d2f087f" providerId="ADAL" clId="{90A99638-78E0-42BB-8D3E-C060976E3379}" dt="2022-09-14T01:31:13.904" v="2086" actId="478"/>
          <ac:picMkLst>
            <pc:docMk/>
            <pc:sldMk cId="1476872319" sldId="405"/>
            <ac:picMk id="10" creationId="{639C9212-EC96-430B-A2EF-A6C3365A733A}"/>
          </ac:picMkLst>
        </pc:picChg>
        <pc:picChg chg="add del mod">
          <ac:chgData name="Parthum, Bryan" userId="0944d42a-0297-47b7-847f-b5cd4d2f087f" providerId="ADAL" clId="{90A99638-78E0-42BB-8D3E-C060976E3379}" dt="2022-09-14T01:10:43.569" v="879" actId="478"/>
          <ac:picMkLst>
            <pc:docMk/>
            <pc:sldMk cId="1476872319" sldId="405"/>
            <ac:picMk id="11" creationId="{0A75F253-6666-4943-8AE4-84BDBE58C979}"/>
          </ac:picMkLst>
        </pc:picChg>
        <pc:picChg chg="add mod">
          <ac:chgData name="Parthum, Bryan" userId="0944d42a-0297-47b7-847f-b5cd4d2f087f" providerId="ADAL" clId="{90A99638-78E0-42BB-8D3E-C060976E3379}" dt="2022-09-14T01:33:59.515" v="2128" actId="1076"/>
          <ac:picMkLst>
            <pc:docMk/>
            <pc:sldMk cId="1476872319" sldId="405"/>
            <ac:picMk id="17" creationId="{E489D701-01B6-47B4-9E4E-1A4FE655ADEC}"/>
          </ac:picMkLst>
        </pc:picChg>
        <pc:picChg chg="add mod">
          <ac:chgData name="Parthum, Bryan" userId="0944d42a-0297-47b7-847f-b5cd4d2f087f" providerId="ADAL" clId="{90A99638-78E0-42BB-8D3E-C060976E3379}" dt="2022-09-14T01:33:31.293" v="2123" actId="1076"/>
          <ac:picMkLst>
            <pc:docMk/>
            <pc:sldMk cId="1476872319" sldId="405"/>
            <ac:picMk id="18" creationId="{6909994E-3EBC-4879-BB26-2C9DE6F9DD8A}"/>
          </ac:picMkLst>
        </pc:picChg>
        <pc:picChg chg="add mod">
          <ac:chgData name="Parthum, Bryan" userId="0944d42a-0297-47b7-847f-b5cd4d2f087f" providerId="ADAL" clId="{90A99638-78E0-42BB-8D3E-C060976E3379}" dt="2022-09-14T01:33:52.889" v="2126" actId="1076"/>
          <ac:picMkLst>
            <pc:docMk/>
            <pc:sldMk cId="1476872319" sldId="405"/>
            <ac:picMk id="19" creationId="{47DC48F2-512A-42DF-8B5A-11491445D479}"/>
          </ac:picMkLst>
        </pc:picChg>
        <pc:picChg chg="add mod">
          <ac:chgData name="Parthum, Bryan" userId="0944d42a-0297-47b7-847f-b5cd4d2f087f" providerId="ADAL" clId="{90A99638-78E0-42BB-8D3E-C060976E3379}" dt="2022-09-14T01:21:57.228" v="1420" actId="1076"/>
          <ac:picMkLst>
            <pc:docMk/>
            <pc:sldMk cId="1476872319" sldId="405"/>
            <ac:picMk id="20" creationId="{E0C8AF27-C4C5-44BB-B780-17A015740898}"/>
          </ac:picMkLst>
        </pc:picChg>
        <pc:picChg chg="add mod">
          <ac:chgData name="Parthum, Bryan" userId="0944d42a-0297-47b7-847f-b5cd4d2f087f" providerId="ADAL" clId="{90A99638-78E0-42BB-8D3E-C060976E3379}" dt="2022-09-14T01:33:28.749" v="2122" actId="1076"/>
          <ac:picMkLst>
            <pc:docMk/>
            <pc:sldMk cId="1476872319" sldId="405"/>
            <ac:picMk id="21" creationId="{8A5551D0-CE3D-4E81-9A6B-283807FCBDC6}"/>
          </ac:picMkLst>
        </pc:picChg>
        <pc:picChg chg="add del mod">
          <ac:chgData name="Parthum, Bryan" userId="0944d42a-0297-47b7-847f-b5cd4d2f087f" providerId="ADAL" clId="{90A99638-78E0-42BB-8D3E-C060976E3379}" dt="2022-09-14T01:17:09.401" v="977" actId="478"/>
          <ac:picMkLst>
            <pc:docMk/>
            <pc:sldMk cId="1476872319" sldId="405"/>
            <ac:picMk id="23" creationId="{86838D28-75A6-462B-B6BF-E3EF01F9E857}"/>
          </ac:picMkLst>
        </pc:picChg>
        <pc:picChg chg="add del mod">
          <ac:chgData name="Parthum, Bryan" userId="0944d42a-0297-47b7-847f-b5cd4d2f087f" providerId="ADAL" clId="{90A99638-78E0-42BB-8D3E-C060976E3379}" dt="2022-09-14T01:17:09.401" v="977" actId="478"/>
          <ac:picMkLst>
            <pc:docMk/>
            <pc:sldMk cId="1476872319" sldId="405"/>
            <ac:picMk id="24" creationId="{4891B01D-3996-4E05-AAEF-E2397FB81CDC}"/>
          </ac:picMkLst>
        </pc:picChg>
        <pc:picChg chg="add del mod">
          <ac:chgData name="Parthum, Bryan" userId="0944d42a-0297-47b7-847f-b5cd4d2f087f" providerId="ADAL" clId="{90A99638-78E0-42BB-8D3E-C060976E3379}" dt="2022-09-14T01:17:09.401" v="977" actId="478"/>
          <ac:picMkLst>
            <pc:docMk/>
            <pc:sldMk cId="1476872319" sldId="405"/>
            <ac:picMk id="25" creationId="{DE8AFB13-CC1B-4B2F-820A-683510DD9096}"/>
          </ac:picMkLst>
        </pc:picChg>
        <pc:picChg chg="add del mod">
          <ac:chgData name="Parthum, Bryan" userId="0944d42a-0297-47b7-847f-b5cd4d2f087f" providerId="ADAL" clId="{90A99638-78E0-42BB-8D3E-C060976E3379}" dt="2022-09-14T01:17:09.401" v="977" actId="478"/>
          <ac:picMkLst>
            <pc:docMk/>
            <pc:sldMk cId="1476872319" sldId="405"/>
            <ac:picMk id="26" creationId="{07AFB808-52BC-453D-A551-FBDDFA290DCA}"/>
          </ac:picMkLst>
        </pc:picChg>
        <pc:picChg chg="add del mod">
          <ac:chgData name="Parthum, Bryan" userId="0944d42a-0297-47b7-847f-b5cd4d2f087f" providerId="ADAL" clId="{90A99638-78E0-42BB-8D3E-C060976E3379}" dt="2022-09-14T01:17:09.401" v="977" actId="478"/>
          <ac:picMkLst>
            <pc:docMk/>
            <pc:sldMk cId="1476872319" sldId="405"/>
            <ac:picMk id="27" creationId="{CEBDD481-5BF8-4A4C-BB67-D5BF356ACB42}"/>
          </ac:picMkLst>
        </pc:picChg>
        <pc:picChg chg="add del mod">
          <ac:chgData name="Parthum, Bryan" userId="0944d42a-0297-47b7-847f-b5cd4d2f087f" providerId="ADAL" clId="{90A99638-78E0-42BB-8D3E-C060976E3379}" dt="2022-09-14T01:11:38.751" v="884" actId="478"/>
          <ac:picMkLst>
            <pc:docMk/>
            <pc:sldMk cId="1476872319" sldId="405"/>
            <ac:picMk id="28" creationId="{81F84E0B-58A1-4B24-8B37-5D01EE39CA39}"/>
          </ac:picMkLst>
        </pc:picChg>
        <pc:picChg chg="add mod">
          <ac:chgData name="Parthum, Bryan" userId="0944d42a-0297-47b7-847f-b5cd4d2f087f" providerId="ADAL" clId="{90A99638-78E0-42BB-8D3E-C060976E3379}" dt="2022-09-14T01:33:19.551" v="2120" actId="1076"/>
          <ac:picMkLst>
            <pc:docMk/>
            <pc:sldMk cId="1476872319" sldId="405"/>
            <ac:picMk id="43" creationId="{0B348A8F-AD6F-46CD-8EB1-78AEE27A1F45}"/>
          </ac:picMkLst>
        </pc:picChg>
        <pc:picChg chg="add mod">
          <ac:chgData name="Parthum, Bryan" userId="0944d42a-0297-47b7-847f-b5cd4d2f087f" providerId="ADAL" clId="{90A99638-78E0-42BB-8D3E-C060976E3379}" dt="2022-09-14T01:31:39.942" v="2099" actId="1076"/>
          <ac:picMkLst>
            <pc:docMk/>
            <pc:sldMk cId="1476872319" sldId="405"/>
            <ac:picMk id="45" creationId="{7CFA375B-E391-4210-AFD1-B8E97879FC49}"/>
          </ac:picMkLst>
        </pc:picChg>
        <pc:picChg chg="add mod">
          <ac:chgData name="Parthum, Bryan" userId="0944d42a-0297-47b7-847f-b5cd4d2f087f" providerId="ADAL" clId="{90A99638-78E0-42BB-8D3E-C060976E3379}" dt="2022-09-14T01:31:58.519" v="2103" actId="1076"/>
          <ac:picMkLst>
            <pc:docMk/>
            <pc:sldMk cId="1476872319" sldId="405"/>
            <ac:picMk id="46" creationId="{27FEE6BA-83E0-4AB0-97B3-5988DA0AADAD}"/>
          </ac:picMkLst>
        </pc:picChg>
        <pc:picChg chg="add mod">
          <ac:chgData name="Parthum, Bryan" userId="0944d42a-0297-47b7-847f-b5cd4d2f087f" providerId="ADAL" clId="{90A99638-78E0-42BB-8D3E-C060976E3379}" dt="2022-09-14T01:32:02.364" v="2104" actId="1076"/>
          <ac:picMkLst>
            <pc:docMk/>
            <pc:sldMk cId="1476872319" sldId="405"/>
            <ac:picMk id="47" creationId="{E37D507A-0DA1-42BB-B462-4ED27A25DC01}"/>
          </ac:picMkLst>
        </pc:picChg>
        <pc:picChg chg="add mod">
          <ac:chgData name="Parthum, Bryan" userId="0944d42a-0297-47b7-847f-b5cd4d2f087f" providerId="ADAL" clId="{90A99638-78E0-42BB-8D3E-C060976E3379}" dt="2022-09-14T01:32:05.781" v="2105" actId="1076"/>
          <ac:picMkLst>
            <pc:docMk/>
            <pc:sldMk cId="1476872319" sldId="405"/>
            <ac:picMk id="48" creationId="{61D82C22-8F27-4C48-8991-B92B1A9A932D}"/>
          </ac:picMkLst>
        </pc:picChg>
        <pc:cxnChg chg="add mod">
          <ac:chgData name="Parthum, Bryan" userId="0944d42a-0297-47b7-847f-b5cd4d2f087f" providerId="ADAL" clId="{90A99638-78E0-42BB-8D3E-C060976E3379}" dt="2022-09-14T01:33:17.150" v="2119" actId="14100"/>
          <ac:cxnSpMkLst>
            <pc:docMk/>
            <pc:sldMk cId="1476872319" sldId="405"/>
            <ac:cxnSpMk id="12" creationId="{AD32CC31-506E-4F31-ACF7-3EFF3717229B}"/>
          </ac:cxnSpMkLst>
        </pc:cxnChg>
        <pc:cxnChg chg="add mod">
          <ac:chgData name="Parthum, Bryan" userId="0944d42a-0297-47b7-847f-b5cd4d2f087f" providerId="ADAL" clId="{90A99638-78E0-42BB-8D3E-C060976E3379}" dt="2022-09-14T01:33:56.549" v="2127" actId="14100"/>
          <ac:cxnSpMkLst>
            <pc:docMk/>
            <pc:sldMk cId="1476872319" sldId="405"/>
            <ac:cxnSpMk id="13" creationId="{D9AF5A4B-4E3F-4EDE-B09A-26DB31AA7EFB}"/>
          </ac:cxnSpMkLst>
        </pc:cxnChg>
        <pc:cxnChg chg="add mod">
          <ac:chgData name="Parthum, Bryan" userId="0944d42a-0297-47b7-847f-b5cd4d2f087f" providerId="ADAL" clId="{90A99638-78E0-42BB-8D3E-C060976E3379}" dt="2022-09-14T01:33:23.687" v="2121" actId="14100"/>
          <ac:cxnSpMkLst>
            <pc:docMk/>
            <pc:sldMk cId="1476872319" sldId="405"/>
            <ac:cxnSpMk id="14" creationId="{D601BBBB-EF90-452C-8689-A6D401118A3B}"/>
          </ac:cxnSpMkLst>
        </pc:cxnChg>
        <pc:cxnChg chg="add mod">
          <ac:chgData name="Parthum, Bryan" userId="0944d42a-0297-47b7-847f-b5cd4d2f087f" providerId="ADAL" clId="{90A99638-78E0-42BB-8D3E-C060976E3379}" dt="2022-09-14T01:33:06.621" v="2116" actId="208"/>
          <ac:cxnSpMkLst>
            <pc:docMk/>
            <pc:sldMk cId="1476872319" sldId="405"/>
            <ac:cxnSpMk id="15" creationId="{393B691E-AD76-4B22-87B6-2A925153AFE6}"/>
          </ac:cxnSpMkLst>
        </pc:cxnChg>
        <pc:cxnChg chg="add mod">
          <ac:chgData name="Parthum, Bryan" userId="0944d42a-0297-47b7-847f-b5cd4d2f087f" providerId="ADAL" clId="{90A99638-78E0-42BB-8D3E-C060976E3379}" dt="2022-09-14T01:33:48.744" v="2125" actId="1076"/>
          <ac:cxnSpMkLst>
            <pc:docMk/>
            <pc:sldMk cId="1476872319" sldId="405"/>
            <ac:cxnSpMk id="16" creationId="{0810156B-B33E-41DB-8AF5-1967F7E5C923}"/>
          </ac:cxnSpMkLst>
        </pc:cxnChg>
        <pc:cxnChg chg="add del mod">
          <ac:chgData name="Parthum, Bryan" userId="0944d42a-0297-47b7-847f-b5cd4d2f087f" providerId="ADAL" clId="{90A99638-78E0-42BB-8D3E-C060976E3379}" dt="2022-09-14T01:17:41.394" v="985" actId="478"/>
          <ac:cxnSpMkLst>
            <pc:docMk/>
            <pc:sldMk cId="1476872319" sldId="405"/>
            <ac:cxnSpMk id="34" creationId="{5A257102-7027-4F7D-8966-D68D4EF04783}"/>
          </ac:cxnSpMkLst>
        </pc:cxnChg>
      </pc:sldChg>
      <pc:sldChg chg="addSp delSp modSp mod">
        <pc:chgData name="Parthum, Bryan" userId="0944d42a-0297-47b7-847f-b5cd4d2f087f" providerId="ADAL" clId="{90A99638-78E0-42BB-8D3E-C060976E3379}" dt="2022-09-14T19:00:00.622" v="6019" actId="478"/>
        <pc:sldMkLst>
          <pc:docMk/>
          <pc:sldMk cId="3176014870" sldId="428"/>
        </pc:sldMkLst>
        <pc:spChg chg="mod">
          <ac:chgData name="Parthum, Bryan" userId="0944d42a-0297-47b7-847f-b5cd4d2f087f" providerId="ADAL" clId="{90A99638-78E0-42BB-8D3E-C060976E3379}" dt="2022-09-14T18:59:53.370" v="6018" actId="20577"/>
          <ac:spMkLst>
            <pc:docMk/>
            <pc:sldMk cId="3176014870" sldId="428"/>
            <ac:spMk id="9" creationId="{9A8AE995-3761-4E8E-B676-D7F73B916651}"/>
          </ac:spMkLst>
        </pc:spChg>
        <pc:spChg chg="mod">
          <ac:chgData name="Parthum, Bryan" userId="0944d42a-0297-47b7-847f-b5cd4d2f087f" providerId="ADAL" clId="{90A99638-78E0-42BB-8D3E-C060976E3379}" dt="2022-09-13T20:36:00.431" v="242" actId="20577"/>
          <ac:spMkLst>
            <pc:docMk/>
            <pc:sldMk cId="3176014870" sldId="428"/>
            <ac:spMk id="11" creationId="{462E9AFE-FCE3-4594-A4DB-141C6B7644D4}"/>
          </ac:spMkLst>
        </pc:spChg>
        <pc:picChg chg="add del mod">
          <ac:chgData name="Parthum, Bryan" userId="0944d42a-0297-47b7-847f-b5cd4d2f087f" providerId="ADAL" clId="{90A99638-78E0-42BB-8D3E-C060976E3379}" dt="2022-09-14T19:00:00.622" v="6019" actId="478"/>
          <ac:picMkLst>
            <pc:docMk/>
            <pc:sldMk cId="3176014870" sldId="428"/>
            <ac:picMk id="3" creationId="{39E64167-A5EB-4884-A0AB-2EA4D22BA55A}"/>
          </ac:picMkLst>
        </pc:picChg>
      </pc:sldChg>
      <pc:sldChg chg="del">
        <pc:chgData name="Parthum, Bryan" userId="0944d42a-0297-47b7-847f-b5cd4d2f087f" providerId="ADAL" clId="{90A99638-78E0-42BB-8D3E-C060976E3379}" dt="2022-09-13T21:05:45.530" v="802" actId="47"/>
        <pc:sldMkLst>
          <pc:docMk/>
          <pc:sldMk cId="1187445260" sldId="429"/>
        </pc:sldMkLst>
      </pc:sldChg>
      <pc:sldChg chg="del">
        <pc:chgData name="Parthum, Bryan" userId="0944d42a-0297-47b7-847f-b5cd4d2f087f" providerId="ADAL" clId="{90A99638-78E0-42BB-8D3E-C060976E3379}" dt="2022-09-13T21:05:44.568" v="801" actId="47"/>
        <pc:sldMkLst>
          <pc:docMk/>
          <pc:sldMk cId="3114753309" sldId="430"/>
        </pc:sldMkLst>
      </pc:sldChg>
      <pc:sldChg chg="del">
        <pc:chgData name="Parthum, Bryan" userId="0944d42a-0297-47b7-847f-b5cd4d2f087f" providerId="ADAL" clId="{90A99638-78E0-42BB-8D3E-C060976E3379}" dt="2022-09-13T21:00:02.946" v="361" actId="47"/>
        <pc:sldMkLst>
          <pc:docMk/>
          <pc:sldMk cId="3542623950" sldId="431"/>
        </pc:sldMkLst>
      </pc:sldChg>
      <pc:sldChg chg="del">
        <pc:chgData name="Parthum, Bryan" userId="0944d42a-0297-47b7-847f-b5cd4d2f087f" providerId="ADAL" clId="{90A99638-78E0-42BB-8D3E-C060976E3379}" dt="2022-09-14T01:42:10.705" v="2640" actId="47"/>
        <pc:sldMkLst>
          <pc:docMk/>
          <pc:sldMk cId="1622075821" sldId="433"/>
        </pc:sldMkLst>
      </pc:sldChg>
      <pc:sldChg chg="del">
        <pc:chgData name="Parthum, Bryan" userId="0944d42a-0297-47b7-847f-b5cd4d2f087f" providerId="ADAL" clId="{90A99638-78E0-42BB-8D3E-C060976E3379}" dt="2022-09-14T01:42:10.705" v="2640" actId="47"/>
        <pc:sldMkLst>
          <pc:docMk/>
          <pc:sldMk cId="3782224307" sldId="434"/>
        </pc:sldMkLst>
      </pc:sldChg>
      <pc:sldChg chg="del">
        <pc:chgData name="Parthum, Bryan" userId="0944d42a-0297-47b7-847f-b5cd4d2f087f" providerId="ADAL" clId="{90A99638-78E0-42BB-8D3E-C060976E3379}" dt="2022-09-14T01:42:10.705" v="2640" actId="47"/>
        <pc:sldMkLst>
          <pc:docMk/>
          <pc:sldMk cId="871568390" sldId="435"/>
        </pc:sldMkLst>
      </pc:sldChg>
      <pc:sldChg chg="del">
        <pc:chgData name="Parthum, Bryan" userId="0944d42a-0297-47b7-847f-b5cd4d2f087f" providerId="ADAL" clId="{90A99638-78E0-42BB-8D3E-C060976E3379}" dt="2022-09-14T01:41:59.405" v="2639" actId="47"/>
        <pc:sldMkLst>
          <pc:docMk/>
          <pc:sldMk cId="1753219995" sldId="436"/>
        </pc:sldMkLst>
      </pc:sldChg>
      <pc:sldChg chg="del">
        <pc:chgData name="Parthum, Bryan" userId="0944d42a-0297-47b7-847f-b5cd4d2f087f" providerId="ADAL" clId="{90A99638-78E0-42BB-8D3E-C060976E3379}" dt="2022-09-14T01:42:10.705" v="2640" actId="47"/>
        <pc:sldMkLst>
          <pc:docMk/>
          <pc:sldMk cId="1428941763" sldId="440"/>
        </pc:sldMkLst>
      </pc:sldChg>
      <pc:sldChg chg="del">
        <pc:chgData name="Parthum, Bryan" userId="0944d42a-0297-47b7-847f-b5cd4d2f087f" providerId="ADAL" clId="{90A99638-78E0-42BB-8D3E-C060976E3379}" dt="2022-09-14T01:42:10.705" v="2640" actId="47"/>
        <pc:sldMkLst>
          <pc:docMk/>
          <pc:sldMk cId="2579318078" sldId="441"/>
        </pc:sldMkLst>
      </pc:sldChg>
      <pc:sldChg chg="del">
        <pc:chgData name="Parthum, Bryan" userId="0944d42a-0297-47b7-847f-b5cd4d2f087f" providerId="ADAL" clId="{90A99638-78E0-42BB-8D3E-C060976E3379}" dt="2022-09-14T01:42:10.705" v="2640" actId="47"/>
        <pc:sldMkLst>
          <pc:docMk/>
          <pc:sldMk cId="2894546182" sldId="442"/>
        </pc:sldMkLst>
      </pc:sldChg>
      <pc:sldChg chg="del">
        <pc:chgData name="Parthum, Bryan" userId="0944d42a-0297-47b7-847f-b5cd4d2f087f" providerId="ADAL" clId="{90A99638-78E0-42BB-8D3E-C060976E3379}" dt="2022-09-14T01:42:10.705" v="2640" actId="47"/>
        <pc:sldMkLst>
          <pc:docMk/>
          <pc:sldMk cId="3054246520" sldId="444"/>
        </pc:sldMkLst>
      </pc:sldChg>
      <pc:sldChg chg="del">
        <pc:chgData name="Parthum, Bryan" userId="0944d42a-0297-47b7-847f-b5cd4d2f087f" providerId="ADAL" clId="{90A99638-78E0-42BB-8D3E-C060976E3379}" dt="2022-09-14T01:42:10.705" v="2640" actId="47"/>
        <pc:sldMkLst>
          <pc:docMk/>
          <pc:sldMk cId="709647957" sldId="445"/>
        </pc:sldMkLst>
      </pc:sldChg>
      <pc:sldChg chg="del">
        <pc:chgData name="Parthum, Bryan" userId="0944d42a-0297-47b7-847f-b5cd4d2f087f" providerId="ADAL" clId="{90A99638-78E0-42BB-8D3E-C060976E3379}" dt="2022-09-14T01:42:10.705" v="2640" actId="47"/>
        <pc:sldMkLst>
          <pc:docMk/>
          <pc:sldMk cId="286080532" sldId="446"/>
        </pc:sldMkLst>
      </pc:sldChg>
      <pc:sldChg chg="del">
        <pc:chgData name="Parthum, Bryan" userId="0944d42a-0297-47b7-847f-b5cd4d2f087f" providerId="ADAL" clId="{90A99638-78E0-42BB-8D3E-C060976E3379}" dt="2022-09-14T01:42:10.705" v="2640" actId="47"/>
        <pc:sldMkLst>
          <pc:docMk/>
          <pc:sldMk cId="2845651805" sldId="447"/>
        </pc:sldMkLst>
      </pc:sldChg>
      <pc:sldChg chg="add del">
        <pc:chgData name="Parthum, Bryan" userId="0944d42a-0297-47b7-847f-b5cd4d2f087f" providerId="ADAL" clId="{90A99638-78E0-42BB-8D3E-C060976E3379}" dt="2022-09-14T01:45:33.691" v="2813" actId="2696"/>
        <pc:sldMkLst>
          <pc:docMk/>
          <pc:sldMk cId="1239751187" sldId="448"/>
        </pc:sldMkLst>
      </pc:sldChg>
      <pc:sldChg chg="del">
        <pc:chgData name="Parthum, Bryan" userId="0944d42a-0297-47b7-847f-b5cd4d2f087f" providerId="ADAL" clId="{90A99638-78E0-42BB-8D3E-C060976E3379}" dt="2022-09-14T12:33:03.642" v="2814" actId="47"/>
        <pc:sldMkLst>
          <pc:docMk/>
          <pc:sldMk cId="2551138849" sldId="449"/>
        </pc:sldMkLst>
      </pc:sldChg>
      <pc:sldChg chg="del">
        <pc:chgData name="Parthum, Bryan" userId="0944d42a-0297-47b7-847f-b5cd4d2f087f" providerId="ADAL" clId="{90A99638-78E0-42BB-8D3E-C060976E3379}" dt="2022-09-14T12:33:11.926" v="2815" actId="47"/>
        <pc:sldMkLst>
          <pc:docMk/>
          <pc:sldMk cId="1097439836" sldId="450"/>
        </pc:sldMkLst>
      </pc:sldChg>
      <pc:sldChg chg="del">
        <pc:chgData name="Parthum, Bryan" userId="0944d42a-0297-47b7-847f-b5cd4d2f087f" providerId="ADAL" clId="{90A99638-78E0-42BB-8D3E-C060976E3379}" dt="2022-09-14T18:07:56.485" v="3850" actId="47"/>
        <pc:sldMkLst>
          <pc:docMk/>
          <pc:sldMk cId="1864942689" sldId="451"/>
        </pc:sldMkLst>
      </pc:sldChg>
      <pc:sldChg chg="modSp del mod ord">
        <pc:chgData name="Parthum, Bryan" userId="0944d42a-0297-47b7-847f-b5cd4d2f087f" providerId="ADAL" clId="{90A99638-78E0-42BB-8D3E-C060976E3379}" dt="2022-09-14T18:14:04.598" v="4103" actId="47"/>
        <pc:sldMkLst>
          <pc:docMk/>
          <pc:sldMk cId="3006511944" sldId="452"/>
        </pc:sldMkLst>
        <pc:spChg chg="mod">
          <ac:chgData name="Parthum, Bryan" userId="0944d42a-0297-47b7-847f-b5cd4d2f087f" providerId="ADAL" clId="{90A99638-78E0-42BB-8D3E-C060976E3379}" dt="2022-09-14T18:06:45.960" v="3849" actId="6549"/>
          <ac:spMkLst>
            <pc:docMk/>
            <pc:sldMk cId="3006511944" sldId="452"/>
            <ac:spMk id="10" creationId="{E863E88C-22ED-47CC-B17C-6B97A3611646}"/>
          </ac:spMkLst>
        </pc:spChg>
      </pc:sldChg>
      <pc:sldChg chg="del">
        <pc:chgData name="Parthum, Bryan" userId="0944d42a-0297-47b7-847f-b5cd4d2f087f" providerId="ADAL" clId="{90A99638-78E0-42BB-8D3E-C060976E3379}" dt="2022-09-14T18:07:56.485" v="3850" actId="47"/>
        <pc:sldMkLst>
          <pc:docMk/>
          <pc:sldMk cId="1321283861" sldId="453"/>
        </pc:sldMkLst>
      </pc:sldChg>
      <pc:sldChg chg="del">
        <pc:chgData name="Parthum, Bryan" userId="0944d42a-0297-47b7-847f-b5cd4d2f087f" providerId="ADAL" clId="{90A99638-78E0-42BB-8D3E-C060976E3379}" dt="2022-09-14T18:07:56.485" v="3850" actId="47"/>
        <pc:sldMkLst>
          <pc:docMk/>
          <pc:sldMk cId="1283885913" sldId="454"/>
        </pc:sldMkLst>
      </pc:sldChg>
      <pc:sldChg chg="del">
        <pc:chgData name="Parthum, Bryan" userId="0944d42a-0297-47b7-847f-b5cd4d2f087f" providerId="ADAL" clId="{90A99638-78E0-42BB-8D3E-C060976E3379}" dt="2022-09-14T18:07:56.485" v="3850" actId="47"/>
        <pc:sldMkLst>
          <pc:docMk/>
          <pc:sldMk cId="1985371967" sldId="455"/>
        </pc:sldMkLst>
      </pc:sldChg>
      <pc:sldChg chg="del">
        <pc:chgData name="Parthum, Bryan" userId="0944d42a-0297-47b7-847f-b5cd4d2f087f" providerId="ADAL" clId="{90A99638-78E0-42BB-8D3E-C060976E3379}" dt="2022-09-14T18:07:56.485" v="3850" actId="47"/>
        <pc:sldMkLst>
          <pc:docMk/>
          <pc:sldMk cId="3877315701" sldId="456"/>
        </pc:sldMkLst>
      </pc:sldChg>
      <pc:sldChg chg="del">
        <pc:chgData name="Parthum, Bryan" userId="0944d42a-0297-47b7-847f-b5cd4d2f087f" providerId="ADAL" clId="{90A99638-78E0-42BB-8D3E-C060976E3379}" dt="2022-09-14T18:07:56.485" v="3850" actId="47"/>
        <pc:sldMkLst>
          <pc:docMk/>
          <pc:sldMk cId="3285083992" sldId="457"/>
        </pc:sldMkLst>
      </pc:sldChg>
      <pc:sldChg chg="del">
        <pc:chgData name="Parthum, Bryan" userId="0944d42a-0297-47b7-847f-b5cd4d2f087f" providerId="ADAL" clId="{90A99638-78E0-42BB-8D3E-C060976E3379}" dt="2022-09-14T18:07:56.485" v="3850" actId="47"/>
        <pc:sldMkLst>
          <pc:docMk/>
          <pc:sldMk cId="1177685991" sldId="458"/>
        </pc:sldMkLst>
      </pc:sldChg>
      <pc:sldChg chg="del">
        <pc:chgData name="Parthum, Bryan" userId="0944d42a-0297-47b7-847f-b5cd4d2f087f" providerId="ADAL" clId="{90A99638-78E0-42BB-8D3E-C060976E3379}" dt="2022-09-14T18:07:56.485" v="3850" actId="47"/>
        <pc:sldMkLst>
          <pc:docMk/>
          <pc:sldMk cId="906139895" sldId="459"/>
        </pc:sldMkLst>
      </pc:sldChg>
      <pc:sldChg chg="del">
        <pc:chgData name="Parthum, Bryan" userId="0944d42a-0297-47b7-847f-b5cd4d2f087f" providerId="ADAL" clId="{90A99638-78E0-42BB-8D3E-C060976E3379}" dt="2022-09-14T18:07:56.485" v="3850" actId="47"/>
        <pc:sldMkLst>
          <pc:docMk/>
          <pc:sldMk cId="3073755295" sldId="460"/>
        </pc:sldMkLst>
      </pc:sldChg>
      <pc:sldChg chg="del">
        <pc:chgData name="Parthum, Bryan" userId="0944d42a-0297-47b7-847f-b5cd4d2f087f" providerId="ADAL" clId="{90A99638-78E0-42BB-8D3E-C060976E3379}" dt="2022-09-14T18:07:56.485" v="3850" actId="47"/>
        <pc:sldMkLst>
          <pc:docMk/>
          <pc:sldMk cId="707805409" sldId="461"/>
        </pc:sldMkLst>
      </pc:sldChg>
      <pc:sldChg chg="del">
        <pc:chgData name="Parthum, Bryan" userId="0944d42a-0297-47b7-847f-b5cd4d2f087f" providerId="ADAL" clId="{90A99638-78E0-42BB-8D3E-C060976E3379}" dt="2022-09-14T18:07:56.485" v="3850" actId="47"/>
        <pc:sldMkLst>
          <pc:docMk/>
          <pc:sldMk cId="1989376870" sldId="462"/>
        </pc:sldMkLst>
      </pc:sldChg>
      <pc:sldChg chg="del">
        <pc:chgData name="Parthum, Bryan" userId="0944d42a-0297-47b7-847f-b5cd4d2f087f" providerId="ADAL" clId="{90A99638-78E0-42BB-8D3E-C060976E3379}" dt="2022-09-14T18:07:56.485" v="3850" actId="47"/>
        <pc:sldMkLst>
          <pc:docMk/>
          <pc:sldMk cId="3887412791" sldId="463"/>
        </pc:sldMkLst>
      </pc:sldChg>
      <pc:sldChg chg="del">
        <pc:chgData name="Parthum, Bryan" userId="0944d42a-0297-47b7-847f-b5cd4d2f087f" providerId="ADAL" clId="{90A99638-78E0-42BB-8D3E-C060976E3379}" dt="2022-09-14T18:07:56.485" v="3850" actId="47"/>
        <pc:sldMkLst>
          <pc:docMk/>
          <pc:sldMk cId="539185580" sldId="464"/>
        </pc:sldMkLst>
      </pc:sldChg>
      <pc:sldChg chg="modSp mod">
        <pc:chgData name="Parthum, Bryan" userId="0944d42a-0297-47b7-847f-b5cd4d2f087f" providerId="ADAL" clId="{90A99638-78E0-42BB-8D3E-C060976E3379}" dt="2022-09-14T19:14:06.038" v="6627" actId="20577"/>
        <pc:sldMkLst>
          <pc:docMk/>
          <pc:sldMk cId="1473508937" sldId="465"/>
        </pc:sldMkLst>
        <pc:spChg chg="mod">
          <ac:chgData name="Parthum, Bryan" userId="0944d42a-0297-47b7-847f-b5cd4d2f087f" providerId="ADAL" clId="{90A99638-78E0-42BB-8D3E-C060976E3379}" dt="2022-09-14T19:14:06.038" v="6627" actId="20577"/>
          <ac:spMkLst>
            <pc:docMk/>
            <pc:sldMk cId="1473508937" sldId="465"/>
            <ac:spMk id="11" creationId="{1DF8D491-E9D6-4622-95D9-A31A202ACC5D}"/>
          </ac:spMkLst>
        </pc:spChg>
      </pc:sldChg>
      <pc:sldChg chg="add del">
        <pc:chgData name="Parthum, Bryan" userId="0944d42a-0297-47b7-847f-b5cd4d2f087f" providerId="ADAL" clId="{90A99638-78E0-42BB-8D3E-C060976E3379}" dt="2022-09-13T21:00:03.888" v="362" actId="47"/>
        <pc:sldMkLst>
          <pc:docMk/>
          <pc:sldMk cId="1379867743" sldId="466"/>
        </pc:sldMkLst>
      </pc:sldChg>
      <pc:sldChg chg="addSp delSp modSp add mod">
        <pc:chgData name="Parthum, Bryan" userId="0944d42a-0297-47b7-847f-b5cd4d2f087f" providerId="ADAL" clId="{90A99638-78E0-42BB-8D3E-C060976E3379}" dt="2022-09-14T19:00:48.094" v="6027" actId="6549"/>
        <pc:sldMkLst>
          <pc:docMk/>
          <pc:sldMk cId="1919479242" sldId="467"/>
        </pc:sldMkLst>
        <pc:spChg chg="mod">
          <ac:chgData name="Parthum, Bryan" userId="0944d42a-0297-47b7-847f-b5cd4d2f087f" providerId="ADAL" clId="{90A99638-78E0-42BB-8D3E-C060976E3379}" dt="2022-09-14T19:00:48.094" v="6027" actId="6549"/>
          <ac:spMkLst>
            <pc:docMk/>
            <pc:sldMk cId="1919479242" sldId="467"/>
            <ac:spMk id="9" creationId="{9A8AE995-3761-4E8E-B676-D7F73B916651}"/>
          </ac:spMkLst>
        </pc:spChg>
        <pc:spChg chg="mod">
          <ac:chgData name="Parthum, Bryan" userId="0944d42a-0297-47b7-847f-b5cd4d2f087f" providerId="ADAL" clId="{90A99638-78E0-42BB-8D3E-C060976E3379}" dt="2022-09-13T21:01:22.382" v="415" actId="20577"/>
          <ac:spMkLst>
            <pc:docMk/>
            <pc:sldMk cId="1919479242" sldId="467"/>
            <ac:spMk id="11" creationId="{462E9AFE-FCE3-4594-A4DB-141C6B7644D4}"/>
          </ac:spMkLst>
        </pc:spChg>
        <pc:picChg chg="del">
          <ac:chgData name="Parthum, Bryan" userId="0944d42a-0297-47b7-847f-b5cd4d2f087f" providerId="ADAL" clId="{90A99638-78E0-42BB-8D3E-C060976E3379}" dt="2022-09-13T21:00:29.701" v="363" actId="478"/>
          <ac:picMkLst>
            <pc:docMk/>
            <pc:sldMk cId="1919479242" sldId="467"/>
            <ac:picMk id="3" creationId="{39E64167-A5EB-4884-A0AB-2EA4D22BA55A}"/>
          </ac:picMkLst>
        </pc:picChg>
        <pc:picChg chg="add del mod">
          <ac:chgData name="Parthum, Bryan" userId="0944d42a-0297-47b7-847f-b5cd4d2f087f" providerId="ADAL" clId="{90A99638-78E0-42BB-8D3E-C060976E3379}" dt="2022-09-14T19:00:45.850" v="6026" actId="478"/>
          <ac:picMkLst>
            <pc:docMk/>
            <pc:sldMk cId="1919479242" sldId="467"/>
            <ac:picMk id="4" creationId="{ED4A08EF-D28A-409B-BEC8-0D258633EDA4}"/>
          </ac:picMkLst>
        </pc:picChg>
      </pc:sldChg>
      <pc:sldChg chg="add del">
        <pc:chgData name="Parthum, Bryan" userId="0944d42a-0297-47b7-847f-b5cd4d2f087f" providerId="ADAL" clId="{90A99638-78E0-42BB-8D3E-C060976E3379}" dt="2022-09-14T01:41:53.644" v="2637" actId="47"/>
        <pc:sldMkLst>
          <pc:docMk/>
          <pc:sldMk cId="139625213" sldId="468"/>
        </pc:sldMkLst>
      </pc:sldChg>
      <pc:sldChg chg="addSp delSp modSp add mod">
        <pc:chgData name="Parthum, Bryan" userId="0944d42a-0297-47b7-847f-b5cd4d2f087f" providerId="ADAL" clId="{90A99638-78E0-42BB-8D3E-C060976E3379}" dt="2022-09-14T19:04:56.893" v="6113" actId="20577"/>
        <pc:sldMkLst>
          <pc:docMk/>
          <pc:sldMk cId="570249131" sldId="469"/>
        </pc:sldMkLst>
        <pc:spChg chg="add mod">
          <ac:chgData name="Parthum, Bryan" userId="0944d42a-0297-47b7-847f-b5cd4d2f087f" providerId="ADAL" clId="{90A99638-78E0-42BB-8D3E-C060976E3379}" dt="2022-09-14T01:35:21.047" v="2135" actId="207"/>
          <ac:spMkLst>
            <pc:docMk/>
            <pc:sldMk cId="570249131" sldId="469"/>
            <ac:spMk id="22" creationId="{CC8F798E-1E97-4E64-9095-E5C0A5C54849}"/>
          </ac:spMkLst>
        </pc:spChg>
        <pc:spChg chg="add mod">
          <ac:chgData name="Parthum, Bryan" userId="0944d42a-0297-47b7-847f-b5cd4d2f087f" providerId="ADAL" clId="{90A99638-78E0-42BB-8D3E-C060976E3379}" dt="2022-09-14T19:02:15.035" v="6042" actId="255"/>
          <ac:spMkLst>
            <pc:docMk/>
            <pc:sldMk cId="570249131" sldId="469"/>
            <ac:spMk id="24" creationId="{429E4174-1788-4591-A374-ADDA6A30B9F5}"/>
          </ac:spMkLst>
        </pc:spChg>
        <pc:spChg chg="add mod">
          <ac:chgData name="Parthum, Bryan" userId="0944d42a-0297-47b7-847f-b5cd4d2f087f" providerId="ADAL" clId="{90A99638-78E0-42BB-8D3E-C060976E3379}" dt="2022-09-14T19:02:24.059" v="6044" actId="255"/>
          <ac:spMkLst>
            <pc:docMk/>
            <pc:sldMk cId="570249131" sldId="469"/>
            <ac:spMk id="25" creationId="{1A875574-53EE-405A-B2E2-7B4504CBDEB5}"/>
          </ac:spMkLst>
        </pc:spChg>
        <pc:spChg chg="add mod">
          <ac:chgData name="Parthum, Bryan" userId="0944d42a-0297-47b7-847f-b5cd4d2f087f" providerId="ADAL" clId="{90A99638-78E0-42BB-8D3E-C060976E3379}" dt="2022-09-14T19:02:38.699" v="6048" actId="1076"/>
          <ac:spMkLst>
            <pc:docMk/>
            <pc:sldMk cId="570249131" sldId="469"/>
            <ac:spMk id="26" creationId="{CDF610A2-19E8-4642-91AC-B49B7F45265E}"/>
          </ac:spMkLst>
        </pc:spChg>
        <pc:spChg chg="add mod">
          <ac:chgData name="Parthum, Bryan" userId="0944d42a-0297-47b7-847f-b5cd4d2f087f" providerId="ADAL" clId="{90A99638-78E0-42BB-8D3E-C060976E3379}" dt="2022-09-14T19:02:33.314" v="6046" actId="255"/>
          <ac:spMkLst>
            <pc:docMk/>
            <pc:sldMk cId="570249131" sldId="469"/>
            <ac:spMk id="27" creationId="{D80AD823-11CD-4A42-BA55-5D2C1422E85B}"/>
          </ac:spMkLst>
        </pc:spChg>
        <pc:spChg chg="add mod">
          <ac:chgData name="Parthum, Bryan" userId="0944d42a-0297-47b7-847f-b5cd4d2f087f" providerId="ADAL" clId="{90A99638-78E0-42BB-8D3E-C060976E3379}" dt="2022-09-14T19:02:19.671" v="6043" actId="255"/>
          <ac:spMkLst>
            <pc:docMk/>
            <pc:sldMk cId="570249131" sldId="469"/>
            <ac:spMk id="28" creationId="{4B68FA0C-CB20-4C31-AF9F-AD8C0D918F52}"/>
          </ac:spMkLst>
        </pc:spChg>
        <pc:spChg chg="add mod">
          <ac:chgData name="Parthum, Bryan" userId="0944d42a-0297-47b7-847f-b5cd4d2f087f" providerId="ADAL" clId="{90A99638-78E0-42BB-8D3E-C060976E3379}" dt="2022-09-14T19:04:17.225" v="6105"/>
          <ac:spMkLst>
            <pc:docMk/>
            <pc:sldMk cId="570249131" sldId="469"/>
            <ac:spMk id="29" creationId="{8D361347-FE50-46CD-90C8-7B0CBE2512C0}"/>
          </ac:spMkLst>
        </pc:spChg>
        <pc:spChg chg="del">
          <ac:chgData name="Parthum, Bryan" userId="0944d42a-0297-47b7-847f-b5cd4d2f087f" providerId="ADAL" clId="{90A99638-78E0-42BB-8D3E-C060976E3379}" dt="2022-09-14T19:04:16.977" v="6104" actId="478"/>
          <ac:spMkLst>
            <pc:docMk/>
            <pc:sldMk cId="570249131" sldId="469"/>
            <ac:spMk id="36" creationId="{34B90096-AE64-4839-815D-FB1FCFD8FDE6}"/>
          </ac:spMkLst>
        </pc:spChg>
        <pc:spChg chg="mod">
          <ac:chgData name="Parthum, Bryan" userId="0944d42a-0297-47b7-847f-b5cd4d2f087f" providerId="ADAL" clId="{90A99638-78E0-42BB-8D3E-C060976E3379}" dt="2022-09-14T19:04:56.893" v="6113" actId="20577"/>
          <ac:spMkLst>
            <pc:docMk/>
            <pc:sldMk cId="570249131" sldId="469"/>
            <ac:spMk id="38" creationId="{9B315883-7D99-4E7A-A684-438B1037F493}"/>
          </ac:spMkLst>
        </pc:spChg>
        <pc:picChg chg="add mod">
          <ac:chgData name="Parthum, Bryan" userId="0944d42a-0297-47b7-847f-b5cd4d2f087f" providerId="ADAL" clId="{90A99638-78E0-42BB-8D3E-C060976E3379}" dt="2022-09-14T01:35:46.982" v="2138" actId="1076"/>
          <ac:picMkLst>
            <pc:docMk/>
            <pc:sldMk cId="570249131" sldId="469"/>
            <ac:picMk id="23" creationId="{E8068CC9-1B96-49F4-AD03-D5D03C127DDC}"/>
          </ac:picMkLst>
        </pc:picChg>
        <pc:picChg chg="del mod">
          <ac:chgData name="Parthum, Bryan" userId="0944d42a-0297-47b7-847f-b5cd4d2f087f" providerId="ADAL" clId="{90A99638-78E0-42BB-8D3E-C060976E3379}" dt="2022-09-14T01:35:26.686" v="2136" actId="478"/>
          <ac:picMkLst>
            <pc:docMk/>
            <pc:sldMk cId="570249131" sldId="469"/>
            <ac:picMk id="43" creationId="{0B348A8F-AD6F-46CD-8EB1-78AEE27A1F45}"/>
          </ac:picMkLst>
        </pc:picChg>
      </pc:sldChg>
      <pc:sldChg chg="add del">
        <pc:chgData name="Parthum, Bryan" userId="0944d42a-0297-47b7-847f-b5cd4d2f087f" providerId="ADAL" clId="{90A99638-78E0-42BB-8D3E-C060976E3379}" dt="2022-09-14T01:28:23.102" v="2067" actId="2696"/>
        <pc:sldMkLst>
          <pc:docMk/>
          <pc:sldMk cId="697061111" sldId="469"/>
        </pc:sldMkLst>
      </pc:sldChg>
      <pc:sldChg chg="addSp delSp modSp add mod">
        <pc:chgData name="Parthum, Bryan" userId="0944d42a-0297-47b7-847f-b5cd4d2f087f" providerId="ADAL" clId="{90A99638-78E0-42BB-8D3E-C060976E3379}" dt="2022-09-14T13:15:49.012" v="2935" actId="1076"/>
        <pc:sldMkLst>
          <pc:docMk/>
          <pc:sldMk cId="3579142620" sldId="470"/>
        </pc:sldMkLst>
        <pc:spChg chg="del mod">
          <ac:chgData name="Parthum, Bryan" userId="0944d42a-0297-47b7-847f-b5cd4d2f087f" providerId="ADAL" clId="{90A99638-78E0-42BB-8D3E-C060976E3379}" dt="2022-09-14T12:42:34.352" v="2818" actId="478"/>
          <ac:spMkLst>
            <pc:docMk/>
            <pc:sldMk cId="3579142620" sldId="470"/>
            <ac:spMk id="9" creationId="{9A8AE995-3761-4E8E-B676-D7F73B916651}"/>
          </ac:spMkLst>
        </pc:spChg>
        <pc:spChg chg="mod">
          <ac:chgData name="Parthum, Bryan" userId="0944d42a-0297-47b7-847f-b5cd4d2f087f" providerId="ADAL" clId="{90A99638-78E0-42BB-8D3E-C060976E3379}" dt="2022-09-14T12:43:12.533" v="2920" actId="20577"/>
          <ac:spMkLst>
            <pc:docMk/>
            <pc:sldMk cId="3579142620" sldId="470"/>
            <ac:spMk id="11" creationId="{462E9AFE-FCE3-4594-A4DB-141C6B7644D4}"/>
          </ac:spMkLst>
        </pc:spChg>
        <pc:picChg chg="add mod">
          <ac:chgData name="Parthum, Bryan" userId="0944d42a-0297-47b7-847f-b5cd4d2f087f" providerId="ADAL" clId="{90A99638-78E0-42BB-8D3E-C060976E3379}" dt="2022-09-14T13:15:49.012" v="2935" actId="1076"/>
          <ac:picMkLst>
            <pc:docMk/>
            <pc:sldMk cId="3579142620" sldId="470"/>
            <ac:picMk id="3" creationId="{E3FB289F-D671-418F-AF04-4D4A0EECF9D2}"/>
          </ac:picMkLst>
        </pc:picChg>
        <pc:picChg chg="del">
          <ac:chgData name="Parthum, Bryan" userId="0944d42a-0297-47b7-847f-b5cd4d2f087f" providerId="ADAL" clId="{90A99638-78E0-42BB-8D3E-C060976E3379}" dt="2022-09-14T12:42:35.632" v="2819" actId="478"/>
          <ac:picMkLst>
            <pc:docMk/>
            <pc:sldMk cId="3579142620" sldId="470"/>
            <ac:picMk id="4" creationId="{ED4A08EF-D28A-409B-BEC8-0D258633EDA4}"/>
          </ac:picMkLst>
        </pc:picChg>
        <pc:picChg chg="add mod">
          <ac:chgData name="Parthum, Bryan" userId="0944d42a-0297-47b7-847f-b5cd4d2f087f" providerId="ADAL" clId="{90A99638-78E0-42BB-8D3E-C060976E3379}" dt="2022-09-14T12:43:39.006" v="2929" actId="14100"/>
          <ac:picMkLst>
            <pc:docMk/>
            <pc:sldMk cId="3579142620" sldId="470"/>
            <ac:picMk id="1026" creationId="{4114C473-2DF5-43E9-9CC4-10A6A54FC49B}"/>
          </ac:picMkLst>
        </pc:picChg>
      </pc:sldChg>
      <pc:sldChg chg="addSp delSp modSp add mod">
        <pc:chgData name="Parthum, Bryan" userId="0944d42a-0297-47b7-847f-b5cd4d2f087f" providerId="ADAL" clId="{90A99638-78E0-42BB-8D3E-C060976E3379}" dt="2022-09-14T19:05:21.555" v="6118"/>
        <pc:sldMkLst>
          <pc:docMk/>
          <pc:sldMk cId="2022564660" sldId="471"/>
        </pc:sldMkLst>
        <pc:spChg chg="add mod">
          <ac:chgData name="Parthum, Bryan" userId="0944d42a-0297-47b7-847f-b5cd4d2f087f" providerId="ADAL" clId="{90A99638-78E0-42BB-8D3E-C060976E3379}" dt="2022-09-14T19:05:21.555" v="6118"/>
          <ac:spMkLst>
            <pc:docMk/>
            <pc:sldMk cId="2022564660" sldId="471"/>
            <ac:spMk id="4" creationId="{2CC50771-9537-4054-9C56-04B2D67F6224}"/>
          </ac:spMkLst>
        </pc:spChg>
        <pc:spChg chg="del">
          <ac:chgData name="Parthum, Bryan" userId="0944d42a-0297-47b7-847f-b5cd4d2f087f" providerId="ADAL" clId="{90A99638-78E0-42BB-8D3E-C060976E3379}" dt="2022-09-14T19:05:21.264" v="6117" actId="478"/>
          <ac:spMkLst>
            <pc:docMk/>
            <pc:sldMk cId="2022564660" sldId="471"/>
            <ac:spMk id="6" creationId="{62886FA5-F147-476F-962C-F8F29C058435}"/>
          </ac:spMkLst>
        </pc:spChg>
        <pc:spChg chg="mod">
          <ac:chgData name="Parthum, Bryan" userId="0944d42a-0297-47b7-847f-b5cd4d2f087f" providerId="ADAL" clId="{90A99638-78E0-42BB-8D3E-C060976E3379}" dt="2022-09-14T17:56:01.560" v="3685" actId="6549"/>
          <ac:spMkLst>
            <pc:docMk/>
            <pc:sldMk cId="2022564660" sldId="471"/>
            <ac:spMk id="10" creationId="{E863E88C-22ED-47CC-B17C-6B97A3611646}"/>
          </ac:spMkLst>
        </pc:spChg>
      </pc:sldChg>
      <pc:sldChg chg="addSp delSp modSp add mod">
        <pc:chgData name="Parthum, Bryan" userId="0944d42a-0297-47b7-847f-b5cd4d2f087f" providerId="ADAL" clId="{90A99638-78E0-42BB-8D3E-C060976E3379}" dt="2022-09-14T19:05:25.964" v="6120"/>
        <pc:sldMkLst>
          <pc:docMk/>
          <pc:sldMk cId="22267042" sldId="472"/>
        </pc:sldMkLst>
        <pc:spChg chg="add mod">
          <ac:chgData name="Parthum, Bryan" userId="0944d42a-0297-47b7-847f-b5cd4d2f087f" providerId="ADAL" clId="{90A99638-78E0-42BB-8D3E-C060976E3379}" dt="2022-09-14T19:05:25.964" v="6120"/>
          <ac:spMkLst>
            <pc:docMk/>
            <pc:sldMk cId="22267042" sldId="472"/>
            <ac:spMk id="4" creationId="{C0DC7948-5AD3-4F5B-9D4C-C9204E7EE3D7}"/>
          </ac:spMkLst>
        </pc:spChg>
        <pc:spChg chg="del">
          <ac:chgData name="Parthum, Bryan" userId="0944d42a-0297-47b7-847f-b5cd4d2f087f" providerId="ADAL" clId="{90A99638-78E0-42BB-8D3E-C060976E3379}" dt="2022-09-14T19:05:25.432" v="6119" actId="478"/>
          <ac:spMkLst>
            <pc:docMk/>
            <pc:sldMk cId="22267042" sldId="472"/>
            <ac:spMk id="6" creationId="{62886FA5-F147-476F-962C-F8F29C058435}"/>
          </ac:spMkLst>
        </pc:spChg>
        <pc:spChg chg="mod">
          <ac:chgData name="Parthum, Bryan" userId="0944d42a-0297-47b7-847f-b5cd4d2f087f" providerId="ADAL" clId="{90A99638-78E0-42BB-8D3E-C060976E3379}" dt="2022-09-14T18:13:54.790" v="4102" actId="20577"/>
          <ac:spMkLst>
            <pc:docMk/>
            <pc:sldMk cId="22267042" sldId="472"/>
            <ac:spMk id="10" creationId="{E863E88C-22ED-47CC-B17C-6B97A3611646}"/>
          </ac:spMkLst>
        </pc:spChg>
      </pc:sldChg>
      <pc:sldChg chg="delSp modSp add mod">
        <pc:chgData name="Parthum, Bryan" userId="0944d42a-0297-47b7-847f-b5cd4d2f087f" providerId="ADAL" clId="{90A99638-78E0-42BB-8D3E-C060976E3379}" dt="2022-09-14T19:09:48.297" v="6158" actId="20577"/>
        <pc:sldMkLst>
          <pc:docMk/>
          <pc:sldMk cId="1941825810" sldId="473"/>
        </pc:sldMkLst>
        <pc:spChg chg="del mod">
          <ac:chgData name="Parthum, Bryan" userId="0944d42a-0297-47b7-847f-b5cd4d2f087f" providerId="ADAL" clId="{90A99638-78E0-42BB-8D3E-C060976E3379}" dt="2022-09-14T18:08:57.235" v="3869" actId="478"/>
          <ac:spMkLst>
            <pc:docMk/>
            <pc:sldMk cId="1941825810" sldId="473"/>
            <ac:spMk id="6" creationId="{62886FA5-F147-476F-962C-F8F29C058435}"/>
          </ac:spMkLst>
        </pc:spChg>
        <pc:spChg chg="mod">
          <ac:chgData name="Parthum, Bryan" userId="0944d42a-0297-47b7-847f-b5cd4d2f087f" providerId="ADAL" clId="{90A99638-78E0-42BB-8D3E-C060976E3379}" dt="2022-09-14T19:09:48.297" v="6158" actId="20577"/>
          <ac:spMkLst>
            <pc:docMk/>
            <pc:sldMk cId="1941825810" sldId="473"/>
            <ac:spMk id="10" creationId="{E863E88C-22ED-47CC-B17C-6B97A3611646}"/>
          </ac:spMkLst>
        </pc:spChg>
      </pc:sldChg>
      <pc:sldChg chg="modSp add mod">
        <pc:chgData name="Parthum, Bryan" userId="0944d42a-0297-47b7-847f-b5cd4d2f087f" providerId="ADAL" clId="{90A99638-78E0-42BB-8D3E-C060976E3379}" dt="2022-09-14T19:09:45.346" v="6156" actId="20577"/>
        <pc:sldMkLst>
          <pc:docMk/>
          <pc:sldMk cId="2399586268" sldId="474"/>
        </pc:sldMkLst>
        <pc:spChg chg="mod">
          <ac:chgData name="Parthum, Bryan" userId="0944d42a-0297-47b7-847f-b5cd4d2f087f" providerId="ADAL" clId="{90A99638-78E0-42BB-8D3E-C060976E3379}" dt="2022-09-14T19:09:45.346" v="6156" actId="20577"/>
          <ac:spMkLst>
            <pc:docMk/>
            <pc:sldMk cId="2399586268" sldId="474"/>
            <ac:spMk id="10" creationId="{E863E88C-22ED-47CC-B17C-6B97A3611646}"/>
          </ac:spMkLst>
        </pc:spChg>
      </pc:sldChg>
      <pc:sldChg chg="modSp add mod">
        <pc:chgData name="Parthum, Bryan" userId="0944d42a-0297-47b7-847f-b5cd4d2f087f" providerId="ADAL" clId="{90A99638-78E0-42BB-8D3E-C060976E3379}" dt="2022-09-14T19:09:37.898" v="6154" actId="20577"/>
        <pc:sldMkLst>
          <pc:docMk/>
          <pc:sldMk cId="3823692015" sldId="475"/>
        </pc:sldMkLst>
        <pc:spChg chg="mod">
          <ac:chgData name="Parthum, Bryan" userId="0944d42a-0297-47b7-847f-b5cd4d2f087f" providerId="ADAL" clId="{90A99638-78E0-42BB-8D3E-C060976E3379}" dt="2022-09-14T19:09:37.898" v="6154" actId="20577"/>
          <ac:spMkLst>
            <pc:docMk/>
            <pc:sldMk cId="3823692015" sldId="475"/>
            <ac:spMk id="10" creationId="{E863E88C-22ED-47CC-B17C-6B97A3611646}"/>
          </ac:spMkLst>
        </pc:spChg>
      </pc:sldChg>
      <pc:sldChg chg="modSp add mod">
        <pc:chgData name="Parthum, Bryan" userId="0944d42a-0297-47b7-847f-b5cd4d2f087f" providerId="ADAL" clId="{90A99638-78E0-42BB-8D3E-C060976E3379}" dt="2022-09-14T19:06:15.445" v="6124" actId="20577"/>
        <pc:sldMkLst>
          <pc:docMk/>
          <pc:sldMk cId="3834300132" sldId="476"/>
        </pc:sldMkLst>
        <pc:spChg chg="mod">
          <ac:chgData name="Parthum, Bryan" userId="0944d42a-0297-47b7-847f-b5cd4d2f087f" providerId="ADAL" clId="{90A99638-78E0-42BB-8D3E-C060976E3379}" dt="2022-09-14T18:17:22.865" v="4333" actId="1076"/>
          <ac:spMkLst>
            <pc:docMk/>
            <pc:sldMk cId="3834300132" sldId="476"/>
            <ac:spMk id="6" creationId="{62886FA5-F147-476F-962C-F8F29C058435}"/>
          </ac:spMkLst>
        </pc:spChg>
        <pc:spChg chg="mod">
          <ac:chgData name="Parthum, Bryan" userId="0944d42a-0297-47b7-847f-b5cd4d2f087f" providerId="ADAL" clId="{90A99638-78E0-42BB-8D3E-C060976E3379}" dt="2022-09-14T19:06:15.445" v="6124" actId="20577"/>
          <ac:spMkLst>
            <pc:docMk/>
            <pc:sldMk cId="3834300132" sldId="476"/>
            <ac:spMk id="10" creationId="{E863E88C-22ED-47CC-B17C-6B97A3611646}"/>
          </ac:spMkLst>
        </pc:spChg>
      </pc:sldChg>
      <pc:sldChg chg="addSp delSp modSp add mod">
        <pc:chgData name="Parthum, Bryan" userId="0944d42a-0297-47b7-847f-b5cd4d2f087f" providerId="ADAL" clId="{90A99638-78E0-42BB-8D3E-C060976E3379}" dt="2022-09-14T18:27:25.157" v="4532" actId="1076"/>
        <pc:sldMkLst>
          <pc:docMk/>
          <pc:sldMk cId="3098789384" sldId="477"/>
        </pc:sldMkLst>
        <pc:spChg chg="del">
          <ac:chgData name="Parthum, Bryan" userId="0944d42a-0297-47b7-847f-b5cd4d2f087f" providerId="ADAL" clId="{90A99638-78E0-42BB-8D3E-C060976E3379}" dt="2022-09-14T18:23:09.552" v="4487" actId="478"/>
          <ac:spMkLst>
            <pc:docMk/>
            <pc:sldMk cId="3098789384" sldId="477"/>
            <ac:spMk id="6" creationId="{62886FA5-F147-476F-962C-F8F29C058435}"/>
          </ac:spMkLst>
        </pc:spChg>
        <pc:spChg chg="add mod">
          <ac:chgData name="Parthum, Bryan" userId="0944d42a-0297-47b7-847f-b5cd4d2f087f" providerId="ADAL" clId="{90A99638-78E0-42BB-8D3E-C060976E3379}" dt="2022-09-14T18:24:05.254" v="4512" actId="1076"/>
          <ac:spMkLst>
            <pc:docMk/>
            <pc:sldMk cId="3098789384" sldId="477"/>
            <ac:spMk id="7" creationId="{8ED845B2-931B-47CE-8FAB-ECB9DFB4ACE8}"/>
          </ac:spMkLst>
        </pc:spChg>
        <pc:spChg chg="del">
          <ac:chgData name="Parthum, Bryan" userId="0944d42a-0297-47b7-847f-b5cd4d2f087f" providerId="ADAL" clId="{90A99638-78E0-42BB-8D3E-C060976E3379}" dt="2022-09-14T18:23:07.800" v="4486" actId="478"/>
          <ac:spMkLst>
            <pc:docMk/>
            <pc:sldMk cId="3098789384" sldId="477"/>
            <ac:spMk id="10" creationId="{E863E88C-22ED-47CC-B17C-6B97A3611646}"/>
          </ac:spMkLst>
        </pc:spChg>
        <pc:picChg chg="add mod">
          <ac:chgData name="Parthum, Bryan" userId="0944d42a-0297-47b7-847f-b5cd4d2f087f" providerId="ADAL" clId="{90A99638-78E0-42BB-8D3E-C060976E3379}" dt="2022-09-14T18:27:25.157" v="4532" actId="1076"/>
          <ac:picMkLst>
            <pc:docMk/>
            <pc:sldMk cId="3098789384" sldId="477"/>
            <ac:picMk id="3" creationId="{6290DA96-B696-4A0B-8D63-EAD290EDAAD6}"/>
          </ac:picMkLst>
        </pc:picChg>
        <pc:picChg chg="add del mod">
          <ac:chgData name="Parthum, Bryan" userId="0944d42a-0297-47b7-847f-b5cd4d2f087f" providerId="ADAL" clId="{90A99638-78E0-42BB-8D3E-C060976E3379}" dt="2022-09-14T18:27:17.507" v="4529" actId="478"/>
          <ac:picMkLst>
            <pc:docMk/>
            <pc:sldMk cId="3098789384" sldId="477"/>
            <ac:picMk id="5" creationId="{3BD1CFD9-E652-4CBE-9293-DA5BA4789795}"/>
          </ac:picMkLst>
        </pc:picChg>
      </pc:sldChg>
      <pc:sldChg chg="addSp delSp modSp add mod">
        <pc:chgData name="Parthum, Bryan" userId="0944d42a-0297-47b7-847f-b5cd4d2f087f" providerId="ADAL" clId="{90A99638-78E0-42BB-8D3E-C060976E3379}" dt="2022-09-14T18:32:20.947" v="4600" actId="1076"/>
        <pc:sldMkLst>
          <pc:docMk/>
          <pc:sldMk cId="2200933001" sldId="478"/>
        </pc:sldMkLst>
        <pc:spChg chg="mod">
          <ac:chgData name="Parthum, Bryan" userId="0944d42a-0297-47b7-847f-b5cd4d2f087f" providerId="ADAL" clId="{90A99638-78E0-42BB-8D3E-C060976E3379}" dt="2022-09-14T18:27:29.450" v="4541" actId="20577"/>
          <ac:spMkLst>
            <pc:docMk/>
            <pc:sldMk cId="2200933001" sldId="478"/>
            <ac:spMk id="7" creationId="{8ED845B2-931B-47CE-8FAB-ECB9DFB4ACE8}"/>
          </ac:spMkLst>
        </pc:spChg>
        <pc:spChg chg="add mod">
          <ac:chgData name="Parthum, Bryan" userId="0944d42a-0297-47b7-847f-b5cd4d2f087f" providerId="ADAL" clId="{90A99638-78E0-42BB-8D3E-C060976E3379}" dt="2022-09-14T18:30:52.903" v="4586" actId="1076"/>
          <ac:spMkLst>
            <pc:docMk/>
            <pc:sldMk cId="2200933001" sldId="478"/>
            <ac:spMk id="13" creationId="{7A3B621F-9346-44ED-A188-5916A820B719}"/>
          </ac:spMkLst>
        </pc:spChg>
        <pc:picChg chg="del">
          <ac:chgData name="Parthum, Bryan" userId="0944d42a-0297-47b7-847f-b5cd4d2f087f" providerId="ADAL" clId="{90A99638-78E0-42BB-8D3E-C060976E3379}" dt="2022-09-14T18:27:31.250" v="4542" actId="478"/>
          <ac:picMkLst>
            <pc:docMk/>
            <pc:sldMk cId="2200933001" sldId="478"/>
            <ac:picMk id="3" creationId="{6290DA96-B696-4A0B-8D63-EAD290EDAAD6}"/>
          </ac:picMkLst>
        </pc:picChg>
        <pc:picChg chg="add mod">
          <ac:chgData name="Parthum, Bryan" userId="0944d42a-0297-47b7-847f-b5cd4d2f087f" providerId="ADAL" clId="{90A99638-78E0-42BB-8D3E-C060976E3379}" dt="2022-09-14T18:29:52.849" v="4574" actId="1076"/>
          <ac:picMkLst>
            <pc:docMk/>
            <pc:sldMk cId="2200933001" sldId="478"/>
            <ac:picMk id="4" creationId="{A9EA90DE-CBE2-4180-ADC9-DC2DE6CBB423}"/>
          </ac:picMkLst>
        </pc:picChg>
        <pc:picChg chg="mod">
          <ac:chgData name="Parthum, Bryan" userId="0944d42a-0297-47b7-847f-b5cd4d2f087f" providerId="ADAL" clId="{90A99638-78E0-42BB-8D3E-C060976E3379}" dt="2022-09-14T18:27:42.338" v="4546" actId="14100"/>
          <ac:picMkLst>
            <pc:docMk/>
            <pc:sldMk cId="2200933001" sldId="478"/>
            <ac:picMk id="5" creationId="{3BD1CFD9-E652-4CBE-9293-DA5BA4789795}"/>
          </ac:picMkLst>
        </pc:picChg>
        <pc:picChg chg="add del mod">
          <ac:chgData name="Parthum, Bryan" userId="0944d42a-0297-47b7-847f-b5cd4d2f087f" providerId="ADAL" clId="{90A99638-78E0-42BB-8D3E-C060976E3379}" dt="2022-09-14T18:28:50.441" v="4559" actId="478"/>
          <ac:picMkLst>
            <pc:docMk/>
            <pc:sldMk cId="2200933001" sldId="478"/>
            <ac:picMk id="6" creationId="{E0868883-5AA7-47AF-B0BD-81BA6DB0F9DA}"/>
          </ac:picMkLst>
        </pc:picChg>
        <pc:picChg chg="add mod">
          <ac:chgData name="Parthum, Bryan" userId="0944d42a-0297-47b7-847f-b5cd4d2f087f" providerId="ADAL" clId="{90A99638-78E0-42BB-8D3E-C060976E3379}" dt="2022-09-14T18:30:07.236" v="4577" actId="1076"/>
          <ac:picMkLst>
            <pc:docMk/>
            <pc:sldMk cId="2200933001" sldId="478"/>
            <ac:picMk id="8" creationId="{9949778A-C0F9-4B94-914C-023E37F807AA}"/>
          </ac:picMkLst>
        </pc:picChg>
        <pc:picChg chg="add mod">
          <ac:chgData name="Parthum, Bryan" userId="0944d42a-0297-47b7-847f-b5cd4d2f087f" providerId="ADAL" clId="{90A99638-78E0-42BB-8D3E-C060976E3379}" dt="2022-09-14T18:28:57.217" v="4562" actId="1076"/>
          <ac:picMkLst>
            <pc:docMk/>
            <pc:sldMk cId="2200933001" sldId="478"/>
            <ac:picMk id="9" creationId="{D0E6CDE6-A1CD-46FB-94BE-63CB0FF3C7D5}"/>
          </ac:picMkLst>
        </pc:picChg>
        <pc:picChg chg="add mod">
          <ac:chgData name="Parthum, Bryan" userId="0944d42a-0297-47b7-847f-b5cd4d2f087f" providerId="ADAL" clId="{90A99638-78E0-42BB-8D3E-C060976E3379}" dt="2022-09-14T18:30:13.302" v="4579" actId="1076"/>
          <ac:picMkLst>
            <pc:docMk/>
            <pc:sldMk cId="2200933001" sldId="478"/>
            <ac:picMk id="10" creationId="{0999EE69-5401-45DC-B397-16CF0809F674}"/>
          </ac:picMkLst>
        </pc:picChg>
        <pc:picChg chg="add mod">
          <ac:chgData name="Parthum, Bryan" userId="0944d42a-0297-47b7-847f-b5cd4d2f087f" providerId="ADAL" clId="{90A99638-78E0-42BB-8D3E-C060976E3379}" dt="2022-09-14T18:31:01.845" v="4587" actId="1076"/>
          <ac:picMkLst>
            <pc:docMk/>
            <pc:sldMk cId="2200933001" sldId="478"/>
            <ac:picMk id="11" creationId="{51744D2B-0D73-4247-909C-8FC830807E31}"/>
          </ac:picMkLst>
        </pc:picChg>
        <pc:picChg chg="add del mod">
          <ac:chgData name="Parthum, Bryan" userId="0944d42a-0297-47b7-847f-b5cd4d2f087f" providerId="ADAL" clId="{90A99638-78E0-42BB-8D3E-C060976E3379}" dt="2022-09-14T18:31:40.798" v="4597" actId="478"/>
          <ac:picMkLst>
            <pc:docMk/>
            <pc:sldMk cId="2200933001" sldId="478"/>
            <ac:picMk id="12" creationId="{9840B733-4221-46A6-97CC-B3232920A22C}"/>
          </ac:picMkLst>
        </pc:picChg>
        <pc:picChg chg="add mod">
          <ac:chgData name="Parthum, Bryan" userId="0944d42a-0297-47b7-847f-b5cd4d2f087f" providerId="ADAL" clId="{90A99638-78E0-42BB-8D3E-C060976E3379}" dt="2022-09-14T18:31:14.053" v="4590"/>
          <ac:picMkLst>
            <pc:docMk/>
            <pc:sldMk cId="2200933001" sldId="478"/>
            <ac:picMk id="14" creationId="{1C8DF021-0619-4319-A241-AF857C392585}"/>
          </ac:picMkLst>
        </pc:picChg>
        <pc:picChg chg="add mod">
          <ac:chgData name="Parthum, Bryan" userId="0944d42a-0297-47b7-847f-b5cd4d2f087f" providerId="ADAL" clId="{90A99638-78E0-42BB-8D3E-C060976E3379}" dt="2022-09-14T18:32:20.947" v="4600" actId="1076"/>
          <ac:picMkLst>
            <pc:docMk/>
            <pc:sldMk cId="2200933001" sldId="478"/>
            <ac:picMk id="15" creationId="{2F7A9D06-EFDC-46DF-BCA9-C846271BBF30}"/>
          </ac:picMkLst>
        </pc:picChg>
      </pc:sldChg>
      <pc:sldChg chg="addSp delSp modSp add mod">
        <pc:chgData name="Parthum, Bryan" userId="0944d42a-0297-47b7-847f-b5cd4d2f087f" providerId="ADAL" clId="{90A99638-78E0-42BB-8D3E-C060976E3379}" dt="2022-09-14T18:34:40.332" v="4625" actId="478"/>
        <pc:sldMkLst>
          <pc:docMk/>
          <pc:sldMk cId="2218049366" sldId="479"/>
        </pc:sldMkLst>
        <pc:spChg chg="mod">
          <ac:chgData name="Parthum, Bryan" userId="0944d42a-0297-47b7-847f-b5cd4d2f087f" providerId="ADAL" clId="{90A99638-78E0-42BB-8D3E-C060976E3379}" dt="2022-09-14T18:30:38.272" v="4583" actId="1076"/>
          <ac:spMkLst>
            <pc:docMk/>
            <pc:sldMk cId="2218049366" sldId="479"/>
            <ac:spMk id="13" creationId="{7A3B621F-9346-44ED-A188-5916A820B719}"/>
          </ac:spMkLst>
        </pc:spChg>
        <pc:picChg chg="add del">
          <ac:chgData name="Parthum, Bryan" userId="0944d42a-0297-47b7-847f-b5cd4d2f087f" providerId="ADAL" clId="{90A99638-78E0-42BB-8D3E-C060976E3379}" dt="2022-09-14T18:31:37.599" v="4595"/>
          <ac:picMkLst>
            <pc:docMk/>
            <pc:sldMk cId="2218049366" sldId="479"/>
            <ac:picMk id="2" creationId="{C9FEDF0F-ECCB-475F-817F-4CF3DF225B15}"/>
          </ac:picMkLst>
        </pc:picChg>
        <pc:picChg chg="del">
          <ac:chgData name="Parthum, Bryan" userId="0944d42a-0297-47b7-847f-b5cd4d2f087f" providerId="ADAL" clId="{90A99638-78E0-42BB-8D3E-C060976E3379}" dt="2022-09-14T18:31:06.982" v="4588" actId="478"/>
          <ac:picMkLst>
            <pc:docMk/>
            <pc:sldMk cId="2218049366" sldId="479"/>
            <ac:picMk id="11" creationId="{51744D2B-0D73-4247-909C-8FC830807E31}"/>
          </ac:picMkLst>
        </pc:picChg>
        <pc:picChg chg="mod">
          <ac:chgData name="Parthum, Bryan" userId="0944d42a-0297-47b7-847f-b5cd4d2f087f" providerId="ADAL" clId="{90A99638-78E0-42BB-8D3E-C060976E3379}" dt="2022-09-14T18:31:09.350" v="4589" actId="1076"/>
          <ac:picMkLst>
            <pc:docMk/>
            <pc:sldMk cId="2218049366" sldId="479"/>
            <ac:picMk id="12" creationId="{9840B733-4221-46A6-97CC-B3232920A22C}"/>
          </ac:picMkLst>
        </pc:picChg>
        <pc:picChg chg="add del mod">
          <ac:chgData name="Parthum, Bryan" userId="0944d42a-0297-47b7-847f-b5cd4d2f087f" providerId="ADAL" clId="{90A99638-78E0-42BB-8D3E-C060976E3379}" dt="2022-09-14T18:31:36.647" v="4593"/>
          <ac:picMkLst>
            <pc:docMk/>
            <pc:sldMk cId="2218049366" sldId="479"/>
            <ac:picMk id="14" creationId="{DD57AE86-3010-4447-8A40-2C97460B529E}"/>
          </ac:picMkLst>
        </pc:picChg>
        <pc:picChg chg="add mod">
          <ac:chgData name="Parthum, Bryan" userId="0944d42a-0297-47b7-847f-b5cd4d2f087f" providerId="ADAL" clId="{90A99638-78E0-42BB-8D3E-C060976E3379}" dt="2022-09-14T18:31:45.826" v="4598"/>
          <ac:picMkLst>
            <pc:docMk/>
            <pc:sldMk cId="2218049366" sldId="479"/>
            <ac:picMk id="15" creationId="{ADF96DEB-6BFD-4C60-96A8-3FB00AD1B607}"/>
          </ac:picMkLst>
        </pc:picChg>
        <pc:picChg chg="add del mod">
          <ac:chgData name="Parthum, Bryan" userId="0944d42a-0297-47b7-847f-b5cd4d2f087f" providerId="ADAL" clId="{90A99638-78E0-42BB-8D3E-C060976E3379}" dt="2022-09-14T18:34:34.923" v="4623" actId="478"/>
          <ac:picMkLst>
            <pc:docMk/>
            <pc:sldMk cId="2218049366" sldId="479"/>
            <ac:picMk id="16" creationId="{8B266D99-FEE0-4F25-AD40-A62143E5C201}"/>
          </ac:picMkLst>
        </pc:picChg>
        <pc:picChg chg="add mod">
          <ac:chgData name="Parthum, Bryan" userId="0944d42a-0297-47b7-847f-b5cd4d2f087f" providerId="ADAL" clId="{90A99638-78E0-42BB-8D3E-C060976E3379}" dt="2022-09-14T18:34:04.325" v="4618" actId="14100"/>
          <ac:picMkLst>
            <pc:docMk/>
            <pc:sldMk cId="2218049366" sldId="479"/>
            <ac:picMk id="17" creationId="{1549D5A4-FFC7-443E-807B-48F7DB7A1058}"/>
          </ac:picMkLst>
        </pc:picChg>
        <pc:picChg chg="add mod">
          <ac:chgData name="Parthum, Bryan" userId="0944d42a-0297-47b7-847f-b5cd4d2f087f" providerId="ADAL" clId="{90A99638-78E0-42BB-8D3E-C060976E3379}" dt="2022-09-14T18:34:36.185" v="4624"/>
          <ac:picMkLst>
            <pc:docMk/>
            <pc:sldMk cId="2218049366" sldId="479"/>
            <ac:picMk id="18" creationId="{BBE413CF-B1EA-4D79-B043-70FF6BDF75E1}"/>
          </ac:picMkLst>
        </pc:picChg>
        <pc:picChg chg="add del mod">
          <ac:chgData name="Parthum, Bryan" userId="0944d42a-0297-47b7-847f-b5cd4d2f087f" providerId="ADAL" clId="{90A99638-78E0-42BB-8D3E-C060976E3379}" dt="2022-09-14T18:34:40.332" v="4625" actId="478"/>
          <ac:picMkLst>
            <pc:docMk/>
            <pc:sldMk cId="2218049366" sldId="479"/>
            <ac:picMk id="19" creationId="{A437F1D7-D13A-4334-A2AE-057F33E04A95}"/>
          </ac:picMkLst>
        </pc:picChg>
      </pc:sldChg>
      <pc:sldChg chg="addSp modSp add mod">
        <pc:chgData name="Parthum, Bryan" userId="0944d42a-0297-47b7-847f-b5cd4d2f087f" providerId="ADAL" clId="{90A99638-78E0-42BB-8D3E-C060976E3379}" dt="2022-09-14T18:35:46.326" v="4636" actId="1076"/>
        <pc:sldMkLst>
          <pc:docMk/>
          <pc:sldMk cId="3710129423" sldId="480"/>
        </pc:sldMkLst>
        <pc:spChg chg="mod">
          <ac:chgData name="Parthum, Bryan" userId="0944d42a-0297-47b7-847f-b5cd4d2f087f" providerId="ADAL" clId="{90A99638-78E0-42BB-8D3E-C060976E3379}" dt="2022-09-14T18:33:05.949" v="4609" actId="14100"/>
          <ac:spMkLst>
            <pc:docMk/>
            <pc:sldMk cId="3710129423" sldId="480"/>
            <ac:spMk id="13" creationId="{7A3B621F-9346-44ED-A188-5916A820B719}"/>
          </ac:spMkLst>
        </pc:spChg>
        <pc:picChg chg="add mod">
          <ac:chgData name="Parthum, Bryan" userId="0944d42a-0297-47b7-847f-b5cd4d2f087f" providerId="ADAL" clId="{90A99638-78E0-42BB-8D3E-C060976E3379}" dt="2022-09-14T18:35:46.326" v="4636" actId="1076"/>
          <ac:picMkLst>
            <pc:docMk/>
            <pc:sldMk cId="3710129423" sldId="480"/>
            <ac:picMk id="3" creationId="{D3FD8926-9112-4BA3-8D96-6A08BA045271}"/>
          </ac:picMkLst>
        </pc:picChg>
        <pc:picChg chg="add mod">
          <ac:chgData name="Parthum, Bryan" userId="0944d42a-0297-47b7-847f-b5cd4d2f087f" providerId="ADAL" clId="{90A99638-78E0-42BB-8D3E-C060976E3379}" dt="2022-09-14T18:33:22.901" v="4614" actId="14100"/>
          <ac:picMkLst>
            <pc:docMk/>
            <pc:sldMk cId="3710129423" sldId="480"/>
            <ac:picMk id="14" creationId="{DFEB7710-3592-4B54-BCF6-3B4521A5E77E}"/>
          </ac:picMkLst>
        </pc:picChg>
        <pc:picChg chg="mod">
          <ac:chgData name="Parthum, Bryan" userId="0944d42a-0297-47b7-847f-b5cd4d2f087f" providerId="ADAL" clId="{90A99638-78E0-42BB-8D3E-C060976E3379}" dt="2022-09-14T18:34:24.577" v="4622" actId="1076"/>
          <ac:picMkLst>
            <pc:docMk/>
            <pc:sldMk cId="3710129423" sldId="480"/>
            <ac:picMk id="16" creationId="{8B266D99-FEE0-4F25-AD40-A62143E5C201}"/>
          </ac:picMkLst>
        </pc:picChg>
        <pc:picChg chg="mod">
          <ac:chgData name="Parthum, Bryan" userId="0944d42a-0297-47b7-847f-b5cd4d2f087f" providerId="ADAL" clId="{90A99638-78E0-42BB-8D3E-C060976E3379}" dt="2022-09-14T18:33:30.674" v="4616" actId="14100"/>
          <ac:picMkLst>
            <pc:docMk/>
            <pc:sldMk cId="3710129423" sldId="480"/>
            <ac:picMk id="17" creationId="{1549D5A4-FFC7-443E-807B-48F7DB7A1058}"/>
          </ac:picMkLst>
        </pc:picChg>
      </pc:sldChg>
      <pc:sldChg chg="addSp delSp modSp add mod">
        <pc:chgData name="Parthum, Bryan" userId="0944d42a-0297-47b7-847f-b5cd4d2f087f" providerId="ADAL" clId="{90A99638-78E0-42BB-8D3E-C060976E3379}" dt="2022-09-14T18:39:19.933" v="4995" actId="20577"/>
        <pc:sldMkLst>
          <pc:docMk/>
          <pc:sldMk cId="1968184153" sldId="481"/>
        </pc:sldMkLst>
        <pc:spChg chg="del mod">
          <ac:chgData name="Parthum, Bryan" userId="0944d42a-0297-47b7-847f-b5cd4d2f087f" providerId="ADAL" clId="{90A99638-78E0-42BB-8D3E-C060976E3379}" dt="2022-09-14T18:37:54.746" v="4680" actId="478"/>
          <ac:spMkLst>
            <pc:docMk/>
            <pc:sldMk cId="1968184153" sldId="481"/>
            <ac:spMk id="6" creationId="{62886FA5-F147-476F-962C-F8F29C058435}"/>
          </ac:spMkLst>
        </pc:spChg>
        <pc:spChg chg="mod">
          <ac:chgData name="Parthum, Bryan" userId="0944d42a-0297-47b7-847f-b5cd4d2f087f" providerId="ADAL" clId="{90A99638-78E0-42BB-8D3E-C060976E3379}" dt="2022-09-14T18:39:19.933" v="4995" actId="20577"/>
          <ac:spMkLst>
            <pc:docMk/>
            <pc:sldMk cId="1968184153" sldId="481"/>
            <ac:spMk id="10" creationId="{E863E88C-22ED-47CC-B17C-6B97A3611646}"/>
          </ac:spMkLst>
        </pc:spChg>
        <pc:picChg chg="add mod">
          <ac:chgData name="Parthum, Bryan" userId="0944d42a-0297-47b7-847f-b5cd4d2f087f" providerId="ADAL" clId="{90A99638-78E0-42BB-8D3E-C060976E3379}" dt="2022-09-14T18:37:52.139" v="4679" actId="1076"/>
          <ac:picMkLst>
            <pc:docMk/>
            <pc:sldMk cId="1968184153" sldId="481"/>
            <ac:picMk id="3" creationId="{93688D1E-0A1B-46A4-9EE8-E158E0B8F6D0}"/>
          </ac:picMkLst>
        </pc:picChg>
      </pc:sldChg>
      <pc:sldChg chg="addSp delSp modSp add mod ord">
        <pc:chgData name="Parthum, Bryan" userId="0944d42a-0297-47b7-847f-b5cd4d2f087f" providerId="ADAL" clId="{90A99638-78E0-42BB-8D3E-C060976E3379}" dt="2022-09-14T18:43:31.220" v="5057" actId="1076"/>
        <pc:sldMkLst>
          <pc:docMk/>
          <pc:sldMk cId="2812324738" sldId="482"/>
        </pc:sldMkLst>
        <pc:spChg chg="del mod">
          <ac:chgData name="Parthum, Bryan" userId="0944d42a-0297-47b7-847f-b5cd4d2f087f" providerId="ADAL" clId="{90A99638-78E0-42BB-8D3E-C060976E3379}" dt="2022-09-14T18:41:12.490" v="5035" actId="478"/>
          <ac:spMkLst>
            <pc:docMk/>
            <pc:sldMk cId="2812324738" sldId="482"/>
            <ac:spMk id="6" creationId="{62886FA5-F147-476F-962C-F8F29C058435}"/>
          </ac:spMkLst>
        </pc:spChg>
        <pc:spChg chg="add del mod">
          <ac:chgData name="Parthum, Bryan" userId="0944d42a-0297-47b7-847f-b5cd4d2f087f" providerId="ADAL" clId="{90A99638-78E0-42BB-8D3E-C060976E3379}" dt="2022-09-14T18:42:49.161" v="5054" actId="478"/>
          <ac:spMkLst>
            <pc:docMk/>
            <pc:sldMk cId="2812324738" sldId="482"/>
            <ac:spMk id="7" creationId="{00EFC04C-9001-4A0C-A4C9-A1273BFEAAB7}"/>
          </ac:spMkLst>
        </pc:spChg>
        <pc:spChg chg="add del mod">
          <ac:chgData name="Parthum, Bryan" userId="0944d42a-0297-47b7-847f-b5cd4d2f087f" providerId="ADAL" clId="{90A99638-78E0-42BB-8D3E-C060976E3379}" dt="2022-09-14T18:42:50.148" v="5055" actId="478"/>
          <ac:spMkLst>
            <pc:docMk/>
            <pc:sldMk cId="2812324738" sldId="482"/>
            <ac:spMk id="8" creationId="{DA96959D-4840-4A11-8996-FDB85E57997C}"/>
          </ac:spMkLst>
        </pc:spChg>
        <pc:spChg chg="add mod">
          <ac:chgData name="Parthum, Bryan" userId="0944d42a-0297-47b7-847f-b5cd4d2f087f" providerId="ADAL" clId="{90A99638-78E0-42BB-8D3E-C060976E3379}" dt="2022-09-14T18:42:30.840" v="5052" actId="1076"/>
          <ac:spMkLst>
            <pc:docMk/>
            <pc:sldMk cId="2812324738" sldId="482"/>
            <ac:spMk id="9" creationId="{DD1CC702-FF6D-44C7-901A-7F7697642274}"/>
          </ac:spMkLst>
        </pc:spChg>
        <pc:spChg chg="del">
          <ac:chgData name="Parthum, Bryan" userId="0944d42a-0297-47b7-847f-b5cd4d2f087f" providerId="ADAL" clId="{90A99638-78E0-42BB-8D3E-C060976E3379}" dt="2022-09-14T18:40:56.363" v="4999" actId="478"/>
          <ac:spMkLst>
            <pc:docMk/>
            <pc:sldMk cId="2812324738" sldId="482"/>
            <ac:spMk id="10" creationId="{E863E88C-22ED-47CC-B17C-6B97A3611646}"/>
          </ac:spMkLst>
        </pc:spChg>
        <pc:picChg chg="add mod">
          <ac:chgData name="Parthum, Bryan" userId="0944d42a-0297-47b7-847f-b5cd4d2f087f" providerId="ADAL" clId="{90A99638-78E0-42BB-8D3E-C060976E3379}" dt="2022-09-14T18:43:31.220" v="5057" actId="1076"/>
          <ac:picMkLst>
            <pc:docMk/>
            <pc:sldMk cId="2812324738" sldId="482"/>
            <ac:picMk id="3" creationId="{34927DF8-AE5A-4A08-A46B-2437767CD02A}"/>
          </ac:picMkLst>
        </pc:picChg>
      </pc:sldChg>
      <pc:sldChg chg="addSp delSp modSp add mod">
        <pc:chgData name="Parthum, Bryan" userId="0944d42a-0297-47b7-847f-b5cd4d2f087f" providerId="ADAL" clId="{90A99638-78E0-42BB-8D3E-C060976E3379}" dt="2022-09-14T18:43:57.612" v="5066" actId="1076"/>
        <pc:sldMkLst>
          <pc:docMk/>
          <pc:sldMk cId="3349269401" sldId="483"/>
        </pc:sldMkLst>
        <pc:spChg chg="mod">
          <ac:chgData name="Parthum, Bryan" userId="0944d42a-0297-47b7-847f-b5cd4d2f087f" providerId="ADAL" clId="{90A99638-78E0-42BB-8D3E-C060976E3379}" dt="2022-09-14T18:43:57.612" v="5066" actId="1076"/>
          <ac:spMkLst>
            <pc:docMk/>
            <pc:sldMk cId="3349269401" sldId="483"/>
            <ac:spMk id="7" creationId="{00EFC04C-9001-4A0C-A4C9-A1273BFEAAB7}"/>
          </ac:spMkLst>
        </pc:spChg>
        <pc:spChg chg="mod">
          <ac:chgData name="Parthum, Bryan" userId="0944d42a-0297-47b7-847f-b5cd4d2f087f" providerId="ADAL" clId="{90A99638-78E0-42BB-8D3E-C060976E3379}" dt="2022-09-14T18:43:47.756" v="5064" actId="1076"/>
          <ac:spMkLst>
            <pc:docMk/>
            <pc:sldMk cId="3349269401" sldId="483"/>
            <ac:spMk id="8" creationId="{DA96959D-4840-4A11-8996-FDB85E57997C}"/>
          </ac:spMkLst>
        </pc:spChg>
        <pc:picChg chg="del">
          <ac:chgData name="Parthum, Bryan" userId="0944d42a-0297-47b7-847f-b5cd4d2f087f" providerId="ADAL" clId="{90A99638-78E0-42BB-8D3E-C060976E3379}" dt="2022-09-14T18:43:37.412" v="5058" actId="478"/>
          <ac:picMkLst>
            <pc:docMk/>
            <pc:sldMk cId="3349269401" sldId="483"/>
            <ac:picMk id="3" creationId="{34927DF8-AE5A-4A08-A46B-2437767CD02A}"/>
          </ac:picMkLst>
        </pc:picChg>
        <pc:picChg chg="add mod ord">
          <ac:chgData name="Parthum, Bryan" userId="0944d42a-0297-47b7-847f-b5cd4d2f087f" providerId="ADAL" clId="{90A99638-78E0-42BB-8D3E-C060976E3379}" dt="2022-09-14T18:43:43.927" v="5063" actId="171"/>
          <ac:picMkLst>
            <pc:docMk/>
            <pc:sldMk cId="3349269401" sldId="483"/>
            <ac:picMk id="6" creationId="{16C71482-15FB-48AA-A823-516C99AF0652}"/>
          </ac:picMkLst>
        </pc:picChg>
      </pc:sldChg>
      <pc:sldChg chg="addSp delSp modSp add mod ord">
        <pc:chgData name="Parthum, Bryan" userId="0944d42a-0297-47b7-847f-b5cd4d2f087f" providerId="ADAL" clId="{90A99638-78E0-42BB-8D3E-C060976E3379}" dt="2022-09-14T19:09:05.657" v="6150"/>
        <pc:sldMkLst>
          <pc:docMk/>
          <pc:sldMk cId="3627368946" sldId="484"/>
        </pc:sldMkLst>
        <pc:spChg chg="add mod">
          <ac:chgData name="Parthum, Bryan" userId="0944d42a-0297-47b7-847f-b5cd4d2f087f" providerId="ADAL" clId="{90A99638-78E0-42BB-8D3E-C060976E3379}" dt="2022-09-14T19:09:05.657" v="6150"/>
          <ac:spMkLst>
            <pc:docMk/>
            <pc:sldMk cId="3627368946" sldId="484"/>
            <ac:spMk id="4" creationId="{7B32B74A-FB9E-4241-B6B6-B776BA85C60F}"/>
          </ac:spMkLst>
        </pc:spChg>
        <pc:spChg chg="del mod">
          <ac:chgData name="Parthum, Bryan" userId="0944d42a-0297-47b7-847f-b5cd4d2f087f" providerId="ADAL" clId="{90A99638-78E0-42BB-8D3E-C060976E3379}" dt="2022-09-14T19:09:05.376" v="6149" actId="478"/>
          <ac:spMkLst>
            <pc:docMk/>
            <pc:sldMk cId="3627368946" sldId="484"/>
            <ac:spMk id="6" creationId="{62886FA5-F147-476F-962C-F8F29C058435}"/>
          </ac:spMkLst>
        </pc:spChg>
        <pc:spChg chg="mod">
          <ac:chgData name="Parthum, Bryan" userId="0944d42a-0297-47b7-847f-b5cd4d2f087f" providerId="ADAL" clId="{90A99638-78E0-42BB-8D3E-C060976E3379}" dt="2022-09-14T18:46:46.452" v="5357" actId="20577"/>
          <ac:spMkLst>
            <pc:docMk/>
            <pc:sldMk cId="3627368946" sldId="484"/>
            <ac:spMk id="10" creationId="{E863E88C-22ED-47CC-B17C-6B97A3611646}"/>
          </ac:spMkLst>
        </pc:spChg>
      </pc:sldChg>
      <pc:sldChg chg="modSp add del mod">
        <pc:chgData name="Parthum, Bryan" userId="0944d42a-0297-47b7-847f-b5cd4d2f087f" providerId="ADAL" clId="{90A99638-78E0-42BB-8D3E-C060976E3379}" dt="2022-09-14T19:08:55.767" v="6148" actId="47"/>
        <pc:sldMkLst>
          <pc:docMk/>
          <pc:sldMk cId="3382367474" sldId="485"/>
        </pc:sldMkLst>
        <pc:spChg chg="mod">
          <ac:chgData name="Parthum, Bryan" userId="0944d42a-0297-47b7-847f-b5cd4d2f087f" providerId="ADAL" clId="{90A99638-78E0-42BB-8D3E-C060976E3379}" dt="2022-09-14T18:49:02.408" v="5696" actId="5793"/>
          <ac:spMkLst>
            <pc:docMk/>
            <pc:sldMk cId="3382367474" sldId="485"/>
            <ac:spMk id="10" creationId="{E863E88C-22ED-47CC-B17C-6B97A3611646}"/>
          </ac:spMkLst>
        </pc:spChg>
      </pc:sldChg>
      <pc:sldChg chg="modSp add mod">
        <pc:chgData name="Parthum, Bryan" userId="0944d42a-0297-47b7-847f-b5cd4d2f087f" providerId="ADAL" clId="{90A99638-78E0-42BB-8D3E-C060976E3379}" dt="2022-09-14T18:51:37.245" v="5716" actId="1076"/>
        <pc:sldMkLst>
          <pc:docMk/>
          <pc:sldMk cId="1108367847" sldId="486"/>
        </pc:sldMkLst>
        <pc:spChg chg="mod">
          <ac:chgData name="Parthum, Bryan" userId="0944d42a-0297-47b7-847f-b5cd4d2f087f" providerId="ADAL" clId="{90A99638-78E0-42BB-8D3E-C060976E3379}" dt="2022-09-14T18:51:34.101" v="5715" actId="1076"/>
          <ac:spMkLst>
            <pc:docMk/>
            <pc:sldMk cId="1108367847" sldId="486"/>
            <ac:spMk id="6" creationId="{62886FA5-F147-476F-962C-F8F29C058435}"/>
          </ac:spMkLst>
        </pc:spChg>
        <pc:spChg chg="mod">
          <ac:chgData name="Parthum, Bryan" userId="0944d42a-0297-47b7-847f-b5cd4d2f087f" providerId="ADAL" clId="{90A99638-78E0-42BB-8D3E-C060976E3379}" dt="2022-09-14T18:51:37.245" v="5716" actId="1076"/>
          <ac:spMkLst>
            <pc:docMk/>
            <pc:sldMk cId="1108367847" sldId="486"/>
            <ac:spMk id="10" creationId="{E863E88C-22ED-47CC-B17C-6B97A3611646}"/>
          </ac:spMkLst>
        </pc:spChg>
      </pc:sldChg>
      <pc:sldChg chg="modSp add mod">
        <pc:chgData name="Parthum, Bryan" userId="0944d42a-0297-47b7-847f-b5cd4d2f087f" providerId="ADAL" clId="{90A99638-78E0-42BB-8D3E-C060976E3379}" dt="2022-09-14T18:51:57.614" v="5719" actId="207"/>
        <pc:sldMkLst>
          <pc:docMk/>
          <pc:sldMk cId="2135672155" sldId="487"/>
        </pc:sldMkLst>
        <pc:spChg chg="mod">
          <ac:chgData name="Parthum, Bryan" userId="0944d42a-0297-47b7-847f-b5cd4d2f087f" providerId="ADAL" clId="{90A99638-78E0-42BB-8D3E-C060976E3379}" dt="2022-09-14T18:51:57.614" v="5719" actId="207"/>
          <ac:spMkLst>
            <pc:docMk/>
            <pc:sldMk cId="2135672155" sldId="487"/>
            <ac:spMk id="10" creationId="{E863E88C-22ED-47CC-B17C-6B97A3611646}"/>
          </ac:spMkLst>
        </pc:spChg>
      </pc:sldChg>
      <pc:sldChg chg="modSp add mod">
        <pc:chgData name="Parthum, Bryan" userId="0944d42a-0297-47b7-847f-b5cd4d2f087f" providerId="ADAL" clId="{90A99638-78E0-42BB-8D3E-C060976E3379}" dt="2022-09-14T18:52:29.745" v="5724" actId="207"/>
        <pc:sldMkLst>
          <pc:docMk/>
          <pc:sldMk cId="553402708" sldId="488"/>
        </pc:sldMkLst>
        <pc:spChg chg="mod">
          <ac:chgData name="Parthum, Bryan" userId="0944d42a-0297-47b7-847f-b5cd4d2f087f" providerId="ADAL" clId="{90A99638-78E0-42BB-8D3E-C060976E3379}" dt="2022-09-14T18:52:29.745" v="5724" actId="207"/>
          <ac:spMkLst>
            <pc:docMk/>
            <pc:sldMk cId="553402708" sldId="488"/>
            <ac:spMk id="10" creationId="{E863E88C-22ED-47CC-B17C-6B97A3611646}"/>
          </ac:spMkLst>
        </pc:spChg>
      </pc:sldChg>
      <pc:sldChg chg="modSp add mod">
        <pc:chgData name="Parthum, Bryan" userId="0944d42a-0297-47b7-847f-b5cd4d2f087f" providerId="ADAL" clId="{90A99638-78E0-42BB-8D3E-C060976E3379}" dt="2022-09-14T18:52:39.202" v="5725" actId="207"/>
        <pc:sldMkLst>
          <pc:docMk/>
          <pc:sldMk cId="2555034959" sldId="489"/>
        </pc:sldMkLst>
        <pc:spChg chg="mod">
          <ac:chgData name="Parthum, Bryan" userId="0944d42a-0297-47b7-847f-b5cd4d2f087f" providerId="ADAL" clId="{90A99638-78E0-42BB-8D3E-C060976E3379}" dt="2022-09-14T18:52:39.202" v="5725" actId="207"/>
          <ac:spMkLst>
            <pc:docMk/>
            <pc:sldMk cId="2555034959" sldId="489"/>
            <ac:spMk id="10" creationId="{E863E88C-22ED-47CC-B17C-6B97A3611646}"/>
          </ac:spMkLst>
        </pc:spChg>
      </pc:sldChg>
      <pc:sldChg chg="modSp add mod">
        <pc:chgData name="Parthum, Bryan" userId="0944d42a-0297-47b7-847f-b5cd4d2f087f" providerId="ADAL" clId="{90A99638-78E0-42BB-8D3E-C060976E3379}" dt="2022-09-14T18:52:54.150" v="5726" actId="207"/>
        <pc:sldMkLst>
          <pc:docMk/>
          <pc:sldMk cId="1662453367" sldId="490"/>
        </pc:sldMkLst>
        <pc:spChg chg="mod">
          <ac:chgData name="Parthum, Bryan" userId="0944d42a-0297-47b7-847f-b5cd4d2f087f" providerId="ADAL" clId="{90A99638-78E0-42BB-8D3E-C060976E3379}" dt="2022-09-14T18:52:54.150" v="5726" actId="207"/>
          <ac:spMkLst>
            <pc:docMk/>
            <pc:sldMk cId="1662453367" sldId="490"/>
            <ac:spMk id="10" creationId="{E863E88C-22ED-47CC-B17C-6B97A3611646}"/>
          </ac:spMkLst>
        </pc:spChg>
      </pc:sldChg>
      <pc:sldChg chg="modSp add mod">
        <pc:chgData name="Parthum, Bryan" userId="0944d42a-0297-47b7-847f-b5cd4d2f087f" providerId="ADAL" clId="{90A99638-78E0-42BB-8D3E-C060976E3379}" dt="2022-09-14T18:53:24.235" v="5729" actId="207"/>
        <pc:sldMkLst>
          <pc:docMk/>
          <pc:sldMk cId="2359040018" sldId="491"/>
        </pc:sldMkLst>
        <pc:spChg chg="mod">
          <ac:chgData name="Parthum, Bryan" userId="0944d42a-0297-47b7-847f-b5cd4d2f087f" providerId="ADAL" clId="{90A99638-78E0-42BB-8D3E-C060976E3379}" dt="2022-09-14T18:53:24.235" v="5729" actId="207"/>
          <ac:spMkLst>
            <pc:docMk/>
            <pc:sldMk cId="2359040018" sldId="491"/>
            <ac:spMk id="10" creationId="{E863E88C-22ED-47CC-B17C-6B97A3611646}"/>
          </ac:spMkLst>
        </pc:spChg>
      </pc:sldChg>
      <pc:sldChg chg="delSp modSp add mod">
        <pc:chgData name="Parthum, Bryan" userId="0944d42a-0297-47b7-847f-b5cd4d2f087f" providerId="ADAL" clId="{90A99638-78E0-42BB-8D3E-C060976E3379}" dt="2022-09-14T19:00:05.994" v="6021" actId="478"/>
        <pc:sldMkLst>
          <pc:docMk/>
          <pc:sldMk cId="1787979996" sldId="492"/>
        </pc:sldMkLst>
        <pc:spChg chg="mod">
          <ac:chgData name="Parthum, Bryan" userId="0944d42a-0297-47b7-847f-b5cd4d2f087f" providerId="ADAL" clId="{90A99638-78E0-42BB-8D3E-C060976E3379}" dt="2022-09-14T19:00:04.993" v="6020" actId="20577"/>
          <ac:spMkLst>
            <pc:docMk/>
            <pc:sldMk cId="1787979996" sldId="492"/>
            <ac:spMk id="9" creationId="{9A8AE995-3761-4E8E-B676-D7F73B916651}"/>
          </ac:spMkLst>
        </pc:spChg>
        <pc:picChg chg="del">
          <ac:chgData name="Parthum, Bryan" userId="0944d42a-0297-47b7-847f-b5cd4d2f087f" providerId="ADAL" clId="{90A99638-78E0-42BB-8D3E-C060976E3379}" dt="2022-09-14T19:00:05.994" v="6021" actId="478"/>
          <ac:picMkLst>
            <pc:docMk/>
            <pc:sldMk cId="1787979996" sldId="492"/>
            <ac:picMk id="3" creationId="{39E64167-A5EB-4884-A0AB-2EA4D22BA55A}"/>
          </ac:picMkLst>
        </pc:picChg>
      </pc:sldChg>
      <pc:sldChg chg="add">
        <pc:chgData name="Parthum, Bryan" userId="0944d42a-0297-47b7-847f-b5cd4d2f087f" providerId="ADAL" clId="{90A99638-78E0-42BB-8D3E-C060976E3379}" dt="2022-09-14T18:59:46.445" v="6017" actId="2890"/>
        <pc:sldMkLst>
          <pc:docMk/>
          <pc:sldMk cId="1459427355" sldId="493"/>
        </pc:sldMkLst>
      </pc:sldChg>
      <pc:sldChg chg="addSp delSp add mod">
        <pc:chgData name="Parthum, Bryan" userId="0944d42a-0297-47b7-847f-b5cd4d2f087f" providerId="ADAL" clId="{90A99638-78E0-42BB-8D3E-C060976E3379}" dt="2022-09-14T19:00:34.550" v="6024" actId="478"/>
        <pc:sldMkLst>
          <pc:docMk/>
          <pc:sldMk cId="1276006982" sldId="494"/>
        </pc:sldMkLst>
        <pc:picChg chg="add del">
          <ac:chgData name="Parthum, Bryan" userId="0944d42a-0297-47b7-847f-b5cd4d2f087f" providerId="ADAL" clId="{90A99638-78E0-42BB-8D3E-C060976E3379}" dt="2022-09-14T19:00:34.550" v="6024" actId="478"/>
          <ac:picMkLst>
            <pc:docMk/>
            <pc:sldMk cId="1276006982" sldId="494"/>
            <ac:picMk id="4" creationId="{ED4A08EF-D28A-409B-BEC8-0D258633EDA4}"/>
          </ac:picMkLst>
        </pc:picChg>
      </pc:sldChg>
      <pc:sldChg chg="delSp modSp add mod">
        <pc:chgData name="Parthum, Bryan" userId="0944d42a-0297-47b7-847f-b5cd4d2f087f" providerId="ADAL" clId="{90A99638-78E0-42BB-8D3E-C060976E3379}" dt="2022-09-14T19:01:03.308" v="6029" actId="6549"/>
        <pc:sldMkLst>
          <pc:docMk/>
          <pc:sldMk cId="878156179" sldId="495"/>
        </pc:sldMkLst>
        <pc:spChg chg="mod">
          <ac:chgData name="Parthum, Bryan" userId="0944d42a-0297-47b7-847f-b5cd4d2f087f" providerId="ADAL" clId="{90A99638-78E0-42BB-8D3E-C060976E3379}" dt="2022-09-14T19:01:03.308" v="6029" actId="6549"/>
          <ac:spMkLst>
            <pc:docMk/>
            <pc:sldMk cId="878156179" sldId="495"/>
            <ac:spMk id="9" creationId="{9A8AE995-3761-4E8E-B676-D7F73B916651}"/>
          </ac:spMkLst>
        </pc:spChg>
        <pc:picChg chg="del">
          <ac:chgData name="Parthum, Bryan" userId="0944d42a-0297-47b7-847f-b5cd4d2f087f" providerId="ADAL" clId="{90A99638-78E0-42BB-8D3E-C060976E3379}" dt="2022-09-14T19:01:01.010" v="6028" actId="478"/>
          <ac:picMkLst>
            <pc:docMk/>
            <pc:sldMk cId="878156179" sldId="495"/>
            <ac:picMk id="4" creationId="{ED4A08EF-D28A-409B-BEC8-0D258633EDA4}"/>
          </ac:picMkLst>
        </pc:picChg>
      </pc:sldChg>
      <pc:sldChg chg="modSp add mod">
        <pc:chgData name="Parthum, Bryan" userId="0944d42a-0297-47b7-847f-b5cd4d2f087f" providerId="ADAL" clId="{90A99638-78E0-42BB-8D3E-C060976E3379}" dt="2022-09-14T19:04:39.339" v="6109" actId="20577"/>
        <pc:sldMkLst>
          <pc:docMk/>
          <pc:sldMk cId="2109983875" sldId="496"/>
        </pc:sldMkLst>
        <pc:spChg chg="mod">
          <ac:chgData name="Parthum, Bryan" userId="0944d42a-0297-47b7-847f-b5cd4d2f087f" providerId="ADAL" clId="{90A99638-78E0-42BB-8D3E-C060976E3379}" dt="2022-09-14T19:04:39.339" v="6109" actId="20577"/>
          <ac:spMkLst>
            <pc:docMk/>
            <pc:sldMk cId="2109983875" sldId="496"/>
            <ac:spMk id="38" creationId="{9B315883-7D99-4E7A-A684-438B1037F493}"/>
          </ac:spMkLst>
        </pc:spChg>
      </pc:sldChg>
      <pc:sldChg chg="add del">
        <pc:chgData name="Parthum, Bryan" userId="0944d42a-0297-47b7-847f-b5cd4d2f087f" providerId="ADAL" clId="{90A99638-78E0-42BB-8D3E-C060976E3379}" dt="2022-09-14T19:01:57.046" v="6037" actId="47"/>
        <pc:sldMkLst>
          <pc:docMk/>
          <pc:sldMk cId="3963587460" sldId="496"/>
        </pc:sldMkLst>
      </pc:sldChg>
      <pc:sldChg chg="add">
        <pc:chgData name="Parthum, Bryan" userId="0944d42a-0297-47b7-847f-b5cd4d2f087f" providerId="ADAL" clId="{90A99638-78E0-42BB-8D3E-C060976E3379}" dt="2022-09-14T19:04:32.293" v="6107" actId="2890"/>
        <pc:sldMkLst>
          <pc:docMk/>
          <pc:sldMk cId="353303145" sldId="497"/>
        </pc:sldMkLst>
      </pc:sldChg>
      <pc:sldChg chg="add del">
        <pc:chgData name="Parthum, Bryan" userId="0944d42a-0297-47b7-847f-b5cd4d2f087f" providerId="ADAL" clId="{90A99638-78E0-42BB-8D3E-C060976E3379}" dt="2022-09-14T19:01:55.533" v="6036" actId="47"/>
        <pc:sldMkLst>
          <pc:docMk/>
          <pc:sldMk cId="3692955499" sldId="497"/>
        </pc:sldMkLst>
      </pc:sldChg>
      <pc:sldChg chg="add del">
        <pc:chgData name="Parthum, Bryan" userId="0944d42a-0297-47b7-847f-b5cd4d2f087f" providerId="ADAL" clId="{90A99638-78E0-42BB-8D3E-C060976E3379}" dt="2022-09-14T19:01:52.680" v="6034" actId="47"/>
        <pc:sldMkLst>
          <pc:docMk/>
          <pc:sldMk cId="430878657" sldId="498"/>
        </pc:sldMkLst>
      </pc:sldChg>
      <pc:sldChg chg="modSp add">
        <pc:chgData name="Parthum, Bryan" userId="0944d42a-0297-47b7-847f-b5cd4d2f087f" providerId="ADAL" clId="{90A99638-78E0-42BB-8D3E-C060976E3379}" dt="2022-09-14T19:05:01.413" v="6114" actId="20577"/>
        <pc:sldMkLst>
          <pc:docMk/>
          <pc:sldMk cId="2233645171" sldId="498"/>
        </pc:sldMkLst>
        <pc:spChg chg="mod">
          <ac:chgData name="Parthum, Bryan" userId="0944d42a-0297-47b7-847f-b5cd4d2f087f" providerId="ADAL" clId="{90A99638-78E0-42BB-8D3E-C060976E3379}" dt="2022-09-14T19:05:01.413" v="6114" actId="20577"/>
          <ac:spMkLst>
            <pc:docMk/>
            <pc:sldMk cId="2233645171" sldId="498"/>
            <ac:spMk id="38" creationId="{9B315883-7D99-4E7A-A684-438B1037F493}"/>
          </ac:spMkLst>
        </pc:spChg>
      </pc:sldChg>
      <pc:sldChg chg="add del">
        <pc:chgData name="Parthum, Bryan" userId="0944d42a-0297-47b7-847f-b5cd4d2f087f" providerId="ADAL" clId="{90A99638-78E0-42BB-8D3E-C060976E3379}" dt="2022-09-14T19:05:10.827" v="6115" actId="47"/>
        <pc:sldMkLst>
          <pc:docMk/>
          <pc:sldMk cId="2239298569" sldId="499"/>
        </pc:sldMkLst>
      </pc:sldChg>
      <pc:sldChg chg="add del">
        <pc:chgData name="Parthum, Bryan" userId="0944d42a-0297-47b7-847f-b5cd4d2f087f" providerId="ADAL" clId="{90A99638-78E0-42BB-8D3E-C060976E3379}" dt="2022-09-14T19:01:54.073" v="6035" actId="47"/>
        <pc:sldMkLst>
          <pc:docMk/>
          <pc:sldMk cId="4161181637" sldId="499"/>
        </pc:sldMkLst>
      </pc:sldChg>
      <pc:sldChg chg="add">
        <pc:chgData name="Parthum, Bryan" userId="0944d42a-0297-47b7-847f-b5cd4d2f087f" providerId="ADAL" clId="{90A99638-78E0-42BB-8D3E-C060976E3379}" dt="2022-09-14T19:04:53.565" v="6112" actId="2890"/>
        <pc:sldMkLst>
          <pc:docMk/>
          <pc:sldMk cId="3521047456" sldId="500"/>
        </pc:sldMkLst>
      </pc:sldChg>
      <pc:sldChg chg="modSp add mod">
        <pc:chgData name="Parthum, Bryan" userId="0944d42a-0297-47b7-847f-b5cd4d2f087f" providerId="ADAL" clId="{90A99638-78E0-42BB-8D3E-C060976E3379}" dt="2022-09-14T19:07:34.625" v="6137" actId="20577"/>
        <pc:sldMkLst>
          <pc:docMk/>
          <pc:sldMk cId="2144960699" sldId="501"/>
        </pc:sldMkLst>
        <pc:spChg chg="mod">
          <ac:chgData name="Parthum, Bryan" userId="0944d42a-0297-47b7-847f-b5cd4d2f087f" providerId="ADAL" clId="{90A99638-78E0-42BB-8D3E-C060976E3379}" dt="2022-09-14T19:07:34.625" v="6137" actId="20577"/>
          <ac:spMkLst>
            <pc:docMk/>
            <pc:sldMk cId="2144960699" sldId="501"/>
            <ac:spMk id="10" creationId="{E863E88C-22ED-47CC-B17C-6B97A3611646}"/>
          </ac:spMkLst>
        </pc:spChg>
      </pc:sldChg>
      <pc:sldChg chg="modSp add mod">
        <pc:chgData name="Parthum, Bryan" userId="0944d42a-0297-47b7-847f-b5cd4d2f087f" providerId="ADAL" clId="{90A99638-78E0-42BB-8D3E-C060976E3379}" dt="2022-09-14T19:07:55.823" v="6142" actId="20577"/>
        <pc:sldMkLst>
          <pc:docMk/>
          <pc:sldMk cId="453697908" sldId="502"/>
        </pc:sldMkLst>
        <pc:spChg chg="mod">
          <ac:chgData name="Parthum, Bryan" userId="0944d42a-0297-47b7-847f-b5cd4d2f087f" providerId="ADAL" clId="{90A99638-78E0-42BB-8D3E-C060976E3379}" dt="2022-09-14T19:07:55.823" v="6142" actId="20577"/>
          <ac:spMkLst>
            <pc:docMk/>
            <pc:sldMk cId="453697908" sldId="502"/>
            <ac:spMk id="10" creationId="{E863E88C-22ED-47CC-B17C-6B97A3611646}"/>
          </ac:spMkLst>
        </pc:spChg>
      </pc:sldChg>
      <pc:sldChg chg="modSp add">
        <pc:chgData name="Parthum, Bryan" userId="0944d42a-0297-47b7-847f-b5cd4d2f087f" providerId="ADAL" clId="{90A99638-78E0-42BB-8D3E-C060976E3379}" dt="2022-09-14T19:08:15.013" v="6147" actId="20577"/>
        <pc:sldMkLst>
          <pc:docMk/>
          <pc:sldMk cId="1458896782" sldId="503"/>
        </pc:sldMkLst>
        <pc:spChg chg="mod">
          <ac:chgData name="Parthum, Bryan" userId="0944d42a-0297-47b7-847f-b5cd4d2f087f" providerId="ADAL" clId="{90A99638-78E0-42BB-8D3E-C060976E3379}" dt="2022-09-14T19:08:15.013" v="6147" actId="20577"/>
          <ac:spMkLst>
            <pc:docMk/>
            <pc:sldMk cId="1458896782" sldId="503"/>
            <ac:spMk id="10" creationId="{E863E88C-22ED-47CC-B17C-6B97A3611646}"/>
          </ac:spMkLst>
        </pc:spChg>
      </pc:sldChg>
      <pc:sldChg chg="addSp modSp add mod">
        <pc:chgData name="Parthum, Bryan" userId="0944d42a-0297-47b7-847f-b5cd4d2f087f" providerId="ADAL" clId="{90A99638-78E0-42BB-8D3E-C060976E3379}" dt="2022-09-14T19:06:44.717" v="6130" actId="14100"/>
        <pc:sldMkLst>
          <pc:docMk/>
          <pc:sldMk cId="1623257099" sldId="504"/>
        </pc:sldMkLst>
        <pc:spChg chg="add mod">
          <ac:chgData name="Parthum, Bryan" userId="0944d42a-0297-47b7-847f-b5cd4d2f087f" providerId="ADAL" clId="{90A99638-78E0-42BB-8D3E-C060976E3379}" dt="2022-09-14T19:06:44.717" v="6130" actId="14100"/>
          <ac:spMkLst>
            <pc:docMk/>
            <pc:sldMk cId="1623257099" sldId="504"/>
            <ac:spMk id="4" creationId="{16D15CCF-AE49-4317-A9EA-5128176920E5}"/>
          </ac:spMkLst>
        </pc:spChg>
      </pc:sldChg>
      <pc:sldChg chg="addSp delSp modSp add mod">
        <pc:chgData name="Parthum, Bryan" userId="0944d42a-0297-47b7-847f-b5cd4d2f087f" providerId="ADAL" clId="{90A99638-78E0-42BB-8D3E-C060976E3379}" dt="2022-09-14T19:07:17.617" v="6136" actId="478"/>
        <pc:sldMkLst>
          <pc:docMk/>
          <pc:sldMk cId="3223920774" sldId="505"/>
        </pc:sldMkLst>
        <pc:spChg chg="del">
          <ac:chgData name="Parthum, Bryan" userId="0944d42a-0297-47b7-847f-b5cd4d2f087f" providerId="ADAL" clId="{90A99638-78E0-42BB-8D3E-C060976E3379}" dt="2022-09-14T19:07:17.617" v="6136" actId="478"/>
          <ac:spMkLst>
            <pc:docMk/>
            <pc:sldMk cId="3223920774" sldId="505"/>
            <ac:spMk id="4" creationId="{16D15CCF-AE49-4317-A9EA-5128176920E5}"/>
          </ac:spMkLst>
        </pc:spChg>
        <pc:spChg chg="add mod">
          <ac:chgData name="Parthum, Bryan" userId="0944d42a-0297-47b7-847f-b5cd4d2f087f" providerId="ADAL" clId="{90A99638-78E0-42BB-8D3E-C060976E3379}" dt="2022-09-14T19:07:09.795" v="6135" actId="1076"/>
          <ac:spMkLst>
            <pc:docMk/>
            <pc:sldMk cId="3223920774" sldId="505"/>
            <ac:spMk id="5" creationId="{21AB4CF0-E847-4278-86AE-A7AFBABA9FD8}"/>
          </ac:spMkLst>
        </pc:spChg>
      </pc:sldChg>
      <pc:sldMasterChg chg="modSp mod delSldLayout">
        <pc:chgData name="Parthum, Bryan" userId="0944d42a-0297-47b7-847f-b5cd4d2f087f" providerId="ADAL" clId="{90A99638-78E0-42BB-8D3E-C060976E3379}" dt="2022-09-14T01:41:56.733" v="2638" actId="47"/>
        <pc:sldMasterMkLst>
          <pc:docMk/>
          <pc:sldMasterMk cId="2101269002" sldId="2147483660"/>
        </pc:sldMasterMkLst>
        <pc:spChg chg="mod">
          <ac:chgData name="Parthum, Bryan" userId="0944d42a-0297-47b7-847f-b5cd4d2f087f" providerId="ADAL" clId="{90A99638-78E0-42BB-8D3E-C060976E3379}" dt="2022-09-13T19:56:44.317" v="188" actId="20577"/>
          <ac:spMkLst>
            <pc:docMk/>
            <pc:sldMasterMk cId="2101269002" sldId="2147483660"/>
            <ac:spMk id="49" creationId="{00000000-0000-0000-0000-000000000000}"/>
          </ac:spMkLst>
        </pc:spChg>
        <pc:sldLayoutChg chg="del">
          <pc:chgData name="Parthum, Bryan" userId="0944d42a-0297-47b7-847f-b5cd4d2f087f" providerId="ADAL" clId="{90A99638-78E0-42BB-8D3E-C060976E3379}" dt="2022-09-14T01:41:56.733" v="2638" actId="47"/>
          <pc:sldLayoutMkLst>
            <pc:docMk/>
            <pc:sldMasterMk cId="2101269002" sldId="2147483660"/>
            <pc:sldLayoutMk cId="654688611" sldId="2147483677"/>
          </pc:sldLayoutMkLst>
        </pc:sldLayoutChg>
      </pc:sldMasterChg>
    </pc:docChg>
  </pc:docChgLst>
  <pc:docChgLst>
    <pc:chgData name="Parthum, Bryan" userId="0944d42a-0297-47b7-847f-b5cd4d2f087f" providerId="ADAL" clId="{70BDFEFA-5403-4EE0-B8E5-92F8A31E8231}"/>
    <pc:docChg chg="undo redo custSel addSld delSld modSld sldOrd modMainMaster modSection">
      <pc:chgData name="Parthum, Bryan" userId="0944d42a-0297-47b7-847f-b5cd4d2f087f" providerId="ADAL" clId="{70BDFEFA-5403-4EE0-B8E5-92F8A31E8231}" dt="2022-09-11T18:55:22.696" v="5708" actId="120"/>
      <pc:docMkLst>
        <pc:docMk/>
      </pc:docMkLst>
      <pc:sldChg chg="modSp mod">
        <pc:chgData name="Parthum, Bryan" userId="0944d42a-0297-47b7-847f-b5cd4d2f087f" providerId="ADAL" clId="{70BDFEFA-5403-4EE0-B8E5-92F8A31E8231}" dt="2022-09-11T18:53:39.207" v="5658" actId="20577"/>
        <pc:sldMkLst>
          <pc:docMk/>
          <pc:sldMk cId="2768470357" sldId="315"/>
        </pc:sldMkLst>
        <pc:spChg chg="mod">
          <ac:chgData name="Parthum, Bryan" userId="0944d42a-0297-47b7-847f-b5cd4d2f087f" providerId="ADAL" clId="{70BDFEFA-5403-4EE0-B8E5-92F8A31E8231}" dt="2022-09-11T18:53:39.207" v="5658" actId="20577"/>
          <ac:spMkLst>
            <pc:docMk/>
            <pc:sldMk cId="2768470357" sldId="315"/>
            <ac:spMk id="7" creationId="{00000000-0000-0000-0000-000000000000}"/>
          </ac:spMkLst>
        </pc:spChg>
      </pc:sldChg>
      <pc:sldChg chg="del">
        <pc:chgData name="Parthum, Bryan" userId="0944d42a-0297-47b7-847f-b5cd4d2f087f" providerId="ADAL" clId="{70BDFEFA-5403-4EE0-B8E5-92F8A31E8231}" dt="2022-09-11T16:07:17.383" v="2553" actId="47"/>
        <pc:sldMkLst>
          <pc:docMk/>
          <pc:sldMk cId="3119519373" sldId="329"/>
        </pc:sldMkLst>
      </pc:sldChg>
      <pc:sldChg chg="modSp del mod">
        <pc:chgData name="Parthum, Bryan" userId="0944d42a-0297-47b7-847f-b5cd4d2f087f" providerId="ADAL" clId="{70BDFEFA-5403-4EE0-B8E5-92F8A31E8231}" dt="2022-09-11T01:21:06.859" v="677" actId="2696"/>
        <pc:sldMkLst>
          <pc:docMk/>
          <pc:sldMk cId="2111565500" sldId="348"/>
        </pc:sldMkLst>
        <pc:spChg chg="mod">
          <ac:chgData name="Parthum, Bryan" userId="0944d42a-0297-47b7-847f-b5cd4d2f087f" providerId="ADAL" clId="{70BDFEFA-5403-4EE0-B8E5-92F8A31E8231}" dt="2022-09-11T00:19:13.147" v="131" actId="20577"/>
          <ac:spMkLst>
            <pc:docMk/>
            <pc:sldMk cId="2111565500" sldId="348"/>
            <ac:spMk id="6" creationId="{00000000-0000-0000-0000-000000000000}"/>
          </ac:spMkLst>
        </pc:spChg>
        <pc:spChg chg="mod">
          <ac:chgData name="Parthum, Bryan" userId="0944d42a-0297-47b7-847f-b5cd4d2f087f" providerId="ADAL" clId="{70BDFEFA-5403-4EE0-B8E5-92F8A31E8231}" dt="2022-09-11T00:18:56.343" v="91" actId="20577"/>
          <ac:spMkLst>
            <pc:docMk/>
            <pc:sldMk cId="2111565500" sldId="348"/>
            <ac:spMk id="8" creationId="{363A6E82-AC88-40FF-8D05-2549474AF673}"/>
          </ac:spMkLst>
        </pc:spChg>
      </pc:sldChg>
      <pc:sldChg chg="modSp add mod">
        <pc:chgData name="Parthum, Bryan" userId="0944d42a-0297-47b7-847f-b5cd4d2f087f" providerId="ADAL" clId="{70BDFEFA-5403-4EE0-B8E5-92F8A31E8231}" dt="2022-09-11T16:19:32.922" v="3196" actId="20578"/>
        <pc:sldMkLst>
          <pc:docMk/>
          <pc:sldMk cId="107512449" sldId="379"/>
        </pc:sldMkLst>
        <pc:spChg chg="mod">
          <ac:chgData name="Parthum, Bryan" userId="0944d42a-0297-47b7-847f-b5cd4d2f087f" providerId="ADAL" clId="{70BDFEFA-5403-4EE0-B8E5-92F8A31E8231}" dt="2022-09-11T16:19:32.922" v="3196" actId="20578"/>
          <ac:spMkLst>
            <pc:docMk/>
            <pc:sldMk cId="107512449" sldId="379"/>
            <ac:spMk id="6" creationId="{62886FA5-F147-476F-962C-F8F29C058435}"/>
          </ac:spMkLst>
        </pc:spChg>
        <pc:spChg chg="mod">
          <ac:chgData name="Parthum, Bryan" userId="0944d42a-0297-47b7-847f-b5cd4d2f087f" providerId="ADAL" clId="{70BDFEFA-5403-4EE0-B8E5-92F8A31E8231}" dt="2022-09-11T16:19:10.408" v="3194" actId="207"/>
          <ac:spMkLst>
            <pc:docMk/>
            <pc:sldMk cId="107512449" sldId="379"/>
            <ac:spMk id="10" creationId="{E863E88C-22ED-47CC-B17C-6B97A3611646}"/>
          </ac:spMkLst>
        </pc:spChg>
      </pc:sldChg>
      <pc:sldChg chg="add del">
        <pc:chgData name="Parthum, Bryan" userId="0944d42a-0297-47b7-847f-b5cd4d2f087f" providerId="ADAL" clId="{70BDFEFA-5403-4EE0-B8E5-92F8A31E8231}" dt="2022-09-11T16:06:26.169" v="2534" actId="47"/>
        <pc:sldMkLst>
          <pc:docMk/>
          <pc:sldMk cId="551665083" sldId="400"/>
        </pc:sldMkLst>
      </pc:sldChg>
      <pc:sldChg chg="del">
        <pc:chgData name="Parthum, Bryan" userId="0944d42a-0297-47b7-847f-b5cd4d2f087f" providerId="ADAL" clId="{70BDFEFA-5403-4EE0-B8E5-92F8A31E8231}" dt="2022-09-11T16:07:16.329" v="2551" actId="47"/>
        <pc:sldMkLst>
          <pc:docMk/>
          <pc:sldMk cId="1364495984" sldId="402"/>
        </pc:sldMkLst>
      </pc:sldChg>
      <pc:sldChg chg="del">
        <pc:chgData name="Parthum, Bryan" userId="0944d42a-0297-47b7-847f-b5cd4d2f087f" providerId="ADAL" clId="{70BDFEFA-5403-4EE0-B8E5-92F8A31E8231}" dt="2022-09-11T16:07:18.168" v="2556" actId="47"/>
        <pc:sldMkLst>
          <pc:docMk/>
          <pc:sldMk cId="585161373" sldId="403"/>
        </pc:sldMkLst>
      </pc:sldChg>
      <pc:sldChg chg="del">
        <pc:chgData name="Parthum, Bryan" userId="0944d42a-0297-47b7-847f-b5cd4d2f087f" providerId="ADAL" clId="{70BDFEFA-5403-4EE0-B8E5-92F8A31E8231}" dt="2022-09-11T16:07:17.937" v="2555" actId="47"/>
        <pc:sldMkLst>
          <pc:docMk/>
          <pc:sldMk cId="1774999031" sldId="404"/>
        </pc:sldMkLst>
      </pc:sldChg>
      <pc:sldChg chg="addSp delSp modSp mod">
        <pc:chgData name="Parthum, Bryan" userId="0944d42a-0297-47b7-847f-b5cd4d2f087f" providerId="ADAL" clId="{70BDFEFA-5403-4EE0-B8E5-92F8A31E8231}" dt="2022-09-11T15:05:39.029" v="1335" actId="478"/>
        <pc:sldMkLst>
          <pc:docMk/>
          <pc:sldMk cId="1476872319" sldId="405"/>
        </pc:sldMkLst>
        <pc:spChg chg="add mod">
          <ac:chgData name="Parthum, Bryan" userId="0944d42a-0297-47b7-847f-b5cd4d2f087f" providerId="ADAL" clId="{70BDFEFA-5403-4EE0-B8E5-92F8A31E8231}" dt="2022-09-11T15:04:27.445" v="1326" actId="1076"/>
          <ac:spMkLst>
            <pc:docMk/>
            <pc:sldMk cId="1476872319" sldId="405"/>
            <ac:spMk id="4" creationId="{C1CDDD3A-6F7E-466E-B3A8-A3BE44EA22C1}"/>
          </ac:spMkLst>
        </pc:spChg>
        <pc:spChg chg="del mod">
          <ac:chgData name="Parthum, Bryan" userId="0944d42a-0297-47b7-847f-b5cd4d2f087f" providerId="ADAL" clId="{70BDFEFA-5403-4EE0-B8E5-92F8A31E8231}" dt="2022-09-11T14:26:08.720" v="769" actId="478"/>
          <ac:spMkLst>
            <pc:docMk/>
            <pc:sldMk cId="1476872319" sldId="405"/>
            <ac:spMk id="6" creationId="{00000000-0000-0000-0000-000000000000}"/>
          </ac:spMkLst>
        </pc:spChg>
        <pc:spChg chg="mod">
          <ac:chgData name="Parthum, Bryan" userId="0944d42a-0297-47b7-847f-b5cd4d2f087f" providerId="ADAL" clId="{70BDFEFA-5403-4EE0-B8E5-92F8A31E8231}" dt="2022-09-11T15:04:09.831" v="1325" actId="1076"/>
          <ac:spMkLst>
            <pc:docMk/>
            <pc:sldMk cId="1476872319" sldId="405"/>
            <ac:spMk id="8" creationId="{363A6E82-AC88-40FF-8D05-2549474AF673}"/>
          </ac:spMkLst>
        </pc:spChg>
        <pc:spChg chg="del mod">
          <ac:chgData name="Parthum, Bryan" userId="0944d42a-0297-47b7-847f-b5cd4d2f087f" providerId="ADAL" clId="{70BDFEFA-5403-4EE0-B8E5-92F8A31E8231}" dt="2022-09-11T14:33:05.569" v="802" actId="478"/>
          <ac:spMkLst>
            <pc:docMk/>
            <pc:sldMk cId="1476872319" sldId="405"/>
            <ac:spMk id="15" creationId="{2DA904A2-250F-4B16-995C-6BC61D1570BB}"/>
          </ac:spMkLst>
        </pc:spChg>
        <pc:spChg chg="add del mod">
          <ac:chgData name="Parthum, Bryan" userId="0944d42a-0297-47b7-847f-b5cd4d2f087f" providerId="ADAL" clId="{70BDFEFA-5403-4EE0-B8E5-92F8A31E8231}" dt="2022-09-11T14:32:51.867" v="798"/>
          <ac:spMkLst>
            <pc:docMk/>
            <pc:sldMk cId="1476872319" sldId="405"/>
            <ac:spMk id="16" creationId="{AA776F6D-8A76-4A89-BC95-FCF527558684}"/>
          </ac:spMkLst>
        </pc:spChg>
        <pc:spChg chg="add del mod">
          <ac:chgData name="Parthum, Bryan" userId="0944d42a-0297-47b7-847f-b5cd4d2f087f" providerId="ADAL" clId="{70BDFEFA-5403-4EE0-B8E5-92F8A31E8231}" dt="2022-09-11T14:32:51.870" v="800"/>
          <ac:spMkLst>
            <pc:docMk/>
            <pc:sldMk cId="1476872319" sldId="405"/>
            <ac:spMk id="17" creationId="{B693C15E-1ECF-4664-965D-1DD859947473}"/>
          </ac:spMkLst>
        </pc:spChg>
        <pc:spChg chg="add del mod">
          <ac:chgData name="Parthum, Bryan" userId="0944d42a-0297-47b7-847f-b5cd4d2f087f" providerId="ADAL" clId="{70BDFEFA-5403-4EE0-B8E5-92F8A31E8231}" dt="2022-09-11T14:48:59.492" v="1030" actId="478"/>
          <ac:spMkLst>
            <pc:docMk/>
            <pc:sldMk cId="1476872319" sldId="405"/>
            <ac:spMk id="35" creationId="{DB1D2D9E-5058-4E11-BC52-ED18D2411399}"/>
          </ac:spMkLst>
        </pc:spChg>
        <pc:spChg chg="add mod">
          <ac:chgData name="Parthum, Bryan" userId="0944d42a-0297-47b7-847f-b5cd4d2f087f" providerId="ADAL" clId="{70BDFEFA-5403-4EE0-B8E5-92F8A31E8231}" dt="2022-09-11T15:04:09.831" v="1325" actId="1076"/>
          <ac:spMkLst>
            <pc:docMk/>
            <pc:sldMk cId="1476872319" sldId="405"/>
            <ac:spMk id="36" creationId="{34B90096-AE64-4839-815D-FB1FCFD8FDE6}"/>
          </ac:spMkLst>
        </pc:spChg>
        <pc:spChg chg="add del mod">
          <ac:chgData name="Parthum, Bryan" userId="0944d42a-0297-47b7-847f-b5cd4d2f087f" providerId="ADAL" clId="{70BDFEFA-5403-4EE0-B8E5-92F8A31E8231}" dt="2022-09-11T15:05:09.469" v="1333" actId="478"/>
          <ac:spMkLst>
            <pc:docMk/>
            <pc:sldMk cId="1476872319" sldId="405"/>
            <ac:spMk id="43" creationId="{84A07A15-5780-4AA3-921D-86A2BC174353}"/>
          </ac:spMkLst>
        </pc:spChg>
        <pc:spChg chg="add del mod">
          <ac:chgData name="Parthum, Bryan" userId="0944d42a-0297-47b7-847f-b5cd4d2f087f" providerId="ADAL" clId="{70BDFEFA-5403-4EE0-B8E5-92F8A31E8231}" dt="2022-09-11T15:04:58.900" v="1331" actId="478"/>
          <ac:spMkLst>
            <pc:docMk/>
            <pc:sldMk cId="1476872319" sldId="405"/>
            <ac:spMk id="44" creationId="{26C9A490-4E8E-4628-8BA9-08EB40390329}"/>
          </ac:spMkLst>
        </pc:spChg>
        <pc:spChg chg="add del mod">
          <ac:chgData name="Parthum, Bryan" userId="0944d42a-0297-47b7-847f-b5cd4d2f087f" providerId="ADAL" clId="{70BDFEFA-5403-4EE0-B8E5-92F8A31E8231}" dt="2022-09-11T15:05:09.469" v="1333" actId="478"/>
          <ac:spMkLst>
            <pc:docMk/>
            <pc:sldMk cId="1476872319" sldId="405"/>
            <ac:spMk id="69" creationId="{9E9C941D-87CC-49CF-ADA2-AFF674488096}"/>
          </ac:spMkLst>
        </pc:spChg>
        <pc:spChg chg="add del mod">
          <ac:chgData name="Parthum, Bryan" userId="0944d42a-0297-47b7-847f-b5cd4d2f087f" providerId="ADAL" clId="{70BDFEFA-5403-4EE0-B8E5-92F8A31E8231}" dt="2022-09-11T15:05:09.469" v="1333" actId="478"/>
          <ac:spMkLst>
            <pc:docMk/>
            <pc:sldMk cId="1476872319" sldId="405"/>
            <ac:spMk id="70" creationId="{B89A4E67-7A13-4E8D-97E4-B16B7AD9C84E}"/>
          </ac:spMkLst>
        </pc:spChg>
        <pc:spChg chg="add del mod">
          <ac:chgData name="Parthum, Bryan" userId="0944d42a-0297-47b7-847f-b5cd4d2f087f" providerId="ADAL" clId="{70BDFEFA-5403-4EE0-B8E5-92F8A31E8231}" dt="2022-09-11T15:05:39.029" v="1335" actId="478"/>
          <ac:spMkLst>
            <pc:docMk/>
            <pc:sldMk cId="1476872319" sldId="405"/>
            <ac:spMk id="71" creationId="{77DDDE06-ECD1-4D57-982F-E6D829455802}"/>
          </ac:spMkLst>
        </pc:spChg>
        <pc:spChg chg="add del mod">
          <ac:chgData name="Parthum, Bryan" userId="0944d42a-0297-47b7-847f-b5cd4d2f087f" providerId="ADAL" clId="{70BDFEFA-5403-4EE0-B8E5-92F8A31E8231}" dt="2022-09-11T15:02:48.565" v="1284" actId="478"/>
          <ac:spMkLst>
            <pc:docMk/>
            <pc:sldMk cId="1476872319" sldId="405"/>
            <ac:spMk id="72" creationId="{D0034814-2B82-4266-A04B-66B5D7DBCEE2}"/>
          </ac:spMkLst>
        </pc:spChg>
        <pc:spChg chg="add del mod">
          <ac:chgData name="Parthum, Bryan" userId="0944d42a-0297-47b7-847f-b5cd4d2f087f" providerId="ADAL" clId="{70BDFEFA-5403-4EE0-B8E5-92F8A31E8231}" dt="2022-09-11T15:03:47.622" v="1322"/>
          <ac:spMkLst>
            <pc:docMk/>
            <pc:sldMk cId="1476872319" sldId="405"/>
            <ac:spMk id="73" creationId="{1555D829-A969-416E-B1A2-A5995B315AEB}"/>
          </ac:spMkLst>
        </pc:spChg>
        <pc:spChg chg="add del mod">
          <ac:chgData name="Parthum, Bryan" userId="0944d42a-0297-47b7-847f-b5cd4d2f087f" providerId="ADAL" clId="{70BDFEFA-5403-4EE0-B8E5-92F8A31E8231}" dt="2022-09-11T15:03:47.622" v="1322"/>
          <ac:spMkLst>
            <pc:docMk/>
            <pc:sldMk cId="1476872319" sldId="405"/>
            <ac:spMk id="74" creationId="{B4D4C564-87A1-4C46-B968-0B554539A606}"/>
          </ac:spMkLst>
        </pc:spChg>
        <pc:spChg chg="add del mod">
          <ac:chgData name="Parthum, Bryan" userId="0944d42a-0297-47b7-847f-b5cd4d2f087f" providerId="ADAL" clId="{70BDFEFA-5403-4EE0-B8E5-92F8A31E8231}" dt="2022-09-11T15:03:47.622" v="1322"/>
          <ac:spMkLst>
            <pc:docMk/>
            <pc:sldMk cId="1476872319" sldId="405"/>
            <ac:spMk id="75" creationId="{5E850100-564A-420E-913F-A0B9A6B0244B}"/>
          </ac:spMkLst>
        </pc:spChg>
        <pc:spChg chg="add del mod">
          <ac:chgData name="Parthum, Bryan" userId="0944d42a-0297-47b7-847f-b5cd4d2f087f" providerId="ADAL" clId="{70BDFEFA-5403-4EE0-B8E5-92F8A31E8231}" dt="2022-09-11T15:04:58.900" v="1331" actId="478"/>
          <ac:spMkLst>
            <pc:docMk/>
            <pc:sldMk cId="1476872319" sldId="405"/>
            <ac:spMk id="76" creationId="{72FF3B12-C4AD-4E54-B682-B39B7DE8B480}"/>
          </ac:spMkLst>
        </pc:spChg>
        <pc:spChg chg="add del mod">
          <ac:chgData name="Parthum, Bryan" userId="0944d42a-0297-47b7-847f-b5cd4d2f087f" providerId="ADAL" clId="{70BDFEFA-5403-4EE0-B8E5-92F8A31E8231}" dt="2022-09-11T15:04:58.900" v="1331" actId="478"/>
          <ac:spMkLst>
            <pc:docMk/>
            <pc:sldMk cId="1476872319" sldId="405"/>
            <ac:spMk id="77" creationId="{106720C7-CD2B-4590-A298-1FD866C917E7}"/>
          </ac:spMkLst>
        </pc:spChg>
        <pc:spChg chg="add del mod">
          <ac:chgData name="Parthum, Bryan" userId="0944d42a-0297-47b7-847f-b5cd4d2f087f" providerId="ADAL" clId="{70BDFEFA-5403-4EE0-B8E5-92F8A31E8231}" dt="2022-09-11T15:04:58.900" v="1331" actId="478"/>
          <ac:spMkLst>
            <pc:docMk/>
            <pc:sldMk cId="1476872319" sldId="405"/>
            <ac:spMk id="78" creationId="{605FFD87-6E52-4D2D-8F9A-178F051E542B}"/>
          </ac:spMkLst>
        </pc:spChg>
        <pc:picChg chg="add del mod">
          <ac:chgData name="Parthum, Bryan" userId="0944d42a-0297-47b7-847f-b5cd4d2f087f" providerId="ADAL" clId="{70BDFEFA-5403-4EE0-B8E5-92F8A31E8231}" dt="2022-09-11T14:33:05.569" v="802" actId="478"/>
          <ac:picMkLst>
            <pc:docMk/>
            <pc:sldMk cId="1476872319" sldId="405"/>
            <ac:picMk id="3" creationId="{391FEED7-A6A4-47DC-A8A8-F9DF57F61DE7}"/>
          </ac:picMkLst>
        </pc:picChg>
        <pc:picChg chg="add del mod">
          <ac:chgData name="Parthum, Bryan" userId="0944d42a-0297-47b7-847f-b5cd4d2f087f" providerId="ADAL" clId="{70BDFEFA-5403-4EE0-B8E5-92F8A31E8231}" dt="2022-09-11T14:32:26.719" v="794" actId="27803"/>
          <ac:picMkLst>
            <pc:docMk/>
            <pc:sldMk cId="1476872319" sldId="405"/>
            <ac:picMk id="7" creationId="{2DA904A2-250F-4B16-995C-6BC61D1570BB}"/>
          </ac:picMkLst>
        </pc:picChg>
        <pc:picChg chg="add del mod">
          <ac:chgData name="Parthum, Bryan" userId="0944d42a-0297-47b7-847f-b5cd4d2f087f" providerId="ADAL" clId="{70BDFEFA-5403-4EE0-B8E5-92F8A31E8231}" dt="2022-09-11T14:33:05.569" v="802" actId="478"/>
          <ac:picMkLst>
            <pc:docMk/>
            <pc:sldMk cId="1476872319" sldId="405"/>
            <ac:picMk id="10" creationId="{7926F0A2-FC3D-4E35-9433-9EC69C7F846D}"/>
          </ac:picMkLst>
        </pc:picChg>
        <pc:picChg chg="add del mod">
          <ac:chgData name="Parthum, Bryan" userId="0944d42a-0297-47b7-847f-b5cd4d2f087f" providerId="ADAL" clId="{70BDFEFA-5403-4EE0-B8E5-92F8A31E8231}" dt="2022-09-11T14:33:05.569" v="802" actId="478"/>
          <ac:picMkLst>
            <pc:docMk/>
            <pc:sldMk cId="1476872319" sldId="405"/>
            <ac:picMk id="12" creationId="{EA0C07D9-7ACF-4480-B161-F12E962B0886}"/>
          </ac:picMkLst>
        </pc:picChg>
        <pc:picChg chg="add del mod">
          <ac:chgData name="Parthum, Bryan" userId="0944d42a-0297-47b7-847f-b5cd4d2f087f" providerId="ADAL" clId="{70BDFEFA-5403-4EE0-B8E5-92F8A31E8231}" dt="2022-09-11T14:33:05.569" v="802" actId="478"/>
          <ac:picMkLst>
            <pc:docMk/>
            <pc:sldMk cId="1476872319" sldId="405"/>
            <ac:picMk id="14" creationId="{985147AF-7A0F-4295-853B-EA953760762D}"/>
          </ac:picMkLst>
        </pc:picChg>
        <pc:picChg chg="add del mod">
          <ac:chgData name="Parthum, Bryan" userId="0944d42a-0297-47b7-847f-b5cd4d2f087f" providerId="ADAL" clId="{70BDFEFA-5403-4EE0-B8E5-92F8A31E8231}" dt="2022-09-11T14:37:17.837" v="848" actId="478"/>
          <ac:picMkLst>
            <pc:docMk/>
            <pc:sldMk cId="1476872319" sldId="405"/>
            <ac:picMk id="19" creationId="{EC3D5B6D-DBEC-41FA-86C8-B6C01E46094B}"/>
          </ac:picMkLst>
        </pc:picChg>
        <pc:picChg chg="add del mod">
          <ac:chgData name="Parthum, Bryan" userId="0944d42a-0297-47b7-847f-b5cd4d2f087f" providerId="ADAL" clId="{70BDFEFA-5403-4EE0-B8E5-92F8A31E8231}" dt="2022-09-11T15:04:58.900" v="1331" actId="478"/>
          <ac:picMkLst>
            <pc:docMk/>
            <pc:sldMk cId="1476872319" sldId="405"/>
            <ac:picMk id="21" creationId="{553494B2-56C4-49AA-879D-44C083C3F7C2}"/>
          </ac:picMkLst>
        </pc:picChg>
        <pc:picChg chg="add del mod">
          <ac:chgData name="Parthum, Bryan" userId="0944d42a-0297-47b7-847f-b5cd4d2f087f" providerId="ADAL" clId="{70BDFEFA-5403-4EE0-B8E5-92F8A31E8231}" dt="2022-09-11T15:04:58.900" v="1331" actId="478"/>
          <ac:picMkLst>
            <pc:docMk/>
            <pc:sldMk cId="1476872319" sldId="405"/>
            <ac:picMk id="23" creationId="{CACD4954-C37C-4A12-94C2-17398FA1C4AF}"/>
          </ac:picMkLst>
        </pc:picChg>
        <pc:picChg chg="add del mod">
          <ac:chgData name="Parthum, Bryan" userId="0944d42a-0297-47b7-847f-b5cd4d2f087f" providerId="ADAL" clId="{70BDFEFA-5403-4EE0-B8E5-92F8A31E8231}" dt="2022-09-11T15:04:58.900" v="1331" actId="478"/>
          <ac:picMkLst>
            <pc:docMk/>
            <pc:sldMk cId="1476872319" sldId="405"/>
            <ac:picMk id="25" creationId="{516A3B8C-5D33-431E-AACE-37D083FAB401}"/>
          </ac:picMkLst>
        </pc:picChg>
        <pc:picChg chg="add del mod">
          <ac:chgData name="Parthum, Bryan" userId="0944d42a-0297-47b7-847f-b5cd4d2f087f" providerId="ADAL" clId="{70BDFEFA-5403-4EE0-B8E5-92F8A31E8231}" dt="2022-09-11T15:05:01.319" v="1332" actId="478"/>
          <ac:picMkLst>
            <pc:docMk/>
            <pc:sldMk cId="1476872319" sldId="405"/>
            <ac:picMk id="27" creationId="{3D2F5B1A-B4CB-48C3-9A4A-F2E0437449B4}"/>
          </ac:picMkLst>
        </pc:picChg>
        <pc:picChg chg="add del mod">
          <ac:chgData name="Parthum, Bryan" userId="0944d42a-0297-47b7-847f-b5cd4d2f087f" providerId="ADAL" clId="{70BDFEFA-5403-4EE0-B8E5-92F8A31E8231}" dt="2022-09-11T15:05:13.690" v="1334" actId="478"/>
          <ac:picMkLst>
            <pc:docMk/>
            <pc:sldMk cId="1476872319" sldId="405"/>
            <ac:picMk id="28" creationId="{911352AC-EC91-4BEC-9779-14CD94F9FEE3}"/>
          </ac:picMkLst>
        </pc:picChg>
        <pc:picChg chg="add del mod">
          <ac:chgData name="Parthum, Bryan" userId="0944d42a-0297-47b7-847f-b5cd4d2f087f" providerId="ADAL" clId="{70BDFEFA-5403-4EE0-B8E5-92F8A31E8231}" dt="2022-09-11T15:05:09.469" v="1333" actId="478"/>
          <ac:picMkLst>
            <pc:docMk/>
            <pc:sldMk cId="1476872319" sldId="405"/>
            <ac:picMk id="29" creationId="{4DCB2E94-FE89-47CE-83CE-E158EE5EFA4E}"/>
          </ac:picMkLst>
        </pc:picChg>
        <pc:picChg chg="add del mod">
          <ac:chgData name="Parthum, Bryan" userId="0944d42a-0297-47b7-847f-b5cd4d2f087f" providerId="ADAL" clId="{70BDFEFA-5403-4EE0-B8E5-92F8A31E8231}" dt="2022-09-11T15:04:58.900" v="1331" actId="478"/>
          <ac:picMkLst>
            <pc:docMk/>
            <pc:sldMk cId="1476872319" sldId="405"/>
            <ac:picMk id="30" creationId="{756D7308-10C6-4D23-8407-02736163EF3D}"/>
          </ac:picMkLst>
        </pc:picChg>
        <pc:picChg chg="add del mod">
          <ac:chgData name="Parthum, Bryan" userId="0944d42a-0297-47b7-847f-b5cd4d2f087f" providerId="ADAL" clId="{70BDFEFA-5403-4EE0-B8E5-92F8A31E8231}" dt="2022-09-11T15:05:09.469" v="1333" actId="478"/>
          <ac:picMkLst>
            <pc:docMk/>
            <pc:sldMk cId="1476872319" sldId="405"/>
            <ac:picMk id="32" creationId="{25654FFA-1B94-47D6-903E-76D5B1616BB7}"/>
          </ac:picMkLst>
        </pc:picChg>
        <pc:picChg chg="add del mod">
          <ac:chgData name="Parthum, Bryan" userId="0944d42a-0297-47b7-847f-b5cd4d2f087f" providerId="ADAL" clId="{70BDFEFA-5403-4EE0-B8E5-92F8A31E8231}" dt="2022-09-11T15:05:13.690" v="1334" actId="478"/>
          <ac:picMkLst>
            <pc:docMk/>
            <pc:sldMk cId="1476872319" sldId="405"/>
            <ac:picMk id="34" creationId="{ED877F70-C987-47A4-9F3C-8A3AD92EC005}"/>
          </ac:picMkLst>
        </pc:picChg>
        <pc:picChg chg="add del mod modCrop">
          <ac:chgData name="Parthum, Bryan" userId="0944d42a-0297-47b7-847f-b5cd4d2f087f" providerId="ADAL" clId="{70BDFEFA-5403-4EE0-B8E5-92F8A31E8231}" dt="2022-09-11T15:05:13.690" v="1334" actId="478"/>
          <ac:picMkLst>
            <pc:docMk/>
            <pc:sldMk cId="1476872319" sldId="405"/>
            <ac:picMk id="38" creationId="{35775D85-E065-42FB-A303-35CC6DCC2BE9}"/>
          </ac:picMkLst>
        </pc:picChg>
        <pc:picChg chg="add del mod">
          <ac:chgData name="Parthum, Bryan" userId="0944d42a-0297-47b7-847f-b5cd4d2f087f" providerId="ADAL" clId="{70BDFEFA-5403-4EE0-B8E5-92F8A31E8231}" dt="2022-09-11T14:56:17.613" v="1217" actId="478"/>
          <ac:picMkLst>
            <pc:docMk/>
            <pc:sldMk cId="1476872319" sldId="405"/>
            <ac:picMk id="40" creationId="{DC2490A7-3802-44B2-B196-3209FE51D5FA}"/>
          </ac:picMkLst>
        </pc:picChg>
        <pc:picChg chg="add del mod modCrop">
          <ac:chgData name="Parthum, Bryan" userId="0944d42a-0297-47b7-847f-b5cd4d2f087f" providerId="ADAL" clId="{70BDFEFA-5403-4EE0-B8E5-92F8A31E8231}" dt="2022-09-11T15:04:58.900" v="1331" actId="478"/>
          <ac:picMkLst>
            <pc:docMk/>
            <pc:sldMk cId="1476872319" sldId="405"/>
            <ac:picMk id="42" creationId="{1234C5B3-116C-4B10-A7BB-54BCAF5198B2}"/>
          </ac:picMkLst>
        </pc:picChg>
        <pc:picChg chg="add del mod">
          <ac:chgData name="Parthum, Bryan" userId="0944d42a-0297-47b7-847f-b5cd4d2f087f" providerId="ADAL" clId="{70BDFEFA-5403-4EE0-B8E5-92F8A31E8231}" dt="2022-09-11T14:55:32.824" v="1202" actId="478"/>
          <ac:picMkLst>
            <pc:docMk/>
            <pc:sldMk cId="1476872319" sldId="405"/>
            <ac:picMk id="45" creationId="{200AFE14-4345-46CC-80E0-19394A3E82F8}"/>
          </ac:picMkLst>
        </pc:picChg>
        <pc:picChg chg="add del mod">
          <ac:chgData name="Parthum, Bryan" userId="0944d42a-0297-47b7-847f-b5cd4d2f087f" providerId="ADAL" clId="{70BDFEFA-5403-4EE0-B8E5-92F8A31E8231}" dt="2022-09-11T15:04:58.900" v="1331" actId="478"/>
          <ac:picMkLst>
            <pc:docMk/>
            <pc:sldMk cId="1476872319" sldId="405"/>
            <ac:picMk id="47" creationId="{FF198412-D7B3-4991-B274-73C2A1AAF36A}"/>
          </ac:picMkLst>
        </pc:picChg>
        <pc:picChg chg="add del mod">
          <ac:chgData name="Parthum, Bryan" userId="0944d42a-0297-47b7-847f-b5cd4d2f087f" providerId="ADAL" clId="{70BDFEFA-5403-4EE0-B8E5-92F8A31E8231}" dt="2022-09-11T15:04:58.900" v="1331" actId="478"/>
          <ac:picMkLst>
            <pc:docMk/>
            <pc:sldMk cId="1476872319" sldId="405"/>
            <ac:picMk id="49" creationId="{1BB56446-108C-40B3-9883-8C91A7802362}"/>
          </ac:picMkLst>
        </pc:picChg>
        <pc:picChg chg="add del mod">
          <ac:chgData name="Parthum, Bryan" userId="0944d42a-0297-47b7-847f-b5cd4d2f087f" providerId="ADAL" clId="{70BDFEFA-5403-4EE0-B8E5-92F8A31E8231}" dt="2022-09-11T15:05:09.469" v="1333" actId="478"/>
          <ac:picMkLst>
            <pc:docMk/>
            <pc:sldMk cId="1476872319" sldId="405"/>
            <ac:picMk id="51" creationId="{0BAA458B-7B63-4A7C-B4A7-283C324D16EB}"/>
          </ac:picMkLst>
        </pc:picChg>
        <pc:picChg chg="add del mod">
          <ac:chgData name="Parthum, Bryan" userId="0944d42a-0297-47b7-847f-b5cd4d2f087f" providerId="ADAL" clId="{70BDFEFA-5403-4EE0-B8E5-92F8A31E8231}" dt="2022-09-11T14:55:47.795" v="1208" actId="478"/>
          <ac:picMkLst>
            <pc:docMk/>
            <pc:sldMk cId="1476872319" sldId="405"/>
            <ac:picMk id="53" creationId="{42D16A87-9EFD-4794-AFD6-BA0F4728DAC4}"/>
          </ac:picMkLst>
        </pc:picChg>
        <pc:picChg chg="add del mod">
          <ac:chgData name="Parthum, Bryan" userId="0944d42a-0297-47b7-847f-b5cd4d2f087f" providerId="ADAL" clId="{70BDFEFA-5403-4EE0-B8E5-92F8A31E8231}" dt="2022-09-11T15:05:09.469" v="1333" actId="478"/>
          <ac:picMkLst>
            <pc:docMk/>
            <pc:sldMk cId="1476872319" sldId="405"/>
            <ac:picMk id="54" creationId="{FA698294-FF3E-4346-AEFB-82EEED6282A5}"/>
          </ac:picMkLst>
        </pc:picChg>
        <pc:picChg chg="add del mod">
          <ac:chgData name="Parthum, Bryan" userId="0944d42a-0297-47b7-847f-b5cd4d2f087f" providerId="ADAL" clId="{70BDFEFA-5403-4EE0-B8E5-92F8A31E8231}" dt="2022-09-11T15:05:09.469" v="1333" actId="478"/>
          <ac:picMkLst>
            <pc:docMk/>
            <pc:sldMk cId="1476872319" sldId="405"/>
            <ac:picMk id="55" creationId="{06D63D27-0A28-4A24-96C2-810F5422235A}"/>
          </ac:picMkLst>
        </pc:picChg>
        <pc:picChg chg="add del mod">
          <ac:chgData name="Parthum, Bryan" userId="0944d42a-0297-47b7-847f-b5cd4d2f087f" providerId="ADAL" clId="{70BDFEFA-5403-4EE0-B8E5-92F8A31E8231}" dt="2022-09-11T15:05:09.469" v="1333" actId="478"/>
          <ac:picMkLst>
            <pc:docMk/>
            <pc:sldMk cId="1476872319" sldId="405"/>
            <ac:picMk id="56" creationId="{1D06B75D-FF91-4FFC-8D20-754937CA35EA}"/>
          </ac:picMkLst>
        </pc:picChg>
        <pc:picChg chg="add del mod">
          <ac:chgData name="Parthum, Bryan" userId="0944d42a-0297-47b7-847f-b5cd4d2f087f" providerId="ADAL" clId="{70BDFEFA-5403-4EE0-B8E5-92F8A31E8231}" dt="2022-09-11T14:56:28.278" v="1221" actId="478"/>
          <ac:picMkLst>
            <pc:docMk/>
            <pc:sldMk cId="1476872319" sldId="405"/>
            <ac:picMk id="57" creationId="{84555BD1-4189-4EAE-A920-5D7C4B957F57}"/>
          </ac:picMkLst>
        </pc:picChg>
        <pc:picChg chg="add del mod">
          <ac:chgData name="Parthum, Bryan" userId="0944d42a-0297-47b7-847f-b5cd4d2f087f" providerId="ADAL" clId="{70BDFEFA-5403-4EE0-B8E5-92F8A31E8231}" dt="2022-09-11T15:04:58.900" v="1331" actId="478"/>
          <ac:picMkLst>
            <pc:docMk/>
            <pc:sldMk cId="1476872319" sldId="405"/>
            <ac:picMk id="58" creationId="{67297FB3-DFFC-482C-B1AF-FE625881B187}"/>
          </ac:picMkLst>
        </pc:picChg>
        <pc:picChg chg="add del mod">
          <ac:chgData name="Parthum, Bryan" userId="0944d42a-0297-47b7-847f-b5cd4d2f087f" providerId="ADAL" clId="{70BDFEFA-5403-4EE0-B8E5-92F8A31E8231}" dt="2022-09-11T14:56:26.693" v="1220" actId="478"/>
          <ac:picMkLst>
            <pc:docMk/>
            <pc:sldMk cId="1476872319" sldId="405"/>
            <ac:picMk id="59" creationId="{CE1AB79C-8BAB-4841-9857-794D47E6F1F2}"/>
          </ac:picMkLst>
        </pc:picChg>
        <pc:picChg chg="add del mod">
          <ac:chgData name="Parthum, Bryan" userId="0944d42a-0297-47b7-847f-b5cd4d2f087f" providerId="ADAL" clId="{70BDFEFA-5403-4EE0-B8E5-92F8A31E8231}" dt="2022-09-11T15:05:13.690" v="1334" actId="478"/>
          <ac:picMkLst>
            <pc:docMk/>
            <pc:sldMk cId="1476872319" sldId="405"/>
            <ac:picMk id="60" creationId="{44C629DC-AD82-4EED-BC95-044AE0873B44}"/>
          </ac:picMkLst>
        </pc:picChg>
        <pc:picChg chg="add del mod">
          <ac:chgData name="Parthum, Bryan" userId="0944d42a-0297-47b7-847f-b5cd4d2f087f" providerId="ADAL" clId="{70BDFEFA-5403-4EE0-B8E5-92F8A31E8231}" dt="2022-09-11T15:05:13.690" v="1334" actId="478"/>
          <ac:picMkLst>
            <pc:docMk/>
            <pc:sldMk cId="1476872319" sldId="405"/>
            <ac:picMk id="61" creationId="{77B13BCB-292E-41BB-B0C5-11DB85BFFE4B}"/>
          </ac:picMkLst>
        </pc:picChg>
        <pc:picChg chg="add del mod">
          <ac:chgData name="Parthum, Bryan" userId="0944d42a-0297-47b7-847f-b5cd4d2f087f" providerId="ADAL" clId="{70BDFEFA-5403-4EE0-B8E5-92F8A31E8231}" dt="2022-09-11T15:04:58.900" v="1331" actId="478"/>
          <ac:picMkLst>
            <pc:docMk/>
            <pc:sldMk cId="1476872319" sldId="405"/>
            <ac:picMk id="62" creationId="{F550CE0D-386E-49B1-80AA-8DD5AF04B10B}"/>
          </ac:picMkLst>
        </pc:picChg>
        <pc:picChg chg="add del mod">
          <ac:chgData name="Parthum, Bryan" userId="0944d42a-0297-47b7-847f-b5cd4d2f087f" providerId="ADAL" clId="{70BDFEFA-5403-4EE0-B8E5-92F8A31E8231}" dt="2022-09-11T15:05:09.469" v="1333" actId="478"/>
          <ac:picMkLst>
            <pc:docMk/>
            <pc:sldMk cId="1476872319" sldId="405"/>
            <ac:picMk id="63" creationId="{D4FAD4A0-C1E2-4C2D-897C-E0DB6FEF4BA2}"/>
          </ac:picMkLst>
        </pc:picChg>
        <pc:picChg chg="add del mod">
          <ac:chgData name="Parthum, Bryan" userId="0944d42a-0297-47b7-847f-b5cd4d2f087f" providerId="ADAL" clId="{70BDFEFA-5403-4EE0-B8E5-92F8A31E8231}" dt="2022-09-11T15:04:58.900" v="1331" actId="478"/>
          <ac:picMkLst>
            <pc:docMk/>
            <pc:sldMk cId="1476872319" sldId="405"/>
            <ac:picMk id="67" creationId="{E5ED2DA4-1640-4095-98A5-81A13B96340F}"/>
          </ac:picMkLst>
        </pc:picChg>
        <pc:picChg chg="add del mod">
          <ac:chgData name="Parthum, Bryan" userId="0944d42a-0297-47b7-847f-b5cd4d2f087f" providerId="ADAL" clId="{70BDFEFA-5403-4EE0-B8E5-92F8A31E8231}" dt="2022-09-11T15:04:58.900" v="1331" actId="478"/>
          <ac:picMkLst>
            <pc:docMk/>
            <pc:sldMk cId="1476872319" sldId="405"/>
            <ac:picMk id="68" creationId="{A40CDC59-6E70-4C15-A939-D8CD99E7B0E7}"/>
          </ac:picMkLst>
        </pc:picChg>
        <pc:picChg chg="add del">
          <ac:chgData name="Parthum, Bryan" userId="0944d42a-0297-47b7-847f-b5cd4d2f087f" providerId="ADAL" clId="{70BDFEFA-5403-4EE0-B8E5-92F8A31E8231}" dt="2022-09-11T14:43:47.350" v="897" actId="478"/>
          <ac:picMkLst>
            <pc:docMk/>
            <pc:sldMk cId="1476872319" sldId="405"/>
            <ac:picMk id="1026" creationId="{FB2956DB-76C9-489B-A896-41A0114F353F}"/>
          </ac:picMkLst>
        </pc:picChg>
        <pc:picChg chg="add del">
          <ac:chgData name="Parthum, Bryan" userId="0944d42a-0297-47b7-847f-b5cd4d2f087f" providerId="ADAL" clId="{70BDFEFA-5403-4EE0-B8E5-92F8A31E8231}" dt="2022-09-11T14:44:27.384" v="899" actId="478"/>
          <ac:picMkLst>
            <pc:docMk/>
            <pc:sldMk cId="1476872319" sldId="405"/>
            <ac:picMk id="1028" creationId="{716CDF57-853D-4619-B99D-554BF5496FE6}"/>
          </ac:picMkLst>
        </pc:picChg>
        <pc:picChg chg="add del">
          <ac:chgData name="Parthum, Bryan" userId="0944d42a-0297-47b7-847f-b5cd4d2f087f" providerId="ADAL" clId="{70BDFEFA-5403-4EE0-B8E5-92F8A31E8231}" dt="2022-09-11T14:44:35.792" v="901" actId="478"/>
          <ac:picMkLst>
            <pc:docMk/>
            <pc:sldMk cId="1476872319" sldId="405"/>
            <ac:picMk id="1030" creationId="{AD3E5EFB-E518-45F1-B3F2-E43B28C6AD3D}"/>
          </ac:picMkLst>
        </pc:picChg>
      </pc:sldChg>
      <pc:sldChg chg="del">
        <pc:chgData name="Parthum, Bryan" userId="0944d42a-0297-47b7-847f-b5cd4d2f087f" providerId="ADAL" clId="{70BDFEFA-5403-4EE0-B8E5-92F8A31E8231}" dt="2022-09-11T16:06:00.011" v="2529" actId="47"/>
        <pc:sldMkLst>
          <pc:docMk/>
          <pc:sldMk cId="706031381" sldId="406"/>
        </pc:sldMkLst>
      </pc:sldChg>
      <pc:sldChg chg="del">
        <pc:chgData name="Parthum, Bryan" userId="0944d42a-0297-47b7-847f-b5cd4d2f087f" providerId="ADAL" clId="{70BDFEFA-5403-4EE0-B8E5-92F8A31E8231}" dt="2022-09-11T16:07:16.914" v="2552" actId="47"/>
        <pc:sldMkLst>
          <pc:docMk/>
          <pc:sldMk cId="963327812" sldId="407"/>
        </pc:sldMkLst>
      </pc:sldChg>
      <pc:sldChg chg="del">
        <pc:chgData name="Parthum, Bryan" userId="0944d42a-0297-47b7-847f-b5cd4d2f087f" providerId="ADAL" clId="{70BDFEFA-5403-4EE0-B8E5-92F8A31E8231}" dt="2022-09-11T16:07:15.819" v="2550" actId="47"/>
        <pc:sldMkLst>
          <pc:docMk/>
          <pc:sldMk cId="1944020164" sldId="408"/>
        </pc:sldMkLst>
      </pc:sldChg>
      <pc:sldChg chg="del">
        <pc:chgData name="Parthum, Bryan" userId="0944d42a-0297-47b7-847f-b5cd4d2f087f" providerId="ADAL" clId="{70BDFEFA-5403-4EE0-B8E5-92F8A31E8231}" dt="2022-09-11T16:07:15.204" v="2549" actId="47"/>
        <pc:sldMkLst>
          <pc:docMk/>
          <pc:sldMk cId="3630231848" sldId="409"/>
        </pc:sldMkLst>
      </pc:sldChg>
      <pc:sldChg chg="del">
        <pc:chgData name="Parthum, Bryan" userId="0944d42a-0297-47b7-847f-b5cd4d2f087f" providerId="ADAL" clId="{70BDFEFA-5403-4EE0-B8E5-92F8A31E8231}" dt="2022-09-11T16:07:17.637" v="2554" actId="47"/>
        <pc:sldMkLst>
          <pc:docMk/>
          <pc:sldMk cId="2658154365" sldId="410"/>
        </pc:sldMkLst>
      </pc:sldChg>
      <pc:sldChg chg="del">
        <pc:chgData name="Parthum, Bryan" userId="0944d42a-0297-47b7-847f-b5cd4d2f087f" providerId="ADAL" clId="{70BDFEFA-5403-4EE0-B8E5-92F8A31E8231}" dt="2022-09-11T16:06:04.175" v="2531" actId="47"/>
        <pc:sldMkLst>
          <pc:docMk/>
          <pc:sldMk cId="2832547076" sldId="411"/>
        </pc:sldMkLst>
      </pc:sldChg>
      <pc:sldChg chg="del">
        <pc:chgData name="Parthum, Bryan" userId="0944d42a-0297-47b7-847f-b5cd4d2f087f" providerId="ADAL" clId="{70BDFEFA-5403-4EE0-B8E5-92F8A31E8231}" dt="2022-09-11T16:07:18.566" v="2557" actId="47"/>
        <pc:sldMkLst>
          <pc:docMk/>
          <pc:sldMk cId="2149986298" sldId="412"/>
        </pc:sldMkLst>
      </pc:sldChg>
      <pc:sldChg chg="del">
        <pc:chgData name="Parthum, Bryan" userId="0944d42a-0297-47b7-847f-b5cd4d2f087f" providerId="ADAL" clId="{70BDFEFA-5403-4EE0-B8E5-92F8A31E8231}" dt="2022-09-11T16:07:14.419" v="2548" actId="47"/>
        <pc:sldMkLst>
          <pc:docMk/>
          <pc:sldMk cId="2092127334" sldId="413"/>
        </pc:sldMkLst>
      </pc:sldChg>
      <pc:sldChg chg="del">
        <pc:chgData name="Parthum, Bryan" userId="0944d42a-0297-47b7-847f-b5cd4d2f087f" providerId="ADAL" clId="{70BDFEFA-5403-4EE0-B8E5-92F8A31E8231}" dt="2022-09-11T16:06:30.603" v="2536" actId="47"/>
        <pc:sldMkLst>
          <pc:docMk/>
          <pc:sldMk cId="653855855" sldId="414"/>
        </pc:sldMkLst>
      </pc:sldChg>
      <pc:sldChg chg="del">
        <pc:chgData name="Parthum, Bryan" userId="0944d42a-0297-47b7-847f-b5cd4d2f087f" providerId="ADAL" clId="{70BDFEFA-5403-4EE0-B8E5-92F8A31E8231}" dt="2022-09-11T16:06:43.012" v="2546" actId="47"/>
        <pc:sldMkLst>
          <pc:docMk/>
          <pc:sldMk cId="2960834264" sldId="415"/>
        </pc:sldMkLst>
      </pc:sldChg>
      <pc:sldChg chg="del">
        <pc:chgData name="Parthum, Bryan" userId="0944d42a-0297-47b7-847f-b5cd4d2f087f" providerId="ADAL" clId="{70BDFEFA-5403-4EE0-B8E5-92F8A31E8231}" dt="2022-09-11T16:06:38.364" v="2542" actId="47"/>
        <pc:sldMkLst>
          <pc:docMk/>
          <pc:sldMk cId="3507219300" sldId="416"/>
        </pc:sldMkLst>
      </pc:sldChg>
      <pc:sldChg chg="del">
        <pc:chgData name="Parthum, Bryan" userId="0944d42a-0297-47b7-847f-b5cd4d2f087f" providerId="ADAL" clId="{70BDFEFA-5403-4EE0-B8E5-92F8A31E8231}" dt="2022-09-11T16:06:34.185" v="2540" actId="47"/>
        <pc:sldMkLst>
          <pc:docMk/>
          <pc:sldMk cId="2881719942" sldId="418"/>
        </pc:sldMkLst>
      </pc:sldChg>
      <pc:sldChg chg="del">
        <pc:chgData name="Parthum, Bryan" userId="0944d42a-0297-47b7-847f-b5cd4d2f087f" providerId="ADAL" clId="{70BDFEFA-5403-4EE0-B8E5-92F8A31E8231}" dt="2022-09-11T16:07:12.772" v="2547" actId="47"/>
        <pc:sldMkLst>
          <pc:docMk/>
          <pc:sldMk cId="37115677" sldId="419"/>
        </pc:sldMkLst>
      </pc:sldChg>
      <pc:sldChg chg="del">
        <pc:chgData name="Parthum, Bryan" userId="0944d42a-0297-47b7-847f-b5cd4d2f087f" providerId="ADAL" clId="{70BDFEFA-5403-4EE0-B8E5-92F8A31E8231}" dt="2022-09-11T16:06:42.068" v="2545" actId="47"/>
        <pc:sldMkLst>
          <pc:docMk/>
          <pc:sldMk cId="1336073652" sldId="420"/>
        </pc:sldMkLst>
      </pc:sldChg>
      <pc:sldChg chg="del">
        <pc:chgData name="Parthum, Bryan" userId="0944d42a-0297-47b7-847f-b5cd4d2f087f" providerId="ADAL" clId="{70BDFEFA-5403-4EE0-B8E5-92F8A31E8231}" dt="2022-09-11T16:06:40.511" v="2544" actId="47"/>
        <pc:sldMkLst>
          <pc:docMk/>
          <pc:sldMk cId="2719054879" sldId="421"/>
        </pc:sldMkLst>
      </pc:sldChg>
      <pc:sldChg chg="del">
        <pc:chgData name="Parthum, Bryan" userId="0944d42a-0297-47b7-847f-b5cd4d2f087f" providerId="ADAL" clId="{70BDFEFA-5403-4EE0-B8E5-92F8A31E8231}" dt="2022-09-11T16:06:39.675" v="2543" actId="47"/>
        <pc:sldMkLst>
          <pc:docMk/>
          <pc:sldMk cId="1542767096" sldId="422"/>
        </pc:sldMkLst>
      </pc:sldChg>
      <pc:sldChg chg="del">
        <pc:chgData name="Parthum, Bryan" userId="0944d42a-0297-47b7-847f-b5cd4d2f087f" providerId="ADAL" clId="{70BDFEFA-5403-4EE0-B8E5-92F8A31E8231}" dt="2022-09-11T16:06:37.499" v="2541" actId="47"/>
        <pc:sldMkLst>
          <pc:docMk/>
          <pc:sldMk cId="1667768930" sldId="423"/>
        </pc:sldMkLst>
      </pc:sldChg>
      <pc:sldChg chg="del">
        <pc:chgData name="Parthum, Bryan" userId="0944d42a-0297-47b7-847f-b5cd4d2f087f" providerId="ADAL" clId="{70BDFEFA-5403-4EE0-B8E5-92F8A31E8231}" dt="2022-09-11T16:06:33.530" v="2539" actId="47"/>
        <pc:sldMkLst>
          <pc:docMk/>
          <pc:sldMk cId="1247953849" sldId="424"/>
        </pc:sldMkLst>
      </pc:sldChg>
      <pc:sldChg chg="del">
        <pc:chgData name="Parthum, Bryan" userId="0944d42a-0297-47b7-847f-b5cd4d2f087f" providerId="ADAL" clId="{70BDFEFA-5403-4EE0-B8E5-92F8A31E8231}" dt="2022-09-11T16:06:32.797" v="2538" actId="47"/>
        <pc:sldMkLst>
          <pc:docMk/>
          <pc:sldMk cId="2698585991" sldId="425"/>
        </pc:sldMkLst>
      </pc:sldChg>
      <pc:sldChg chg="del">
        <pc:chgData name="Parthum, Bryan" userId="0944d42a-0297-47b7-847f-b5cd4d2f087f" providerId="ADAL" clId="{70BDFEFA-5403-4EE0-B8E5-92F8A31E8231}" dt="2022-09-11T16:06:31.993" v="2537" actId="47"/>
        <pc:sldMkLst>
          <pc:docMk/>
          <pc:sldMk cId="3899060204" sldId="426"/>
        </pc:sldMkLst>
      </pc:sldChg>
      <pc:sldChg chg="add del">
        <pc:chgData name="Parthum, Bryan" userId="0944d42a-0297-47b7-847f-b5cd4d2f087f" providerId="ADAL" clId="{70BDFEFA-5403-4EE0-B8E5-92F8A31E8231}" dt="2022-09-11T16:06:28.261" v="2535" actId="47"/>
        <pc:sldMkLst>
          <pc:docMk/>
          <pc:sldMk cId="2163803366" sldId="427"/>
        </pc:sldMkLst>
      </pc:sldChg>
      <pc:sldChg chg="addSp delSp modSp add del mod">
        <pc:chgData name="Parthum, Bryan" userId="0944d42a-0297-47b7-847f-b5cd4d2f087f" providerId="ADAL" clId="{70BDFEFA-5403-4EE0-B8E5-92F8A31E8231}" dt="2022-09-11T01:22:39.294" v="761" actId="20577"/>
        <pc:sldMkLst>
          <pc:docMk/>
          <pc:sldMk cId="3176014870" sldId="428"/>
        </pc:sldMkLst>
        <pc:spChg chg="del">
          <ac:chgData name="Parthum, Bryan" userId="0944d42a-0297-47b7-847f-b5cd4d2f087f" providerId="ADAL" clId="{70BDFEFA-5403-4EE0-B8E5-92F8A31E8231}" dt="2022-09-11T01:04:35.336" v="133" actId="478"/>
          <ac:spMkLst>
            <pc:docMk/>
            <pc:sldMk cId="3176014870" sldId="428"/>
            <ac:spMk id="6" creationId="{00000000-0000-0000-0000-000000000000}"/>
          </ac:spMkLst>
        </pc:spChg>
        <pc:spChg chg="del">
          <ac:chgData name="Parthum, Bryan" userId="0944d42a-0297-47b7-847f-b5cd4d2f087f" providerId="ADAL" clId="{70BDFEFA-5403-4EE0-B8E5-92F8A31E8231}" dt="2022-09-11T01:04:46.505" v="137" actId="478"/>
          <ac:spMkLst>
            <pc:docMk/>
            <pc:sldMk cId="3176014870" sldId="428"/>
            <ac:spMk id="8" creationId="{363A6E82-AC88-40FF-8D05-2549474AF673}"/>
          </ac:spMkLst>
        </pc:spChg>
        <pc:spChg chg="add mod">
          <ac:chgData name="Parthum, Bryan" userId="0944d42a-0297-47b7-847f-b5cd4d2f087f" providerId="ADAL" clId="{70BDFEFA-5403-4EE0-B8E5-92F8A31E8231}" dt="2022-09-11T01:22:39.294" v="761" actId="20577"/>
          <ac:spMkLst>
            <pc:docMk/>
            <pc:sldMk cId="3176014870" sldId="428"/>
            <ac:spMk id="9" creationId="{9A8AE995-3761-4E8E-B676-D7F73B916651}"/>
          </ac:spMkLst>
        </pc:spChg>
        <pc:spChg chg="add del mod">
          <ac:chgData name="Parthum, Bryan" userId="0944d42a-0297-47b7-847f-b5cd4d2f087f" providerId="ADAL" clId="{70BDFEFA-5403-4EE0-B8E5-92F8A31E8231}" dt="2022-09-11T01:22:21.508" v="758" actId="478"/>
          <ac:spMkLst>
            <pc:docMk/>
            <pc:sldMk cId="3176014870" sldId="428"/>
            <ac:spMk id="10" creationId="{96EC1622-C47E-4D87-8543-D634496A0A5C}"/>
          </ac:spMkLst>
        </pc:spChg>
        <pc:spChg chg="add mod">
          <ac:chgData name="Parthum, Bryan" userId="0944d42a-0297-47b7-847f-b5cd4d2f087f" providerId="ADAL" clId="{70BDFEFA-5403-4EE0-B8E5-92F8A31E8231}" dt="2022-09-11T01:22:21.841" v="759"/>
          <ac:spMkLst>
            <pc:docMk/>
            <pc:sldMk cId="3176014870" sldId="428"/>
            <ac:spMk id="11" creationId="{462E9AFE-FCE3-4594-A4DB-141C6B7644D4}"/>
          </ac:spMkLst>
        </pc:spChg>
        <pc:picChg chg="add del mod modCrop">
          <ac:chgData name="Parthum, Bryan" userId="0944d42a-0297-47b7-847f-b5cd4d2f087f" providerId="ADAL" clId="{70BDFEFA-5403-4EE0-B8E5-92F8A31E8231}" dt="2022-09-11T01:21:21.500" v="681" actId="478"/>
          <ac:picMkLst>
            <pc:docMk/>
            <pc:sldMk cId="3176014870" sldId="428"/>
            <ac:picMk id="3" creationId="{79B6C6AC-3E6C-4B76-A81C-4F1BFA88BD13}"/>
          </ac:picMkLst>
        </pc:picChg>
        <pc:picChg chg="add del mod modCrop">
          <ac:chgData name="Parthum, Bryan" userId="0944d42a-0297-47b7-847f-b5cd4d2f087f" providerId="ADAL" clId="{70BDFEFA-5403-4EE0-B8E5-92F8A31E8231}" dt="2022-09-11T01:06:27.341" v="157" actId="478"/>
          <ac:picMkLst>
            <pc:docMk/>
            <pc:sldMk cId="3176014870" sldId="428"/>
            <ac:picMk id="5" creationId="{75B2A39B-8076-428B-A0BD-58AE85E2360B}"/>
          </ac:picMkLst>
        </pc:picChg>
      </pc:sldChg>
      <pc:sldChg chg="delSp modSp add mod">
        <pc:chgData name="Parthum, Bryan" userId="0944d42a-0297-47b7-847f-b5cd4d2f087f" providerId="ADAL" clId="{70BDFEFA-5403-4EE0-B8E5-92F8A31E8231}" dt="2022-09-11T01:06:34.274" v="160" actId="1076"/>
        <pc:sldMkLst>
          <pc:docMk/>
          <pc:sldMk cId="1187445260" sldId="429"/>
        </pc:sldMkLst>
        <pc:picChg chg="del">
          <ac:chgData name="Parthum, Bryan" userId="0944d42a-0297-47b7-847f-b5cd4d2f087f" providerId="ADAL" clId="{70BDFEFA-5403-4EE0-B8E5-92F8A31E8231}" dt="2022-09-11T01:06:08.460" v="153" actId="478"/>
          <ac:picMkLst>
            <pc:docMk/>
            <pc:sldMk cId="1187445260" sldId="429"/>
            <ac:picMk id="3" creationId="{79B6C6AC-3E6C-4B76-A81C-4F1BFA88BD13}"/>
          </ac:picMkLst>
        </pc:picChg>
        <pc:picChg chg="mod">
          <ac:chgData name="Parthum, Bryan" userId="0944d42a-0297-47b7-847f-b5cd4d2f087f" providerId="ADAL" clId="{70BDFEFA-5403-4EE0-B8E5-92F8A31E8231}" dt="2022-09-11T01:06:34.274" v="160" actId="1076"/>
          <ac:picMkLst>
            <pc:docMk/>
            <pc:sldMk cId="1187445260" sldId="429"/>
            <ac:picMk id="5" creationId="{75B2A39B-8076-428B-A0BD-58AE85E2360B}"/>
          </ac:picMkLst>
        </pc:picChg>
      </pc:sldChg>
      <pc:sldChg chg="modSp add del mod">
        <pc:chgData name="Parthum, Bryan" userId="0944d42a-0297-47b7-847f-b5cd4d2f087f" providerId="ADAL" clId="{70BDFEFA-5403-4EE0-B8E5-92F8A31E8231}" dt="2022-09-11T01:21:03.195" v="676" actId="2696"/>
        <pc:sldMkLst>
          <pc:docMk/>
          <pc:sldMk cId="436085499" sldId="430"/>
        </pc:sldMkLst>
        <pc:spChg chg="mod">
          <ac:chgData name="Parthum, Bryan" userId="0944d42a-0297-47b7-847f-b5cd4d2f087f" providerId="ADAL" clId="{70BDFEFA-5403-4EE0-B8E5-92F8A31E8231}" dt="2022-09-11T01:06:57.969" v="163" actId="20577"/>
          <ac:spMkLst>
            <pc:docMk/>
            <pc:sldMk cId="436085499" sldId="430"/>
            <ac:spMk id="6" creationId="{00000000-0000-0000-0000-000000000000}"/>
          </ac:spMkLst>
        </pc:spChg>
      </pc:sldChg>
      <pc:sldChg chg="addSp modSp add mod">
        <pc:chgData name="Parthum, Bryan" userId="0944d42a-0297-47b7-847f-b5cd4d2f087f" providerId="ADAL" clId="{70BDFEFA-5403-4EE0-B8E5-92F8A31E8231}" dt="2022-09-11T01:22:15.271" v="757" actId="1076"/>
        <pc:sldMkLst>
          <pc:docMk/>
          <pc:sldMk cId="3114753309" sldId="430"/>
        </pc:sldMkLst>
        <pc:spChg chg="add mod">
          <ac:chgData name="Parthum, Bryan" userId="0944d42a-0297-47b7-847f-b5cd4d2f087f" providerId="ADAL" clId="{70BDFEFA-5403-4EE0-B8E5-92F8A31E8231}" dt="2022-09-11T01:22:15.271" v="757" actId="1076"/>
          <ac:spMkLst>
            <pc:docMk/>
            <pc:sldMk cId="3114753309" sldId="430"/>
            <ac:spMk id="4" creationId="{66AEE2A5-5559-4CBB-A888-5C63129E4FC9}"/>
          </ac:spMkLst>
        </pc:spChg>
      </pc:sldChg>
      <pc:sldChg chg="add ord">
        <pc:chgData name="Parthum, Bryan" userId="0944d42a-0297-47b7-847f-b5cd4d2f087f" providerId="ADAL" clId="{70BDFEFA-5403-4EE0-B8E5-92F8A31E8231}" dt="2022-09-11T01:22:46.627" v="763"/>
        <pc:sldMkLst>
          <pc:docMk/>
          <pc:sldMk cId="3542623950" sldId="431"/>
        </pc:sldMkLst>
      </pc:sldChg>
      <pc:sldChg chg="modSp add del mod">
        <pc:chgData name="Parthum, Bryan" userId="0944d42a-0297-47b7-847f-b5cd4d2f087f" providerId="ADAL" clId="{70BDFEFA-5403-4EE0-B8E5-92F8A31E8231}" dt="2022-09-11T16:06:02.342" v="2530" actId="47"/>
        <pc:sldMkLst>
          <pc:docMk/>
          <pc:sldMk cId="308306872" sldId="432"/>
        </pc:sldMkLst>
        <pc:spChg chg="mod">
          <ac:chgData name="Parthum, Bryan" userId="0944d42a-0297-47b7-847f-b5cd4d2f087f" providerId="ADAL" clId="{70BDFEFA-5403-4EE0-B8E5-92F8A31E8231}" dt="2022-09-11T16:05:57.237" v="2528" actId="6549"/>
          <ac:spMkLst>
            <pc:docMk/>
            <pc:sldMk cId="308306872" sldId="432"/>
            <ac:spMk id="6" creationId="{00000000-0000-0000-0000-000000000000}"/>
          </ac:spMkLst>
        </pc:spChg>
      </pc:sldChg>
      <pc:sldChg chg="addSp delSp modSp add mod">
        <pc:chgData name="Parthum, Bryan" userId="0944d42a-0297-47b7-847f-b5cd4d2f087f" providerId="ADAL" clId="{70BDFEFA-5403-4EE0-B8E5-92F8A31E8231}" dt="2022-09-11T15:24:38.811" v="1466" actId="20577"/>
        <pc:sldMkLst>
          <pc:docMk/>
          <pc:sldMk cId="1622075821" sldId="433"/>
        </pc:sldMkLst>
        <pc:spChg chg="add del mod">
          <ac:chgData name="Parthum, Bryan" userId="0944d42a-0297-47b7-847f-b5cd4d2f087f" providerId="ADAL" clId="{70BDFEFA-5403-4EE0-B8E5-92F8A31E8231}" dt="2022-09-11T15:24:15.291" v="1458" actId="478"/>
          <ac:spMkLst>
            <pc:docMk/>
            <pc:sldMk cId="1622075821" sldId="433"/>
            <ac:spMk id="39" creationId="{FCCF1949-FEDB-4705-ABCB-D2EB18E030CE}"/>
          </ac:spMkLst>
        </pc:spChg>
        <pc:spChg chg="add mod">
          <ac:chgData name="Parthum, Bryan" userId="0944d42a-0297-47b7-847f-b5cd4d2f087f" providerId="ADAL" clId="{70BDFEFA-5403-4EE0-B8E5-92F8A31E8231}" dt="2022-09-11T15:24:07.935" v="1455" actId="20577"/>
          <ac:spMkLst>
            <pc:docMk/>
            <pc:sldMk cId="1622075821" sldId="433"/>
            <ac:spMk id="40" creationId="{860948F4-34BF-43DA-A0FA-07638306AB75}"/>
          </ac:spMkLst>
        </pc:spChg>
        <pc:spChg chg="add mod">
          <ac:chgData name="Parthum, Bryan" userId="0944d42a-0297-47b7-847f-b5cd4d2f087f" providerId="ADAL" clId="{70BDFEFA-5403-4EE0-B8E5-92F8A31E8231}" dt="2022-09-11T15:24:38.811" v="1466" actId="20577"/>
          <ac:spMkLst>
            <pc:docMk/>
            <pc:sldMk cId="1622075821" sldId="433"/>
            <ac:spMk id="41" creationId="{3AC21D18-13F7-41F2-ADAB-E457F949A4F1}"/>
          </ac:spMkLst>
        </pc:spChg>
        <pc:spChg chg="mod">
          <ac:chgData name="Parthum, Bryan" userId="0944d42a-0297-47b7-847f-b5cd4d2f087f" providerId="ADAL" clId="{70BDFEFA-5403-4EE0-B8E5-92F8A31E8231}" dt="2022-09-11T15:22:21.249" v="1388" actId="20577"/>
          <ac:spMkLst>
            <pc:docMk/>
            <pc:sldMk cId="1622075821" sldId="433"/>
            <ac:spMk id="43" creationId="{84A07A15-5780-4AA3-921D-86A2BC174353}"/>
          </ac:spMkLst>
        </pc:spChg>
        <pc:picChg chg="add del mod">
          <ac:chgData name="Parthum, Bryan" userId="0944d42a-0297-47b7-847f-b5cd4d2f087f" providerId="ADAL" clId="{70BDFEFA-5403-4EE0-B8E5-92F8A31E8231}" dt="2022-09-11T15:22:27.705" v="1390"/>
          <ac:picMkLst>
            <pc:docMk/>
            <pc:sldMk cId="1622075821" sldId="433"/>
            <ac:picMk id="37" creationId="{11AF2EAE-A9B3-401C-B8D6-80522542ABB7}"/>
          </ac:picMkLst>
        </pc:picChg>
        <pc:picChg chg="mod">
          <ac:chgData name="Parthum, Bryan" userId="0944d42a-0297-47b7-847f-b5cd4d2f087f" providerId="ADAL" clId="{70BDFEFA-5403-4EE0-B8E5-92F8A31E8231}" dt="2022-09-11T15:20:14.606" v="1378" actId="1076"/>
          <ac:picMkLst>
            <pc:docMk/>
            <pc:sldMk cId="1622075821" sldId="433"/>
            <ac:picMk id="51" creationId="{0BAA458B-7B63-4A7C-B4A7-283C324D16EB}"/>
          </ac:picMkLst>
        </pc:picChg>
      </pc:sldChg>
      <pc:sldChg chg="addSp delSp modSp add mod">
        <pc:chgData name="Parthum, Bryan" userId="0944d42a-0297-47b7-847f-b5cd4d2f087f" providerId="ADAL" clId="{70BDFEFA-5403-4EE0-B8E5-92F8A31E8231}" dt="2022-09-11T15:07:11.226" v="1361" actId="207"/>
        <pc:sldMkLst>
          <pc:docMk/>
          <pc:sldMk cId="3782224307" sldId="434"/>
        </pc:sldMkLst>
        <pc:spChg chg="del">
          <ac:chgData name="Parthum, Bryan" userId="0944d42a-0297-47b7-847f-b5cd4d2f087f" providerId="ADAL" clId="{70BDFEFA-5403-4EE0-B8E5-92F8A31E8231}" dt="2022-09-11T15:06:36.119" v="1347" actId="478"/>
          <ac:spMkLst>
            <pc:docMk/>
            <pc:sldMk cId="3782224307" sldId="434"/>
            <ac:spMk id="44" creationId="{26C9A490-4E8E-4628-8BA9-08EB40390329}"/>
          </ac:spMkLst>
        </pc:spChg>
        <pc:spChg chg="mod">
          <ac:chgData name="Parthum, Bryan" userId="0944d42a-0297-47b7-847f-b5cd4d2f087f" providerId="ADAL" clId="{70BDFEFA-5403-4EE0-B8E5-92F8A31E8231}" dt="2022-09-11T15:07:11.226" v="1361" actId="207"/>
          <ac:spMkLst>
            <pc:docMk/>
            <pc:sldMk cId="3782224307" sldId="434"/>
            <ac:spMk id="71" creationId="{77DDDE06-ECD1-4D57-982F-E6D829455802}"/>
          </ac:spMkLst>
        </pc:spChg>
        <pc:spChg chg="del">
          <ac:chgData name="Parthum, Bryan" userId="0944d42a-0297-47b7-847f-b5cd4d2f087f" providerId="ADAL" clId="{70BDFEFA-5403-4EE0-B8E5-92F8A31E8231}" dt="2022-09-11T15:06:36.119" v="1347" actId="478"/>
          <ac:spMkLst>
            <pc:docMk/>
            <pc:sldMk cId="3782224307" sldId="434"/>
            <ac:spMk id="76" creationId="{72FF3B12-C4AD-4E54-B682-B39B7DE8B480}"/>
          </ac:spMkLst>
        </pc:spChg>
        <pc:spChg chg="del">
          <ac:chgData name="Parthum, Bryan" userId="0944d42a-0297-47b7-847f-b5cd4d2f087f" providerId="ADAL" clId="{70BDFEFA-5403-4EE0-B8E5-92F8A31E8231}" dt="2022-09-11T15:06:36.119" v="1347" actId="478"/>
          <ac:spMkLst>
            <pc:docMk/>
            <pc:sldMk cId="3782224307" sldId="434"/>
            <ac:spMk id="77" creationId="{106720C7-CD2B-4590-A298-1FD866C917E7}"/>
          </ac:spMkLst>
        </pc:spChg>
        <pc:spChg chg="del">
          <ac:chgData name="Parthum, Bryan" userId="0944d42a-0297-47b7-847f-b5cd4d2f087f" providerId="ADAL" clId="{70BDFEFA-5403-4EE0-B8E5-92F8A31E8231}" dt="2022-09-11T15:06:40.038" v="1349" actId="478"/>
          <ac:spMkLst>
            <pc:docMk/>
            <pc:sldMk cId="3782224307" sldId="434"/>
            <ac:spMk id="78" creationId="{605FFD87-6E52-4D2D-8F9A-178F051E542B}"/>
          </ac:spMkLst>
        </pc:spChg>
        <pc:picChg chg="del">
          <ac:chgData name="Parthum, Bryan" userId="0944d42a-0297-47b7-847f-b5cd4d2f087f" providerId="ADAL" clId="{70BDFEFA-5403-4EE0-B8E5-92F8A31E8231}" dt="2022-09-11T15:06:36.119" v="1347" actId="478"/>
          <ac:picMkLst>
            <pc:docMk/>
            <pc:sldMk cId="3782224307" sldId="434"/>
            <ac:picMk id="21" creationId="{553494B2-56C4-49AA-879D-44C083C3F7C2}"/>
          </ac:picMkLst>
        </pc:picChg>
        <pc:picChg chg="del">
          <ac:chgData name="Parthum, Bryan" userId="0944d42a-0297-47b7-847f-b5cd4d2f087f" providerId="ADAL" clId="{70BDFEFA-5403-4EE0-B8E5-92F8A31E8231}" dt="2022-09-11T15:06:36.119" v="1347" actId="478"/>
          <ac:picMkLst>
            <pc:docMk/>
            <pc:sldMk cId="3782224307" sldId="434"/>
            <ac:picMk id="23" creationId="{CACD4954-C37C-4A12-94C2-17398FA1C4AF}"/>
          </ac:picMkLst>
        </pc:picChg>
        <pc:picChg chg="del">
          <ac:chgData name="Parthum, Bryan" userId="0944d42a-0297-47b7-847f-b5cd4d2f087f" providerId="ADAL" clId="{70BDFEFA-5403-4EE0-B8E5-92F8A31E8231}" dt="2022-09-11T15:06:36.119" v="1347" actId="478"/>
          <ac:picMkLst>
            <pc:docMk/>
            <pc:sldMk cId="3782224307" sldId="434"/>
            <ac:picMk id="25" creationId="{516A3B8C-5D33-431E-AACE-37D083FAB401}"/>
          </ac:picMkLst>
        </pc:picChg>
        <pc:picChg chg="del">
          <ac:chgData name="Parthum, Bryan" userId="0944d42a-0297-47b7-847f-b5cd4d2f087f" providerId="ADAL" clId="{70BDFEFA-5403-4EE0-B8E5-92F8A31E8231}" dt="2022-09-11T15:06:38.023" v="1348" actId="478"/>
          <ac:picMkLst>
            <pc:docMk/>
            <pc:sldMk cId="3782224307" sldId="434"/>
            <ac:picMk id="27" creationId="{3D2F5B1A-B4CB-48C3-9A4A-F2E0437449B4}"/>
          </ac:picMkLst>
        </pc:picChg>
        <pc:picChg chg="del">
          <ac:chgData name="Parthum, Bryan" userId="0944d42a-0297-47b7-847f-b5cd4d2f087f" providerId="ADAL" clId="{70BDFEFA-5403-4EE0-B8E5-92F8A31E8231}" dt="2022-09-11T15:06:51.504" v="1354" actId="478"/>
          <ac:picMkLst>
            <pc:docMk/>
            <pc:sldMk cId="3782224307" sldId="434"/>
            <ac:picMk id="28" creationId="{911352AC-EC91-4BEC-9779-14CD94F9FEE3}"/>
          </ac:picMkLst>
        </pc:picChg>
        <pc:picChg chg="del">
          <ac:chgData name="Parthum, Bryan" userId="0944d42a-0297-47b7-847f-b5cd4d2f087f" providerId="ADAL" clId="{70BDFEFA-5403-4EE0-B8E5-92F8A31E8231}" dt="2022-09-11T15:06:52.656" v="1355" actId="478"/>
          <ac:picMkLst>
            <pc:docMk/>
            <pc:sldMk cId="3782224307" sldId="434"/>
            <ac:picMk id="29" creationId="{4DCB2E94-FE89-47CE-83CE-E158EE5EFA4E}"/>
          </ac:picMkLst>
        </pc:picChg>
        <pc:picChg chg="del">
          <ac:chgData name="Parthum, Bryan" userId="0944d42a-0297-47b7-847f-b5cd4d2f087f" providerId="ADAL" clId="{70BDFEFA-5403-4EE0-B8E5-92F8A31E8231}" dt="2022-09-11T15:06:36.119" v="1347" actId="478"/>
          <ac:picMkLst>
            <pc:docMk/>
            <pc:sldMk cId="3782224307" sldId="434"/>
            <ac:picMk id="30" creationId="{756D7308-10C6-4D23-8407-02736163EF3D}"/>
          </ac:picMkLst>
        </pc:picChg>
        <pc:picChg chg="del">
          <ac:chgData name="Parthum, Bryan" userId="0944d42a-0297-47b7-847f-b5cd4d2f087f" providerId="ADAL" clId="{70BDFEFA-5403-4EE0-B8E5-92F8A31E8231}" dt="2022-09-11T15:06:53.919" v="1356" actId="478"/>
          <ac:picMkLst>
            <pc:docMk/>
            <pc:sldMk cId="3782224307" sldId="434"/>
            <ac:picMk id="32" creationId="{25654FFA-1B94-47D6-903E-76D5B1616BB7}"/>
          </ac:picMkLst>
        </pc:picChg>
        <pc:picChg chg="del">
          <ac:chgData name="Parthum, Bryan" userId="0944d42a-0297-47b7-847f-b5cd4d2f087f" providerId="ADAL" clId="{70BDFEFA-5403-4EE0-B8E5-92F8A31E8231}" dt="2022-09-11T15:06:50.204" v="1353" actId="478"/>
          <ac:picMkLst>
            <pc:docMk/>
            <pc:sldMk cId="3782224307" sldId="434"/>
            <ac:picMk id="34" creationId="{ED877F70-C987-47A4-9F3C-8A3AD92EC005}"/>
          </ac:picMkLst>
        </pc:picChg>
        <pc:picChg chg="add mod">
          <ac:chgData name="Parthum, Bryan" userId="0944d42a-0297-47b7-847f-b5cd4d2f087f" providerId="ADAL" clId="{70BDFEFA-5403-4EE0-B8E5-92F8A31E8231}" dt="2022-09-11T15:07:02.568" v="1358"/>
          <ac:picMkLst>
            <pc:docMk/>
            <pc:sldMk cId="3782224307" sldId="434"/>
            <ac:picMk id="37" creationId="{05596501-FDD6-4804-97E3-928B68E8B2AD}"/>
          </ac:picMkLst>
        </pc:picChg>
        <pc:picChg chg="del">
          <ac:chgData name="Parthum, Bryan" userId="0944d42a-0297-47b7-847f-b5cd4d2f087f" providerId="ADAL" clId="{70BDFEFA-5403-4EE0-B8E5-92F8A31E8231}" dt="2022-09-11T15:06:42.780" v="1350" actId="478"/>
          <ac:picMkLst>
            <pc:docMk/>
            <pc:sldMk cId="3782224307" sldId="434"/>
            <ac:picMk id="38" creationId="{35775D85-E065-42FB-A303-35CC6DCC2BE9}"/>
          </ac:picMkLst>
        </pc:picChg>
        <pc:picChg chg="del">
          <ac:chgData name="Parthum, Bryan" userId="0944d42a-0297-47b7-847f-b5cd4d2f087f" providerId="ADAL" clId="{70BDFEFA-5403-4EE0-B8E5-92F8A31E8231}" dt="2022-09-11T15:06:36.119" v="1347" actId="478"/>
          <ac:picMkLst>
            <pc:docMk/>
            <pc:sldMk cId="3782224307" sldId="434"/>
            <ac:picMk id="42" creationId="{1234C5B3-116C-4B10-A7BB-54BCAF5198B2}"/>
          </ac:picMkLst>
        </pc:picChg>
        <pc:picChg chg="del">
          <ac:chgData name="Parthum, Bryan" userId="0944d42a-0297-47b7-847f-b5cd4d2f087f" providerId="ADAL" clId="{70BDFEFA-5403-4EE0-B8E5-92F8A31E8231}" dt="2022-09-11T15:06:36.119" v="1347" actId="478"/>
          <ac:picMkLst>
            <pc:docMk/>
            <pc:sldMk cId="3782224307" sldId="434"/>
            <ac:picMk id="47" creationId="{FF198412-D7B3-4991-B274-73C2A1AAF36A}"/>
          </ac:picMkLst>
        </pc:picChg>
        <pc:picChg chg="del">
          <ac:chgData name="Parthum, Bryan" userId="0944d42a-0297-47b7-847f-b5cd4d2f087f" providerId="ADAL" clId="{70BDFEFA-5403-4EE0-B8E5-92F8A31E8231}" dt="2022-09-11T15:06:36.119" v="1347" actId="478"/>
          <ac:picMkLst>
            <pc:docMk/>
            <pc:sldMk cId="3782224307" sldId="434"/>
            <ac:picMk id="49" creationId="{1BB56446-108C-40B3-9883-8C91A7802362}"/>
          </ac:picMkLst>
        </pc:picChg>
        <pc:picChg chg="del">
          <ac:chgData name="Parthum, Bryan" userId="0944d42a-0297-47b7-847f-b5cd4d2f087f" providerId="ADAL" clId="{70BDFEFA-5403-4EE0-B8E5-92F8A31E8231}" dt="2022-09-11T15:07:07.077" v="1360" actId="478"/>
          <ac:picMkLst>
            <pc:docMk/>
            <pc:sldMk cId="3782224307" sldId="434"/>
            <ac:picMk id="51" creationId="{0BAA458B-7B63-4A7C-B4A7-283C324D16EB}"/>
          </ac:picMkLst>
        </pc:picChg>
        <pc:picChg chg="del">
          <ac:chgData name="Parthum, Bryan" userId="0944d42a-0297-47b7-847f-b5cd4d2f087f" providerId="ADAL" clId="{70BDFEFA-5403-4EE0-B8E5-92F8A31E8231}" dt="2022-09-11T15:06:36.119" v="1347" actId="478"/>
          <ac:picMkLst>
            <pc:docMk/>
            <pc:sldMk cId="3782224307" sldId="434"/>
            <ac:picMk id="58" creationId="{67297FB3-DFFC-482C-B1AF-FE625881B187}"/>
          </ac:picMkLst>
        </pc:picChg>
        <pc:picChg chg="del">
          <ac:chgData name="Parthum, Bryan" userId="0944d42a-0297-47b7-847f-b5cd4d2f087f" providerId="ADAL" clId="{70BDFEFA-5403-4EE0-B8E5-92F8A31E8231}" dt="2022-09-11T15:06:46.393" v="1351" actId="478"/>
          <ac:picMkLst>
            <pc:docMk/>
            <pc:sldMk cId="3782224307" sldId="434"/>
            <ac:picMk id="60" creationId="{44C629DC-AD82-4EED-BC95-044AE0873B44}"/>
          </ac:picMkLst>
        </pc:picChg>
        <pc:picChg chg="del">
          <ac:chgData name="Parthum, Bryan" userId="0944d42a-0297-47b7-847f-b5cd4d2f087f" providerId="ADAL" clId="{70BDFEFA-5403-4EE0-B8E5-92F8A31E8231}" dt="2022-09-11T15:06:47.806" v="1352" actId="478"/>
          <ac:picMkLst>
            <pc:docMk/>
            <pc:sldMk cId="3782224307" sldId="434"/>
            <ac:picMk id="61" creationId="{77B13BCB-292E-41BB-B0C5-11DB85BFFE4B}"/>
          </ac:picMkLst>
        </pc:picChg>
        <pc:picChg chg="del">
          <ac:chgData name="Parthum, Bryan" userId="0944d42a-0297-47b7-847f-b5cd4d2f087f" providerId="ADAL" clId="{70BDFEFA-5403-4EE0-B8E5-92F8A31E8231}" dt="2022-09-11T15:06:36.119" v="1347" actId="478"/>
          <ac:picMkLst>
            <pc:docMk/>
            <pc:sldMk cId="3782224307" sldId="434"/>
            <ac:picMk id="62" creationId="{F550CE0D-386E-49B1-80AA-8DD5AF04B10B}"/>
          </ac:picMkLst>
        </pc:picChg>
        <pc:picChg chg="del">
          <ac:chgData name="Parthum, Bryan" userId="0944d42a-0297-47b7-847f-b5cd4d2f087f" providerId="ADAL" clId="{70BDFEFA-5403-4EE0-B8E5-92F8A31E8231}" dt="2022-09-11T15:07:05.025" v="1359" actId="478"/>
          <ac:picMkLst>
            <pc:docMk/>
            <pc:sldMk cId="3782224307" sldId="434"/>
            <ac:picMk id="63" creationId="{D4FAD4A0-C1E2-4C2D-897C-E0DB6FEF4BA2}"/>
          </ac:picMkLst>
        </pc:picChg>
        <pc:picChg chg="del">
          <ac:chgData name="Parthum, Bryan" userId="0944d42a-0297-47b7-847f-b5cd4d2f087f" providerId="ADAL" clId="{70BDFEFA-5403-4EE0-B8E5-92F8A31E8231}" dt="2022-09-11T15:06:36.119" v="1347" actId="478"/>
          <ac:picMkLst>
            <pc:docMk/>
            <pc:sldMk cId="3782224307" sldId="434"/>
            <ac:picMk id="67" creationId="{E5ED2DA4-1640-4095-98A5-81A13B96340F}"/>
          </ac:picMkLst>
        </pc:picChg>
        <pc:picChg chg="del">
          <ac:chgData name="Parthum, Bryan" userId="0944d42a-0297-47b7-847f-b5cd4d2f087f" providerId="ADAL" clId="{70BDFEFA-5403-4EE0-B8E5-92F8A31E8231}" dt="2022-09-11T15:06:36.119" v="1347" actId="478"/>
          <ac:picMkLst>
            <pc:docMk/>
            <pc:sldMk cId="3782224307" sldId="434"/>
            <ac:picMk id="68" creationId="{A40CDC59-6E70-4C15-A939-D8CD99E7B0E7}"/>
          </ac:picMkLst>
        </pc:picChg>
      </pc:sldChg>
      <pc:sldChg chg="delSp modSp add mod">
        <pc:chgData name="Parthum, Bryan" userId="0944d42a-0297-47b7-847f-b5cd4d2f087f" providerId="ADAL" clId="{70BDFEFA-5403-4EE0-B8E5-92F8A31E8231}" dt="2022-09-11T15:08:30.614" v="1375" actId="207"/>
        <pc:sldMkLst>
          <pc:docMk/>
          <pc:sldMk cId="871568390" sldId="435"/>
        </pc:sldMkLst>
        <pc:spChg chg="del">
          <ac:chgData name="Parthum, Bryan" userId="0944d42a-0297-47b7-847f-b5cd4d2f087f" providerId="ADAL" clId="{70BDFEFA-5403-4EE0-B8E5-92F8A31E8231}" dt="2022-09-11T15:07:53.482" v="1366" actId="478"/>
          <ac:spMkLst>
            <pc:docMk/>
            <pc:sldMk cId="871568390" sldId="435"/>
            <ac:spMk id="44" creationId="{26C9A490-4E8E-4628-8BA9-08EB40390329}"/>
          </ac:spMkLst>
        </pc:spChg>
        <pc:spChg chg="mod">
          <ac:chgData name="Parthum, Bryan" userId="0944d42a-0297-47b7-847f-b5cd4d2f087f" providerId="ADAL" clId="{70BDFEFA-5403-4EE0-B8E5-92F8A31E8231}" dt="2022-09-11T15:08:30.614" v="1375" actId="207"/>
          <ac:spMkLst>
            <pc:docMk/>
            <pc:sldMk cId="871568390" sldId="435"/>
            <ac:spMk id="71" creationId="{77DDDE06-ECD1-4D57-982F-E6D829455802}"/>
          </ac:spMkLst>
        </pc:spChg>
        <pc:spChg chg="del">
          <ac:chgData name="Parthum, Bryan" userId="0944d42a-0297-47b7-847f-b5cd4d2f087f" providerId="ADAL" clId="{70BDFEFA-5403-4EE0-B8E5-92F8A31E8231}" dt="2022-09-11T15:07:53.482" v="1366" actId="478"/>
          <ac:spMkLst>
            <pc:docMk/>
            <pc:sldMk cId="871568390" sldId="435"/>
            <ac:spMk id="76" creationId="{72FF3B12-C4AD-4E54-B682-B39B7DE8B480}"/>
          </ac:spMkLst>
        </pc:spChg>
        <pc:spChg chg="del">
          <ac:chgData name="Parthum, Bryan" userId="0944d42a-0297-47b7-847f-b5cd4d2f087f" providerId="ADAL" clId="{70BDFEFA-5403-4EE0-B8E5-92F8A31E8231}" dt="2022-09-11T15:07:53.482" v="1366" actId="478"/>
          <ac:spMkLst>
            <pc:docMk/>
            <pc:sldMk cId="871568390" sldId="435"/>
            <ac:spMk id="77" creationId="{106720C7-CD2B-4590-A298-1FD866C917E7}"/>
          </ac:spMkLst>
        </pc:spChg>
        <pc:spChg chg="del">
          <ac:chgData name="Parthum, Bryan" userId="0944d42a-0297-47b7-847f-b5cd4d2f087f" providerId="ADAL" clId="{70BDFEFA-5403-4EE0-B8E5-92F8A31E8231}" dt="2022-09-11T15:07:53.482" v="1366" actId="478"/>
          <ac:spMkLst>
            <pc:docMk/>
            <pc:sldMk cId="871568390" sldId="435"/>
            <ac:spMk id="78" creationId="{605FFD87-6E52-4D2D-8F9A-178F051E542B}"/>
          </ac:spMkLst>
        </pc:spChg>
        <pc:picChg chg="del">
          <ac:chgData name="Parthum, Bryan" userId="0944d42a-0297-47b7-847f-b5cd4d2f087f" providerId="ADAL" clId="{70BDFEFA-5403-4EE0-B8E5-92F8A31E8231}" dt="2022-09-11T15:07:53.482" v="1366" actId="478"/>
          <ac:picMkLst>
            <pc:docMk/>
            <pc:sldMk cId="871568390" sldId="435"/>
            <ac:picMk id="21" creationId="{553494B2-56C4-49AA-879D-44C083C3F7C2}"/>
          </ac:picMkLst>
        </pc:picChg>
        <pc:picChg chg="del">
          <ac:chgData name="Parthum, Bryan" userId="0944d42a-0297-47b7-847f-b5cd4d2f087f" providerId="ADAL" clId="{70BDFEFA-5403-4EE0-B8E5-92F8A31E8231}" dt="2022-09-11T15:07:53.482" v="1366" actId="478"/>
          <ac:picMkLst>
            <pc:docMk/>
            <pc:sldMk cId="871568390" sldId="435"/>
            <ac:picMk id="23" creationId="{CACD4954-C37C-4A12-94C2-17398FA1C4AF}"/>
          </ac:picMkLst>
        </pc:picChg>
        <pc:picChg chg="del">
          <ac:chgData name="Parthum, Bryan" userId="0944d42a-0297-47b7-847f-b5cd4d2f087f" providerId="ADAL" clId="{70BDFEFA-5403-4EE0-B8E5-92F8A31E8231}" dt="2022-09-11T15:07:53.482" v="1366" actId="478"/>
          <ac:picMkLst>
            <pc:docMk/>
            <pc:sldMk cId="871568390" sldId="435"/>
            <ac:picMk id="25" creationId="{516A3B8C-5D33-431E-AACE-37D083FAB401}"/>
          </ac:picMkLst>
        </pc:picChg>
        <pc:picChg chg="del">
          <ac:chgData name="Parthum, Bryan" userId="0944d42a-0297-47b7-847f-b5cd4d2f087f" providerId="ADAL" clId="{70BDFEFA-5403-4EE0-B8E5-92F8A31E8231}" dt="2022-09-11T15:07:55.777" v="1368" actId="478"/>
          <ac:picMkLst>
            <pc:docMk/>
            <pc:sldMk cId="871568390" sldId="435"/>
            <ac:picMk id="27" creationId="{3D2F5B1A-B4CB-48C3-9A4A-F2E0437449B4}"/>
          </ac:picMkLst>
        </pc:picChg>
        <pc:picChg chg="del">
          <ac:chgData name="Parthum, Bryan" userId="0944d42a-0297-47b7-847f-b5cd4d2f087f" providerId="ADAL" clId="{70BDFEFA-5403-4EE0-B8E5-92F8A31E8231}" dt="2022-09-11T15:07:53.482" v="1366" actId="478"/>
          <ac:picMkLst>
            <pc:docMk/>
            <pc:sldMk cId="871568390" sldId="435"/>
            <ac:picMk id="30" creationId="{756D7308-10C6-4D23-8407-02736163EF3D}"/>
          </ac:picMkLst>
        </pc:picChg>
        <pc:picChg chg="del">
          <ac:chgData name="Parthum, Bryan" userId="0944d42a-0297-47b7-847f-b5cd4d2f087f" providerId="ADAL" clId="{70BDFEFA-5403-4EE0-B8E5-92F8A31E8231}" dt="2022-09-11T15:07:54.504" v="1367" actId="478"/>
          <ac:picMkLst>
            <pc:docMk/>
            <pc:sldMk cId="871568390" sldId="435"/>
            <ac:picMk id="38" creationId="{35775D85-E065-42FB-A303-35CC6DCC2BE9}"/>
          </ac:picMkLst>
        </pc:picChg>
        <pc:picChg chg="del">
          <ac:chgData name="Parthum, Bryan" userId="0944d42a-0297-47b7-847f-b5cd4d2f087f" providerId="ADAL" clId="{70BDFEFA-5403-4EE0-B8E5-92F8A31E8231}" dt="2022-09-11T15:07:53.482" v="1366" actId="478"/>
          <ac:picMkLst>
            <pc:docMk/>
            <pc:sldMk cId="871568390" sldId="435"/>
            <ac:picMk id="42" creationId="{1234C5B3-116C-4B10-A7BB-54BCAF5198B2}"/>
          </ac:picMkLst>
        </pc:picChg>
        <pc:picChg chg="del">
          <ac:chgData name="Parthum, Bryan" userId="0944d42a-0297-47b7-847f-b5cd4d2f087f" providerId="ADAL" clId="{70BDFEFA-5403-4EE0-B8E5-92F8A31E8231}" dt="2022-09-11T15:07:53.482" v="1366" actId="478"/>
          <ac:picMkLst>
            <pc:docMk/>
            <pc:sldMk cId="871568390" sldId="435"/>
            <ac:picMk id="47" creationId="{FF198412-D7B3-4991-B274-73C2A1AAF36A}"/>
          </ac:picMkLst>
        </pc:picChg>
        <pc:picChg chg="del">
          <ac:chgData name="Parthum, Bryan" userId="0944d42a-0297-47b7-847f-b5cd4d2f087f" providerId="ADAL" clId="{70BDFEFA-5403-4EE0-B8E5-92F8A31E8231}" dt="2022-09-11T15:07:53.482" v="1366" actId="478"/>
          <ac:picMkLst>
            <pc:docMk/>
            <pc:sldMk cId="871568390" sldId="435"/>
            <ac:picMk id="49" creationId="{1BB56446-108C-40B3-9883-8C91A7802362}"/>
          </ac:picMkLst>
        </pc:picChg>
        <pc:picChg chg="del">
          <ac:chgData name="Parthum, Bryan" userId="0944d42a-0297-47b7-847f-b5cd4d2f087f" providerId="ADAL" clId="{70BDFEFA-5403-4EE0-B8E5-92F8A31E8231}" dt="2022-09-11T15:08:24.934" v="1373" actId="478"/>
          <ac:picMkLst>
            <pc:docMk/>
            <pc:sldMk cId="871568390" sldId="435"/>
            <ac:picMk id="51" creationId="{0BAA458B-7B63-4A7C-B4A7-283C324D16EB}"/>
          </ac:picMkLst>
        </pc:picChg>
        <pc:picChg chg="del">
          <ac:chgData name="Parthum, Bryan" userId="0944d42a-0297-47b7-847f-b5cd4d2f087f" providerId="ADAL" clId="{70BDFEFA-5403-4EE0-B8E5-92F8A31E8231}" dt="2022-09-11T15:07:53.482" v="1366" actId="478"/>
          <ac:picMkLst>
            <pc:docMk/>
            <pc:sldMk cId="871568390" sldId="435"/>
            <ac:picMk id="58" creationId="{67297FB3-DFFC-482C-B1AF-FE625881B187}"/>
          </ac:picMkLst>
        </pc:picChg>
        <pc:picChg chg="mod">
          <ac:chgData name="Parthum, Bryan" userId="0944d42a-0297-47b7-847f-b5cd4d2f087f" providerId="ADAL" clId="{70BDFEFA-5403-4EE0-B8E5-92F8A31E8231}" dt="2022-09-11T15:06:58.224" v="1357" actId="1076"/>
          <ac:picMkLst>
            <pc:docMk/>
            <pc:sldMk cId="871568390" sldId="435"/>
            <ac:picMk id="60" creationId="{44C629DC-AD82-4EED-BC95-044AE0873B44}"/>
          </ac:picMkLst>
        </pc:picChg>
        <pc:picChg chg="del">
          <ac:chgData name="Parthum, Bryan" userId="0944d42a-0297-47b7-847f-b5cd4d2f087f" providerId="ADAL" clId="{70BDFEFA-5403-4EE0-B8E5-92F8A31E8231}" dt="2022-09-11T15:07:53.482" v="1366" actId="478"/>
          <ac:picMkLst>
            <pc:docMk/>
            <pc:sldMk cId="871568390" sldId="435"/>
            <ac:picMk id="62" creationId="{F550CE0D-386E-49B1-80AA-8DD5AF04B10B}"/>
          </ac:picMkLst>
        </pc:picChg>
        <pc:picChg chg="del">
          <ac:chgData name="Parthum, Bryan" userId="0944d42a-0297-47b7-847f-b5cd4d2f087f" providerId="ADAL" clId="{70BDFEFA-5403-4EE0-B8E5-92F8A31E8231}" dt="2022-09-11T15:08:26.769" v="1374" actId="478"/>
          <ac:picMkLst>
            <pc:docMk/>
            <pc:sldMk cId="871568390" sldId="435"/>
            <ac:picMk id="63" creationId="{D4FAD4A0-C1E2-4C2D-897C-E0DB6FEF4BA2}"/>
          </ac:picMkLst>
        </pc:picChg>
        <pc:picChg chg="del">
          <ac:chgData name="Parthum, Bryan" userId="0944d42a-0297-47b7-847f-b5cd4d2f087f" providerId="ADAL" clId="{70BDFEFA-5403-4EE0-B8E5-92F8A31E8231}" dt="2022-09-11T15:07:53.482" v="1366" actId="478"/>
          <ac:picMkLst>
            <pc:docMk/>
            <pc:sldMk cId="871568390" sldId="435"/>
            <ac:picMk id="67" creationId="{E5ED2DA4-1640-4095-98A5-81A13B96340F}"/>
          </ac:picMkLst>
        </pc:picChg>
        <pc:picChg chg="del">
          <ac:chgData name="Parthum, Bryan" userId="0944d42a-0297-47b7-847f-b5cd4d2f087f" providerId="ADAL" clId="{70BDFEFA-5403-4EE0-B8E5-92F8A31E8231}" dt="2022-09-11T15:07:53.482" v="1366" actId="478"/>
          <ac:picMkLst>
            <pc:docMk/>
            <pc:sldMk cId="871568390" sldId="435"/>
            <ac:picMk id="68" creationId="{A40CDC59-6E70-4C15-A939-D8CD99E7B0E7}"/>
          </ac:picMkLst>
        </pc:picChg>
      </pc:sldChg>
      <pc:sldChg chg="delSp modSp add mod">
        <pc:chgData name="Parthum, Bryan" userId="0944d42a-0297-47b7-847f-b5cd4d2f087f" providerId="ADAL" clId="{70BDFEFA-5403-4EE0-B8E5-92F8A31E8231}" dt="2022-09-11T15:06:25.612" v="1346" actId="207"/>
        <pc:sldMkLst>
          <pc:docMk/>
          <pc:sldMk cId="1753219995" sldId="436"/>
        </pc:sldMkLst>
        <pc:spChg chg="del">
          <ac:chgData name="Parthum, Bryan" userId="0944d42a-0297-47b7-847f-b5cd4d2f087f" providerId="ADAL" clId="{70BDFEFA-5403-4EE0-B8E5-92F8A31E8231}" dt="2022-09-11T15:05:47.380" v="1336" actId="478"/>
          <ac:spMkLst>
            <pc:docMk/>
            <pc:sldMk cId="1753219995" sldId="436"/>
            <ac:spMk id="44" creationId="{26C9A490-4E8E-4628-8BA9-08EB40390329}"/>
          </ac:spMkLst>
        </pc:spChg>
        <pc:spChg chg="mod">
          <ac:chgData name="Parthum, Bryan" userId="0944d42a-0297-47b7-847f-b5cd4d2f087f" providerId="ADAL" clId="{70BDFEFA-5403-4EE0-B8E5-92F8A31E8231}" dt="2022-09-11T15:06:25.612" v="1346" actId="207"/>
          <ac:spMkLst>
            <pc:docMk/>
            <pc:sldMk cId="1753219995" sldId="436"/>
            <ac:spMk id="71" creationId="{77DDDE06-ECD1-4D57-982F-E6D829455802}"/>
          </ac:spMkLst>
        </pc:spChg>
        <pc:spChg chg="del">
          <ac:chgData name="Parthum, Bryan" userId="0944d42a-0297-47b7-847f-b5cd4d2f087f" providerId="ADAL" clId="{70BDFEFA-5403-4EE0-B8E5-92F8A31E8231}" dt="2022-09-11T15:05:47.380" v="1336" actId="478"/>
          <ac:spMkLst>
            <pc:docMk/>
            <pc:sldMk cId="1753219995" sldId="436"/>
            <ac:spMk id="76" creationId="{72FF3B12-C4AD-4E54-B682-B39B7DE8B480}"/>
          </ac:spMkLst>
        </pc:spChg>
        <pc:spChg chg="del">
          <ac:chgData name="Parthum, Bryan" userId="0944d42a-0297-47b7-847f-b5cd4d2f087f" providerId="ADAL" clId="{70BDFEFA-5403-4EE0-B8E5-92F8A31E8231}" dt="2022-09-11T15:05:47.380" v="1336" actId="478"/>
          <ac:spMkLst>
            <pc:docMk/>
            <pc:sldMk cId="1753219995" sldId="436"/>
            <ac:spMk id="77" creationId="{106720C7-CD2B-4590-A298-1FD866C917E7}"/>
          </ac:spMkLst>
        </pc:spChg>
        <pc:spChg chg="del">
          <ac:chgData name="Parthum, Bryan" userId="0944d42a-0297-47b7-847f-b5cd4d2f087f" providerId="ADAL" clId="{70BDFEFA-5403-4EE0-B8E5-92F8A31E8231}" dt="2022-09-11T15:05:47.380" v="1336" actId="478"/>
          <ac:spMkLst>
            <pc:docMk/>
            <pc:sldMk cId="1753219995" sldId="436"/>
            <ac:spMk id="78" creationId="{605FFD87-6E52-4D2D-8F9A-178F051E542B}"/>
          </ac:spMkLst>
        </pc:spChg>
        <pc:picChg chg="del">
          <ac:chgData name="Parthum, Bryan" userId="0944d42a-0297-47b7-847f-b5cd4d2f087f" providerId="ADAL" clId="{70BDFEFA-5403-4EE0-B8E5-92F8A31E8231}" dt="2022-09-11T15:05:47.380" v="1336" actId="478"/>
          <ac:picMkLst>
            <pc:docMk/>
            <pc:sldMk cId="1753219995" sldId="436"/>
            <ac:picMk id="21" creationId="{553494B2-56C4-49AA-879D-44C083C3F7C2}"/>
          </ac:picMkLst>
        </pc:picChg>
        <pc:picChg chg="del">
          <ac:chgData name="Parthum, Bryan" userId="0944d42a-0297-47b7-847f-b5cd4d2f087f" providerId="ADAL" clId="{70BDFEFA-5403-4EE0-B8E5-92F8A31E8231}" dt="2022-09-11T15:05:47.380" v="1336" actId="478"/>
          <ac:picMkLst>
            <pc:docMk/>
            <pc:sldMk cId="1753219995" sldId="436"/>
            <ac:picMk id="23" creationId="{CACD4954-C37C-4A12-94C2-17398FA1C4AF}"/>
          </ac:picMkLst>
        </pc:picChg>
        <pc:picChg chg="del">
          <ac:chgData name="Parthum, Bryan" userId="0944d42a-0297-47b7-847f-b5cd4d2f087f" providerId="ADAL" clId="{70BDFEFA-5403-4EE0-B8E5-92F8A31E8231}" dt="2022-09-11T15:05:47.380" v="1336" actId="478"/>
          <ac:picMkLst>
            <pc:docMk/>
            <pc:sldMk cId="1753219995" sldId="436"/>
            <ac:picMk id="25" creationId="{516A3B8C-5D33-431E-AACE-37D083FAB401}"/>
          </ac:picMkLst>
        </pc:picChg>
        <pc:picChg chg="del">
          <ac:chgData name="Parthum, Bryan" userId="0944d42a-0297-47b7-847f-b5cd4d2f087f" providerId="ADAL" clId="{70BDFEFA-5403-4EE0-B8E5-92F8A31E8231}" dt="2022-09-11T15:05:49.323" v="1337" actId="478"/>
          <ac:picMkLst>
            <pc:docMk/>
            <pc:sldMk cId="1753219995" sldId="436"/>
            <ac:picMk id="27" creationId="{3D2F5B1A-B4CB-48C3-9A4A-F2E0437449B4}"/>
          </ac:picMkLst>
        </pc:picChg>
        <pc:picChg chg="del">
          <ac:chgData name="Parthum, Bryan" userId="0944d42a-0297-47b7-847f-b5cd4d2f087f" providerId="ADAL" clId="{70BDFEFA-5403-4EE0-B8E5-92F8A31E8231}" dt="2022-09-11T15:06:11.817" v="1342" actId="478"/>
          <ac:picMkLst>
            <pc:docMk/>
            <pc:sldMk cId="1753219995" sldId="436"/>
            <ac:picMk id="28" creationId="{911352AC-EC91-4BEC-9779-14CD94F9FEE3}"/>
          </ac:picMkLst>
        </pc:picChg>
        <pc:picChg chg="del">
          <ac:chgData name="Parthum, Bryan" userId="0944d42a-0297-47b7-847f-b5cd4d2f087f" providerId="ADAL" clId="{70BDFEFA-5403-4EE0-B8E5-92F8A31E8231}" dt="2022-09-11T15:06:11.817" v="1342" actId="478"/>
          <ac:picMkLst>
            <pc:docMk/>
            <pc:sldMk cId="1753219995" sldId="436"/>
            <ac:picMk id="29" creationId="{4DCB2E94-FE89-47CE-83CE-E158EE5EFA4E}"/>
          </ac:picMkLst>
        </pc:picChg>
        <pc:picChg chg="del">
          <ac:chgData name="Parthum, Bryan" userId="0944d42a-0297-47b7-847f-b5cd4d2f087f" providerId="ADAL" clId="{70BDFEFA-5403-4EE0-B8E5-92F8A31E8231}" dt="2022-09-11T15:05:47.380" v="1336" actId="478"/>
          <ac:picMkLst>
            <pc:docMk/>
            <pc:sldMk cId="1753219995" sldId="436"/>
            <ac:picMk id="30" creationId="{756D7308-10C6-4D23-8407-02736163EF3D}"/>
          </ac:picMkLst>
        </pc:picChg>
        <pc:picChg chg="del">
          <ac:chgData name="Parthum, Bryan" userId="0944d42a-0297-47b7-847f-b5cd4d2f087f" providerId="ADAL" clId="{70BDFEFA-5403-4EE0-B8E5-92F8A31E8231}" dt="2022-09-11T15:06:13.348" v="1343" actId="478"/>
          <ac:picMkLst>
            <pc:docMk/>
            <pc:sldMk cId="1753219995" sldId="436"/>
            <ac:picMk id="32" creationId="{25654FFA-1B94-47D6-903E-76D5B1616BB7}"/>
          </ac:picMkLst>
        </pc:picChg>
        <pc:picChg chg="del">
          <ac:chgData name="Parthum, Bryan" userId="0944d42a-0297-47b7-847f-b5cd4d2f087f" providerId="ADAL" clId="{70BDFEFA-5403-4EE0-B8E5-92F8A31E8231}" dt="2022-09-11T15:06:11.817" v="1342" actId="478"/>
          <ac:picMkLst>
            <pc:docMk/>
            <pc:sldMk cId="1753219995" sldId="436"/>
            <ac:picMk id="34" creationId="{ED877F70-C987-47A4-9F3C-8A3AD92EC005}"/>
          </ac:picMkLst>
        </pc:picChg>
        <pc:picChg chg="del mod">
          <ac:chgData name="Parthum, Bryan" userId="0944d42a-0297-47b7-847f-b5cd4d2f087f" providerId="ADAL" clId="{70BDFEFA-5403-4EE0-B8E5-92F8A31E8231}" dt="2022-09-11T15:05:56.835" v="1339" actId="478"/>
          <ac:picMkLst>
            <pc:docMk/>
            <pc:sldMk cId="1753219995" sldId="436"/>
            <ac:picMk id="38" creationId="{35775D85-E065-42FB-A303-35CC6DCC2BE9}"/>
          </ac:picMkLst>
        </pc:picChg>
        <pc:picChg chg="del">
          <ac:chgData name="Parthum, Bryan" userId="0944d42a-0297-47b7-847f-b5cd4d2f087f" providerId="ADAL" clId="{70BDFEFA-5403-4EE0-B8E5-92F8A31E8231}" dt="2022-09-11T15:05:47.380" v="1336" actId="478"/>
          <ac:picMkLst>
            <pc:docMk/>
            <pc:sldMk cId="1753219995" sldId="436"/>
            <ac:picMk id="42" creationId="{1234C5B3-116C-4B10-A7BB-54BCAF5198B2}"/>
          </ac:picMkLst>
        </pc:picChg>
        <pc:picChg chg="del">
          <ac:chgData name="Parthum, Bryan" userId="0944d42a-0297-47b7-847f-b5cd4d2f087f" providerId="ADAL" clId="{70BDFEFA-5403-4EE0-B8E5-92F8A31E8231}" dt="2022-09-11T15:05:47.380" v="1336" actId="478"/>
          <ac:picMkLst>
            <pc:docMk/>
            <pc:sldMk cId="1753219995" sldId="436"/>
            <ac:picMk id="47" creationId="{FF198412-D7B3-4991-B274-73C2A1AAF36A}"/>
          </ac:picMkLst>
        </pc:picChg>
        <pc:picChg chg="del">
          <ac:chgData name="Parthum, Bryan" userId="0944d42a-0297-47b7-847f-b5cd4d2f087f" providerId="ADAL" clId="{70BDFEFA-5403-4EE0-B8E5-92F8A31E8231}" dt="2022-09-11T15:05:47.380" v="1336" actId="478"/>
          <ac:picMkLst>
            <pc:docMk/>
            <pc:sldMk cId="1753219995" sldId="436"/>
            <ac:picMk id="49" creationId="{1BB56446-108C-40B3-9883-8C91A7802362}"/>
          </ac:picMkLst>
        </pc:picChg>
        <pc:picChg chg="del">
          <ac:chgData name="Parthum, Bryan" userId="0944d42a-0297-47b7-847f-b5cd4d2f087f" providerId="ADAL" clId="{70BDFEFA-5403-4EE0-B8E5-92F8A31E8231}" dt="2022-09-11T15:06:17.442" v="1345" actId="478"/>
          <ac:picMkLst>
            <pc:docMk/>
            <pc:sldMk cId="1753219995" sldId="436"/>
            <ac:picMk id="51" creationId="{0BAA458B-7B63-4A7C-B4A7-283C324D16EB}"/>
          </ac:picMkLst>
        </pc:picChg>
        <pc:picChg chg="del">
          <ac:chgData name="Parthum, Bryan" userId="0944d42a-0297-47b7-847f-b5cd4d2f087f" providerId="ADAL" clId="{70BDFEFA-5403-4EE0-B8E5-92F8A31E8231}" dt="2022-09-11T15:05:47.380" v="1336" actId="478"/>
          <ac:picMkLst>
            <pc:docMk/>
            <pc:sldMk cId="1753219995" sldId="436"/>
            <ac:picMk id="58" creationId="{67297FB3-DFFC-482C-B1AF-FE625881B187}"/>
          </ac:picMkLst>
        </pc:picChg>
        <pc:picChg chg="del">
          <ac:chgData name="Parthum, Bryan" userId="0944d42a-0297-47b7-847f-b5cd4d2f087f" providerId="ADAL" clId="{70BDFEFA-5403-4EE0-B8E5-92F8A31E8231}" dt="2022-09-11T15:06:04.513" v="1340" actId="478"/>
          <ac:picMkLst>
            <pc:docMk/>
            <pc:sldMk cId="1753219995" sldId="436"/>
            <ac:picMk id="60" creationId="{44C629DC-AD82-4EED-BC95-044AE0873B44}"/>
          </ac:picMkLst>
        </pc:picChg>
        <pc:picChg chg="del">
          <ac:chgData name="Parthum, Bryan" userId="0944d42a-0297-47b7-847f-b5cd4d2f087f" providerId="ADAL" clId="{70BDFEFA-5403-4EE0-B8E5-92F8A31E8231}" dt="2022-09-11T15:06:05.612" v="1341" actId="478"/>
          <ac:picMkLst>
            <pc:docMk/>
            <pc:sldMk cId="1753219995" sldId="436"/>
            <ac:picMk id="61" creationId="{77B13BCB-292E-41BB-B0C5-11DB85BFFE4B}"/>
          </ac:picMkLst>
        </pc:picChg>
        <pc:picChg chg="del">
          <ac:chgData name="Parthum, Bryan" userId="0944d42a-0297-47b7-847f-b5cd4d2f087f" providerId="ADAL" clId="{70BDFEFA-5403-4EE0-B8E5-92F8A31E8231}" dt="2022-09-11T15:05:47.380" v="1336" actId="478"/>
          <ac:picMkLst>
            <pc:docMk/>
            <pc:sldMk cId="1753219995" sldId="436"/>
            <ac:picMk id="62" creationId="{F550CE0D-386E-49B1-80AA-8DD5AF04B10B}"/>
          </ac:picMkLst>
        </pc:picChg>
        <pc:picChg chg="del">
          <ac:chgData name="Parthum, Bryan" userId="0944d42a-0297-47b7-847f-b5cd4d2f087f" providerId="ADAL" clId="{70BDFEFA-5403-4EE0-B8E5-92F8A31E8231}" dt="2022-09-11T15:06:16.238" v="1344" actId="478"/>
          <ac:picMkLst>
            <pc:docMk/>
            <pc:sldMk cId="1753219995" sldId="436"/>
            <ac:picMk id="63" creationId="{D4FAD4A0-C1E2-4C2D-897C-E0DB6FEF4BA2}"/>
          </ac:picMkLst>
        </pc:picChg>
        <pc:picChg chg="del">
          <ac:chgData name="Parthum, Bryan" userId="0944d42a-0297-47b7-847f-b5cd4d2f087f" providerId="ADAL" clId="{70BDFEFA-5403-4EE0-B8E5-92F8A31E8231}" dt="2022-09-11T15:05:47.380" v="1336" actId="478"/>
          <ac:picMkLst>
            <pc:docMk/>
            <pc:sldMk cId="1753219995" sldId="436"/>
            <ac:picMk id="67" creationId="{E5ED2DA4-1640-4095-98A5-81A13B96340F}"/>
          </ac:picMkLst>
        </pc:picChg>
        <pc:picChg chg="del">
          <ac:chgData name="Parthum, Bryan" userId="0944d42a-0297-47b7-847f-b5cd4d2f087f" providerId="ADAL" clId="{70BDFEFA-5403-4EE0-B8E5-92F8A31E8231}" dt="2022-09-11T15:05:47.380" v="1336" actId="478"/>
          <ac:picMkLst>
            <pc:docMk/>
            <pc:sldMk cId="1753219995" sldId="436"/>
            <ac:picMk id="68" creationId="{A40CDC59-6E70-4C15-A939-D8CD99E7B0E7}"/>
          </ac:picMkLst>
        </pc:picChg>
      </pc:sldChg>
      <pc:sldChg chg="add del">
        <pc:chgData name="Parthum, Bryan" userId="0944d42a-0297-47b7-847f-b5cd4d2f087f" providerId="ADAL" clId="{70BDFEFA-5403-4EE0-B8E5-92F8A31E8231}" dt="2022-09-11T15:25:01.308" v="1467" actId="47"/>
        <pc:sldMkLst>
          <pc:docMk/>
          <pc:sldMk cId="1379981644" sldId="437"/>
        </pc:sldMkLst>
      </pc:sldChg>
      <pc:sldChg chg="add del">
        <pc:chgData name="Parthum, Bryan" userId="0944d42a-0297-47b7-847f-b5cd4d2f087f" providerId="ADAL" clId="{70BDFEFA-5403-4EE0-B8E5-92F8A31E8231}" dt="2022-09-11T15:25:01.308" v="1467" actId="47"/>
        <pc:sldMkLst>
          <pc:docMk/>
          <pc:sldMk cId="3856728679" sldId="438"/>
        </pc:sldMkLst>
      </pc:sldChg>
      <pc:sldChg chg="add del">
        <pc:chgData name="Parthum, Bryan" userId="0944d42a-0297-47b7-847f-b5cd4d2f087f" providerId="ADAL" clId="{70BDFEFA-5403-4EE0-B8E5-92F8A31E8231}" dt="2022-09-11T15:25:01.308" v="1467" actId="47"/>
        <pc:sldMkLst>
          <pc:docMk/>
          <pc:sldMk cId="4093957495" sldId="439"/>
        </pc:sldMkLst>
      </pc:sldChg>
      <pc:sldChg chg="add del ord">
        <pc:chgData name="Parthum, Bryan" userId="0944d42a-0297-47b7-847f-b5cd4d2f087f" providerId="ADAL" clId="{70BDFEFA-5403-4EE0-B8E5-92F8A31E8231}" dt="2022-09-11T15:25:53.896" v="1475"/>
        <pc:sldMkLst>
          <pc:docMk/>
          <pc:sldMk cId="1428941763" sldId="440"/>
        </pc:sldMkLst>
      </pc:sldChg>
      <pc:sldChg chg="addSp modSp add">
        <pc:chgData name="Parthum, Bryan" userId="0944d42a-0297-47b7-847f-b5cd4d2f087f" providerId="ADAL" clId="{70BDFEFA-5403-4EE0-B8E5-92F8A31E8231}" dt="2022-09-11T15:08:09.044" v="1370"/>
        <pc:sldMkLst>
          <pc:docMk/>
          <pc:sldMk cId="2579318078" sldId="441"/>
        </pc:sldMkLst>
        <pc:picChg chg="add mod">
          <ac:chgData name="Parthum, Bryan" userId="0944d42a-0297-47b7-847f-b5cd4d2f087f" providerId="ADAL" clId="{70BDFEFA-5403-4EE0-B8E5-92F8A31E8231}" dt="2022-09-11T15:08:09.044" v="1370"/>
          <ac:picMkLst>
            <pc:docMk/>
            <pc:sldMk cId="2579318078" sldId="441"/>
            <ac:picMk id="13" creationId="{DD48D709-588A-43B3-B87A-23189C5940C2}"/>
          </ac:picMkLst>
        </pc:picChg>
      </pc:sldChg>
      <pc:sldChg chg="addSp delSp modSp add mod">
        <pc:chgData name="Parthum, Bryan" userId="0944d42a-0297-47b7-847f-b5cd4d2f087f" providerId="ADAL" clId="{70BDFEFA-5403-4EE0-B8E5-92F8A31E8231}" dt="2022-09-11T15:20:43.166" v="1382" actId="478"/>
        <pc:sldMkLst>
          <pc:docMk/>
          <pc:sldMk cId="2894546182" sldId="442"/>
        </pc:sldMkLst>
        <pc:picChg chg="add mod">
          <ac:chgData name="Parthum, Bryan" userId="0944d42a-0297-47b7-847f-b5cd4d2f087f" providerId="ADAL" clId="{70BDFEFA-5403-4EE0-B8E5-92F8A31E8231}" dt="2022-09-11T15:20:20.033" v="1379"/>
          <ac:picMkLst>
            <pc:docMk/>
            <pc:sldMk cId="2894546182" sldId="442"/>
            <ac:picMk id="18" creationId="{304ACFA6-7A98-4EE7-A75C-223BE4531476}"/>
          </ac:picMkLst>
        </pc:picChg>
        <pc:picChg chg="add del mod">
          <ac:chgData name="Parthum, Bryan" userId="0944d42a-0297-47b7-847f-b5cd4d2f087f" providerId="ADAL" clId="{70BDFEFA-5403-4EE0-B8E5-92F8A31E8231}" dt="2022-09-11T15:20:43.166" v="1382" actId="478"/>
          <ac:picMkLst>
            <pc:docMk/>
            <pc:sldMk cId="2894546182" sldId="442"/>
            <ac:picMk id="19" creationId="{A8A396F4-9ECC-4071-A693-6B496649CF2B}"/>
          </ac:picMkLst>
        </pc:picChg>
      </pc:sldChg>
      <pc:sldChg chg="add del">
        <pc:chgData name="Parthum, Bryan" userId="0944d42a-0297-47b7-847f-b5cd4d2f087f" providerId="ADAL" clId="{70BDFEFA-5403-4EE0-B8E5-92F8A31E8231}" dt="2022-09-11T15:08:19.247" v="1372" actId="47"/>
        <pc:sldMkLst>
          <pc:docMk/>
          <pc:sldMk cId="4133844089" sldId="442"/>
        </pc:sldMkLst>
      </pc:sldChg>
      <pc:sldChg chg="add del">
        <pc:chgData name="Parthum, Bryan" userId="0944d42a-0297-47b7-847f-b5cd4d2f087f" providerId="ADAL" clId="{70BDFEFA-5403-4EE0-B8E5-92F8A31E8231}" dt="2022-09-11T15:21:59.986" v="1387" actId="47"/>
        <pc:sldMkLst>
          <pc:docMk/>
          <pc:sldMk cId="1251047385" sldId="443"/>
        </pc:sldMkLst>
      </pc:sldChg>
      <pc:sldChg chg="add">
        <pc:chgData name="Parthum, Bryan" userId="0944d42a-0297-47b7-847f-b5cd4d2f087f" providerId="ADAL" clId="{70BDFEFA-5403-4EE0-B8E5-92F8A31E8231}" dt="2022-09-11T15:20:40.161" v="1381" actId="2890"/>
        <pc:sldMkLst>
          <pc:docMk/>
          <pc:sldMk cId="3054246520" sldId="444"/>
        </pc:sldMkLst>
      </pc:sldChg>
      <pc:sldChg chg="addSp modSp add">
        <pc:chgData name="Parthum, Bryan" userId="0944d42a-0297-47b7-847f-b5cd4d2f087f" providerId="ADAL" clId="{70BDFEFA-5403-4EE0-B8E5-92F8A31E8231}" dt="2022-09-11T15:20:58.787" v="1384"/>
        <pc:sldMkLst>
          <pc:docMk/>
          <pc:sldMk cId="709647957" sldId="445"/>
        </pc:sldMkLst>
        <pc:picChg chg="add mod">
          <ac:chgData name="Parthum, Bryan" userId="0944d42a-0297-47b7-847f-b5cd4d2f087f" providerId="ADAL" clId="{70BDFEFA-5403-4EE0-B8E5-92F8A31E8231}" dt="2022-09-11T15:20:58.787" v="1384"/>
          <ac:picMkLst>
            <pc:docMk/>
            <pc:sldMk cId="709647957" sldId="445"/>
            <ac:picMk id="20" creationId="{64AA8DB9-E578-4662-8714-F8F05EF34AED}"/>
          </ac:picMkLst>
        </pc:picChg>
      </pc:sldChg>
      <pc:sldChg chg="modSp add">
        <pc:chgData name="Parthum, Bryan" userId="0944d42a-0297-47b7-847f-b5cd4d2f087f" providerId="ADAL" clId="{70BDFEFA-5403-4EE0-B8E5-92F8A31E8231}" dt="2022-09-11T15:21:49.108" v="1386" actId="207"/>
        <pc:sldMkLst>
          <pc:docMk/>
          <pc:sldMk cId="286080532" sldId="446"/>
        </pc:sldMkLst>
        <pc:spChg chg="mod">
          <ac:chgData name="Parthum, Bryan" userId="0944d42a-0297-47b7-847f-b5cd4d2f087f" providerId="ADAL" clId="{70BDFEFA-5403-4EE0-B8E5-92F8A31E8231}" dt="2022-09-11T15:21:49.108" v="1386" actId="207"/>
          <ac:spMkLst>
            <pc:docMk/>
            <pc:sldMk cId="286080532" sldId="446"/>
            <ac:spMk id="71" creationId="{77DDDE06-ECD1-4D57-982F-E6D829455802}"/>
          </ac:spMkLst>
        </pc:spChg>
      </pc:sldChg>
      <pc:sldChg chg="addSp delSp add del mod">
        <pc:chgData name="Parthum, Bryan" userId="0944d42a-0297-47b7-847f-b5cd4d2f087f" providerId="ADAL" clId="{70BDFEFA-5403-4EE0-B8E5-92F8A31E8231}" dt="2022-09-11T15:25:39.306" v="1472" actId="2890"/>
        <pc:sldMkLst>
          <pc:docMk/>
          <pc:sldMk cId="1842784693" sldId="447"/>
        </pc:sldMkLst>
        <pc:spChg chg="add del">
          <ac:chgData name="Parthum, Bryan" userId="0944d42a-0297-47b7-847f-b5cd4d2f087f" providerId="ADAL" clId="{70BDFEFA-5403-4EE0-B8E5-92F8A31E8231}" dt="2022-09-11T15:25:31.292" v="1471" actId="478"/>
          <ac:spMkLst>
            <pc:docMk/>
            <pc:sldMk cId="1842784693" sldId="447"/>
            <ac:spMk id="40" creationId="{860948F4-34BF-43DA-A0FA-07638306AB75}"/>
          </ac:spMkLst>
        </pc:spChg>
        <pc:spChg chg="add del">
          <ac:chgData name="Parthum, Bryan" userId="0944d42a-0297-47b7-847f-b5cd4d2f087f" providerId="ADAL" clId="{70BDFEFA-5403-4EE0-B8E5-92F8A31E8231}" dt="2022-09-11T15:25:31.292" v="1471" actId="478"/>
          <ac:spMkLst>
            <pc:docMk/>
            <pc:sldMk cId="1842784693" sldId="447"/>
            <ac:spMk id="44" creationId="{26C9A490-4E8E-4628-8BA9-08EB40390329}"/>
          </ac:spMkLst>
        </pc:spChg>
        <pc:spChg chg="add del">
          <ac:chgData name="Parthum, Bryan" userId="0944d42a-0297-47b7-847f-b5cd4d2f087f" providerId="ADAL" clId="{70BDFEFA-5403-4EE0-B8E5-92F8A31E8231}" dt="2022-09-11T15:25:31.292" v="1471" actId="478"/>
          <ac:spMkLst>
            <pc:docMk/>
            <pc:sldMk cId="1842784693" sldId="447"/>
            <ac:spMk id="76" creationId="{72FF3B12-C4AD-4E54-B682-B39B7DE8B480}"/>
          </ac:spMkLst>
        </pc:spChg>
        <pc:spChg chg="add del">
          <ac:chgData name="Parthum, Bryan" userId="0944d42a-0297-47b7-847f-b5cd4d2f087f" providerId="ADAL" clId="{70BDFEFA-5403-4EE0-B8E5-92F8A31E8231}" dt="2022-09-11T15:25:31.292" v="1471" actId="478"/>
          <ac:spMkLst>
            <pc:docMk/>
            <pc:sldMk cId="1842784693" sldId="447"/>
            <ac:spMk id="77" creationId="{106720C7-CD2B-4590-A298-1FD866C917E7}"/>
          </ac:spMkLst>
        </pc:spChg>
        <pc:spChg chg="add del">
          <ac:chgData name="Parthum, Bryan" userId="0944d42a-0297-47b7-847f-b5cd4d2f087f" providerId="ADAL" clId="{70BDFEFA-5403-4EE0-B8E5-92F8A31E8231}" dt="2022-09-11T15:25:31.292" v="1471" actId="478"/>
          <ac:spMkLst>
            <pc:docMk/>
            <pc:sldMk cId="1842784693" sldId="447"/>
            <ac:spMk id="78" creationId="{605FFD87-6E52-4D2D-8F9A-178F051E542B}"/>
          </ac:spMkLst>
        </pc:spChg>
        <pc:picChg chg="add del">
          <ac:chgData name="Parthum, Bryan" userId="0944d42a-0297-47b7-847f-b5cd4d2f087f" providerId="ADAL" clId="{70BDFEFA-5403-4EE0-B8E5-92F8A31E8231}" dt="2022-09-11T15:25:31.292" v="1471" actId="478"/>
          <ac:picMkLst>
            <pc:docMk/>
            <pc:sldMk cId="1842784693" sldId="447"/>
            <ac:picMk id="25" creationId="{516A3B8C-5D33-431E-AACE-37D083FAB401}"/>
          </ac:picMkLst>
        </pc:picChg>
        <pc:picChg chg="add del">
          <ac:chgData name="Parthum, Bryan" userId="0944d42a-0297-47b7-847f-b5cd4d2f087f" providerId="ADAL" clId="{70BDFEFA-5403-4EE0-B8E5-92F8A31E8231}" dt="2022-09-11T15:25:31.292" v="1471" actId="478"/>
          <ac:picMkLst>
            <pc:docMk/>
            <pc:sldMk cId="1842784693" sldId="447"/>
            <ac:picMk id="30" creationId="{756D7308-10C6-4D23-8407-02736163EF3D}"/>
          </ac:picMkLst>
        </pc:picChg>
        <pc:picChg chg="add del">
          <ac:chgData name="Parthum, Bryan" userId="0944d42a-0297-47b7-847f-b5cd4d2f087f" providerId="ADAL" clId="{70BDFEFA-5403-4EE0-B8E5-92F8A31E8231}" dt="2022-09-11T15:25:31.292" v="1471" actId="478"/>
          <ac:picMkLst>
            <pc:docMk/>
            <pc:sldMk cId="1842784693" sldId="447"/>
            <ac:picMk id="42" creationId="{1234C5B3-116C-4B10-A7BB-54BCAF5198B2}"/>
          </ac:picMkLst>
        </pc:picChg>
        <pc:picChg chg="add del">
          <ac:chgData name="Parthum, Bryan" userId="0944d42a-0297-47b7-847f-b5cd4d2f087f" providerId="ADAL" clId="{70BDFEFA-5403-4EE0-B8E5-92F8A31E8231}" dt="2022-09-11T15:25:31.292" v="1471" actId="478"/>
          <ac:picMkLst>
            <pc:docMk/>
            <pc:sldMk cId="1842784693" sldId="447"/>
            <ac:picMk id="47" creationId="{FF198412-D7B3-4991-B274-73C2A1AAF36A}"/>
          </ac:picMkLst>
        </pc:picChg>
        <pc:picChg chg="add del">
          <ac:chgData name="Parthum, Bryan" userId="0944d42a-0297-47b7-847f-b5cd4d2f087f" providerId="ADAL" clId="{70BDFEFA-5403-4EE0-B8E5-92F8A31E8231}" dt="2022-09-11T15:25:31.292" v="1471" actId="478"/>
          <ac:picMkLst>
            <pc:docMk/>
            <pc:sldMk cId="1842784693" sldId="447"/>
            <ac:picMk id="49" creationId="{1BB56446-108C-40B3-9883-8C91A7802362}"/>
          </ac:picMkLst>
        </pc:picChg>
        <pc:picChg chg="add del">
          <ac:chgData name="Parthum, Bryan" userId="0944d42a-0297-47b7-847f-b5cd4d2f087f" providerId="ADAL" clId="{70BDFEFA-5403-4EE0-B8E5-92F8A31E8231}" dt="2022-09-11T15:25:31.292" v="1471" actId="478"/>
          <ac:picMkLst>
            <pc:docMk/>
            <pc:sldMk cId="1842784693" sldId="447"/>
            <ac:picMk id="58" creationId="{67297FB3-DFFC-482C-B1AF-FE625881B187}"/>
          </ac:picMkLst>
        </pc:picChg>
        <pc:picChg chg="add del">
          <ac:chgData name="Parthum, Bryan" userId="0944d42a-0297-47b7-847f-b5cd4d2f087f" providerId="ADAL" clId="{70BDFEFA-5403-4EE0-B8E5-92F8A31E8231}" dt="2022-09-11T15:25:31.292" v="1471" actId="478"/>
          <ac:picMkLst>
            <pc:docMk/>
            <pc:sldMk cId="1842784693" sldId="447"/>
            <ac:picMk id="62" creationId="{F550CE0D-386E-49B1-80AA-8DD5AF04B10B}"/>
          </ac:picMkLst>
        </pc:picChg>
        <pc:picChg chg="add del">
          <ac:chgData name="Parthum, Bryan" userId="0944d42a-0297-47b7-847f-b5cd4d2f087f" providerId="ADAL" clId="{70BDFEFA-5403-4EE0-B8E5-92F8A31E8231}" dt="2022-09-11T15:25:31.292" v="1471" actId="478"/>
          <ac:picMkLst>
            <pc:docMk/>
            <pc:sldMk cId="1842784693" sldId="447"/>
            <ac:picMk id="67" creationId="{E5ED2DA4-1640-4095-98A5-81A13B96340F}"/>
          </ac:picMkLst>
        </pc:picChg>
        <pc:picChg chg="add del">
          <ac:chgData name="Parthum, Bryan" userId="0944d42a-0297-47b7-847f-b5cd4d2f087f" providerId="ADAL" clId="{70BDFEFA-5403-4EE0-B8E5-92F8A31E8231}" dt="2022-09-11T15:25:31.292" v="1471" actId="478"/>
          <ac:picMkLst>
            <pc:docMk/>
            <pc:sldMk cId="1842784693" sldId="447"/>
            <ac:picMk id="68" creationId="{A40CDC59-6E70-4C15-A939-D8CD99E7B0E7}"/>
          </ac:picMkLst>
        </pc:picChg>
      </pc:sldChg>
      <pc:sldChg chg="addSp delSp modSp add mod">
        <pc:chgData name="Parthum, Bryan" userId="0944d42a-0297-47b7-847f-b5cd4d2f087f" providerId="ADAL" clId="{70BDFEFA-5403-4EE0-B8E5-92F8A31E8231}" dt="2022-09-11T15:38:28.762" v="1926" actId="27636"/>
        <pc:sldMkLst>
          <pc:docMk/>
          <pc:sldMk cId="2845651805" sldId="447"/>
        </pc:sldMkLst>
        <pc:spChg chg="mod">
          <ac:chgData name="Parthum, Bryan" userId="0944d42a-0297-47b7-847f-b5cd4d2f087f" providerId="ADAL" clId="{70BDFEFA-5403-4EE0-B8E5-92F8A31E8231}" dt="2022-09-11T15:27:52.252" v="1601" actId="20577"/>
          <ac:spMkLst>
            <pc:docMk/>
            <pc:sldMk cId="2845651805" sldId="447"/>
            <ac:spMk id="36" creationId="{34B90096-AE64-4839-815D-FB1FCFD8FDE6}"/>
          </ac:spMkLst>
        </pc:spChg>
        <pc:spChg chg="del">
          <ac:chgData name="Parthum, Bryan" userId="0944d42a-0297-47b7-847f-b5cd4d2f087f" providerId="ADAL" clId="{70BDFEFA-5403-4EE0-B8E5-92F8A31E8231}" dt="2022-09-11T15:26:13.529" v="1478" actId="478"/>
          <ac:spMkLst>
            <pc:docMk/>
            <pc:sldMk cId="2845651805" sldId="447"/>
            <ac:spMk id="40" creationId="{860948F4-34BF-43DA-A0FA-07638306AB75}"/>
          </ac:spMkLst>
        </pc:spChg>
        <pc:spChg chg="del">
          <ac:chgData name="Parthum, Bryan" userId="0944d42a-0297-47b7-847f-b5cd4d2f087f" providerId="ADAL" clId="{70BDFEFA-5403-4EE0-B8E5-92F8A31E8231}" dt="2022-09-11T15:26:18.012" v="1479" actId="478"/>
          <ac:spMkLst>
            <pc:docMk/>
            <pc:sldMk cId="2845651805" sldId="447"/>
            <ac:spMk id="41" creationId="{3AC21D18-13F7-41F2-ADAB-E457F949A4F1}"/>
          </ac:spMkLst>
        </pc:spChg>
        <pc:spChg chg="del">
          <ac:chgData name="Parthum, Bryan" userId="0944d42a-0297-47b7-847f-b5cd4d2f087f" providerId="ADAL" clId="{70BDFEFA-5403-4EE0-B8E5-92F8A31E8231}" dt="2022-09-11T15:26:13.529" v="1478" actId="478"/>
          <ac:spMkLst>
            <pc:docMk/>
            <pc:sldMk cId="2845651805" sldId="447"/>
            <ac:spMk id="43" creationId="{84A07A15-5780-4AA3-921D-86A2BC174353}"/>
          </ac:spMkLst>
        </pc:spChg>
        <pc:spChg chg="del">
          <ac:chgData name="Parthum, Bryan" userId="0944d42a-0297-47b7-847f-b5cd4d2f087f" providerId="ADAL" clId="{70BDFEFA-5403-4EE0-B8E5-92F8A31E8231}" dt="2022-09-11T15:26:13.529" v="1478" actId="478"/>
          <ac:spMkLst>
            <pc:docMk/>
            <pc:sldMk cId="2845651805" sldId="447"/>
            <ac:spMk id="44" creationId="{26C9A490-4E8E-4628-8BA9-08EB40390329}"/>
          </ac:spMkLst>
        </pc:spChg>
        <pc:spChg chg="add del">
          <ac:chgData name="Parthum, Bryan" userId="0944d42a-0297-47b7-847f-b5cd4d2f087f" providerId="ADAL" clId="{70BDFEFA-5403-4EE0-B8E5-92F8A31E8231}" dt="2022-09-11T15:28:07.522" v="1603" actId="22"/>
          <ac:spMkLst>
            <pc:docMk/>
            <pc:sldMk cId="2845651805" sldId="447"/>
            <ac:spMk id="45" creationId="{118E0577-D084-4E63-BB0E-7CAFA835FF42}"/>
          </ac:spMkLst>
        </pc:spChg>
        <pc:spChg chg="add del mod">
          <ac:chgData name="Parthum, Bryan" userId="0944d42a-0297-47b7-847f-b5cd4d2f087f" providerId="ADAL" clId="{70BDFEFA-5403-4EE0-B8E5-92F8A31E8231}" dt="2022-09-11T15:31:43.188" v="1670" actId="478"/>
          <ac:spMkLst>
            <pc:docMk/>
            <pc:sldMk cId="2845651805" sldId="447"/>
            <ac:spMk id="48" creationId="{00AB2855-7152-487B-9DAE-852EDB9AF242}"/>
          </ac:spMkLst>
        </pc:spChg>
        <pc:spChg chg="add mod">
          <ac:chgData name="Parthum, Bryan" userId="0944d42a-0297-47b7-847f-b5cd4d2f087f" providerId="ADAL" clId="{70BDFEFA-5403-4EE0-B8E5-92F8A31E8231}" dt="2022-09-11T15:38:28.762" v="1926" actId="27636"/>
          <ac:spMkLst>
            <pc:docMk/>
            <pc:sldMk cId="2845651805" sldId="447"/>
            <ac:spMk id="50" creationId="{8E4FBBA0-ACF0-4CA0-800E-8CFB002AAAE9}"/>
          </ac:spMkLst>
        </pc:spChg>
        <pc:spChg chg="add del mod">
          <ac:chgData name="Parthum, Bryan" userId="0944d42a-0297-47b7-847f-b5cd4d2f087f" providerId="ADAL" clId="{70BDFEFA-5403-4EE0-B8E5-92F8A31E8231}" dt="2022-09-11T15:33:32.241" v="1785" actId="478"/>
          <ac:spMkLst>
            <pc:docMk/>
            <pc:sldMk cId="2845651805" sldId="447"/>
            <ac:spMk id="52" creationId="{04F65201-7627-4BDA-AC38-A2559BA476AF}"/>
          </ac:spMkLst>
        </pc:spChg>
        <pc:spChg chg="add mod">
          <ac:chgData name="Parthum, Bryan" userId="0944d42a-0297-47b7-847f-b5cd4d2f087f" providerId="ADAL" clId="{70BDFEFA-5403-4EE0-B8E5-92F8A31E8231}" dt="2022-09-11T15:33:40.706" v="1789" actId="1076"/>
          <ac:spMkLst>
            <pc:docMk/>
            <pc:sldMk cId="2845651805" sldId="447"/>
            <ac:spMk id="53" creationId="{0CFF9AC2-9A6A-47B9-B8BC-C82CACC34D79}"/>
          </ac:spMkLst>
        </pc:spChg>
        <pc:spChg chg="add mod">
          <ac:chgData name="Parthum, Bryan" userId="0944d42a-0297-47b7-847f-b5cd4d2f087f" providerId="ADAL" clId="{70BDFEFA-5403-4EE0-B8E5-92F8A31E8231}" dt="2022-09-11T15:35:14.375" v="1830" actId="1076"/>
          <ac:spMkLst>
            <pc:docMk/>
            <pc:sldMk cId="2845651805" sldId="447"/>
            <ac:spMk id="57" creationId="{1B94FF02-B991-462A-87B2-A0ED2398CDD0}"/>
          </ac:spMkLst>
        </pc:spChg>
        <pc:spChg chg="add mod">
          <ac:chgData name="Parthum, Bryan" userId="0944d42a-0297-47b7-847f-b5cd4d2f087f" providerId="ADAL" clId="{70BDFEFA-5403-4EE0-B8E5-92F8A31E8231}" dt="2022-09-11T15:35:16.968" v="1834" actId="27636"/>
          <ac:spMkLst>
            <pc:docMk/>
            <pc:sldMk cId="2845651805" sldId="447"/>
            <ac:spMk id="59" creationId="{35DED135-63FD-4906-87BC-80F06E6D4930}"/>
          </ac:spMkLst>
        </pc:spChg>
        <pc:spChg chg="add mod">
          <ac:chgData name="Parthum, Bryan" userId="0944d42a-0297-47b7-847f-b5cd4d2f087f" providerId="ADAL" clId="{70BDFEFA-5403-4EE0-B8E5-92F8A31E8231}" dt="2022-09-11T15:35:56.047" v="1852" actId="1076"/>
          <ac:spMkLst>
            <pc:docMk/>
            <pc:sldMk cId="2845651805" sldId="447"/>
            <ac:spMk id="64" creationId="{4E427AF2-838D-4454-845D-1702C93D9FD6}"/>
          </ac:spMkLst>
        </pc:spChg>
        <pc:spChg chg="add mod">
          <ac:chgData name="Parthum, Bryan" userId="0944d42a-0297-47b7-847f-b5cd4d2f087f" providerId="ADAL" clId="{70BDFEFA-5403-4EE0-B8E5-92F8A31E8231}" dt="2022-09-11T15:36:03.151" v="1858" actId="20577"/>
          <ac:spMkLst>
            <pc:docMk/>
            <pc:sldMk cId="2845651805" sldId="447"/>
            <ac:spMk id="65" creationId="{A7553BAA-0482-45B0-A3F7-BE8622A747BA}"/>
          </ac:spMkLst>
        </pc:spChg>
        <pc:spChg chg="add mod">
          <ac:chgData name="Parthum, Bryan" userId="0944d42a-0297-47b7-847f-b5cd4d2f087f" providerId="ADAL" clId="{70BDFEFA-5403-4EE0-B8E5-92F8A31E8231}" dt="2022-09-11T15:36:11.195" v="1864" actId="20577"/>
          <ac:spMkLst>
            <pc:docMk/>
            <pc:sldMk cId="2845651805" sldId="447"/>
            <ac:spMk id="66" creationId="{63B88AB2-AF9B-41CA-AFE6-9E141BC3787B}"/>
          </ac:spMkLst>
        </pc:spChg>
        <pc:spChg chg="mod">
          <ac:chgData name="Parthum, Bryan" userId="0944d42a-0297-47b7-847f-b5cd4d2f087f" providerId="ADAL" clId="{70BDFEFA-5403-4EE0-B8E5-92F8A31E8231}" dt="2022-09-11T15:28:38.489" v="1612" actId="1076"/>
          <ac:spMkLst>
            <pc:docMk/>
            <pc:sldMk cId="2845651805" sldId="447"/>
            <ac:spMk id="69" creationId="{9E9C941D-87CC-49CF-ADA2-AFF674488096}"/>
          </ac:spMkLst>
        </pc:spChg>
        <pc:spChg chg="mod">
          <ac:chgData name="Parthum, Bryan" userId="0944d42a-0297-47b7-847f-b5cd4d2f087f" providerId="ADAL" clId="{70BDFEFA-5403-4EE0-B8E5-92F8A31E8231}" dt="2022-09-11T15:30:01.273" v="1638" actId="1076"/>
          <ac:spMkLst>
            <pc:docMk/>
            <pc:sldMk cId="2845651805" sldId="447"/>
            <ac:spMk id="70" creationId="{B89A4E67-7A13-4E8D-97E4-B16B7AD9C84E}"/>
          </ac:spMkLst>
        </pc:spChg>
        <pc:spChg chg="del mod">
          <ac:chgData name="Parthum, Bryan" userId="0944d42a-0297-47b7-847f-b5cd4d2f087f" providerId="ADAL" clId="{70BDFEFA-5403-4EE0-B8E5-92F8A31E8231}" dt="2022-09-11T15:30:29.811" v="1650" actId="478"/>
          <ac:spMkLst>
            <pc:docMk/>
            <pc:sldMk cId="2845651805" sldId="447"/>
            <ac:spMk id="71" creationId="{77DDDE06-ECD1-4D57-982F-E6D829455802}"/>
          </ac:spMkLst>
        </pc:spChg>
        <pc:spChg chg="add mod">
          <ac:chgData name="Parthum, Bryan" userId="0944d42a-0297-47b7-847f-b5cd4d2f087f" providerId="ADAL" clId="{70BDFEFA-5403-4EE0-B8E5-92F8A31E8231}" dt="2022-09-11T15:34:45.752" v="1811" actId="27636"/>
          <ac:spMkLst>
            <pc:docMk/>
            <pc:sldMk cId="2845651805" sldId="447"/>
            <ac:spMk id="72" creationId="{6C808147-A951-4C0B-8337-E9F71FD0AD4E}"/>
          </ac:spMkLst>
        </pc:spChg>
        <pc:spChg chg="add mod">
          <ac:chgData name="Parthum, Bryan" userId="0944d42a-0297-47b7-847f-b5cd4d2f087f" providerId="ADAL" clId="{70BDFEFA-5403-4EE0-B8E5-92F8A31E8231}" dt="2022-09-11T15:38:00.956" v="1914" actId="27636"/>
          <ac:spMkLst>
            <pc:docMk/>
            <pc:sldMk cId="2845651805" sldId="447"/>
            <ac:spMk id="73" creationId="{B01F8D8E-5F12-4041-9CEA-2415D0D01CE3}"/>
          </ac:spMkLst>
        </pc:spChg>
        <pc:spChg chg="add mod">
          <ac:chgData name="Parthum, Bryan" userId="0944d42a-0297-47b7-847f-b5cd4d2f087f" providerId="ADAL" clId="{70BDFEFA-5403-4EE0-B8E5-92F8A31E8231}" dt="2022-09-11T15:38:11.463" v="1920" actId="6549"/>
          <ac:spMkLst>
            <pc:docMk/>
            <pc:sldMk cId="2845651805" sldId="447"/>
            <ac:spMk id="74" creationId="{CF3A0F7C-2BD4-4748-AB74-6D231C388FB5}"/>
          </ac:spMkLst>
        </pc:spChg>
        <pc:spChg chg="del">
          <ac:chgData name="Parthum, Bryan" userId="0944d42a-0297-47b7-847f-b5cd4d2f087f" providerId="ADAL" clId="{70BDFEFA-5403-4EE0-B8E5-92F8A31E8231}" dt="2022-09-11T15:28:13.108" v="1604" actId="478"/>
          <ac:spMkLst>
            <pc:docMk/>
            <pc:sldMk cId="2845651805" sldId="447"/>
            <ac:spMk id="76" creationId="{72FF3B12-C4AD-4E54-B682-B39B7DE8B480}"/>
          </ac:spMkLst>
        </pc:spChg>
        <pc:spChg chg="del">
          <ac:chgData name="Parthum, Bryan" userId="0944d42a-0297-47b7-847f-b5cd4d2f087f" providerId="ADAL" clId="{70BDFEFA-5403-4EE0-B8E5-92F8A31E8231}" dt="2022-09-11T15:30:19.067" v="1646" actId="478"/>
          <ac:spMkLst>
            <pc:docMk/>
            <pc:sldMk cId="2845651805" sldId="447"/>
            <ac:spMk id="77" creationId="{106720C7-CD2B-4590-A298-1FD866C917E7}"/>
          </ac:spMkLst>
        </pc:spChg>
        <pc:spChg chg="mod">
          <ac:chgData name="Parthum, Bryan" userId="0944d42a-0297-47b7-847f-b5cd4d2f087f" providerId="ADAL" clId="{70BDFEFA-5403-4EE0-B8E5-92F8A31E8231}" dt="2022-09-11T15:30:25.654" v="1648" actId="20577"/>
          <ac:spMkLst>
            <pc:docMk/>
            <pc:sldMk cId="2845651805" sldId="447"/>
            <ac:spMk id="78" creationId="{605FFD87-6E52-4D2D-8F9A-178F051E542B}"/>
          </ac:spMkLst>
        </pc:spChg>
        <pc:picChg chg="mod">
          <ac:chgData name="Parthum, Bryan" userId="0944d42a-0297-47b7-847f-b5cd4d2f087f" providerId="ADAL" clId="{70BDFEFA-5403-4EE0-B8E5-92F8A31E8231}" dt="2022-09-11T15:34:01.683" v="1796" actId="1076"/>
          <ac:picMkLst>
            <pc:docMk/>
            <pc:sldMk cId="2845651805" sldId="447"/>
            <ac:picMk id="21" creationId="{553494B2-56C4-49AA-879D-44C083C3F7C2}"/>
          </ac:picMkLst>
        </pc:picChg>
        <pc:picChg chg="mod">
          <ac:chgData name="Parthum, Bryan" userId="0944d42a-0297-47b7-847f-b5cd4d2f087f" providerId="ADAL" clId="{70BDFEFA-5403-4EE0-B8E5-92F8A31E8231}" dt="2022-09-11T15:29:41.940" v="1633" actId="1076"/>
          <ac:picMkLst>
            <pc:docMk/>
            <pc:sldMk cId="2845651805" sldId="447"/>
            <ac:picMk id="23" creationId="{CACD4954-C37C-4A12-94C2-17398FA1C4AF}"/>
          </ac:picMkLst>
        </pc:picChg>
        <pc:picChg chg="del">
          <ac:chgData name="Parthum, Bryan" userId="0944d42a-0297-47b7-847f-b5cd4d2f087f" providerId="ADAL" clId="{70BDFEFA-5403-4EE0-B8E5-92F8A31E8231}" dt="2022-09-11T15:28:18.379" v="1605" actId="478"/>
          <ac:picMkLst>
            <pc:docMk/>
            <pc:sldMk cId="2845651805" sldId="447"/>
            <ac:picMk id="25" creationId="{516A3B8C-5D33-431E-AACE-37D083FAB401}"/>
          </ac:picMkLst>
        </pc:picChg>
        <pc:picChg chg="mod">
          <ac:chgData name="Parthum, Bryan" userId="0944d42a-0297-47b7-847f-b5cd4d2f087f" providerId="ADAL" clId="{70BDFEFA-5403-4EE0-B8E5-92F8A31E8231}" dt="2022-09-11T15:34:04.005" v="1797" actId="1076"/>
          <ac:picMkLst>
            <pc:docMk/>
            <pc:sldMk cId="2845651805" sldId="447"/>
            <ac:picMk id="27" creationId="{3D2F5B1A-B4CB-48C3-9A4A-F2E0437449B4}"/>
          </ac:picMkLst>
        </pc:picChg>
        <pc:picChg chg="mod">
          <ac:chgData name="Parthum, Bryan" userId="0944d42a-0297-47b7-847f-b5cd4d2f087f" providerId="ADAL" clId="{70BDFEFA-5403-4EE0-B8E5-92F8A31E8231}" dt="2022-09-11T15:34:00.108" v="1795" actId="1076"/>
          <ac:picMkLst>
            <pc:docMk/>
            <pc:sldMk cId="2845651805" sldId="447"/>
            <ac:picMk id="28" creationId="{911352AC-EC91-4BEC-9779-14CD94F9FEE3}"/>
          </ac:picMkLst>
        </pc:picChg>
        <pc:picChg chg="mod">
          <ac:chgData name="Parthum, Bryan" userId="0944d42a-0297-47b7-847f-b5cd4d2f087f" providerId="ADAL" clId="{70BDFEFA-5403-4EE0-B8E5-92F8A31E8231}" dt="2022-09-11T15:29:14.494" v="1622" actId="1076"/>
          <ac:picMkLst>
            <pc:docMk/>
            <pc:sldMk cId="2845651805" sldId="447"/>
            <ac:picMk id="29" creationId="{4DCB2E94-FE89-47CE-83CE-E158EE5EFA4E}"/>
          </ac:picMkLst>
        </pc:picChg>
        <pc:picChg chg="del mod">
          <ac:chgData name="Parthum, Bryan" userId="0944d42a-0297-47b7-847f-b5cd4d2f087f" providerId="ADAL" clId="{70BDFEFA-5403-4EE0-B8E5-92F8A31E8231}" dt="2022-09-11T15:28:19.747" v="1607" actId="478"/>
          <ac:picMkLst>
            <pc:docMk/>
            <pc:sldMk cId="2845651805" sldId="447"/>
            <ac:picMk id="30" creationId="{756D7308-10C6-4D23-8407-02736163EF3D}"/>
          </ac:picMkLst>
        </pc:picChg>
        <pc:picChg chg="mod">
          <ac:chgData name="Parthum, Bryan" userId="0944d42a-0297-47b7-847f-b5cd4d2f087f" providerId="ADAL" clId="{70BDFEFA-5403-4EE0-B8E5-92F8A31E8231}" dt="2022-09-11T15:33:57.592" v="1794" actId="1076"/>
          <ac:picMkLst>
            <pc:docMk/>
            <pc:sldMk cId="2845651805" sldId="447"/>
            <ac:picMk id="32" creationId="{25654FFA-1B94-47D6-903E-76D5B1616BB7}"/>
          </ac:picMkLst>
        </pc:picChg>
        <pc:picChg chg="mod">
          <ac:chgData name="Parthum, Bryan" userId="0944d42a-0297-47b7-847f-b5cd4d2f087f" providerId="ADAL" clId="{70BDFEFA-5403-4EE0-B8E5-92F8A31E8231}" dt="2022-09-11T15:29:18.363" v="1624" actId="1076"/>
          <ac:picMkLst>
            <pc:docMk/>
            <pc:sldMk cId="2845651805" sldId="447"/>
            <ac:picMk id="34" creationId="{ED877F70-C987-47A4-9F3C-8A3AD92EC005}"/>
          </ac:picMkLst>
        </pc:picChg>
        <pc:picChg chg="del">
          <ac:chgData name="Parthum, Bryan" userId="0944d42a-0297-47b7-847f-b5cd4d2f087f" providerId="ADAL" clId="{70BDFEFA-5403-4EE0-B8E5-92F8A31E8231}" dt="2022-09-11T15:26:13.529" v="1478" actId="478"/>
          <ac:picMkLst>
            <pc:docMk/>
            <pc:sldMk cId="2845651805" sldId="447"/>
            <ac:picMk id="38" creationId="{35775D85-E065-42FB-A303-35CC6DCC2BE9}"/>
          </ac:picMkLst>
        </pc:picChg>
        <pc:picChg chg="del">
          <ac:chgData name="Parthum, Bryan" userId="0944d42a-0297-47b7-847f-b5cd4d2f087f" providerId="ADAL" clId="{70BDFEFA-5403-4EE0-B8E5-92F8A31E8231}" dt="2022-09-11T15:26:13.529" v="1478" actId="478"/>
          <ac:picMkLst>
            <pc:docMk/>
            <pc:sldMk cId="2845651805" sldId="447"/>
            <ac:picMk id="42" creationId="{1234C5B3-116C-4B10-A7BB-54BCAF5198B2}"/>
          </ac:picMkLst>
        </pc:picChg>
        <pc:picChg chg="add del mod">
          <ac:chgData name="Parthum, Bryan" userId="0944d42a-0297-47b7-847f-b5cd4d2f087f" providerId="ADAL" clId="{70BDFEFA-5403-4EE0-B8E5-92F8A31E8231}" dt="2022-09-11T15:31:43.188" v="1670" actId="478"/>
          <ac:picMkLst>
            <pc:docMk/>
            <pc:sldMk cId="2845651805" sldId="447"/>
            <ac:picMk id="46" creationId="{05596AE8-3412-4726-BB5E-44D433F08FFF}"/>
          </ac:picMkLst>
        </pc:picChg>
        <pc:picChg chg="del">
          <ac:chgData name="Parthum, Bryan" userId="0944d42a-0297-47b7-847f-b5cd4d2f087f" providerId="ADAL" clId="{70BDFEFA-5403-4EE0-B8E5-92F8A31E8231}" dt="2022-09-11T15:26:06.891" v="1477" actId="478"/>
          <ac:picMkLst>
            <pc:docMk/>
            <pc:sldMk cId="2845651805" sldId="447"/>
            <ac:picMk id="47" creationId="{FF198412-D7B3-4991-B274-73C2A1AAF36A}"/>
          </ac:picMkLst>
        </pc:picChg>
        <pc:picChg chg="del">
          <ac:chgData name="Parthum, Bryan" userId="0944d42a-0297-47b7-847f-b5cd4d2f087f" providerId="ADAL" clId="{70BDFEFA-5403-4EE0-B8E5-92F8A31E8231}" dt="2022-09-11T15:26:06.891" v="1477" actId="478"/>
          <ac:picMkLst>
            <pc:docMk/>
            <pc:sldMk cId="2845651805" sldId="447"/>
            <ac:picMk id="49" creationId="{1BB56446-108C-40B3-9883-8C91A7802362}"/>
          </ac:picMkLst>
        </pc:picChg>
        <pc:picChg chg="mod">
          <ac:chgData name="Parthum, Bryan" userId="0944d42a-0297-47b7-847f-b5cd4d2f087f" providerId="ADAL" clId="{70BDFEFA-5403-4EE0-B8E5-92F8A31E8231}" dt="2022-09-11T15:30:32.617" v="1651" actId="1076"/>
          <ac:picMkLst>
            <pc:docMk/>
            <pc:sldMk cId="2845651805" sldId="447"/>
            <ac:picMk id="51" creationId="{0BAA458B-7B63-4A7C-B4A7-283C324D16EB}"/>
          </ac:picMkLst>
        </pc:picChg>
        <pc:picChg chg="mod">
          <ac:chgData name="Parthum, Bryan" userId="0944d42a-0297-47b7-847f-b5cd4d2f087f" providerId="ADAL" clId="{70BDFEFA-5403-4EE0-B8E5-92F8A31E8231}" dt="2022-09-11T15:36:52.218" v="1901" actId="1076"/>
          <ac:picMkLst>
            <pc:docMk/>
            <pc:sldMk cId="2845651805" sldId="447"/>
            <ac:picMk id="54" creationId="{FA698294-FF3E-4346-AEFB-82EEED6282A5}"/>
          </ac:picMkLst>
        </pc:picChg>
        <pc:picChg chg="mod">
          <ac:chgData name="Parthum, Bryan" userId="0944d42a-0297-47b7-847f-b5cd4d2f087f" providerId="ADAL" clId="{70BDFEFA-5403-4EE0-B8E5-92F8A31E8231}" dt="2022-09-11T15:36:52.218" v="1901" actId="1076"/>
          <ac:picMkLst>
            <pc:docMk/>
            <pc:sldMk cId="2845651805" sldId="447"/>
            <ac:picMk id="55" creationId="{06D63D27-0A28-4A24-96C2-810F5422235A}"/>
          </ac:picMkLst>
        </pc:picChg>
        <pc:picChg chg="mod">
          <ac:chgData name="Parthum, Bryan" userId="0944d42a-0297-47b7-847f-b5cd4d2f087f" providerId="ADAL" clId="{70BDFEFA-5403-4EE0-B8E5-92F8A31E8231}" dt="2022-09-11T15:36:52.218" v="1901" actId="1076"/>
          <ac:picMkLst>
            <pc:docMk/>
            <pc:sldMk cId="2845651805" sldId="447"/>
            <ac:picMk id="56" creationId="{1D06B75D-FF91-4FFC-8D20-754937CA35EA}"/>
          </ac:picMkLst>
        </pc:picChg>
        <pc:picChg chg="del">
          <ac:chgData name="Parthum, Bryan" userId="0944d42a-0297-47b7-847f-b5cd4d2f087f" providerId="ADAL" clId="{70BDFEFA-5403-4EE0-B8E5-92F8A31E8231}" dt="2022-09-11T15:26:06.891" v="1477" actId="478"/>
          <ac:picMkLst>
            <pc:docMk/>
            <pc:sldMk cId="2845651805" sldId="447"/>
            <ac:picMk id="58" creationId="{67297FB3-DFFC-482C-B1AF-FE625881B187}"/>
          </ac:picMkLst>
        </pc:picChg>
        <pc:picChg chg="mod">
          <ac:chgData name="Parthum, Bryan" userId="0944d42a-0297-47b7-847f-b5cd4d2f087f" providerId="ADAL" clId="{70BDFEFA-5403-4EE0-B8E5-92F8A31E8231}" dt="2022-09-11T15:36:52.218" v="1901" actId="1076"/>
          <ac:picMkLst>
            <pc:docMk/>
            <pc:sldMk cId="2845651805" sldId="447"/>
            <ac:picMk id="60" creationId="{44C629DC-AD82-4EED-BC95-044AE0873B44}"/>
          </ac:picMkLst>
        </pc:picChg>
        <pc:picChg chg="mod">
          <ac:chgData name="Parthum, Bryan" userId="0944d42a-0297-47b7-847f-b5cd4d2f087f" providerId="ADAL" clId="{70BDFEFA-5403-4EE0-B8E5-92F8A31E8231}" dt="2022-09-11T15:36:52.218" v="1901" actId="1076"/>
          <ac:picMkLst>
            <pc:docMk/>
            <pc:sldMk cId="2845651805" sldId="447"/>
            <ac:picMk id="61" creationId="{77B13BCB-292E-41BB-B0C5-11DB85BFFE4B}"/>
          </ac:picMkLst>
        </pc:picChg>
        <pc:picChg chg="del">
          <ac:chgData name="Parthum, Bryan" userId="0944d42a-0297-47b7-847f-b5cd4d2f087f" providerId="ADAL" clId="{70BDFEFA-5403-4EE0-B8E5-92F8A31E8231}" dt="2022-09-11T15:26:06.891" v="1477" actId="478"/>
          <ac:picMkLst>
            <pc:docMk/>
            <pc:sldMk cId="2845651805" sldId="447"/>
            <ac:picMk id="62" creationId="{F550CE0D-386E-49B1-80AA-8DD5AF04B10B}"/>
          </ac:picMkLst>
        </pc:picChg>
        <pc:picChg chg="mod">
          <ac:chgData name="Parthum, Bryan" userId="0944d42a-0297-47b7-847f-b5cd4d2f087f" providerId="ADAL" clId="{70BDFEFA-5403-4EE0-B8E5-92F8A31E8231}" dt="2022-09-11T15:30:35.484" v="1652" actId="1076"/>
          <ac:picMkLst>
            <pc:docMk/>
            <pc:sldMk cId="2845651805" sldId="447"/>
            <ac:picMk id="63" creationId="{D4FAD4A0-C1E2-4C2D-897C-E0DB6FEF4BA2}"/>
          </ac:picMkLst>
        </pc:picChg>
        <pc:picChg chg="del">
          <ac:chgData name="Parthum, Bryan" userId="0944d42a-0297-47b7-847f-b5cd4d2f087f" providerId="ADAL" clId="{70BDFEFA-5403-4EE0-B8E5-92F8A31E8231}" dt="2022-09-11T15:30:15.526" v="1644" actId="478"/>
          <ac:picMkLst>
            <pc:docMk/>
            <pc:sldMk cId="2845651805" sldId="447"/>
            <ac:picMk id="67" creationId="{E5ED2DA4-1640-4095-98A5-81A13B96340F}"/>
          </ac:picMkLst>
        </pc:picChg>
        <pc:picChg chg="del">
          <ac:chgData name="Parthum, Bryan" userId="0944d42a-0297-47b7-847f-b5cd4d2f087f" providerId="ADAL" clId="{70BDFEFA-5403-4EE0-B8E5-92F8A31E8231}" dt="2022-09-11T15:30:16.971" v="1645" actId="478"/>
          <ac:picMkLst>
            <pc:docMk/>
            <pc:sldMk cId="2845651805" sldId="447"/>
            <ac:picMk id="68" creationId="{A40CDC59-6E70-4C15-A939-D8CD99E7B0E7}"/>
          </ac:picMkLst>
        </pc:picChg>
      </pc:sldChg>
      <pc:sldChg chg="addSp delSp modSp add mod">
        <pc:chgData name="Parthum, Bryan" userId="0944d42a-0297-47b7-847f-b5cd4d2f087f" providerId="ADAL" clId="{70BDFEFA-5403-4EE0-B8E5-92F8A31E8231}" dt="2022-09-11T15:54:45.182" v="2527" actId="1076"/>
        <pc:sldMkLst>
          <pc:docMk/>
          <pc:sldMk cId="1239751187" sldId="448"/>
        </pc:sldMkLst>
        <pc:spChg chg="mod">
          <ac:chgData name="Parthum, Bryan" userId="0944d42a-0297-47b7-847f-b5cd4d2f087f" providerId="ADAL" clId="{70BDFEFA-5403-4EE0-B8E5-92F8A31E8231}" dt="2022-09-11T15:46:40.317" v="2026" actId="1076"/>
          <ac:spMkLst>
            <pc:docMk/>
            <pc:sldMk cId="1239751187" sldId="448"/>
            <ac:spMk id="4" creationId="{C1CDDD3A-6F7E-466E-B3A8-A3BE44EA22C1}"/>
          </ac:spMkLst>
        </pc:spChg>
        <pc:spChg chg="add del mod">
          <ac:chgData name="Parthum, Bryan" userId="0944d42a-0297-47b7-847f-b5cd4d2f087f" providerId="ADAL" clId="{70BDFEFA-5403-4EE0-B8E5-92F8A31E8231}" dt="2022-09-11T15:39:28.447" v="1929"/>
          <ac:spMkLst>
            <pc:docMk/>
            <pc:sldMk cId="1239751187" sldId="448"/>
            <ac:spMk id="33" creationId="{60768336-C5AB-465D-AC81-0895D6465EC3}"/>
          </ac:spMkLst>
        </pc:spChg>
        <pc:spChg chg="add del mod">
          <ac:chgData name="Parthum, Bryan" userId="0944d42a-0297-47b7-847f-b5cd4d2f087f" providerId="ADAL" clId="{70BDFEFA-5403-4EE0-B8E5-92F8A31E8231}" dt="2022-09-11T15:48:29.638" v="2142" actId="478"/>
          <ac:spMkLst>
            <pc:docMk/>
            <pc:sldMk cId="1239751187" sldId="448"/>
            <ac:spMk id="35" creationId="{C6B89BE9-B288-4982-8539-16837329A155}"/>
          </ac:spMkLst>
        </pc:spChg>
        <pc:spChg chg="del mod">
          <ac:chgData name="Parthum, Bryan" userId="0944d42a-0297-47b7-847f-b5cd4d2f087f" providerId="ADAL" clId="{70BDFEFA-5403-4EE0-B8E5-92F8A31E8231}" dt="2022-09-11T15:47:40.727" v="2112" actId="478"/>
          <ac:spMkLst>
            <pc:docMk/>
            <pc:sldMk cId="1239751187" sldId="448"/>
            <ac:spMk id="36" creationId="{34B90096-AE64-4839-815D-FB1FCFD8FDE6}"/>
          </ac:spMkLst>
        </pc:spChg>
        <pc:spChg chg="add mod">
          <ac:chgData name="Parthum, Bryan" userId="0944d42a-0297-47b7-847f-b5cd4d2f087f" providerId="ADAL" clId="{70BDFEFA-5403-4EE0-B8E5-92F8A31E8231}" dt="2022-09-11T15:54:45.182" v="2527" actId="1076"/>
          <ac:spMkLst>
            <pc:docMk/>
            <pc:sldMk cId="1239751187" sldId="448"/>
            <ac:spMk id="37" creationId="{F743516C-F3EC-4834-AD28-6FB05CE7D562}"/>
          </ac:spMkLst>
        </pc:spChg>
        <pc:spChg chg="del mod">
          <ac:chgData name="Parthum, Bryan" userId="0944d42a-0297-47b7-847f-b5cd4d2f087f" providerId="ADAL" clId="{70BDFEFA-5403-4EE0-B8E5-92F8A31E8231}" dt="2022-09-11T15:46:22.145" v="2023" actId="478"/>
          <ac:spMkLst>
            <pc:docMk/>
            <pc:sldMk cId="1239751187" sldId="448"/>
            <ac:spMk id="50" creationId="{8E4FBBA0-ACF0-4CA0-800E-8CFB002AAAE9}"/>
          </ac:spMkLst>
        </pc:spChg>
        <pc:spChg chg="del mod">
          <ac:chgData name="Parthum, Bryan" userId="0944d42a-0297-47b7-847f-b5cd4d2f087f" providerId="ADAL" clId="{70BDFEFA-5403-4EE0-B8E5-92F8A31E8231}" dt="2022-09-11T15:46:22.145" v="2023" actId="478"/>
          <ac:spMkLst>
            <pc:docMk/>
            <pc:sldMk cId="1239751187" sldId="448"/>
            <ac:spMk id="53" creationId="{0CFF9AC2-9A6A-47B9-B8BC-C82CACC34D79}"/>
          </ac:spMkLst>
        </pc:spChg>
        <pc:spChg chg="del mod">
          <ac:chgData name="Parthum, Bryan" userId="0944d42a-0297-47b7-847f-b5cd4d2f087f" providerId="ADAL" clId="{70BDFEFA-5403-4EE0-B8E5-92F8A31E8231}" dt="2022-09-11T15:46:22.145" v="2023" actId="478"/>
          <ac:spMkLst>
            <pc:docMk/>
            <pc:sldMk cId="1239751187" sldId="448"/>
            <ac:spMk id="57" creationId="{1B94FF02-B991-462A-87B2-A0ED2398CDD0}"/>
          </ac:spMkLst>
        </pc:spChg>
        <pc:spChg chg="del mod">
          <ac:chgData name="Parthum, Bryan" userId="0944d42a-0297-47b7-847f-b5cd4d2f087f" providerId="ADAL" clId="{70BDFEFA-5403-4EE0-B8E5-92F8A31E8231}" dt="2022-09-11T15:46:22.145" v="2023" actId="478"/>
          <ac:spMkLst>
            <pc:docMk/>
            <pc:sldMk cId="1239751187" sldId="448"/>
            <ac:spMk id="59" creationId="{35DED135-63FD-4906-87BC-80F06E6D4930}"/>
          </ac:spMkLst>
        </pc:spChg>
        <pc:spChg chg="del mod">
          <ac:chgData name="Parthum, Bryan" userId="0944d42a-0297-47b7-847f-b5cd4d2f087f" providerId="ADAL" clId="{70BDFEFA-5403-4EE0-B8E5-92F8A31E8231}" dt="2022-09-11T15:46:22.145" v="2023" actId="478"/>
          <ac:spMkLst>
            <pc:docMk/>
            <pc:sldMk cId="1239751187" sldId="448"/>
            <ac:spMk id="64" creationId="{4E427AF2-838D-4454-845D-1702C93D9FD6}"/>
          </ac:spMkLst>
        </pc:spChg>
        <pc:spChg chg="del mod">
          <ac:chgData name="Parthum, Bryan" userId="0944d42a-0297-47b7-847f-b5cd4d2f087f" providerId="ADAL" clId="{70BDFEFA-5403-4EE0-B8E5-92F8A31E8231}" dt="2022-09-11T15:46:22.145" v="2023" actId="478"/>
          <ac:spMkLst>
            <pc:docMk/>
            <pc:sldMk cId="1239751187" sldId="448"/>
            <ac:spMk id="65" creationId="{A7553BAA-0482-45B0-A3F7-BE8622A747BA}"/>
          </ac:spMkLst>
        </pc:spChg>
        <pc:spChg chg="del mod">
          <ac:chgData name="Parthum, Bryan" userId="0944d42a-0297-47b7-847f-b5cd4d2f087f" providerId="ADAL" clId="{70BDFEFA-5403-4EE0-B8E5-92F8A31E8231}" dt="2022-09-11T15:46:25.813" v="2024" actId="478"/>
          <ac:spMkLst>
            <pc:docMk/>
            <pc:sldMk cId="1239751187" sldId="448"/>
            <ac:spMk id="66" creationId="{63B88AB2-AF9B-41CA-AFE6-9E141BC3787B}"/>
          </ac:spMkLst>
        </pc:spChg>
        <pc:spChg chg="del mod">
          <ac:chgData name="Parthum, Bryan" userId="0944d42a-0297-47b7-847f-b5cd4d2f087f" providerId="ADAL" clId="{70BDFEFA-5403-4EE0-B8E5-92F8A31E8231}" dt="2022-09-11T15:46:22.145" v="2023" actId="478"/>
          <ac:spMkLst>
            <pc:docMk/>
            <pc:sldMk cId="1239751187" sldId="448"/>
            <ac:spMk id="69" creationId="{9E9C941D-87CC-49CF-ADA2-AFF674488096}"/>
          </ac:spMkLst>
        </pc:spChg>
        <pc:spChg chg="del mod">
          <ac:chgData name="Parthum, Bryan" userId="0944d42a-0297-47b7-847f-b5cd4d2f087f" providerId="ADAL" clId="{70BDFEFA-5403-4EE0-B8E5-92F8A31E8231}" dt="2022-09-11T15:46:22.145" v="2023" actId="478"/>
          <ac:spMkLst>
            <pc:docMk/>
            <pc:sldMk cId="1239751187" sldId="448"/>
            <ac:spMk id="70" creationId="{B89A4E67-7A13-4E8D-97E4-B16B7AD9C84E}"/>
          </ac:spMkLst>
        </pc:spChg>
        <pc:spChg chg="del mod">
          <ac:chgData name="Parthum, Bryan" userId="0944d42a-0297-47b7-847f-b5cd4d2f087f" providerId="ADAL" clId="{70BDFEFA-5403-4EE0-B8E5-92F8A31E8231}" dt="2022-09-11T15:46:22.145" v="2023" actId="478"/>
          <ac:spMkLst>
            <pc:docMk/>
            <pc:sldMk cId="1239751187" sldId="448"/>
            <ac:spMk id="72" creationId="{6C808147-A951-4C0B-8337-E9F71FD0AD4E}"/>
          </ac:spMkLst>
        </pc:spChg>
        <pc:spChg chg="del mod">
          <ac:chgData name="Parthum, Bryan" userId="0944d42a-0297-47b7-847f-b5cd4d2f087f" providerId="ADAL" clId="{70BDFEFA-5403-4EE0-B8E5-92F8A31E8231}" dt="2022-09-11T15:46:22.145" v="2023" actId="478"/>
          <ac:spMkLst>
            <pc:docMk/>
            <pc:sldMk cId="1239751187" sldId="448"/>
            <ac:spMk id="73" creationId="{B01F8D8E-5F12-4041-9CEA-2415D0D01CE3}"/>
          </ac:spMkLst>
        </pc:spChg>
        <pc:spChg chg="del mod">
          <ac:chgData name="Parthum, Bryan" userId="0944d42a-0297-47b7-847f-b5cd4d2f087f" providerId="ADAL" clId="{70BDFEFA-5403-4EE0-B8E5-92F8A31E8231}" dt="2022-09-11T15:46:22.145" v="2023" actId="478"/>
          <ac:spMkLst>
            <pc:docMk/>
            <pc:sldMk cId="1239751187" sldId="448"/>
            <ac:spMk id="74" creationId="{CF3A0F7C-2BD4-4748-AB74-6D231C388FB5}"/>
          </ac:spMkLst>
        </pc:spChg>
        <pc:spChg chg="del">
          <ac:chgData name="Parthum, Bryan" userId="0944d42a-0297-47b7-847f-b5cd4d2f087f" providerId="ADAL" clId="{70BDFEFA-5403-4EE0-B8E5-92F8A31E8231}" dt="2022-09-11T15:46:22.145" v="2023" actId="478"/>
          <ac:spMkLst>
            <pc:docMk/>
            <pc:sldMk cId="1239751187" sldId="448"/>
            <ac:spMk id="78" creationId="{605FFD87-6E52-4D2D-8F9A-178F051E542B}"/>
          </ac:spMkLst>
        </pc:spChg>
        <pc:picChg chg="del mod">
          <ac:chgData name="Parthum, Bryan" userId="0944d42a-0297-47b7-847f-b5cd4d2f087f" providerId="ADAL" clId="{70BDFEFA-5403-4EE0-B8E5-92F8A31E8231}" dt="2022-09-11T15:46:22.145" v="2023" actId="478"/>
          <ac:picMkLst>
            <pc:docMk/>
            <pc:sldMk cId="1239751187" sldId="448"/>
            <ac:picMk id="21" creationId="{553494B2-56C4-49AA-879D-44C083C3F7C2}"/>
          </ac:picMkLst>
        </pc:picChg>
        <pc:picChg chg="del mod">
          <ac:chgData name="Parthum, Bryan" userId="0944d42a-0297-47b7-847f-b5cd4d2f087f" providerId="ADAL" clId="{70BDFEFA-5403-4EE0-B8E5-92F8A31E8231}" dt="2022-09-11T15:46:22.145" v="2023" actId="478"/>
          <ac:picMkLst>
            <pc:docMk/>
            <pc:sldMk cId="1239751187" sldId="448"/>
            <ac:picMk id="23" creationId="{CACD4954-C37C-4A12-94C2-17398FA1C4AF}"/>
          </ac:picMkLst>
        </pc:picChg>
        <pc:picChg chg="del">
          <ac:chgData name="Parthum, Bryan" userId="0944d42a-0297-47b7-847f-b5cd4d2f087f" providerId="ADAL" clId="{70BDFEFA-5403-4EE0-B8E5-92F8A31E8231}" dt="2022-09-11T15:46:22.145" v="2023" actId="478"/>
          <ac:picMkLst>
            <pc:docMk/>
            <pc:sldMk cId="1239751187" sldId="448"/>
            <ac:picMk id="27" creationId="{3D2F5B1A-B4CB-48C3-9A4A-F2E0437449B4}"/>
          </ac:picMkLst>
        </pc:picChg>
        <pc:picChg chg="del mod">
          <ac:chgData name="Parthum, Bryan" userId="0944d42a-0297-47b7-847f-b5cd4d2f087f" providerId="ADAL" clId="{70BDFEFA-5403-4EE0-B8E5-92F8A31E8231}" dt="2022-09-11T15:46:22.145" v="2023" actId="478"/>
          <ac:picMkLst>
            <pc:docMk/>
            <pc:sldMk cId="1239751187" sldId="448"/>
            <ac:picMk id="28" creationId="{911352AC-EC91-4BEC-9779-14CD94F9FEE3}"/>
          </ac:picMkLst>
        </pc:picChg>
        <pc:picChg chg="del mod">
          <ac:chgData name="Parthum, Bryan" userId="0944d42a-0297-47b7-847f-b5cd4d2f087f" providerId="ADAL" clId="{70BDFEFA-5403-4EE0-B8E5-92F8A31E8231}" dt="2022-09-11T15:46:22.145" v="2023" actId="478"/>
          <ac:picMkLst>
            <pc:docMk/>
            <pc:sldMk cId="1239751187" sldId="448"/>
            <ac:picMk id="29" creationId="{4DCB2E94-FE89-47CE-83CE-E158EE5EFA4E}"/>
          </ac:picMkLst>
        </pc:picChg>
        <pc:picChg chg="del mod">
          <ac:chgData name="Parthum, Bryan" userId="0944d42a-0297-47b7-847f-b5cd4d2f087f" providerId="ADAL" clId="{70BDFEFA-5403-4EE0-B8E5-92F8A31E8231}" dt="2022-09-11T15:46:22.145" v="2023" actId="478"/>
          <ac:picMkLst>
            <pc:docMk/>
            <pc:sldMk cId="1239751187" sldId="448"/>
            <ac:picMk id="32" creationId="{25654FFA-1B94-47D6-903E-76D5B1616BB7}"/>
          </ac:picMkLst>
        </pc:picChg>
        <pc:picChg chg="del mod">
          <ac:chgData name="Parthum, Bryan" userId="0944d42a-0297-47b7-847f-b5cd4d2f087f" providerId="ADAL" clId="{70BDFEFA-5403-4EE0-B8E5-92F8A31E8231}" dt="2022-09-11T15:46:22.145" v="2023" actId="478"/>
          <ac:picMkLst>
            <pc:docMk/>
            <pc:sldMk cId="1239751187" sldId="448"/>
            <ac:picMk id="34" creationId="{ED877F70-C987-47A4-9F3C-8A3AD92EC005}"/>
          </ac:picMkLst>
        </pc:picChg>
        <pc:picChg chg="del mod">
          <ac:chgData name="Parthum, Bryan" userId="0944d42a-0297-47b7-847f-b5cd4d2f087f" providerId="ADAL" clId="{70BDFEFA-5403-4EE0-B8E5-92F8A31E8231}" dt="2022-09-11T15:46:22.145" v="2023" actId="478"/>
          <ac:picMkLst>
            <pc:docMk/>
            <pc:sldMk cId="1239751187" sldId="448"/>
            <ac:picMk id="51" creationId="{0BAA458B-7B63-4A7C-B4A7-283C324D16EB}"/>
          </ac:picMkLst>
        </pc:picChg>
        <pc:picChg chg="del mod">
          <ac:chgData name="Parthum, Bryan" userId="0944d42a-0297-47b7-847f-b5cd4d2f087f" providerId="ADAL" clId="{70BDFEFA-5403-4EE0-B8E5-92F8A31E8231}" dt="2022-09-11T15:46:22.145" v="2023" actId="478"/>
          <ac:picMkLst>
            <pc:docMk/>
            <pc:sldMk cId="1239751187" sldId="448"/>
            <ac:picMk id="54" creationId="{FA698294-FF3E-4346-AEFB-82EEED6282A5}"/>
          </ac:picMkLst>
        </pc:picChg>
        <pc:picChg chg="del mod">
          <ac:chgData name="Parthum, Bryan" userId="0944d42a-0297-47b7-847f-b5cd4d2f087f" providerId="ADAL" clId="{70BDFEFA-5403-4EE0-B8E5-92F8A31E8231}" dt="2022-09-11T15:46:22.145" v="2023" actId="478"/>
          <ac:picMkLst>
            <pc:docMk/>
            <pc:sldMk cId="1239751187" sldId="448"/>
            <ac:picMk id="55" creationId="{06D63D27-0A28-4A24-96C2-810F5422235A}"/>
          </ac:picMkLst>
        </pc:picChg>
        <pc:picChg chg="del mod">
          <ac:chgData name="Parthum, Bryan" userId="0944d42a-0297-47b7-847f-b5cd4d2f087f" providerId="ADAL" clId="{70BDFEFA-5403-4EE0-B8E5-92F8A31E8231}" dt="2022-09-11T15:46:22.145" v="2023" actId="478"/>
          <ac:picMkLst>
            <pc:docMk/>
            <pc:sldMk cId="1239751187" sldId="448"/>
            <ac:picMk id="56" creationId="{1D06B75D-FF91-4FFC-8D20-754937CA35EA}"/>
          </ac:picMkLst>
        </pc:picChg>
        <pc:picChg chg="del mod">
          <ac:chgData name="Parthum, Bryan" userId="0944d42a-0297-47b7-847f-b5cd4d2f087f" providerId="ADAL" clId="{70BDFEFA-5403-4EE0-B8E5-92F8A31E8231}" dt="2022-09-11T15:46:22.145" v="2023" actId="478"/>
          <ac:picMkLst>
            <pc:docMk/>
            <pc:sldMk cId="1239751187" sldId="448"/>
            <ac:picMk id="60" creationId="{44C629DC-AD82-4EED-BC95-044AE0873B44}"/>
          </ac:picMkLst>
        </pc:picChg>
        <pc:picChg chg="del mod">
          <ac:chgData name="Parthum, Bryan" userId="0944d42a-0297-47b7-847f-b5cd4d2f087f" providerId="ADAL" clId="{70BDFEFA-5403-4EE0-B8E5-92F8A31E8231}" dt="2022-09-11T15:46:22.145" v="2023" actId="478"/>
          <ac:picMkLst>
            <pc:docMk/>
            <pc:sldMk cId="1239751187" sldId="448"/>
            <ac:picMk id="61" creationId="{77B13BCB-292E-41BB-B0C5-11DB85BFFE4B}"/>
          </ac:picMkLst>
        </pc:picChg>
        <pc:picChg chg="del mod">
          <ac:chgData name="Parthum, Bryan" userId="0944d42a-0297-47b7-847f-b5cd4d2f087f" providerId="ADAL" clId="{70BDFEFA-5403-4EE0-B8E5-92F8A31E8231}" dt="2022-09-11T15:46:22.145" v="2023" actId="478"/>
          <ac:picMkLst>
            <pc:docMk/>
            <pc:sldMk cId="1239751187" sldId="448"/>
            <ac:picMk id="63" creationId="{D4FAD4A0-C1E2-4C2D-897C-E0DB6FEF4BA2}"/>
          </ac:picMkLst>
        </pc:picChg>
      </pc:sldChg>
      <pc:sldChg chg="addSp delSp modSp add mod">
        <pc:chgData name="Parthum, Bryan" userId="0944d42a-0297-47b7-847f-b5cd4d2f087f" providerId="ADAL" clId="{70BDFEFA-5403-4EE0-B8E5-92F8A31E8231}" dt="2022-09-11T18:01:07.937" v="4047" actId="20577"/>
        <pc:sldMkLst>
          <pc:docMk/>
          <pc:sldMk cId="2551138849" sldId="449"/>
        </pc:sldMkLst>
        <pc:spChg chg="add mod">
          <ac:chgData name="Parthum, Bryan" userId="0944d42a-0297-47b7-847f-b5cd4d2f087f" providerId="ADAL" clId="{70BDFEFA-5403-4EE0-B8E5-92F8A31E8231}" dt="2022-09-11T16:20:15.987" v="3199"/>
          <ac:spMkLst>
            <pc:docMk/>
            <pc:sldMk cId="2551138849" sldId="449"/>
            <ac:spMk id="4" creationId="{F963CE5F-EA78-4353-AF9C-F8D146725A08}"/>
          </ac:spMkLst>
        </pc:spChg>
        <pc:spChg chg="del mod">
          <ac:chgData name="Parthum, Bryan" userId="0944d42a-0297-47b7-847f-b5cd4d2f087f" providerId="ADAL" clId="{70BDFEFA-5403-4EE0-B8E5-92F8A31E8231}" dt="2022-09-11T16:20:15.673" v="3198" actId="478"/>
          <ac:spMkLst>
            <pc:docMk/>
            <pc:sldMk cId="2551138849" sldId="449"/>
            <ac:spMk id="6" creationId="{62886FA5-F147-476F-962C-F8F29C058435}"/>
          </ac:spMkLst>
        </pc:spChg>
        <pc:spChg chg="mod">
          <ac:chgData name="Parthum, Bryan" userId="0944d42a-0297-47b7-847f-b5cd4d2f087f" providerId="ADAL" clId="{70BDFEFA-5403-4EE0-B8E5-92F8A31E8231}" dt="2022-09-11T18:01:07.937" v="4047" actId="20577"/>
          <ac:spMkLst>
            <pc:docMk/>
            <pc:sldMk cId="2551138849" sldId="449"/>
            <ac:spMk id="10" creationId="{E863E88C-22ED-47CC-B17C-6B97A3611646}"/>
          </ac:spMkLst>
        </pc:spChg>
      </pc:sldChg>
      <pc:sldChg chg="addSp delSp modSp add mod">
        <pc:chgData name="Parthum, Bryan" userId="0944d42a-0297-47b7-847f-b5cd4d2f087f" providerId="ADAL" clId="{70BDFEFA-5403-4EE0-B8E5-92F8A31E8231}" dt="2022-09-11T16:22:45.943" v="3216" actId="1076"/>
        <pc:sldMkLst>
          <pc:docMk/>
          <pc:sldMk cId="1097439836" sldId="450"/>
        </pc:sldMkLst>
        <pc:spChg chg="del">
          <ac:chgData name="Parthum, Bryan" userId="0944d42a-0297-47b7-847f-b5cd4d2f087f" providerId="ADAL" clId="{70BDFEFA-5403-4EE0-B8E5-92F8A31E8231}" dt="2022-09-11T16:21:54.281" v="3205" actId="478"/>
          <ac:spMkLst>
            <pc:docMk/>
            <pc:sldMk cId="1097439836" sldId="450"/>
            <ac:spMk id="4" creationId="{F963CE5F-EA78-4353-AF9C-F8D146725A08}"/>
          </ac:spMkLst>
        </pc:spChg>
        <pc:spChg chg="del">
          <ac:chgData name="Parthum, Bryan" userId="0944d42a-0297-47b7-847f-b5cd4d2f087f" providerId="ADAL" clId="{70BDFEFA-5403-4EE0-B8E5-92F8A31E8231}" dt="2022-09-11T16:21:38.211" v="3201" actId="478"/>
          <ac:spMkLst>
            <pc:docMk/>
            <pc:sldMk cId="1097439836" sldId="450"/>
            <ac:spMk id="10" creationId="{E863E88C-22ED-47CC-B17C-6B97A3611646}"/>
          </ac:spMkLst>
        </pc:spChg>
        <pc:picChg chg="add mod">
          <ac:chgData name="Parthum, Bryan" userId="0944d42a-0297-47b7-847f-b5cd4d2f087f" providerId="ADAL" clId="{70BDFEFA-5403-4EE0-B8E5-92F8A31E8231}" dt="2022-09-11T16:22:43.277" v="3215" actId="1076"/>
          <ac:picMkLst>
            <pc:docMk/>
            <pc:sldMk cId="1097439836" sldId="450"/>
            <ac:picMk id="3" creationId="{1D1164A0-922B-407A-8E8E-F35409FE73DD}"/>
          </ac:picMkLst>
        </pc:picChg>
        <pc:picChg chg="add mod">
          <ac:chgData name="Parthum, Bryan" userId="0944d42a-0297-47b7-847f-b5cd4d2f087f" providerId="ADAL" clId="{70BDFEFA-5403-4EE0-B8E5-92F8A31E8231}" dt="2022-09-11T16:22:45.943" v="3216" actId="1076"/>
          <ac:picMkLst>
            <pc:docMk/>
            <pc:sldMk cId="1097439836" sldId="450"/>
            <ac:picMk id="6" creationId="{28A11F0A-F725-4B2D-9310-8D719ED6C2D2}"/>
          </ac:picMkLst>
        </pc:picChg>
      </pc:sldChg>
      <pc:sldChg chg="addSp delSp modSp add mod">
        <pc:chgData name="Parthum, Bryan" userId="0944d42a-0297-47b7-847f-b5cd4d2f087f" providerId="ADAL" clId="{70BDFEFA-5403-4EE0-B8E5-92F8A31E8231}" dt="2022-09-11T16:23:52.844" v="3222" actId="1076"/>
        <pc:sldMkLst>
          <pc:docMk/>
          <pc:sldMk cId="1864942689" sldId="451"/>
        </pc:sldMkLst>
        <pc:picChg chg="del">
          <ac:chgData name="Parthum, Bryan" userId="0944d42a-0297-47b7-847f-b5cd4d2f087f" providerId="ADAL" clId="{70BDFEFA-5403-4EE0-B8E5-92F8A31E8231}" dt="2022-09-11T16:23:44.495" v="3219" actId="478"/>
          <ac:picMkLst>
            <pc:docMk/>
            <pc:sldMk cId="1864942689" sldId="451"/>
            <ac:picMk id="3" creationId="{1D1164A0-922B-407A-8E8E-F35409FE73DD}"/>
          </ac:picMkLst>
        </pc:picChg>
        <pc:picChg chg="add mod">
          <ac:chgData name="Parthum, Bryan" userId="0944d42a-0297-47b7-847f-b5cd4d2f087f" providerId="ADAL" clId="{70BDFEFA-5403-4EE0-B8E5-92F8A31E8231}" dt="2022-09-11T16:23:52.844" v="3222" actId="1076"/>
          <ac:picMkLst>
            <pc:docMk/>
            <pc:sldMk cId="1864942689" sldId="451"/>
            <ac:picMk id="4" creationId="{075DA00D-7395-41B4-9FCD-AB87ED41BF64}"/>
          </ac:picMkLst>
        </pc:picChg>
        <pc:picChg chg="del">
          <ac:chgData name="Parthum, Bryan" userId="0944d42a-0297-47b7-847f-b5cd4d2f087f" providerId="ADAL" clId="{70BDFEFA-5403-4EE0-B8E5-92F8A31E8231}" dt="2022-09-11T16:23:43.504" v="3218" actId="478"/>
          <ac:picMkLst>
            <pc:docMk/>
            <pc:sldMk cId="1864942689" sldId="451"/>
            <ac:picMk id="6" creationId="{28A11F0A-F725-4B2D-9310-8D719ED6C2D2}"/>
          </ac:picMkLst>
        </pc:picChg>
      </pc:sldChg>
      <pc:sldChg chg="modSp add mod">
        <pc:chgData name="Parthum, Bryan" userId="0944d42a-0297-47b7-847f-b5cd4d2f087f" providerId="ADAL" clId="{70BDFEFA-5403-4EE0-B8E5-92F8A31E8231}" dt="2022-09-11T17:03:51.750" v="3788" actId="20577"/>
        <pc:sldMkLst>
          <pc:docMk/>
          <pc:sldMk cId="3006511944" sldId="452"/>
        </pc:sldMkLst>
        <pc:spChg chg="mod">
          <ac:chgData name="Parthum, Bryan" userId="0944d42a-0297-47b7-847f-b5cd4d2f087f" providerId="ADAL" clId="{70BDFEFA-5403-4EE0-B8E5-92F8A31E8231}" dt="2022-09-11T17:03:51.750" v="3788" actId="20577"/>
          <ac:spMkLst>
            <pc:docMk/>
            <pc:sldMk cId="3006511944" sldId="452"/>
            <ac:spMk id="10" creationId="{E863E88C-22ED-47CC-B17C-6B97A3611646}"/>
          </ac:spMkLst>
        </pc:spChg>
      </pc:sldChg>
      <pc:sldChg chg="modSp add mod">
        <pc:chgData name="Parthum, Bryan" userId="0944d42a-0297-47b7-847f-b5cd4d2f087f" providerId="ADAL" clId="{70BDFEFA-5403-4EE0-B8E5-92F8A31E8231}" dt="2022-09-11T17:39:30.146" v="3975" actId="113"/>
        <pc:sldMkLst>
          <pc:docMk/>
          <pc:sldMk cId="1321283861" sldId="453"/>
        </pc:sldMkLst>
        <pc:spChg chg="mod">
          <ac:chgData name="Parthum, Bryan" userId="0944d42a-0297-47b7-847f-b5cd4d2f087f" providerId="ADAL" clId="{70BDFEFA-5403-4EE0-B8E5-92F8A31E8231}" dt="2022-09-11T17:39:30.146" v="3975" actId="113"/>
          <ac:spMkLst>
            <pc:docMk/>
            <pc:sldMk cId="1321283861" sldId="453"/>
            <ac:spMk id="10" creationId="{E863E88C-22ED-47CC-B17C-6B97A3611646}"/>
          </ac:spMkLst>
        </pc:spChg>
      </pc:sldChg>
      <pc:sldChg chg="modSp add mod">
        <pc:chgData name="Parthum, Bryan" userId="0944d42a-0297-47b7-847f-b5cd4d2f087f" providerId="ADAL" clId="{70BDFEFA-5403-4EE0-B8E5-92F8A31E8231}" dt="2022-09-11T17:03:43.570" v="3784" actId="20578"/>
        <pc:sldMkLst>
          <pc:docMk/>
          <pc:sldMk cId="1283885913" sldId="454"/>
        </pc:sldMkLst>
        <pc:spChg chg="mod">
          <ac:chgData name="Parthum, Bryan" userId="0944d42a-0297-47b7-847f-b5cd4d2f087f" providerId="ADAL" clId="{70BDFEFA-5403-4EE0-B8E5-92F8A31E8231}" dt="2022-09-11T17:03:43.570" v="3784" actId="20578"/>
          <ac:spMkLst>
            <pc:docMk/>
            <pc:sldMk cId="1283885913" sldId="454"/>
            <ac:spMk id="10" creationId="{E863E88C-22ED-47CC-B17C-6B97A3611646}"/>
          </ac:spMkLst>
        </pc:spChg>
      </pc:sldChg>
      <pc:sldChg chg="addSp delSp modSp add mod">
        <pc:chgData name="Parthum, Bryan" userId="0944d42a-0297-47b7-847f-b5cd4d2f087f" providerId="ADAL" clId="{70BDFEFA-5403-4EE0-B8E5-92F8A31E8231}" dt="2022-09-11T18:07:23.922" v="4261" actId="1076"/>
        <pc:sldMkLst>
          <pc:docMk/>
          <pc:sldMk cId="1985371967" sldId="455"/>
        </pc:sldMkLst>
        <pc:spChg chg="add mod">
          <ac:chgData name="Parthum, Bryan" userId="0944d42a-0297-47b7-847f-b5cd4d2f087f" providerId="ADAL" clId="{70BDFEFA-5403-4EE0-B8E5-92F8A31E8231}" dt="2022-09-11T18:07:12.600" v="4259" actId="1076"/>
          <ac:spMkLst>
            <pc:docMk/>
            <pc:sldMk cId="1985371967" sldId="455"/>
            <ac:spMk id="5" creationId="{5B513DB1-4502-409F-937E-1F652A2AED9E}"/>
          </ac:spMkLst>
        </pc:spChg>
        <pc:picChg chg="add mod">
          <ac:chgData name="Parthum, Bryan" userId="0944d42a-0297-47b7-847f-b5cd4d2f087f" providerId="ADAL" clId="{70BDFEFA-5403-4EE0-B8E5-92F8A31E8231}" dt="2022-09-11T18:07:23.922" v="4261" actId="1076"/>
          <ac:picMkLst>
            <pc:docMk/>
            <pc:sldMk cId="1985371967" sldId="455"/>
            <ac:picMk id="3" creationId="{E2E1D5E9-4566-454E-B501-04F4C8277D4C}"/>
          </ac:picMkLst>
        </pc:picChg>
        <pc:picChg chg="del">
          <ac:chgData name="Parthum, Bryan" userId="0944d42a-0297-47b7-847f-b5cd4d2f087f" providerId="ADAL" clId="{70BDFEFA-5403-4EE0-B8E5-92F8A31E8231}" dt="2022-09-11T17:02:01.825" v="3708" actId="478"/>
          <ac:picMkLst>
            <pc:docMk/>
            <pc:sldMk cId="1985371967" sldId="455"/>
            <ac:picMk id="4" creationId="{075DA00D-7395-41B4-9FCD-AB87ED41BF64}"/>
          </ac:picMkLst>
        </pc:picChg>
      </pc:sldChg>
      <pc:sldChg chg="addSp delSp modSp add mod">
        <pc:chgData name="Parthum, Bryan" userId="0944d42a-0297-47b7-847f-b5cd4d2f087f" providerId="ADAL" clId="{70BDFEFA-5403-4EE0-B8E5-92F8A31E8231}" dt="2022-09-11T18:08:21.941" v="4275"/>
        <pc:sldMkLst>
          <pc:docMk/>
          <pc:sldMk cId="3877315701" sldId="456"/>
        </pc:sldMkLst>
        <pc:spChg chg="add mod">
          <ac:chgData name="Parthum, Bryan" userId="0944d42a-0297-47b7-847f-b5cd4d2f087f" providerId="ADAL" clId="{70BDFEFA-5403-4EE0-B8E5-92F8A31E8231}" dt="2022-09-11T18:08:09.764" v="4271" actId="1076"/>
          <ac:spMkLst>
            <pc:docMk/>
            <pc:sldMk cId="3877315701" sldId="456"/>
            <ac:spMk id="2" creationId="{6145A77E-5B04-4267-A16C-6F3E4E85B77E}"/>
          </ac:spMkLst>
        </pc:spChg>
        <pc:spChg chg="add mod">
          <ac:chgData name="Parthum, Bryan" userId="0944d42a-0297-47b7-847f-b5cd4d2f087f" providerId="ADAL" clId="{70BDFEFA-5403-4EE0-B8E5-92F8A31E8231}" dt="2022-09-11T18:08:17.503" v="4273" actId="1076"/>
          <ac:spMkLst>
            <pc:docMk/>
            <pc:sldMk cId="3877315701" sldId="456"/>
            <ac:spMk id="6" creationId="{958C7AA2-8811-4B8B-B91A-0F31157BB087}"/>
          </ac:spMkLst>
        </pc:spChg>
        <pc:spChg chg="add del mod">
          <ac:chgData name="Parthum, Bryan" userId="0944d42a-0297-47b7-847f-b5cd4d2f087f" providerId="ADAL" clId="{70BDFEFA-5403-4EE0-B8E5-92F8A31E8231}" dt="2022-09-11T18:08:21.941" v="4275"/>
          <ac:spMkLst>
            <pc:docMk/>
            <pc:sldMk cId="3877315701" sldId="456"/>
            <ac:spMk id="7" creationId="{705658E6-DDB3-46F0-80EA-4E7F8AB2F31F}"/>
          </ac:spMkLst>
        </pc:spChg>
      </pc:sldChg>
      <pc:sldChg chg="modSp add mod">
        <pc:chgData name="Parthum, Bryan" userId="0944d42a-0297-47b7-847f-b5cd4d2f087f" providerId="ADAL" clId="{70BDFEFA-5403-4EE0-B8E5-92F8A31E8231}" dt="2022-09-11T18:08:48.019" v="4279" actId="1076"/>
        <pc:sldMkLst>
          <pc:docMk/>
          <pc:sldMk cId="3285083992" sldId="457"/>
        </pc:sldMkLst>
        <pc:spChg chg="mod">
          <ac:chgData name="Parthum, Bryan" userId="0944d42a-0297-47b7-847f-b5cd4d2f087f" providerId="ADAL" clId="{70BDFEFA-5403-4EE0-B8E5-92F8A31E8231}" dt="2022-09-11T18:08:48.019" v="4279" actId="1076"/>
          <ac:spMkLst>
            <pc:docMk/>
            <pc:sldMk cId="3285083992" sldId="457"/>
            <ac:spMk id="2" creationId="{6145A77E-5B04-4267-A16C-6F3E4E85B77E}"/>
          </ac:spMkLst>
        </pc:spChg>
        <pc:spChg chg="mod">
          <ac:chgData name="Parthum, Bryan" userId="0944d42a-0297-47b7-847f-b5cd4d2f087f" providerId="ADAL" clId="{70BDFEFA-5403-4EE0-B8E5-92F8A31E8231}" dt="2022-09-11T18:08:48.019" v="4279" actId="1076"/>
          <ac:spMkLst>
            <pc:docMk/>
            <pc:sldMk cId="3285083992" sldId="457"/>
            <ac:spMk id="6" creationId="{958C7AA2-8811-4B8B-B91A-0F31157BB087}"/>
          </ac:spMkLst>
        </pc:spChg>
        <pc:picChg chg="mod">
          <ac:chgData name="Parthum, Bryan" userId="0944d42a-0297-47b7-847f-b5cd4d2f087f" providerId="ADAL" clId="{70BDFEFA-5403-4EE0-B8E5-92F8A31E8231}" dt="2022-09-11T18:08:34.129" v="4278" actId="1076"/>
          <ac:picMkLst>
            <pc:docMk/>
            <pc:sldMk cId="3285083992" sldId="457"/>
            <ac:picMk id="3" creationId="{E2E1D5E9-4566-454E-B501-04F4C8277D4C}"/>
          </ac:picMkLst>
        </pc:picChg>
      </pc:sldChg>
      <pc:sldChg chg="modSp add mod">
        <pc:chgData name="Parthum, Bryan" userId="0944d42a-0297-47b7-847f-b5cd4d2f087f" providerId="ADAL" clId="{70BDFEFA-5403-4EE0-B8E5-92F8A31E8231}" dt="2022-09-11T18:09:15.858" v="4281" actId="1076"/>
        <pc:sldMkLst>
          <pc:docMk/>
          <pc:sldMk cId="1177685991" sldId="458"/>
        </pc:sldMkLst>
        <pc:spChg chg="mod">
          <ac:chgData name="Parthum, Bryan" userId="0944d42a-0297-47b7-847f-b5cd4d2f087f" providerId="ADAL" clId="{70BDFEFA-5403-4EE0-B8E5-92F8A31E8231}" dt="2022-09-11T18:09:15.858" v="4281" actId="1076"/>
          <ac:spMkLst>
            <pc:docMk/>
            <pc:sldMk cId="1177685991" sldId="458"/>
            <ac:spMk id="2" creationId="{6145A77E-5B04-4267-A16C-6F3E4E85B77E}"/>
          </ac:spMkLst>
        </pc:spChg>
        <pc:spChg chg="mod">
          <ac:chgData name="Parthum, Bryan" userId="0944d42a-0297-47b7-847f-b5cd4d2f087f" providerId="ADAL" clId="{70BDFEFA-5403-4EE0-B8E5-92F8A31E8231}" dt="2022-09-11T18:09:15.858" v="4281" actId="1076"/>
          <ac:spMkLst>
            <pc:docMk/>
            <pc:sldMk cId="1177685991" sldId="458"/>
            <ac:spMk id="6" creationId="{958C7AA2-8811-4B8B-B91A-0F31157BB087}"/>
          </ac:spMkLst>
        </pc:spChg>
      </pc:sldChg>
      <pc:sldChg chg="modSp add mod">
        <pc:chgData name="Parthum, Bryan" userId="0944d42a-0297-47b7-847f-b5cd4d2f087f" providerId="ADAL" clId="{70BDFEFA-5403-4EE0-B8E5-92F8A31E8231}" dt="2022-09-11T18:15:38.617" v="4288" actId="14100"/>
        <pc:sldMkLst>
          <pc:docMk/>
          <pc:sldMk cId="906139895" sldId="459"/>
        </pc:sldMkLst>
        <pc:spChg chg="mod">
          <ac:chgData name="Parthum, Bryan" userId="0944d42a-0297-47b7-847f-b5cd4d2f087f" providerId="ADAL" clId="{70BDFEFA-5403-4EE0-B8E5-92F8A31E8231}" dt="2022-09-11T18:09:54.067" v="4287" actId="1076"/>
          <ac:spMkLst>
            <pc:docMk/>
            <pc:sldMk cId="906139895" sldId="459"/>
            <ac:spMk id="2" creationId="{6145A77E-5B04-4267-A16C-6F3E4E85B77E}"/>
          </ac:spMkLst>
        </pc:spChg>
        <pc:spChg chg="mod">
          <ac:chgData name="Parthum, Bryan" userId="0944d42a-0297-47b7-847f-b5cd4d2f087f" providerId="ADAL" clId="{70BDFEFA-5403-4EE0-B8E5-92F8A31E8231}" dt="2022-09-11T18:15:38.617" v="4288" actId="14100"/>
          <ac:spMkLst>
            <pc:docMk/>
            <pc:sldMk cId="906139895" sldId="459"/>
            <ac:spMk id="6" creationId="{958C7AA2-8811-4B8B-B91A-0F31157BB087}"/>
          </ac:spMkLst>
        </pc:spChg>
        <pc:picChg chg="mod">
          <ac:chgData name="Parthum, Bryan" userId="0944d42a-0297-47b7-847f-b5cd4d2f087f" providerId="ADAL" clId="{70BDFEFA-5403-4EE0-B8E5-92F8A31E8231}" dt="2022-09-11T18:09:30.188" v="4286" actId="1076"/>
          <ac:picMkLst>
            <pc:docMk/>
            <pc:sldMk cId="906139895" sldId="459"/>
            <ac:picMk id="3" creationId="{E2E1D5E9-4566-454E-B501-04F4C8277D4C}"/>
          </ac:picMkLst>
        </pc:picChg>
      </pc:sldChg>
      <pc:sldChg chg="addSp delSp modSp add mod">
        <pc:chgData name="Parthum, Bryan" userId="0944d42a-0297-47b7-847f-b5cd4d2f087f" providerId="ADAL" clId="{70BDFEFA-5403-4EE0-B8E5-92F8A31E8231}" dt="2022-09-11T18:40:32.617" v="4910"/>
        <pc:sldMkLst>
          <pc:docMk/>
          <pc:sldMk cId="3073755295" sldId="460"/>
        </pc:sldMkLst>
        <pc:spChg chg="del mod">
          <ac:chgData name="Parthum, Bryan" userId="0944d42a-0297-47b7-847f-b5cd4d2f087f" providerId="ADAL" clId="{70BDFEFA-5403-4EE0-B8E5-92F8A31E8231}" dt="2022-09-11T18:29:23.235" v="4342" actId="478"/>
          <ac:spMkLst>
            <pc:docMk/>
            <pc:sldMk cId="3073755295" sldId="460"/>
            <ac:spMk id="2" creationId="{6145A77E-5B04-4267-A16C-6F3E4E85B77E}"/>
          </ac:spMkLst>
        </pc:spChg>
        <pc:spChg chg="del mod">
          <ac:chgData name="Parthum, Bryan" userId="0944d42a-0297-47b7-847f-b5cd4d2f087f" providerId="ADAL" clId="{70BDFEFA-5403-4EE0-B8E5-92F8A31E8231}" dt="2022-09-11T18:37:28.562" v="4850" actId="478"/>
          <ac:spMkLst>
            <pc:docMk/>
            <pc:sldMk cId="3073755295" sldId="460"/>
            <ac:spMk id="5" creationId="{5B513DB1-4502-409F-937E-1F652A2AED9E}"/>
          </ac:spMkLst>
        </pc:spChg>
        <pc:spChg chg="del mod ord">
          <ac:chgData name="Parthum, Bryan" userId="0944d42a-0297-47b7-847f-b5cd4d2f087f" providerId="ADAL" clId="{70BDFEFA-5403-4EE0-B8E5-92F8A31E8231}" dt="2022-09-11T18:34:17.393" v="4843" actId="478"/>
          <ac:spMkLst>
            <pc:docMk/>
            <pc:sldMk cId="3073755295" sldId="460"/>
            <ac:spMk id="6" creationId="{958C7AA2-8811-4B8B-B91A-0F31157BB087}"/>
          </ac:spMkLst>
        </pc:spChg>
        <pc:spChg chg="add del mod">
          <ac:chgData name="Parthum, Bryan" userId="0944d42a-0297-47b7-847f-b5cd4d2f087f" providerId="ADAL" clId="{70BDFEFA-5403-4EE0-B8E5-92F8A31E8231}" dt="2022-09-11T18:34:19.130" v="4844" actId="478"/>
          <ac:spMkLst>
            <pc:docMk/>
            <pc:sldMk cId="3073755295" sldId="460"/>
            <ac:spMk id="8" creationId="{0496F45F-B610-40DE-B686-A66ECD3E6BC8}"/>
          </ac:spMkLst>
        </pc:spChg>
        <pc:spChg chg="add del mod">
          <ac:chgData name="Parthum, Bryan" userId="0944d42a-0297-47b7-847f-b5cd4d2f087f" providerId="ADAL" clId="{70BDFEFA-5403-4EE0-B8E5-92F8A31E8231}" dt="2022-09-11T18:38:31.576" v="4882" actId="478"/>
          <ac:spMkLst>
            <pc:docMk/>
            <pc:sldMk cId="3073755295" sldId="460"/>
            <ac:spMk id="11" creationId="{2AB79080-432B-4259-9E1A-103F5848D61E}"/>
          </ac:spMkLst>
        </pc:spChg>
        <pc:spChg chg="add mod">
          <ac:chgData name="Parthum, Bryan" userId="0944d42a-0297-47b7-847f-b5cd4d2f087f" providerId="ADAL" clId="{70BDFEFA-5403-4EE0-B8E5-92F8A31E8231}" dt="2022-09-11T18:39:31.053" v="4895" actId="1076"/>
          <ac:spMkLst>
            <pc:docMk/>
            <pc:sldMk cId="3073755295" sldId="460"/>
            <ac:spMk id="13" creationId="{0449C3EA-F852-496E-9FDF-038C0EF26A9D}"/>
          </ac:spMkLst>
        </pc:spChg>
        <pc:spChg chg="add mod">
          <ac:chgData name="Parthum, Bryan" userId="0944d42a-0297-47b7-847f-b5cd4d2f087f" providerId="ADAL" clId="{70BDFEFA-5403-4EE0-B8E5-92F8A31E8231}" dt="2022-09-11T18:40:27.800" v="4908" actId="1076"/>
          <ac:spMkLst>
            <pc:docMk/>
            <pc:sldMk cId="3073755295" sldId="460"/>
            <ac:spMk id="14" creationId="{5309DE18-F037-4A86-9B0E-BDA554007A6B}"/>
          </ac:spMkLst>
        </pc:spChg>
        <pc:spChg chg="add mod">
          <ac:chgData name="Parthum, Bryan" userId="0944d42a-0297-47b7-847f-b5cd4d2f087f" providerId="ADAL" clId="{70BDFEFA-5403-4EE0-B8E5-92F8A31E8231}" dt="2022-09-11T18:40:23.670" v="4906" actId="1076"/>
          <ac:spMkLst>
            <pc:docMk/>
            <pc:sldMk cId="3073755295" sldId="460"/>
            <ac:spMk id="15" creationId="{2732B550-2704-4333-A6F7-911E0F483947}"/>
          </ac:spMkLst>
        </pc:spChg>
        <pc:spChg chg="add del mod">
          <ac:chgData name="Parthum, Bryan" userId="0944d42a-0297-47b7-847f-b5cd4d2f087f" providerId="ADAL" clId="{70BDFEFA-5403-4EE0-B8E5-92F8A31E8231}" dt="2022-09-11T18:40:32.617" v="4910"/>
          <ac:spMkLst>
            <pc:docMk/>
            <pc:sldMk cId="3073755295" sldId="460"/>
            <ac:spMk id="16" creationId="{AFDB7CD5-414D-4834-B98F-6BD6A42DE577}"/>
          </ac:spMkLst>
        </pc:spChg>
        <pc:spChg chg="add del mod">
          <ac:chgData name="Parthum, Bryan" userId="0944d42a-0297-47b7-847f-b5cd4d2f087f" providerId="ADAL" clId="{70BDFEFA-5403-4EE0-B8E5-92F8A31E8231}" dt="2022-09-11T18:40:32.617" v="4910"/>
          <ac:spMkLst>
            <pc:docMk/>
            <pc:sldMk cId="3073755295" sldId="460"/>
            <ac:spMk id="17" creationId="{88909F77-B7E3-4D1E-A71C-93198DD01E71}"/>
          </ac:spMkLst>
        </pc:spChg>
        <pc:picChg chg="del">
          <ac:chgData name="Parthum, Bryan" userId="0944d42a-0297-47b7-847f-b5cd4d2f087f" providerId="ADAL" clId="{70BDFEFA-5403-4EE0-B8E5-92F8A31E8231}" dt="2022-09-11T18:16:00.757" v="4290" actId="478"/>
          <ac:picMkLst>
            <pc:docMk/>
            <pc:sldMk cId="3073755295" sldId="460"/>
            <ac:picMk id="3" creationId="{E2E1D5E9-4566-454E-B501-04F4C8277D4C}"/>
          </ac:picMkLst>
        </pc:picChg>
        <pc:picChg chg="add del mod">
          <ac:chgData name="Parthum, Bryan" userId="0944d42a-0297-47b7-847f-b5cd4d2f087f" providerId="ADAL" clId="{70BDFEFA-5403-4EE0-B8E5-92F8A31E8231}" dt="2022-09-11T18:34:15.388" v="4842" actId="478"/>
          <ac:picMkLst>
            <pc:docMk/>
            <pc:sldMk cId="3073755295" sldId="460"/>
            <ac:picMk id="7" creationId="{51007F9D-DFF2-41F5-8F0E-25D540CD555B}"/>
          </ac:picMkLst>
        </pc:picChg>
        <pc:picChg chg="add mod">
          <ac:chgData name="Parthum, Bryan" userId="0944d42a-0297-47b7-847f-b5cd4d2f087f" providerId="ADAL" clId="{70BDFEFA-5403-4EE0-B8E5-92F8A31E8231}" dt="2022-09-11T18:39:53.705" v="4901" actId="1076"/>
          <ac:picMkLst>
            <pc:docMk/>
            <pc:sldMk cId="3073755295" sldId="460"/>
            <ac:picMk id="10" creationId="{398ADFE8-C54B-4D69-BD64-24A53BD5CB8A}"/>
          </ac:picMkLst>
        </pc:picChg>
      </pc:sldChg>
      <pc:sldChg chg="add">
        <pc:chgData name="Parthum, Bryan" userId="0944d42a-0297-47b7-847f-b5cd4d2f087f" providerId="ADAL" clId="{70BDFEFA-5403-4EE0-B8E5-92F8A31E8231}" dt="2022-09-11T18:34:08.300" v="4841" actId="2890"/>
        <pc:sldMkLst>
          <pc:docMk/>
          <pc:sldMk cId="707805409" sldId="461"/>
        </pc:sldMkLst>
      </pc:sldChg>
      <pc:sldChg chg="add">
        <pc:chgData name="Parthum, Bryan" userId="0944d42a-0297-47b7-847f-b5cd4d2f087f" providerId="ADAL" clId="{70BDFEFA-5403-4EE0-B8E5-92F8A31E8231}" dt="2022-09-11T18:34:36.408" v="4849" actId="2890"/>
        <pc:sldMkLst>
          <pc:docMk/>
          <pc:sldMk cId="1989376870" sldId="462"/>
        </pc:sldMkLst>
      </pc:sldChg>
      <pc:sldChg chg="modSp add mod">
        <pc:chgData name="Parthum, Bryan" userId="0944d42a-0297-47b7-847f-b5cd4d2f087f" providerId="ADAL" clId="{70BDFEFA-5403-4EE0-B8E5-92F8A31E8231}" dt="2022-09-11T18:41:05.386" v="4916" actId="14100"/>
        <pc:sldMkLst>
          <pc:docMk/>
          <pc:sldMk cId="3887412791" sldId="463"/>
        </pc:sldMkLst>
        <pc:spChg chg="mod">
          <ac:chgData name="Parthum, Bryan" userId="0944d42a-0297-47b7-847f-b5cd4d2f087f" providerId="ADAL" clId="{70BDFEFA-5403-4EE0-B8E5-92F8A31E8231}" dt="2022-09-11T18:40:59.847" v="4915" actId="14100"/>
          <ac:spMkLst>
            <pc:docMk/>
            <pc:sldMk cId="3887412791" sldId="463"/>
            <ac:spMk id="14" creationId="{5309DE18-F037-4A86-9B0E-BDA554007A6B}"/>
          </ac:spMkLst>
        </pc:spChg>
        <pc:spChg chg="mod">
          <ac:chgData name="Parthum, Bryan" userId="0944d42a-0297-47b7-847f-b5cd4d2f087f" providerId="ADAL" clId="{70BDFEFA-5403-4EE0-B8E5-92F8A31E8231}" dt="2022-09-11T18:41:05.386" v="4916" actId="14100"/>
          <ac:spMkLst>
            <pc:docMk/>
            <pc:sldMk cId="3887412791" sldId="463"/>
            <ac:spMk id="15" creationId="{2732B550-2704-4333-A6F7-911E0F483947}"/>
          </ac:spMkLst>
        </pc:spChg>
        <pc:picChg chg="mod">
          <ac:chgData name="Parthum, Bryan" userId="0944d42a-0297-47b7-847f-b5cd4d2f087f" providerId="ADAL" clId="{70BDFEFA-5403-4EE0-B8E5-92F8A31E8231}" dt="2022-09-11T18:40:46.643" v="4913" actId="1076"/>
          <ac:picMkLst>
            <pc:docMk/>
            <pc:sldMk cId="3887412791" sldId="463"/>
            <ac:picMk id="10" creationId="{398ADFE8-C54B-4D69-BD64-24A53BD5CB8A}"/>
          </ac:picMkLst>
        </pc:picChg>
      </pc:sldChg>
      <pc:sldChg chg="modSp add mod">
        <pc:chgData name="Parthum, Bryan" userId="0944d42a-0297-47b7-847f-b5cd4d2f087f" providerId="ADAL" clId="{70BDFEFA-5403-4EE0-B8E5-92F8A31E8231}" dt="2022-09-11T18:42:13.719" v="4928" actId="14100"/>
        <pc:sldMkLst>
          <pc:docMk/>
          <pc:sldMk cId="539185580" sldId="464"/>
        </pc:sldMkLst>
        <pc:spChg chg="mod">
          <ac:chgData name="Parthum, Bryan" userId="0944d42a-0297-47b7-847f-b5cd4d2f087f" providerId="ADAL" clId="{70BDFEFA-5403-4EE0-B8E5-92F8A31E8231}" dt="2022-09-11T18:42:08.425" v="4927" actId="14100"/>
          <ac:spMkLst>
            <pc:docMk/>
            <pc:sldMk cId="539185580" sldId="464"/>
            <ac:spMk id="14" creationId="{5309DE18-F037-4A86-9B0E-BDA554007A6B}"/>
          </ac:spMkLst>
        </pc:spChg>
        <pc:spChg chg="mod">
          <ac:chgData name="Parthum, Bryan" userId="0944d42a-0297-47b7-847f-b5cd4d2f087f" providerId="ADAL" clId="{70BDFEFA-5403-4EE0-B8E5-92F8A31E8231}" dt="2022-09-11T18:42:13.719" v="4928" actId="14100"/>
          <ac:spMkLst>
            <pc:docMk/>
            <pc:sldMk cId="539185580" sldId="464"/>
            <ac:spMk id="15" creationId="{2732B550-2704-4333-A6F7-911E0F483947}"/>
          </ac:spMkLst>
        </pc:spChg>
        <pc:picChg chg="mod">
          <ac:chgData name="Parthum, Bryan" userId="0944d42a-0297-47b7-847f-b5cd4d2f087f" providerId="ADAL" clId="{70BDFEFA-5403-4EE0-B8E5-92F8A31E8231}" dt="2022-09-11T18:41:34.726" v="4920" actId="1076"/>
          <ac:picMkLst>
            <pc:docMk/>
            <pc:sldMk cId="539185580" sldId="464"/>
            <ac:picMk id="10" creationId="{398ADFE8-C54B-4D69-BD64-24A53BD5CB8A}"/>
          </ac:picMkLst>
        </pc:picChg>
      </pc:sldChg>
      <pc:sldChg chg="addSp delSp modSp add mod">
        <pc:chgData name="Parthum, Bryan" userId="0944d42a-0297-47b7-847f-b5cd4d2f087f" providerId="ADAL" clId="{70BDFEFA-5403-4EE0-B8E5-92F8A31E8231}" dt="2022-09-11T18:53:20.199" v="5648" actId="20577"/>
        <pc:sldMkLst>
          <pc:docMk/>
          <pc:sldMk cId="1473508937" sldId="465"/>
        </pc:sldMkLst>
        <pc:spChg chg="mod">
          <ac:chgData name="Parthum, Bryan" userId="0944d42a-0297-47b7-847f-b5cd4d2f087f" providerId="ADAL" clId="{70BDFEFA-5403-4EE0-B8E5-92F8A31E8231}" dt="2022-09-11T18:43:03.915" v="4970" actId="1076"/>
          <ac:spMkLst>
            <pc:docMk/>
            <pc:sldMk cId="1473508937" sldId="465"/>
            <ac:spMk id="5" creationId="{5B513DB1-4502-409F-937E-1F652A2AED9E}"/>
          </ac:spMkLst>
        </pc:spChg>
        <pc:spChg chg="del">
          <ac:chgData name="Parthum, Bryan" userId="0944d42a-0297-47b7-847f-b5cd4d2f087f" providerId="ADAL" clId="{70BDFEFA-5403-4EE0-B8E5-92F8A31E8231}" dt="2022-09-11T18:42:29.183" v="4931" actId="478"/>
          <ac:spMkLst>
            <pc:docMk/>
            <pc:sldMk cId="1473508937" sldId="465"/>
            <ac:spMk id="6" creationId="{958C7AA2-8811-4B8B-B91A-0F31157BB087}"/>
          </ac:spMkLst>
        </pc:spChg>
        <pc:spChg chg="del">
          <ac:chgData name="Parthum, Bryan" userId="0944d42a-0297-47b7-847f-b5cd4d2f087f" providerId="ADAL" clId="{70BDFEFA-5403-4EE0-B8E5-92F8A31E8231}" dt="2022-09-11T18:42:30.942" v="4932" actId="478"/>
          <ac:spMkLst>
            <pc:docMk/>
            <pc:sldMk cId="1473508937" sldId="465"/>
            <ac:spMk id="8" creationId="{0496F45F-B610-40DE-B686-A66ECD3E6BC8}"/>
          </ac:spMkLst>
        </pc:spChg>
        <pc:spChg chg="add del mod">
          <ac:chgData name="Parthum, Bryan" userId="0944d42a-0297-47b7-847f-b5cd4d2f087f" providerId="ADAL" clId="{70BDFEFA-5403-4EE0-B8E5-92F8A31E8231}" dt="2022-09-11T18:43:08.562" v="4972"/>
          <ac:spMkLst>
            <pc:docMk/>
            <pc:sldMk cId="1473508937" sldId="465"/>
            <ac:spMk id="9" creationId="{003C4330-4B04-4903-BB02-62FBF29C1766}"/>
          </ac:spMkLst>
        </pc:spChg>
        <pc:spChg chg="add del mod">
          <ac:chgData name="Parthum, Bryan" userId="0944d42a-0297-47b7-847f-b5cd4d2f087f" providerId="ADAL" clId="{70BDFEFA-5403-4EE0-B8E5-92F8A31E8231}" dt="2022-09-11T18:43:08.562" v="4972"/>
          <ac:spMkLst>
            <pc:docMk/>
            <pc:sldMk cId="1473508937" sldId="465"/>
            <ac:spMk id="10" creationId="{F5D0A063-230F-4C53-AA59-B405C0B4B73E}"/>
          </ac:spMkLst>
        </pc:spChg>
        <pc:spChg chg="add mod">
          <ac:chgData name="Parthum, Bryan" userId="0944d42a-0297-47b7-847f-b5cd4d2f087f" providerId="ADAL" clId="{70BDFEFA-5403-4EE0-B8E5-92F8A31E8231}" dt="2022-09-11T18:53:20.199" v="5648" actId="20577"/>
          <ac:spMkLst>
            <pc:docMk/>
            <pc:sldMk cId="1473508937" sldId="465"/>
            <ac:spMk id="11" creationId="{1DF8D491-E9D6-4622-95D9-A31A202ACC5D}"/>
          </ac:spMkLst>
        </pc:spChg>
        <pc:picChg chg="del">
          <ac:chgData name="Parthum, Bryan" userId="0944d42a-0297-47b7-847f-b5cd4d2f087f" providerId="ADAL" clId="{70BDFEFA-5403-4EE0-B8E5-92F8A31E8231}" dt="2022-09-11T18:42:27.079" v="4930" actId="478"/>
          <ac:picMkLst>
            <pc:docMk/>
            <pc:sldMk cId="1473508937" sldId="465"/>
            <ac:picMk id="7" creationId="{51007F9D-DFF2-41F5-8F0E-25D540CD555B}"/>
          </ac:picMkLst>
        </pc:picChg>
      </pc:sldChg>
      <pc:sldMasterChg chg="modSp mod">
        <pc:chgData name="Parthum, Bryan" userId="0944d42a-0297-47b7-847f-b5cd4d2f087f" providerId="ADAL" clId="{70BDFEFA-5403-4EE0-B8E5-92F8A31E8231}" dt="2022-09-11T18:55:22.696" v="5708" actId="120"/>
        <pc:sldMasterMkLst>
          <pc:docMk/>
          <pc:sldMasterMk cId="2101269002" sldId="2147483660"/>
        </pc:sldMasterMkLst>
        <pc:spChg chg="mod">
          <ac:chgData name="Parthum, Bryan" userId="0944d42a-0297-47b7-847f-b5cd4d2f087f" providerId="ADAL" clId="{70BDFEFA-5403-4EE0-B8E5-92F8A31E8231}" dt="2022-09-11T18:55:22.696" v="5708" actId="120"/>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37432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41101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318440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70405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80239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127553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12871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368680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235926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67303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2364974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4164992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134347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170772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7114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17613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660028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166132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2713364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97482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409435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2841770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69354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4035799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1051680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1385271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3731099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2396388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2457771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3151638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93922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1482803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41</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03447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62415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0720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638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13148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7: Hedonic Pricing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bryanparthum.github.io/papers/papers/Parthum_Christensen_2022.pdf"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bryanparthum.github.io/papers/journal_articles/Kuwayama_et_al._2022_JPE-water_quality_rec_and_hedonics.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bryanparthum.github.io/papers/journal_articles/Kuwayama_et_al._2022_JPE-water_quality_rec_and_hedonics.pdf"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bryanparthum.github.io/papers/journal_articles/Kuwayama_et_al._2022_JPE-water_quality_rec_and_hedonics.pdf"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3.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https://www.nber.org/system/files/working_papers/w24826/w24826.pdf"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hyperlink" Target="https://www.nber.org/system/files/working_papers/w24826/w24826.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hyperlink" Target="https://www.nber.org/system/files/working_papers/w24826/w24826.pdf"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hyperlink" Target="https://www.nber.org/system/files/working_papers/w24826/w24826.pdf"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hyperlink" Target="https://www.nber.org/system/files/working_papers/w24826/w24826.pdf"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hyperlink" Target="https://www.nber.org/system/files/working_papers/w24826/w24826.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hyperlink" Target="https://www.nber.org/system/files/working_papers/w24826/w24826.pdf"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hyperlink" Target="https://bryanparthum.github.io/papers/papers/Parthum_Ando_2020.pdf"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7: Hedonics, Voting with Your Feet, and Why it’s Not That Simple</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mc:Choice xmlns:a14="http://schemas.microsoft.com/office/drawing/2010/main"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Can be a cross-section (e.g., one observation per home, or maybe one year, etc.) or panel (e.g., observe a home sell more than once, multiple years of data,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210998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mc:Choice xmlns:a14="http://schemas.microsoft.com/office/drawing/2010/main"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Can be a cross-section (e.g., one observation per home, or maybe one year, etc.) or panel (e.g., observe a home sell more than once, multiple years of data,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By incorporating distance to an amenity as a characteristic/attribute of the home, it’s possible to identify the relationship between home prices and the nonmarket amenity.</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3533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6"/>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7024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panel of home sales can also offer an opportunity to exploit changes in environmental quality or quantity (intensive margin).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6"/>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3364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panel of home sales can also offer an opportunity to exploit changes in environmental quality or quantity (intensive margin).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𝛽</m:t>
                    </m:r>
                  </m:oMath>
                </a14:m>
                <a:r>
                  <a:rPr lang="en-US" sz="2400" dirty="0">
                    <a:latin typeface="+mj-lt"/>
                    <a:cs typeface="Calibri Light" panose="020F0302020204030204" pitchFamily="34" charset="0"/>
                  </a:rPr>
                  <a:t>’s in the model (regressing price on characteristics) can be interpreted as the marginal willingness to pay for the attribute.</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hlinkClick r:id="rId6"/>
                  </a:rPr>
                  <a:t>Parthum and Christensen (2022)</a:t>
                </a:r>
                <a:r>
                  <a:rPr lang="en-US" sz="2400" dirty="0">
                    <a:latin typeface="+mj-lt"/>
                    <a:cs typeface="Calibri Light" panose="020F0302020204030204" pitchFamily="34" charset="0"/>
                  </a:rPr>
                  <a:t> as an example.</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mc:Choice>
        <mc:Fallback>
          <p:sp>
            <p:nvSpPr>
              <p:cNvPr id="38" name="TextBox 37">
                <a:extLst>
                  <a:ext uri="{FF2B5EF4-FFF2-40B4-BE49-F238E27FC236}">
                    <a16:creationId xmlns:a16="http://schemas.microsoft.com/office/drawing/2014/main" id="{9B315883-7D99-4E7A-A684-438B1037F493}"/>
                  </a:ext>
                </a:extLst>
              </p:cNvPr>
              <p:cNvSpPr txBox="1">
                <a:spLocks noRot="1" noChangeAspect="1" noMove="1" noResize="1" noEditPoints="1" noAdjustHandles="1" noChangeArrowheads="1" noChangeShapeType="1" noTextEdit="1"/>
              </p:cNvSpPr>
              <p:nvPr/>
            </p:nvSpPr>
            <p:spPr>
              <a:xfrm>
                <a:off x="5025215" y="1577140"/>
                <a:ext cx="6935268" cy="5262979"/>
              </a:xfrm>
              <a:prstGeom prst="rect">
                <a:avLst/>
              </a:prstGeom>
              <a:blipFill>
                <a:blip r:embed="rId7"/>
                <a:stretch>
                  <a:fillRect t="-927" r="-1845"/>
                </a:stretch>
              </a:blipFill>
              <a:effectLst/>
            </p:spPr>
            <p:txBody>
              <a:bodyPr/>
              <a:lstStyle/>
              <a:p>
                <a:r>
                  <a:rPr lang="en-US">
                    <a:noFill/>
                  </a:rPr>
                  <a:t> </a:t>
                </a:r>
              </a:p>
            </p:txBody>
          </p:sp>
        </mc:Fallback>
      </mc:AlternateContent>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8"/>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9"/>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2104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What is the value of changes to water quality in Tampa Bay, Florida?</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Approximately $13.70 per trip for  </a:t>
            </a:r>
          </a:p>
          <a:p>
            <a:pPr lvl="3"/>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Do conventional hedonic estimates misestimate values, and can incorporating a travel cost model improve benefits estimation?</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They find evidence that using conventional methods could potentially understate the value of the regional park.</a:t>
            </a:r>
          </a:p>
          <a:p>
            <a:pPr lvl="1"/>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What is the value of changes to water quality in Tampa Bay, Florida?</a:t>
            </a:r>
          </a:p>
          <a:p>
            <a:pPr marL="1828800" lvl="3" indent="-457200">
              <a:buFont typeface="Arial" panose="020B0604020202020204" pitchFamily="34" charset="0"/>
              <a:buChar char="•"/>
            </a:pPr>
            <a:r>
              <a:rPr lang="en-US" sz="2400" dirty="0">
                <a:latin typeface="+mj-lt"/>
                <a:cs typeface="Calibri Light" panose="020F0302020204030204" pitchFamily="34" charset="0"/>
              </a:rPr>
              <a:t>$454-$980 per household, $366m-$789m in the metro area per year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Approximately $13.70 per trip for  </a:t>
            </a:r>
          </a:p>
          <a:p>
            <a:pPr marL="1371600" lvl="2" indent="-457200">
              <a:buAutoNum type="arabicPeriod"/>
            </a:pPr>
            <a:r>
              <a:rPr lang="en-US" sz="2400" dirty="0">
                <a:latin typeface="+mj-lt"/>
                <a:cs typeface="Calibri Light" panose="020F0302020204030204" pitchFamily="34" charset="0"/>
              </a:rPr>
              <a:t>Do conventional hedonic estimates misestimate values, and can incorporating a travel cost model improve benefits estimation?</a:t>
            </a:r>
          </a:p>
          <a:p>
            <a:pPr marL="1828800" lvl="3" indent="-457200">
              <a:buFont typeface="Arial" panose="020B0604020202020204" pitchFamily="34" charset="0"/>
              <a:buChar char="•"/>
            </a:pPr>
            <a:r>
              <a:rPr lang="en-US" sz="2400" dirty="0">
                <a:latin typeface="+mj-lt"/>
                <a:cs typeface="Calibri Light" panose="020F0302020204030204" pitchFamily="34" charset="0"/>
              </a:rPr>
              <a:t>The authors argue that their two-stage estimation procedure, that explicitly incorporates the recreation demand model into their hedonic estimation, significantly improves the welfare estimates of changes in water quality in the Tampa Bay area. </a:t>
            </a:r>
            <a:r>
              <a:rPr lang="en-US" sz="2400" dirty="0">
                <a:solidFill>
                  <a:schemeClr val="bg1"/>
                </a:solidFill>
                <a:latin typeface="+mj-lt"/>
                <a:cs typeface="Calibri Light" panose="020F0302020204030204" pitchFamily="34" charset="0"/>
              </a:rPr>
              <a:t> 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2CC50771-9537-4054-9C56-04B2D67F6224}"/>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202256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Data: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 146k home sales between 1998 and 2014</a:t>
            </a:r>
          </a:p>
          <a:p>
            <a:pPr marL="1371600" lvl="2" indent="-457200">
              <a:buAutoNum type="arabicPeriod"/>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Time series of water quality data, namely dissolved oxygen</a:t>
            </a:r>
          </a:p>
          <a:p>
            <a:pPr marL="1371600" lvl="2" indent="-457200">
              <a:buAutoNum type="arabicPeriod"/>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Fishing survey data from the Marine Recreational Fisheries Statistics Survey (MRFSS) and the Marine Recreational Information Program (MRIP) </a:t>
            </a:r>
            <a:r>
              <a:rPr lang="en-US" sz="2400" dirty="0">
                <a:solidFill>
                  <a:schemeClr val="bg1"/>
                </a:solidFill>
                <a:latin typeface="+mj-lt"/>
                <a:cs typeface="Calibri Light" panose="020F0302020204030204" pitchFamily="34" charset="0"/>
              </a:rPr>
              <a:t>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C0DC7948-5AD3-4F5B-9D4C-C9204E7EE3D7}"/>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2226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0DA96-B696-4A0B-8D63-EAD290EDAAD6}"/>
              </a:ext>
            </a:extLst>
          </p:cNvPr>
          <p:cNvPicPr>
            <a:picLocks noChangeAspect="1"/>
          </p:cNvPicPr>
          <p:nvPr/>
        </p:nvPicPr>
        <p:blipFill>
          <a:blip r:embed="rId4"/>
          <a:stretch>
            <a:fillRect/>
          </a:stretch>
        </p:blipFill>
        <p:spPr>
          <a:xfrm>
            <a:off x="2353890" y="728643"/>
            <a:ext cx="7484218" cy="5472498"/>
          </a:xfrm>
          <a:prstGeom prst="rect">
            <a:avLst/>
          </a:prstGeom>
        </p:spPr>
      </p:pic>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Data</a:t>
            </a:r>
          </a:p>
        </p:txBody>
      </p:sp>
    </p:spTree>
    <p:custDataLst>
      <p:tags r:id="rId1"/>
    </p:custDataLst>
    <p:extLst>
      <p:ext uri="{BB962C8B-B14F-4D97-AF65-F5344CB8AC3E}">
        <p14:creationId xmlns:p14="http://schemas.microsoft.com/office/powerpoint/2010/main" val="309878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1" name="Picture 10">
            <a:extLst>
              <a:ext uri="{FF2B5EF4-FFF2-40B4-BE49-F238E27FC236}">
                <a16:creationId xmlns:a16="http://schemas.microsoft.com/office/drawing/2014/main" id="{51744D2B-0D73-4247-909C-8FC830807E31}"/>
              </a:ext>
            </a:extLst>
          </p:cNvPr>
          <p:cNvPicPr>
            <a:picLocks noChangeAspect="1"/>
          </p:cNvPicPr>
          <p:nvPr/>
        </p:nvPicPr>
        <p:blipFill>
          <a:blip r:embed="rId7"/>
          <a:stretch>
            <a:fillRect/>
          </a:stretch>
        </p:blipFill>
        <p:spPr>
          <a:xfrm>
            <a:off x="6041970" y="1644923"/>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6894853" y="2171700"/>
            <a:ext cx="2514600" cy="2514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C8DF021-0619-4319-A241-AF857C392585}"/>
              </a:ext>
            </a:extLst>
          </p:cNvPr>
          <p:cNvPicPr>
            <a:picLocks noChangeAspect="1"/>
          </p:cNvPicPr>
          <p:nvPr/>
        </p:nvPicPr>
        <p:blipFill>
          <a:blip r:embed="rId7"/>
          <a:stretch>
            <a:fillRect/>
          </a:stretch>
        </p:blipFill>
        <p:spPr>
          <a:xfrm>
            <a:off x="6987878" y="4244714"/>
            <a:ext cx="526777" cy="526777"/>
          </a:xfrm>
          <a:prstGeom prst="rect">
            <a:avLst/>
          </a:prstGeom>
        </p:spPr>
      </p:pic>
      <p:pic>
        <p:nvPicPr>
          <p:cNvPr id="15" name="Picture 14">
            <a:extLst>
              <a:ext uri="{FF2B5EF4-FFF2-40B4-BE49-F238E27FC236}">
                <a16:creationId xmlns:a16="http://schemas.microsoft.com/office/drawing/2014/main" id="{2F7A9D06-EFDC-46DF-BCA9-C846271BBF30}"/>
              </a:ext>
            </a:extLst>
          </p:cNvPr>
          <p:cNvPicPr>
            <a:picLocks noChangeAspect="1"/>
          </p:cNvPicPr>
          <p:nvPr/>
        </p:nvPicPr>
        <p:blipFill>
          <a:blip r:embed="rId8"/>
          <a:stretch>
            <a:fillRect/>
          </a:stretch>
        </p:blipFill>
        <p:spPr>
          <a:xfrm>
            <a:off x="8399328" y="3079131"/>
            <a:ext cx="586674" cy="586674"/>
          </a:xfrm>
          <a:prstGeom prst="rect">
            <a:avLst/>
          </a:prstGeom>
        </p:spPr>
      </p:pic>
    </p:spTree>
    <p:custDataLst>
      <p:tags r:id="rId1"/>
    </p:custDataLst>
    <p:extLst>
      <p:ext uri="{BB962C8B-B14F-4D97-AF65-F5344CB8AC3E}">
        <p14:creationId xmlns:p14="http://schemas.microsoft.com/office/powerpoint/2010/main" val="220093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230832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2" name="Picture 11">
            <a:extLst>
              <a:ext uri="{FF2B5EF4-FFF2-40B4-BE49-F238E27FC236}">
                <a16:creationId xmlns:a16="http://schemas.microsoft.com/office/drawing/2014/main" id="{9840B733-4221-46A6-97CC-B3232920A22C}"/>
              </a:ext>
            </a:extLst>
          </p:cNvPr>
          <p:cNvPicPr>
            <a:picLocks noChangeAspect="1"/>
          </p:cNvPicPr>
          <p:nvPr/>
        </p:nvPicPr>
        <p:blipFill>
          <a:blip r:embed="rId7"/>
          <a:stretch>
            <a:fillRect/>
          </a:stretch>
        </p:blipFill>
        <p:spPr>
          <a:xfrm>
            <a:off x="6987878" y="4244714"/>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6323353" y="1600200"/>
            <a:ext cx="3657600" cy="3657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DF96DEB-6BFD-4C60-96A8-3FB00AD1B607}"/>
              </a:ext>
            </a:extLst>
          </p:cNvPr>
          <p:cNvPicPr>
            <a:picLocks noChangeAspect="1"/>
          </p:cNvPicPr>
          <p:nvPr/>
        </p:nvPicPr>
        <p:blipFill>
          <a:blip r:embed="rId7"/>
          <a:stretch>
            <a:fillRect/>
          </a:stretch>
        </p:blipFill>
        <p:spPr>
          <a:xfrm>
            <a:off x="6041970" y="1644923"/>
            <a:ext cx="526777" cy="526777"/>
          </a:xfrm>
          <a:prstGeom prst="rect">
            <a:avLst/>
          </a:prstGeom>
        </p:spPr>
      </p:pic>
      <p:pic>
        <p:nvPicPr>
          <p:cNvPr id="17" name="Picture 16">
            <a:extLst>
              <a:ext uri="{FF2B5EF4-FFF2-40B4-BE49-F238E27FC236}">
                <a16:creationId xmlns:a16="http://schemas.microsoft.com/office/drawing/2014/main" id="{1549D5A4-FFC7-443E-807B-48F7DB7A1058}"/>
              </a:ext>
            </a:extLst>
          </p:cNvPr>
          <p:cNvPicPr>
            <a:picLocks noChangeAspect="1"/>
          </p:cNvPicPr>
          <p:nvPr/>
        </p:nvPicPr>
        <p:blipFill>
          <a:blip r:embed="rId8"/>
          <a:stretch>
            <a:fillRect/>
          </a:stretch>
        </p:blipFill>
        <p:spPr>
          <a:xfrm>
            <a:off x="8399328" y="3192391"/>
            <a:ext cx="473413" cy="473413"/>
          </a:xfrm>
          <a:prstGeom prst="rect">
            <a:avLst/>
          </a:prstGeom>
        </p:spPr>
      </p:pic>
      <p:pic>
        <p:nvPicPr>
          <p:cNvPr id="18" name="Picture 17">
            <a:extLst>
              <a:ext uri="{FF2B5EF4-FFF2-40B4-BE49-F238E27FC236}">
                <a16:creationId xmlns:a16="http://schemas.microsoft.com/office/drawing/2014/main" id="{BBE413CF-B1EA-4D79-B043-70FF6BDF75E1}"/>
              </a:ext>
            </a:extLst>
          </p:cNvPr>
          <p:cNvPicPr>
            <a:picLocks noChangeAspect="1"/>
          </p:cNvPicPr>
          <p:nvPr/>
        </p:nvPicPr>
        <p:blipFill>
          <a:blip r:embed="rId8"/>
          <a:stretch>
            <a:fillRect/>
          </a:stretch>
        </p:blipFill>
        <p:spPr>
          <a:xfrm>
            <a:off x="7353013" y="4034198"/>
            <a:ext cx="323284" cy="323284"/>
          </a:xfrm>
          <a:prstGeom prst="rect">
            <a:avLst/>
          </a:prstGeom>
        </p:spPr>
      </p:pic>
    </p:spTree>
    <p:custDataLst>
      <p:tags r:id="rId1"/>
    </p:custDataLst>
    <p:extLst>
      <p:ext uri="{BB962C8B-B14F-4D97-AF65-F5344CB8AC3E}">
        <p14:creationId xmlns:p14="http://schemas.microsoft.com/office/powerpoint/2010/main" val="221804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2" name="Picture 11">
            <a:extLst>
              <a:ext uri="{FF2B5EF4-FFF2-40B4-BE49-F238E27FC236}">
                <a16:creationId xmlns:a16="http://schemas.microsoft.com/office/drawing/2014/main" id="{9840B733-4221-46A6-97CC-B3232920A22C}"/>
              </a:ext>
            </a:extLst>
          </p:cNvPr>
          <p:cNvPicPr>
            <a:picLocks noChangeAspect="1"/>
          </p:cNvPicPr>
          <p:nvPr/>
        </p:nvPicPr>
        <p:blipFill>
          <a:blip r:embed="rId7"/>
          <a:stretch>
            <a:fillRect/>
          </a:stretch>
        </p:blipFill>
        <p:spPr>
          <a:xfrm>
            <a:off x="6987878" y="4244714"/>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5456421" y="728644"/>
            <a:ext cx="5302866" cy="53064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DF96DEB-6BFD-4C60-96A8-3FB00AD1B607}"/>
              </a:ext>
            </a:extLst>
          </p:cNvPr>
          <p:cNvPicPr>
            <a:picLocks noChangeAspect="1"/>
          </p:cNvPicPr>
          <p:nvPr/>
        </p:nvPicPr>
        <p:blipFill>
          <a:blip r:embed="rId7"/>
          <a:stretch>
            <a:fillRect/>
          </a:stretch>
        </p:blipFill>
        <p:spPr>
          <a:xfrm>
            <a:off x="6041970" y="1644923"/>
            <a:ext cx="526777" cy="526777"/>
          </a:xfrm>
          <a:prstGeom prst="rect">
            <a:avLst/>
          </a:prstGeom>
        </p:spPr>
      </p:pic>
      <p:pic>
        <p:nvPicPr>
          <p:cNvPr id="16" name="Picture 15">
            <a:extLst>
              <a:ext uri="{FF2B5EF4-FFF2-40B4-BE49-F238E27FC236}">
                <a16:creationId xmlns:a16="http://schemas.microsoft.com/office/drawing/2014/main" id="{8B266D99-FEE0-4F25-AD40-A62143E5C201}"/>
              </a:ext>
            </a:extLst>
          </p:cNvPr>
          <p:cNvPicPr>
            <a:picLocks noChangeAspect="1"/>
          </p:cNvPicPr>
          <p:nvPr/>
        </p:nvPicPr>
        <p:blipFill>
          <a:blip r:embed="rId8"/>
          <a:stretch>
            <a:fillRect/>
          </a:stretch>
        </p:blipFill>
        <p:spPr>
          <a:xfrm>
            <a:off x="7353013" y="4034198"/>
            <a:ext cx="323284" cy="323284"/>
          </a:xfrm>
          <a:prstGeom prst="rect">
            <a:avLst/>
          </a:prstGeom>
        </p:spPr>
      </p:pic>
      <p:pic>
        <p:nvPicPr>
          <p:cNvPr id="17" name="Picture 16">
            <a:extLst>
              <a:ext uri="{FF2B5EF4-FFF2-40B4-BE49-F238E27FC236}">
                <a16:creationId xmlns:a16="http://schemas.microsoft.com/office/drawing/2014/main" id="{1549D5A4-FFC7-443E-807B-48F7DB7A1058}"/>
              </a:ext>
            </a:extLst>
          </p:cNvPr>
          <p:cNvPicPr>
            <a:picLocks noChangeAspect="1"/>
          </p:cNvPicPr>
          <p:nvPr/>
        </p:nvPicPr>
        <p:blipFill>
          <a:blip r:embed="rId8"/>
          <a:stretch>
            <a:fillRect/>
          </a:stretch>
        </p:blipFill>
        <p:spPr>
          <a:xfrm>
            <a:off x="8399328" y="3299615"/>
            <a:ext cx="366189" cy="366189"/>
          </a:xfrm>
          <a:prstGeom prst="rect">
            <a:avLst/>
          </a:prstGeom>
        </p:spPr>
      </p:pic>
      <p:pic>
        <p:nvPicPr>
          <p:cNvPr id="14" name="Picture 13">
            <a:extLst>
              <a:ext uri="{FF2B5EF4-FFF2-40B4-BE49-F238E27FC236}">
                <a16:creationId xmlns:a16="http://schemas.microsoft.com/office/drawing/2014/main" id="{DFEB7710-3592-4B54-BCF6-3B4521A5E77E}"/>
              </a:ext>
            </a:extLst>
          </p:cNvPr>
          <p:cNvPicPr>
            <a:picLocks noChangeAspect="1"/>
          </p:cNvPicPr>
          <p:nvPr/>
        </p:nvPicPr>
        <p:blipFill>
          <a:blip r:embed="rId8"/>
          <a:stretch>
            <a:fillRect/>
          </a:stretch>
        </p:blipFill>
        <p:spPr>
          <a:xfrm>
            <a:off x="6503770" y="2073657"/>
            <a:ext cx="324769" cy="324769"/>
          </a:xfrm>
          <a:prstGeom prst="rect">
            <a:avLst/>
          </a:prstGeom>
        </p:spPr>
      </p:pic>
      <p:pic>
        <p:nvPicPr>
          <p:cNvPr id="3" name="Graphic 2" descr="Help with solid fill">
            <a:extLst>
              <a:ext uri="{FF2B5EF4-FFF2-40B4-BE49-F238E27FC236}">
                <a16:creationId xmlns:a16="http://schemas.microsoft.com/office/drawing/2014/main" id="{D3FD8926-9112-4BA3-8D96-6A08BA0452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45481" y="203611"/>
            <a:ext cx="1050063" cy="1050063"/>
          </a:xfrm>
          <a:prstGeom prst="rect">
            <a:avLst/>
          </a:prstGeom>
        </p:spPr>
      </p:pic>
    </p:spTree>
    <p:custDataLst>
      <p:tags r:id="rId1"/>
    </p:custDataLst>
    <p:extLst>
      <p:ext uri="{BB962C8B-B14F-4D97-AF65-F5344CB8AC3E}">
        <p14:creationId xmlns:p14="http://schemas.microsoft.com/office/powerpoint/2010/main" val="371012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m:t>
                              </m:r>
                              <m:r>
                                <a:rPr lang="en-US" sz="2400" b="0" i="1" smtClean="0">
                                  <a:solidFill>
                                    <a:schemeClr val="tx1"/>
                                  </a:solidFill>
                                  <a:latin typeface="Cambria Math" panose="02040503050406030204" pitchFamily="18" charset="0"/>
                                  <a:cs typeface="Calibri Light" panose="020F0302020204030204" pitchFamily="34" charset="0"/>
                                </a:rPr>
                                <m:t>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383430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
        <p:nvSpPr>
          <p:cNvPr id="4" name="Rectangle: Rounded Corners 3">
            <a:extLst>
              <a:ext uri="{FF2B5EF4-FFF2-40B4-BE49-F238E27FC236}">
                <a16:creationId xmlns:a16="http://schemas.microsoft.com/office/drawing/2014/main" id="{16D15CCF-AE49-4317-A9EA-5128176920E5}"/>
              </a:ext>
            </a:extLst>
          </p:cNvPr>
          <p:cNvSpPr/>
          <p:nvPr/>
        </p:nvSpPr>
        <p:spPr>
          <a:xfrm>
            <a:off x="6942566" y="1065214"/>
            <a:ext cx="1227073" cy="51045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2325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
        <p:nvSpPr>
          <p:cNvPr id="5" name="Rectangle: Rounded Corners 4">
            <a:extLst>
              <a:ext uri="{FF2B5EF4-FFF2-40B4-BE49-F238E27FC236}">
                <a16:creationId xmlns:a16="http://schemas.microsoft.com/office/drawing/2014/main" id="{21AB4CF0-E847-4278-86AE-A7AFBABA9FD8}"/>
              </a:ext>
            </a:extLst>
          </p:cNvPr>
          <p:cNvSpPr/>
          <p:nvPr/>
        </p:nvSpPr>
        <p:spPr>
          <a:xfrm>
            <a:off x="4873924" y="1093304"/>
            <a:ext cx="507545" cy="51017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2392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2321148"/>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2321148"/>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214496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3811684"/>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𝐶𝑆</m:t>
                              </m:r>
                            </m:e>
                          </m:d>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num>
                        <m:den>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1</m:t>
                              </m:r>
                            </m:sub>
                          </m:sSub>
                        </m:den>
                      </m:f>
                    </m:oMath>
                  </m:oMathPara>
                </a14:m>
                <a:endParaRPr lang="en-US" sz="2400" dirty="0">
                  <a:solidFill>
                    <a:schemeClr val="tx1"/>
                  </a:solidFill>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3811684"/>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45369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5370060"/>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𝐶𝑆</m:t>
                              </m:r>
                            </m:e>
                          </m:d>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num>
                        <m:den>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1</m:t>
                              </m:r>
                            </m:sub>
                          </m:sSub>
                        </m:den>
                      </m:f>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nary>
                                <m:naryPr>
                                  <m:chr m:val="∑"/>
                                  <m:ctrlPr>
                                    <a:rPr lang="en-US" sz="2400" b="0" i="1" smtClean="0">
                                      <a:solidFill>
                                        <a:schemeClr val="tx1"/>
                                      </a:solidFill>
                                      <a:latin typeface="Cambria Math" panose="02040503050406030204" pitchFamily="18" charset="0"/>
                                      <a:cs typeface="Calibri Light" panose="020F0302020204030204" pitchFamily="34" charset="0"/>
                                    </a:rPr>
                                  </m:ctrlPr>
                                </m:naryPr>
                                <m:sub>
                                  <m:r>
                                    <m:rPr>
                                      <m:brk m:alnAt="23"/>
                                    </m:rPr>
                                    <a:rPr lang="en-US" sz="2400" b="0" i="1" smtClean="0">
                                      <a:solidFill>
                                        <a:schemeClr val="tx1"/>
                                      </a:solidFill>
                                      <a:latin typeface="Cambria Math" panose="02040503050406030204" pitchFamily="18" charset="0"/>
                                      <a:cs typeface="Calibri Light" panose="020F0302020204030204" pitchFamily="34" charset="0"/>
                                    </a:rPr>
                                    <m:t>𝑘</m:t>
                                  </m:r>
                                  <m:r>
                                    <a:rPr lang="en-US" sz="2400" b="0" i="1" smtClean="0">
                                      <a:solidFill>
                                        <a:schemeClr val="tx1"/>
                                      </a:solidFill>
                                      <a:latin typeface="Cambria Math" panose="02040503050406030204" pitchFamily="18" charset="0"/>
                                      <a:cs typeface="Calibri Light" panose="020F0302020204030204" pitchFamily="34" charset="0"/>
                                    </a:rPr>
                                    <m:t>=1</m:t>
                                  </m:r>
                                </m:sub>
                                <m:sup>
                                  <m:r>
                                    <a:rPr lang="en-US" sz="2400" b="0" i="1" smtClean="0">
                                      <a:solidFill>
                                        <a:schemeClr val="tx1"/>
                                      </a:solidFill>
                                      <a:latin typeface="Cambria Math" panose="02040503050406030204" pitchFamily="18" charset="0"/>
                                      <a:cs typeface="Calibri Light" panose="020F0302020204030204" pitchFamily="34" charset="0"/>
                                    </a:rPr>
                                    <m:t>𝐾</m:t>
                                  </m:r>
                                </m:sup>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exp</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𝑉</m:t>
                                                  </m:r>
                                                </m:e>
                                              </m:acc>
                                            </m:e>
                                            <m:sub>
                                              <m:r>
                                                <a:rPr lang="en-US" sz="2400" b="0" i="1" smtClean="0">
                                                  <a:solidFill>
                                                    <a:schemeClr val="tx1"/>
                                                  </a:solidFill>
                                                  <a:latin typeface="Cambria Math" panose="02040503050406030204" pitchFamily="18" charset="0"/>
                                                  <a:cs typeface="Calibri Light" panose="020F0302020204030204" pitchFamily="34" charset="0"/>
                                                </a:rPr>
                                                <m:t>𝑖𝑘𝑡</m:t>
                                              </m:r>
                                            </m:sub>
                                          </m:sSub>
                                        </m:e>
                                      </m:d>
                                    </m:e>
                                  </m:func>
                                </m:e>
                              </m:nary>
                            </m:e>
                          </m:d>
                        </m:e>
                      </m:func>
                    </m:oMath>
                  </m:oMathPara>
                </a14:m>
                <a:endParaRPr lang="en-US" sz="2400" b="1" dirty="0">
                  <a:solidFill>
                    <a:schemeClr val="tx1"/>
                  </a:solidFill>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5370060"/>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145889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132001" y="655820"/>
                <a:ext cx="6568602" cy="4486806"/>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tx1"/>
                    </a:solidFill>
                    <a:latin typeface="+mj-lt"/>
                    <a:cs typeface="Calibri Light" panose="020F0302020204030204" pitchFamily="34" charset="0"/>
                  </a:rPr>
                  <a:t>Lots of variation across space (zip codes)</a:t>
                </a:r>
              </a:p>
              <a:p>
                <a:pPr lvl="1"/>
                <a:endParaRPr lang="en-US" sz="2400" dirty="0">
                  <a:solidFill>
                    <a:schemeClr val="tx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Some of the largest estimates of consumer surplus are estimated to be further inland.</a:t>
                </a:r>
              </a:p>
              <a:p>
                <a:pPr marL="800100" lvl="1" indent="-342900">
                  <a:buFont typeface="Arial" panose="020B0604020202020204" pitchFamily="34" charset="0"/>
                  <a:buChar char="•"/>
                </a:pPr>
                <a:r>
                  <a:rPr lang="en-US" sz="2400" dirty="0">
                    <a:latin typeface="+mj-lt"/>
                    <a:cs typeface="Calibri Light" panose="020F0302020204030204" pitchFamily="34" charset="0"/>
                  </a:rPr>
                  <a:t>This suggests that a simple radius and hedonic approach would likely miss out on a lot of potential benefits </a:t>
                </a:r>
                <a:endParaRPr lang="en-US" sz="2400" dirty="0">
                  <a:solidFill>
                    <a:schemeClr val="tx1"/>
                  </a:solidFill>
                  <a:latin typeface="+mj-lt"/>
                  <a:cs typeface="Calibri Light" panose="020F0302020204030204" pitchFamily="34" charset="0"/>
                </a:endParaRPr>
              </a:p>
              <a:p>
                <a:pPr lvl="1"/>
                <a:endParaRPr lang="en-US" sz="2400" dirty="0">
                  <a:solidFill>
                    <a:schemeClr val="tx1"/>
                  </a:solidFill>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132001" y="655820"/>
                <a:ext cx="6568602" cy="4486806"/>
              </a:xfrm>
              <a:prstGeom prst="rect">
                <a:avLst/>
              </a:prstGeom>
              <a:blipFill>
                <a:blip r:embed="rId4"/>
                <a:stretch>
                  <a:fillRect/>
                </a:stretch>
              </a:blipFill>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93688D1E-0A1B-46A4-9EE8-E158E0B8F6D0}"/>
              </a:ext>
            </a:extLst>
          </p:cNvPr>
          <p:cNvPicPr>
            <a:picLocks noChangeAspect="1"/>
          </p:cNvPicPr>
          <p:nvPr/>
        </p:nvPicPr>
        <p:blipFill>
          <a:blip r:embed="rId5"/>
          <a:stretch>
            <a:fillRect/>
          </a:stretch>
        </p:blipFill>
        <p:spPr>
          <a:xfrm>
            <a:off x="7135319" y="0"/>
            <a:ext cx="4172262" cy="6331121"/>
          </a:xfrm>
          <a:prstGeom prst="rect">
            <a:avLst/>
          </a:prstGeom>
        </p:spPr>
      </p:pic>
    </p:spTree>
    <p:custDataLst>
      <p:tags r:id="rId1"/>
    </p:custDataLst>
    <p:extLst>
      <p:ext uri="{BB962C8B-B14F-4D97-AF65-F5344CB8AC3E}">
        <p14:creationId xmlns:p14="http://schemas.microsoft.com/office/powerpoint/2010/main" val="1968184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27DF8-AE5A-4A08-A46B-2437767CD02A}"/>
              </a:ext>
            </a:extLst>
          </p:cNvPr>
          <p:cNvPicPr>
            <a:picLocks noChangeAspect="1"/>
          </p:cNvPicPr>
          <p:nvPr/>
        </p:nvPicPr>
        <p:blipFill>
          <a:blip r:embed="rId4"/>
          <a:stretch>
            <a:fillRect/>
          </a:stretch>
        </p:blipFill>
        <p:spPr>
          <a:xfrm>
            <a:off x="392033" y="706684"/>
            <a:ext cx="11407933" cy="5668663"/>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D1CC702-FF6D-44C7-901A-7F7697642274}"/>
                  </a:ext>
                </a:extLst>
              </p:cNvPr>
              <p:cNvSpPr txBox="1"/>
              <p:nvPr/>
            </p:nvSpPr>
            <p:spPr>
              <a:xfrm>
                <a:off x="944816" y="194684"/>
                <a:ext cx="1030236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p>
            </p:txBody>
          </p:sp>
        </mc:Choice>
        <mc:Fallback>
          <p:sp>
            <p:nvSpPr>
              <p:cNvPr id="9" name="TextBox 8">
                <a:extLst>
                  <a:ext uri="{FF2B5EF4-FFF2-40B4-BE49-F238E27FC236}">
                    <a16:creationId xmlns:a16="http://schemas.microsoft.com/office/drawing/2014/main" id="{DD1CC702-FF6D-44C7-901A-7F7697642274}"/>
                  </a:ext>
                </a:extLst>
              </p:cNvPr>
              <p:cNvSpPr txBox="1">
                <a:spLocks noRot="1" noChangeAspect="1" noMove="1" noResize="1" noEditPoints="1" noAdjustHandles="1" noChangeArrowheads="1" noChangeShapeType="1" noTextEdit="1"/>
              </p:cNvSpPr>
              <p:nvPr/>
            </p:nvSpPr>
            <p:spPr>
              <a:xfrm>
                <a:off x="944816" y="194684"/>
                <a:ext cx="10302368" cy="51200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1232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3785652"/>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a:p>
            <a:pPr marL="1371600" lvl="2" indent="-457200">
              <a:buFont typeface="+mj-lt"/>
              <a:buAutoNum type="arabicPeriod"/>
            </a:pPr>
            <a:r>
              <a:rPr lang="en-US" sz="2400" dirty="0">
                <a:latin typeface="+mj-lt"/>
                <a:cs typeface="Calibri Light" panose="020F0302020204030204" pitchFamily="34" charset="0"/>
              </a:rPr>
              <a:t>In general, a good will possess more than one characteristic, and </a:t>
            </a:r>
            <a:r>
              <a:rPr lang="en-US" sz="2400" dirty="0">
                <a:solidFill>
                  <a:srgbClr val="FF0000"/>
                </a:solidFill>
                <a:latin typeface="+mj-lt"/>
                <a:cs typeface="Calibri Light" panose="020F0302020204030204" pitchFamily="34" charset="0"/>
              </a:rPr>
              <a:t>many characteristics will be shared by more than one good</a:t>
            </a:r>
            <a:r>
              <a:rPr lang="en-US" sz="2400" dirty="0">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spTree>
    <p:custDataLst>
      <p:tags r:id="rId1"/>
    </p:custDataLst>
    <p:extLst>
      <p:ext uri="{BB962C8B-B14F-4D97-AF65-F5344CB8AC3E}">
        <p14:creationId xmlns:p14="http://schemas.microsoft.com/office/powerpoint/2010/main" val="1787979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C71482-15FB-48AA-A823-516C99AF0652}"/>
              </a:ext>
            </a:extLst>
          </p:cNvPr>
          <p:cNvPicPr>
            <a:picLocks noChangeAspect="1"/>
          </p:cNvPicPr>
          <p:nvPr/>
        </p:nvPicPr>
        <p:blipFill>
          <a:blip r:embed="rId4"/>
          <a:stretch>
            <a:fillRect/>
          </a:stretch>
        </p:blipFill>
        <p:spPr>
          <a:xfrm>
            <a:off x="392033" y="706684"/>
            <a:ext cx="11407933" cy="5668663"/>
          </a:xfrm>
          <a:prstGeom prst="rect">
            <a:avLst/>
          </a:prstGeom>
        </p:spPr>
      </p:pic>
      <p:sp>
        <p:nvSpPr>
          <p:cNvPr id="7" name="Rectangle: Rounded Corners 6">
            <a:extLst>
              <a:ext uri="{FF2B5EF4-FFF2-40B4-BE49-F238E27FC236}">
                <a16:creationId xmlns:a16="http://schemas.microsoft.com/office/drawing/2014/main" id="{00EFC04C-9001-4A0C-A4C9-A1273BFEAAB7}"/>
              </a:ext>
            </a:extLst>
          </p:cNvPr>
          <p:cNvSpPr/>
          <p:nvPr/>
        </p:nvSpPr>
        <p:spPr>
          <a:xfrm>
            <a:off x="3509819" y="1903242"/>
            <a:ext cx="1043610"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A96959D-4840-4A11-8996-FDB85E57997C}"/>
              </a:ext>
            </a:extLst>
          </p:cNvPr>
          <p:cNvSpPr/>
          <p:nvPr/>
        </p:nvSpPr>
        <p:spPr>
          <a:xfrm>
            <a:off x="4906402" y="1903242"/>
            <a:ext cx="1043610"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D1CC702-FF6D-44C7-901A-7F7697642274}"/>
                  </a:ext>
                </a:extLst>
              </p:cNvPr>
              <p:cNvSpPr txBox="1"/>
              <p:nvPr/>
            </p:nvSpPr>
            <p:spPr>
              <a:xfrm>
                <a:off x="944816" y="194684"/>
                <a:ext cx="1030236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p>
            </p:txBody>
          </p:sp>
        </mc:Choice>
        <mc:Fallback>
          <p:sp>
            <p:nvSpPr>
              <p:cNvPr id="9" name="TextBox 8">
                <a:extLst>
                  <a:ext uri="{FF2B5EF4-FFF2-40B4-BE49-F238E27FC236}">
                    <a16:creationId xmlns:a16="http://schemas.microsoft.com/office/drawing/2014/main" id="{DD1CC702-FF6D-44C7-901A-7F7697642274}"/>
                  </a:ext>
                </a:extLst>
              </p:cNvPr>
              <p:cNvSpPr txBox="1">
                <a:spLocks noRot="1" noChangeAspect="1" noMove="1" noResize="1" noEditPoints="1" noAdjustHandles="1" noChangeArrowheads="1" noChangeShapeType="1" noTextEdit="1"/>
              </p:cNvSpPr>
              <p:nvPr/>
            </p:nvSpPr>
            <p:spPr>
              <a:xfrm>
                <a:off x="944816" y="194684"/>
                <a:ext cx="10302368" cy="51200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49269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latin typeface="+mj-lt"/>
              </a:rPr>
              <a:t>	“One caveat of our property transaction data is that we do not observe changes in property characteristics over time </a:t>
            </a:r>
            <a:r>
              <a:rPr lang="en-US" sz="2400" dirty="0">
                <a:solidFill>
                  <a:schemeClr val="bg1">
                    <a:lumMod val="75000"/>
                  </a:schemeClr>
                </a:solidFill>
                <a:latin typeface="+mj-lt"/>
              </a:rPr>
              <a:t>(except age, which we construct from the year each home was built). If the likelihood of renovation is correlated with either local water quality improvements or the recreational benefits of regional water quality improvements, this omission could bias our estimates (Billings, 2015). 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solidFill>
                <a:schemeClr val="bg1">
                  <a:lumMod val="75000"/>
                </a:schemeClr>
              </a:solidFill>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941825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solidFill>
                  <a:schemeClr val="bg1">
                    <a:lumMod val="75000"/>
                  </a:schemeClr>
                </a:solidFill>
                <a:latin typeface="+mj-lt"/>
              </a:rPr>
              <a:t>	“One caveat of our property transaction data is that we do not observe changes in property characteristics over time (except age, which we construct from the year each home was built). </a:t>
            </a:r>
            <a:r>
              <a:rPr lang="en-US" sz="2400" dirty="0">
                <a:latin typeface="+mj-lt"/>
              </a:rPr>
              <a:t>If the likelihood of renovation is correlated with either local water quality improvements or the recreational benefits of regional water quality improvements, this omission could bias our estimates (Billings, 2015). </a:t>
            </a:r>
            <a:r>
              <a:rPr lang="en-US" sz="2400" dirty="0">
                <a:solidFill>
                  <a:schemeClr val="bg1">
                    <a:lumMod val="75000"/>
                  </a:schemeClr>
                </a:solidFill>
                <a:latin typeface="+mj-lt"/>
              </a:rPr>
              <a:t>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solidFill>
                <a:schemeClr val="bg1">
                  <a:lumMod val="75000"/>
                </a:schemeClr>
              </a:solidFill>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399586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solidFill>
                  <a:schemeClr val="bg1">
                    <a:lumMod val="75000"/>
                  </a:schemeClr>
                </a:solidFill>
                <a:latin typeface="+mj-lt"/>
              </a:rPr>
              <a:t>	“One caveat of our property transaction data is that we do not observe changes in property characteristics over time (except age, which we construct from the year each home was built). If the likelihood of renovation is correlated with either local water quality improvements or the recreational benefits of regional water quality improvements, this omission could bias our estimates (Billings, 2015). </a:t>
            </a:r>
            <a:r>
              <a:rPr lang="en-US" sz="2400" dirty="0">
                <a:latin typeface="+mj-lt"/>
              </a:rPr>
              <a:t>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82369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Can people simply “vote with their feet”?</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They find evidence that using conventional methods could potentially understate 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7B32B74A-FB9E-4241-B6B6-B776BA85C60F}"/>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362736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110836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latin typeface="+mj-lt"/>
              </a:rPr>
              <a:t>Growing evidence indicates that neighborhoods affect human capital accumulation, raising concern that the exclusionary effects of housing discrimination could contribute to persistent inequality. </a:t>
            </a:r>
            <a:r>
              <a:rPr lang="en-US" sz="2400" dirty="0">
                <a:solidFill>
                  <a:schemeClr val="bg1">
                    <a:lumMod val="75000"/>
                  </a:schemeClr>
                </a:solidFill>
                <a:latin typeface="+mj-lt"/>
              </a:rPr>
              <a:t>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135672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a:t>
            </a:r>
            <a:r>
              <a:rPr lang="en-US" sz="2400" dirty="0">
                <a:latin typeface="+mj-lt"/>
              </a:rPr>
              <a:t>Using data from HUD's most recent Housing Discrimination Study and micro-level data on key attributes of neighborhoods in 28 US cities, we find strong evidence that discrimination constrains the neighborhood choices of minorities in a housing search. </a:t>
            </a:r>
            <a:r>
              <a:rPr lang="en-US" sz="2400" dirty="0">
                <a:solidFill>
                  <a:schemeClr val="bg1">
                    <a:lumMod val="75000"/>
                  </a:schemeClr>
                </a:solidFill>
                <a:latin typeface="+mj-lt"/>
              </a:rPr>
              <a:t>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553402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a:t>
            </a:r>
            <a:r>
              <a:rPr lang="en-US" sz="2400" dirty="0">
                <a:latin typeface="+mj-lt"/>
              </a:rPr>
              <a:t>Minority testers are significantly more likely to be steered towards neighborhoods with lower quality schools and neighborhood human capital, and higher rates of assault and pollution exposure. </a:t>
            </a:r>
            <a:r>
              <a:rPr lang="en-US" sz="2400" dirty="0">
                <a:solidFill>
                  <a:schemeClr val="bg1">
                    <a:lumMod val="75000"/>
                  </a:schemeClr>
                </a:solidFill>
                <a:latin typeface="+mj-lt"/>
              </a:rPr>
              <a:t>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55503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a:t>
            </a:r>
            <a:r>
              <a:rPr lang="en-US" sz="2400" dirty="0">
                <a:latin typeface="+mj-lt"/>
              </a:rPr>
              <a:t>Holding location preferences and income constant, discriminatory steering alone can explain a disproportionate number of minority households found in high poverty neighborhoods in the United States and could contribute to racial gaps in inter- generational income mobility. </a:t>
            </a:r>
            <a:r>
              <a:rPr lang="en-US" sz="2400" dirty="0">
                <a:solidFill>
                  <a:schemeClr val="bg1">
                    <a:lumMod val="75000"/>
                  </a:schemeClr>
                </a:solidFill>
                <a:latin typeface="+mj-lt"/>
              </a:rPr>
              <a:t>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166245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4893647"/>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a:p>
            <a:pPr marL="1371600" lvl="2" indent="-457200">
              <a:buFont typeface="+mj-lt"/>
              <a:buAutoNum type="arabicPeriod"/>
            </a:pPr>
            <a:r>
              <a:rPr lang="en-US" sz="2400" dirty="0">
                <a:latin typeface="+mj-lt"/>
                <a:cs typeface="Calibri Light" panose="020F0302020204030204" pitchFamily="34" charset="0"/>
              </a:rPr>
              <a:t>In general, a good will possess more than one characteristic, and </a:t>
            </a:r>
            <a:r>
              <a:rPr lang="en-US" sz="2400" dirty="0">
                <a:solidFill>
                  <a:srgbClr val="FF0000"/>
                </a:solidFill>
                <a:latin typeface="+mj-lt"/>
                <a:cs typeface="Calibri Light" panose="020F0302020204030204" pitchFamily="34" charset="0"/>
              </a:rPr>
              <a:t>many characteristics will be shared by more than one good</a:t>
            </a:r>
            <a:r>
              <a:rPr lang="en-US" sz="2400" dirty="0">
                <a:latin typeface="+mj-lt"/>
                <a:cs typeface="Calibri Light" panose="020F0302020204030204" pitchFamily="34" charset="0"/>
              </a:rPr>
              <a:t>.</a:t>
            </a:r>
          </a:p>
          <a:p>
            <a:pPr marL="1371600" lvl="2" indent="-457200">
              <a:buFont typeface="+mj-lt"/>
              <a:buAutoNum type="arabicPeriod"/>
            </a:pPr>
            <a:r>
              <a:rPr lang="en-US" sz="2400" dirty="0">
                <a:latin typeface="+mj-lt"/>
                <a:cs typeface="Calibri Light" panose="020F0302020204030204" pitchFamily="34" charset="0"/>
              </a:rPr>
              <a:t>Goods in combination may possess characteristics different from those pertaining to the goods separately.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pic>
        <p:nvPicPr>
          <p:cNvPr id="3" name="Picture 2">
            <a:extLst>
              <a:ext uri="{FF2B5EF4-FFF2-40B4-BE49-F238E27FC236}">
                <a16:creationId xmlns:a16="http://schemas.microsoft.com/office/drawing/2014/main" id="{39E64167-A5EB-4884-A0AB-2EA4D22BA55A}"/>
              </a:ext>
            </a:extLst>
          </p:cNvPr>
          <p:cNvPicPr>
            <a:picLocks noChangeAspect="1"/>
          </p:cNvPicPr>
          <p:nvPr/>
        </p:nvPicPr>
        <p:blipFill>
          <a:blip r:embed="rId4"/>
          <a:stretch>
            <a:fillRect/>
          </a:stretch>
        </p:blipFill>
        <p:spPr>
          <a:xfrm>
            <a:off x="6259838" y="775251"/>
            <a:ext cx="5657180" cy="5634121"/>
          </a:xfrm>
          <a:prstGeom prst="rect">
            <a:avLst/>
          </a:prstGeom>
        </p:spPr>
      </p:pic>
    </p:spTree>
    <p:custDataLst>
      <p:tags r:id="rId1"/>
    </p:custDataLst>
    <p:extLst>
      <p:ext uri="{BB962C8B-B14F-4D97-AF65-F5344CB8AC3E}">
        <p14:creationId xmlns:p14="http://schemas.microsoft.com/office/powerpoint/2010/main" val="1459427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a:t>
            </a:r>
            <a:r>
              <a:rPr lang="en-US" sz="2400" dirty="0">
                <a:latin typeface="+mj-lt"/>
              </a:rPr>
              <a:t>These results have important implications for the analysis of neighborhood effects and further establish discrimination as a mechanism underlying observed correlations between race and pollution exposures.</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35904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Stated Preferences and Hypothetical Markets: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hlinkClick r:id="rId4"/>
              </a:rPr>
              <a:t>Parthum and Ando (2020)</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I chose this paper not because it is one of mine, but because I think I did a better job than most at walking through the intuition of the approach and various assumptions along the way. </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September 26</a:t>
            </a:r>
            <a:r>
              <a:rPr lang="en-US" sz="2400" baseline="30000" dirty="0">
                <a:latin typeface="+mj-lt"/>
                <a:cs typeface="Calibri Light" panose="020F0302020204030204" pitchFamily="34" charset="0"/>
              </a:rPr>
              <a:t>th</a:t>
            </a:r>
          </a:p>
          <a:p>
            <a:pPr marL="1828800" lvl="3" indent="-457200">
              <a:buFont typeface="Arial" panose="020B0604020202020204" pitchFamily="34" charset="0"/>
              <a:buChar char="•"/>
            </a:pPr>
            <a:r>
              <a:rPr lang="en-US" sz="2400" dirty="0">
                <a:latin typeface="+mj-lt"/>
                <a:cs typeface="Calibri Light" panose="020F0302020204030204" pitchFamily="34" charset="0"/>
              </a:rPr>
              <a:t>Estimating the relationship between climate and the economy</a:t>
            </a:r>
          </a:p>
          <a:p>
            <a:pPr marL="1828800" lvl="3" indent="-457200">
              <a:buFont typeface="Arial" panose="020B0604020202020204" pitchFamily="34" charset="0"/>
              <a:buChar char="•"/>
            </a:pPr>
            <a:r>
              <a:rPr lang="en-US" sz="2400" dirty="0">
                <a:latin typeface="+mj-lt"/>
                <a:cs typeface="Calibri Light" panose="020F0302020204030204" pitchFamily="34" charset="0"/>
              </a:rPr>
              <a:t>We are going to hear about some of the work </a:t>
            </a:r>
            <a:r>
              <a:rPr lang="en-US" sz="2400" dirty="0" err="1">
                <a:latin typeface="+mj-lt"/>
                <a:cs typeface="Calibri Light" panose="020F0302020204030204" pitchFamily="34" charset="0"/>
              </a:rPr>
              <a:t>Yagmur</a:t>
            </a:r>
            <a:r>
              <a:rPr lang="en-US" sz="2400" dirty="0">
                <a:latin typeface="+mj-lt"/>
                <a:cs typeface="Calibri Light" panose="020F0302020204030204" pitchFamily="34" charset="0"/>
              </a:rPr>
              <a:t> (one of your amazing TA’s) is doing in this realm!  </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230832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spTree>
    <p:custDataLst>
      <p:tags r:id="rId1"/>
    </p:custDataLst>
    <p:extLst>
      <p:ext uri="{BB962C8B-B14F-4D97-AF65-F5344CB8AC3E}">
        <p14:creationId xmlns:p14="http://schemas.microsoft.com/office/powerpoint/2010/main" val="191947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3416320"/>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a:p>
            <a:pPr marL="914400" lvl="1" indent="-457200">
              <a:buFont typeface="+mj-lt"/>
              <a:buAutoNum type="arabicPeriod"/>
            </a:pPr>
            <a:r>
              <a:rPr lang="en-US" sz="2400" dirty="0">
                <a:latin typeface="+mj-lt"/>
                <a:cs typeface="Calibri Light" panose="020F0302020204030204" pitchFamily="34" charset="0"/>
              </a:rPr>
              <a:t>Observed prices, combined with the set of characteristics, define a set of implicit or “hedonic” prices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spTree>
    <p:custDataLst>
      <p:tags r:id="rId1"/>
    </p:custDataLst>
    <p:extLst>
      <p:ext uri="{BB962C8B-B14F-4D97-AF65-F5344CB8AC3E}">
        <p14:creationId xmlns:p14="http://schemas.microsoft.com/office/powerpoint/2010/main" val="87815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415498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a:p>
            <a:pPr marL="914400" lvl="1" indent="-457200">
              <a:buFont typeface="+mj-lt"/>
              <a:buAutoNum type="arabicPeriod"/>
            </a:pPr>
            <a:r>
              <a:rPr lang="en-US" sz="2400" dirty="0">
                <a:latin typeface="+mj-lt"/>
                <a:cs typeface="Calibri Light" panose="020F0302020204030204" pitchFamily="34" charset="0"/>
              </a:rPr>
              <a:t>Observed prices, combined with the set of characteristics, define a set of implicit or “hedonic” prices</a:t>
            </a:r>
          </a:p>
          <a:p>
            <a:pPr marL="914400" lvl="1" indent="-457200">
              <a:buFont typeface="+mj-lt"/>
              <a:buAutoNum type="arabicPeriod"/>
            </a:pPr>
            <a:r>
              <a:rPr lang="en-US" sz="2400" dirty="0">
                <a:latin typeface="+mj-lt"/>
                <a:cs typeface="Calibri Light" panose="020F0302020204030204" pitchFamily="34" charset="0"/>
              </a:rPr>
              <a:t>This theory guides both producers </a:t>
            </a:r>
            <a:r>
              <a:rPr lang="en-US" sz="2400" i="1" dirty="0">
                <a:latin typeface="+mj-lt"/>
                <a:cs typeface="Calibri Light" panose="020F0302020204030204" pitchFamily="34" charset="0"/>
              </a:rPr>
              <a:t>and </a:t>
            </a:r>
            <a:r>
              <a:rPr lang="en-US" sz="2400" dirty="0">
                <a:latin typeface="+mj-lt"/>
                <a:cs typeface="Calibri Light" panose="020F0302020204030204" pitchFamily="34" charset="0"/>
              </a:rPr>
              <a:t>consumers in </a:t>
            </a:r>
            <a:r>
              <a:rPr lang="en-US" sz="2400" dirty="0">
                <a:solidFill>
                  <a:srgbClr val="FF0000"/>
                </a:solidFill>
                <a:latin typeface="+mj-lt"/>
                <a:cs typeface="Calibri Light" panose="020F0302020204030204" pitchFamily="34" charset="0"/>
              </a:rPr>
              <a:t>characteristics space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pic>
        <p:nvPicPr>
          <p:cNvPr id="4" name="Picture 3">
            <a:extLst>
              <a:ext uri="{FF2B5EF4-FFF2-40B4-BE49-F238E27FC236}">
                <a16:creationId xmlns:a16="http://schemas.microsoft.com/office/drawing/2014/main" id="{ED4A08EF-D28A-409B-BEC8-0D258633EDA4}"/>
              </a:ext>
            </a:extLst>
          </p:cNvPr>
          <p:cNvPicPr>
            <a:picLocks noChangeAspect="1"/>
          </p:cNvPicPr>
          <p:nvPr/>
        </p:nvPicPr>
        <p:blipFill>
          <a:blip r:embed="rId4"/>
          <a:stretch>
            <a:fillRect/>
          </a:stretch>
        </p:blipFill>
        <p:spPr>
          <a:xfrm>
            <a:off x="6180324" y="1773589"/>
            <a:ext cx="5893077" cy="4164328"/>
          </a:xfrm>
          <a:prstGeom prst="rect">
            <a:avLst/>
          </a:prstGeom>
        </p:spPr>
      </p:pic>
    </p:spTree>
    <p:custDataLst>
      <p:tags r:id="rId1"/>
    </p:custDataLst>
    <p:extLst>
      <p:ext uri="{BB962C8B-B14F-4D97-AF65-F5344CB8AC3E}">
        <p14:creationId xmlns:p14="http://schemas.microsoft.com/office/powerpoint/2010/main" val="127600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852375" y="-288798"/>
            <a:ext cx="1048724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Aside: Level sets, utility, and attribute space</a:t>
            </a:r>
          </a:p>
        </p:txBody>
      </p:sp>
      <p:pic>
        <p:nvPicPr>
          <p:cNvPr id="1026" name="Picture 2" descr="Microeconomics: An Intuitive Approach with Calculus by Tom Nechyba - Ch 4">
            <a:extLst>
              <a:ext uri="{FF2B5EF4-FFF2-40B4-BE49-F238E27FC236}">
                <a16:creationId xmlns:a16="http://schemas.microsoft.com/office/drawing/2014/main" id="{4114C473-2DF5-43E9-9CC4-10A6A54FC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80" y="801289"/>
            <a:ext cx="5728723" cy="54945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3FB289F-D671-418F-AF04-4D4A0EECF9D2}"/>
              </a:ext>
            </a:extLst>
          </p:cNvPr>
          <p:cNvPicPr>
            <a:picLocks noChangeAspect="1"/>
          </p:cNvPicPr>
          <p:nvPr/>
        </p:nvPicPr>
        <p:blipFill>
          <a:blip r:embed="rId5"/>
          <a:stretch>
            <a:fillRect/>
          </a:stretch>
        </p:blipFill>
        <p:spPr>
          <a:xfrm>
            <a:off x="6110503" y="1756918"/>
            <a:ext cx="5814379" cy="3939345"/>
          </a:xfrm>
          <a:prstGeom prst="rect">
            <a:avLst/>
          </a:prstGeom>
        </p:spPr>
      </p:pic>
    </p:spTree>
    <p:custDataLst>
      <p:tags r:id="rId1"/>
    </p:custDataLst>
    <p:extLst>
      <p:ext uri="{BB962C8B-B14F-4D97-AF65-F5344CB8AC3E}">
        <p14:creationId xmlns:p14="http://schemas.microsoft.com/office/powerpoint/2010/main" val="357914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mc:Choice xmlns:a14="http://schemas.microsoft.com/office/drawing/2010/main"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1476872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22080</TotalTime>
  <Words>3015</Words>
  <Application>Microsoft Office PowerPoint</Application>
  <PresentationFormat>Widescreen</PresentationFormat>
  <Paragraphs>238</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645</cp:revision>
  <dcterms:created xsi:type="dcterms:W3CDTF">2018-08-24T16:58:07Z</dcterms:created>
  <dcterms:modified xsi:type="dcterms:W3CDTF">2022-09-14T19:14:21Z</dcterms:modified>
</cp:coreProperties>
</file>