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15" r:id="rId2"/>
    <p:sldId id="483" r:id="rId3"/>
    <p:sldId id="428" r:id="rId4"/>
    <p:sldId id="521" r:id="rId5"/>
    <p:sldId id="522" r:id="rId6"/>
    <p:sldId id="506" r:id="rId7"/>
    <p:sldId id="523" r:id="rId8"/>
    <p:sldId id="524" r:id="rId9"/>
    <p:sldId id="507" r:id="rId10"/>
    <p:sldId id="486" r:id="rId11"/>
    <p:sldId id="508" r:id="rId12"/>
    <p:sldId id="509" r:id="rId13"/>
    <p:sldId id="510" r:id="rId14"/>
    <p:sldId id="511" r:id="rId15"/>
    <p:sldId id="512" r:id="rId16"/>
    <p:sldId id="513" r:id="rId17"/>
    <p:sldId id="514" r:id="rId18"/>
    <p:sldId id="525" r:id="rId19"/>
    <p:sldId id="516" r:id="rId20"/>
    <p:sldId id="515" r:id="rId21"/>
    <p:sldId id="476" r:id="rId22"/>
    <p:sldId id="526" r:id="rId23"/>
    <p:sldId id="517" r:id="rId24"/>
    <p:sldId id="518" r:id="rId25"/>
    <p:sldId id="519" r:id="rId26"/>
    <p:sldId id="520" r:id="rId27"/>
    <p:sldId id="4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83"/>
            <p14:sldId id="428"/>
            <p14:sldId id="521"/>
            <p14:sldId id="522"/>
            <p14:sldId id="506"/>
            <p14:sldId id="523"/>
            <p14:sldId id="524"/>
            <p14:sldId id="507"/>
            <p14:sldId id="486"/>
            <p14:sldId id="508"/>
            <p14:sldId id="509"/>
            <p14:sldId id="510"/>
            <p14:sldId id="511"/>
            <p14:sldId id="512"/>
            <p14:sldId id="513"/>
            <p14:sldId id="514"/>
            <p14:sldId id="525"/>
            <p14:sldId id="516"/>
            <p14:sldId id="515"/>
            <p14:sldId id="476"/>
            <p14:sldId id="526"/>
            <p14:sldId id="517"/>
            <p14:sldId id="518"/>
            <p14:sldId id="519"/>
            <p14:sldId id="520"/>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7033"/>
    <a:srgbClr val="00B050"/>
    <a:srgbClr val="2E6187"/>
    <a:srgbClr val="DDDDDD"/>
    <a:srgbClr val="FF9900"/>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6" autoAdjust="0"/>
    <p:restoredTop sz="84129" autoAdjust="0"/>
  </p:normalViewPr>
  <p:slideViewPr>
    <p:cSldViewPr snapToGrid="0">
      <p:cViewPr varScale="1">
        <p:scale>
          <a:sx n="96" d="100"/>
          <a:sy n="96" d="100"/>
        </p:scale>
        <p:origin x="247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389B62FC-388E-4E1C-8375-7A4369289FAE}"/>
    <pc:docChg chg="undo redo custSel addSld delSld modSld sldOrd modMainMaster modSection">
      <pc:chgData name="Parthum, Bryan" userId="0944d42a-0297-47b7-847f-b5cd4d2f087f" providerId="ADAL" clId="{389B62FC-388E-4E1C-8375-7A4369289FAE}" dt="2022-09-07T19:57:35.609" v="11170" actId="6549"/>
      <pc:docMkLst>
        <pc:docMk/>
      </pc:docMkLst>
      <pc:sldChg chg="modSp mod">
        <pc:chgData name="Parthum, Bryan" userId="0944d42a-0297-47b7-847f-b5cd4d2f087f" providerId="ADAL" clId="{389B62FC-388E-4E1C-8375-7A4369289FAE}" dt="2022-09-07T02:07:21.413" v="1276"/>
        <pc:sldMkLst>
          <pc:docMk/>
          <pc:sldMk cId="2768470357" sldId="315"/>
        </pc:sldMkLst>
        <pc:spChg chg="mod">
          <ac:chgData name="Parthum, Bryan" userId="0944d42a-0297-47b7-847f-b5cd4d2f087f" providerId="ADAL" clId="{389B62FC-388E-4E1C-8375-7A4369289FAE}" dt="2022-09-07T02:07:21.413" v="1276"/>
          <ac:spMkLst>
            <pc:docMk/>
            <pc:sldMk cId="2768470357" sldId="315"/>
            <ac:spMk id="7" creationId="{00000000-0000-0000-0000-000000000000}"/>
          </ac:spMkLst>
        </pc:spChg>
      </pc:sldChg>
      <pc:sldChg chg="addSp delSp modSp add del mod ord">
        <pc:chgData name="Parthum, Bryan" userId="0944d42a-0297-47b7-847f-b5cd4d2f087f" providerId="ADAL" clId="{389B62FC-388E-4E1C-8375-7A4369289FAE}" dt="2022-09-07T14:47:47.431" v="4797" actId="1076"/>
        <pc:sldMkLst>
          <pc:docMk/>
          <pc:sldMk cId="3119519373" sldId="329"/>
        </pc:sldMkLst>
        <pc:spChg chg="add mod">
          <ac:chgData name="Parthum, Bryan" userId="0944d42a-0297-47b7-847f-b5cd4d2f087f" providerId="ADAL" clId="{389B62FC-388E-4E1C-8375-7A4369289FAE}" dt="2022-09-07T14:47:47.431" v="4797" actId="1076"/>
          <ac:spMkLst>
            <pc:docMk/>
            <pc:sldMk cId="3119519373" sldId="329"/>
            <ac:spMk id="6" creationId="{DC2EBD16-332C-49CF-9145-F26278F551B8}"/>
          </ac:spMkLst>
        </pc:spChg>
        <pc:spChg chg="mod">
          <ac:chgData name="Parthum, Bryan" userId="0944d42a-0297-47b7-847f-b5cd4d2f087f" providerId="ADAL" clId="{389B62FC-388E-4E1C-8375-7A4369289FAE}" dt="2022-09-07T13:42:27.315" v="3346" actId="14100"/>
          <ac:spMkLst>
            <pc:docMk/>
            <pc:sldMk cId="3119519373" sldId="329"/>
            <ac:spMk id="8" creationId="{363A6E82-AC88-40FF-8D05-2549474AF673}"/>
          </ac:spMkLst>
        </pc:spChg>
        <pc:spChg chg="mod">
          <ac:chgData name="Parthum, Bryan" userId="0944d42a-0297-47b7-847f-b5cd4d2f087f" providerId="ADAL" clId="{389B62FC-388E-4E1C-8375-7A4369289FAE}" dt="2022-09-07T02:24:44.366" v="1883" actId="1076"/>
          <ac:spMkLst>
            <pc:docMk/>
            <pc:sldMk cId="3119519373" sldId="329"/>
            <ac:spMk id="10" creationId="{9618D731-B42D-4F24-957F-613802B3C3BC}"/>
          </ac:spMkLst>
        </pc:spChg>
        <pc:picChg chg="del mod">
          <ac:chgData name="Parthum, Bryan" userId="0944d42a-0297-47b7-847f-b5cd4d2f087f" providerId="ADAL" clId="{389B62FC-388E-4E1C-8375-7A4369289FAE}" dt="2022-09-07T02:17:45.747" v="1681" actId="478"/>
          <ac:picMkLst>
            <pc:docMk/>
            <pc:sldMk cId="3119519373" sldId="329"/>
            <ac:picMk id="3" creationId="{325BE659-77C9-4A72-9FC1-04F44707B5BE}"/>
          </ac:picMkLst>
        </pc:picChg>
        <pc:picChg chg="mod">
          <ac:chgData name="Parthum, Bryan" userId="0944d42a-0297-47b7-847f-b5cd4d2f087f" providerId="ADAL" clId="{389B62FC-388E-4E1C-8375-7A4369289FAE}" dt="2022-09-07T02:24:39.320" v="1882" actId="1076"/>
          <ac:picMkLst>
            <pc:docMk/>
            <pc:sldMk cId="3119519373" sldId="329"/>
            <ac:picMk id="9" creationId="{7D4B0BB9-9122-41E3-B8AC-5EB6BF9B7568}"/>
          </ac:picMkLst>
        </pc:picChg>
      </pc:sldChg>
      <pc:sldChg chg="modSp mod">
        <pc:chgData name="Parthum, Bryan" userId="0944d42a-0297-47b7-847f-b5cd4d2f087f" providerId="ADAL" clId="{389B62FC-388E-4E1C-8375-7A4369289FAE}" dt="2022-09-07T13:55:00.297" v="3599" actId="20577"/>
        <pc:sldMkLst>
          <pc:docMk/>
          <pc:sldMk cId="2111565500" sldId="348"/>
        </pc:sldMkLst>
        <pc:spChg chg="mod">
          <ac:chgData name="Parthum, Bryan" userId="0944d42a-0297-47b7-847f-b5cd4d2f087f" providerId="ADAL" clId="{389B62FC-388E-4E1C-8375-7A4369289FAE}" dt="2022-09-07T13:55:00.297" v="3599" actId="20577"/>
          <ac:spMkLst>
            <pc:docMk/>
            <pc:sldMk cId="2111565500" sldId="348"/>
            <ac:spMk id="6" creationId="{00000000-0000-0000-0000-000000000000}"/>
          </ac:spMkLst>
        </pc:spChg>
        <pc:spChg chg="mod">
          <ac:chgData name="Parthum, Bryan" userId="0944d42a-0297-47b7-847f-b5cd4d2f087f" providerId="ADAL" clId="{389B62FC-388E-4E1C-8375-7A4369289FAE}" dt="2022-09-07T13:37:29.026" v="3341" actId="6549"/>
          <ac:spMkLst>
            <pc:docMk/>
            <pc:sldMk cId="2111565500" sldId="348"/>
            <ac:spMk id="8" creationId="{363A6E82-AC88-40FF-8D05-2549474AF673}"/>
          </ac:spMkLst>
        </pc:spChg>
      </pc:sldChg>
      <pc:sldChg chg="del">
        <pc:chgData name="Parthum, Bryan" userId="0944d42a-0297-47b7-847f-b5cd4d2f087f" providerId="ADAL" clId="{389B62FC-388E-4E1C-8375-7A4369289FAE}" dt="2022-09-06T14:26:37.224" v="0" actId="47"/>
        <pc:sldMkLst>
          <pc:docMk/>
          <pc:sldMk cId="1314667311" sldId="361"/>
        </pc:sldMkLst>
      </pc:sldChg>
      <pc:sldChg chg="del">
        <pc:chgData name="Parthum, Bryan" userId="0944d42a-0297-47b7-847f-b5cd4d2f087f" providerId="ADAL" clId="{389B62FC-388E-4E1C-8375-7A4369289FAE}" dt="2022-09-06T14:26:37.925" v="1" actId="47"/>
        <pc:sldMkLst>
          <pc:docMk/>
          <pc:sldMk cId="2062271143" sldId="362"/>
        </pc:sldMkLst>
      </pc:sldChg>
      <pc:sldChg chg="del">
        <pc:chgData name="Parthum, Bryan" userId="0944d42a-0297-47b7-847f-b5cd4d2f087f" providerId="ADAL" clId="{389B62FC-388E-4E1C-8375-7A4369289FAE}" dt="2022-09-06T14:28:02.129" v="279" actId="47"/>
        <pc:sldMkLst>
          <pc:docMk/>
          <pc:sldMk cId="3198281085" sldId="363"/>
        </pc:sldMkLst>
      </pc:sldChg>
      <pc:sldChg chg="del">
        <pc:chgData name="Parthum, Bryan" userId="0944d42a-0297-47b7-847f-b5cd4d2f087f" providerId="ADAL" clId="{389B62FC-388E-4E1C-8375-7A4369289FAE}" dt="2022-09-06T14:28:04.718" v="280" actId="47"/>
        <pc:sldMkLst>
          <pc:docMk/>
          <pc:sldMk cId="2956025657" sldId="364"/>
        </pc:sldMkLst>
      </pc:sldChg>
      <pc:sldChg chg="del">
        <pc:chgData name="Parthum, Bryan" userId="0944d42a-0297-47b7-847f-b5cd4d2f087f" providerId="ADAL" clId="{389B62FC-388E-4E1C-8375-7A4369289FAE}" dt="2022-09-06T14:28:05.373" v="281" actId="47"/>
        <pc:sldMkLst>
          <pc:docMk/>
          <pc:sldMk cId="903375275" sldId="365"/>
        </pc:sldMkLst>
      </pc:sldChg>
      <pc:sldChg chg="del">
        <pc:chgData name="Parthum, Bryan" userId="0944d42a-0297-47b7-847f-b5cd4d2f087f" providerId="ADAL" clId="{389B62FC-388E-4E1C-8375-7A4369289FAE}" dt="2022-09-06T14:28:13.474" v="283" actId="47"/>
        <pc:sldMkLst>
          <pc:docMk/>
          <pc:sldMk cId="4170528689" sldId="366"/>
        </pc:sldMkLst>
      </pc:sldChg>
      <pc:sldChg chg="del">
        <pc:chgData name="Parthum, Bryan" userId="0944d42a-0297-47b7-847f-b5cd4d2f087f" providerId="ADAL" clId="{389B62FC-388E-4E1C-8375-7A4369289FAE}" dt="2022-09-06T14:28:01.305" v="278" actId="47"/>
        <pc:sldMkLst>
          <pc:docMk/>
          <pc:sldMk cId="3688818749" sldId="367"/>
        </pc:sldMkLst>
      </pc:sldChg>
      <pc:sldChg chg="del">
        <pc:chgData name="Parthum, Bryan" userId="0944d42a-0297-47b7-847f-b5cd4d2f087f" providerId="ADAL" clId="{389B62FC-388E-4E1C-8375-7A4369289FAE}" dt="2022-09-06T14:28:00.389" v="277" actId="47"/>
        <pc:sldMkLst>
          <pc:docMk/>
          <pc:sldMk cId="177133863" sldId="368"/>
        </pc:sldMkLst>
      </pc:sldChg>
      <pc:sldChg chg="add del">
        <pc:chgData name="Parthum, Bryan" userId="0944d42a-0297-47b7-847f-b5cd4d2f087f" providerId="ADAL" clId="{389B62FC-388E-4E1C-8375-7A4369289FAE}" dt="2022-09-06T14:27:59.499" v="276" actId="47"/>
        <pc:sldMkLst>
          <pc:docMk/>
          <pc:sldMk cId="1599500337" sldId="369"/>
        </pc:sldMkLst>
      </pc:sldChg>
      <pc:sldChg chg="del">
        <pc:chgData name="Parthum, Bryan" userId="0944d42a-0297-47b7-847f-b5cd4d2f087f" providerId="ADAL" clId="{389B62FC-388E-4E1C-8375-7A4369289FAE}" dt="2022-09-06T14:28:06.090" v="282" actId="47"/>
        <pc:sldMkLst>
          <pc:docMk/>
          <pc:sldMk cId="1755617470" sldId="370"/>
        </pc:sldMkLst>
      </pc:sldChg>
      <pc:sldChg chg="del">
        <pc:chgData name="Parthum, Bryan" userId="0944d42a-0297-47b7-847f-b5cd4d2f087f" providerId="ADAL" clId="{389B62FC-388E-4E1C-8375-7A4369289FAE}" dt="2022-09-06T14:28:13.474" v="283" actId="47"/>
        <pc:sldMkLst>
          <pc:docMk/>
          <pc:sldMk cId="150511416" sldId="371"/>
        </pc:sldMkLst>
      </pc:sldChg>
      <pc:sldChg chg="del">
        <pc:chgData name="Parthum, Bryan" userId="0944d42a-0297-47b7-847f-b5cd4d2f087f" providerId="ADAL" clId="{389B62FC-388E-4E1C-8375-7A4369289FAE}" dt="2022-09-06T14:28:13.474" v="283" actId="47"/>
        <pc:sldMkLst>
          <pc:docMk/>
          <pc:sldMk cId="3396756116" sldId="372"/>
        </pc:sldMkLst>
      </pc:sldChg>
      <pc:sldChg chg="del">
        <pc:chgData name="Parthum, Bryan" userId="0944d42a-0297-47b7-847f-b5cd4d2f087f" providerId="ADAL" clId="{389B62FC-388E-4E1C-8375-7A4369289FAE}" dt="2022-09-06T14:28:13.474" v="283" actId="47"/>
        <pc:sldMkLst>
          <pc:docMk/>
          <pc:sldMk cId="4289398714" sldId="373"/>
        </pc:sldMkLst>
      </pc:sldChg>
      <pc:sldChg chg="del">
        <pc:chgData name="Parthum, Bryan" userId="0944d42a-0297-47b7-847f-b5cd4d2f087f" providerId="ADAL" clId="{389B62FC-388E-4E1C-8375-7A4369289FAE}" dt="2022-09-06T14:28:13.474" v="283" actId="47"/>
        <pc:sldMkLst>
          <pc:docMk/>
          <pc:sldMk cId="718519468" sldId="375"/>
        </pc:sldMkLst>
      </pc:sldChg>
      <pc:sldChg chg="del">
        <pc:chgData name="Parthum, Bryan" userId="0944d42a-0297-47b7-847f-b5cd4d2f087f" providerId="ADAL" clId="{389B62FC-388E-4E1C-8375-7A4369289FAE}" dt="2022-09-06T14:28:13.474" v="283" actId="47"/>
        <pc:sldMkLst>
          <pc:docMk/>
          <pc:sldMk cId="1782488575" sldId="376"/>
        </pc:sldMkLst>
      </pc:sldChg>
      <pc:sldChg chg="del">
        <pc:chgData name="Parthum, Bryan" userId="0944d42a-0297-47b7-847f-b5cd4d2f087f" providerId="ADAL" clId="{389B62FC-388E-4E1C-8375-7A4369289FAE}" dt="2022-09-06T14:28:13.474" v="283" actId="47"/>
        <pc:sldMkLst>
          <pc:docMk/>
          <pc:sldMk cId="2567786901" sldId="377"/>
        </pc:sldMkLst>
      </pc:sldChg>
      <pc:sldChg chg="del">
        <pc:chgData name="Parthum, Bryan" userId="0944d42a-0297-47b7-847f-b5cd4d2f087f" providerId="ADAL" clId="{389B62FC-388E-4E1C-8375-7A4369289FAE}" dt="2022-09-06T14:28:13.474" v="283" actId="47"/>
        <pc:sldMkLst>
          <pc:docMk/>
          <pc:sldMk cId="620093926" sldId="378"/>
        </pc:sldMkLst>
      </pc:sldChg>
      <pc:sldChg chg="del">
        <pc:chgData name="Parthum, Bryan" userId="0944d42a-0297-47b7-847f-b5cd4d2f087f" providerId="ADAL" clId="{389B62FC-388E-4E1C-8375-7A4369289FAE}" dt="2022-09-06T14:28:13.474" v="283" actId="47"/>
        <pc:sldMkLst>
          <pc:docMk/>
          <pc:sldMk cId="107512449" sldId="379"/>
        </pc:sldMkLst>
      </pc:sldChg>
      <pc:sldChg chg="del">
        <pc:chgData name="Parthum, Bryan" userId="0944d42a-0297-47b7-847f-b5cd4d2f087f" providerId="ADAL" clId="{389B62FC-388E-4E1C-8375-7A4369289FAE}" dt="2022-09-06T14:28:13.474" v="283" actId="47"/>
        <pc:sldMkLst>
          <pc:docMk/>
          <pc:sldMk cId="1067057254" sldId="380"/>
        </pc:sldMkLst>
      </pc:sldChg>
      <pc:sldChg chg="del">
        <pc:chgData name="Parthum, Bryan" userId="0944d42a-0297-47b7-847f-b5cd4d2f087f" providerId="ADAL" clId="{389B62FC-388E-4E1C-8375-7A4369289FAE}" dt="2022-09-06T14:28:13.474" v="283" actId="47"/>
        <pc:sldMkLst>
          <pc:docMk/>
          <pc:sldMk cId="4051151722" sldId="381"/>
        </pc:sldMkLst>
      </pc:sldChg>
      <pc:sldChg chg="del">
        <pc:chgData name="Parthum, Bryan" userId="0944d42a-0297-47b7-847f-b5cd4d2f087f" providerId="ADAL" clId="{389B62FC-388E-4E1C-8375-7A4369289FAE}" dt="2022-09-06T14:28:13.474" v="283" actId="47"/>
        <pc:sldMkLst>
          <pc:docMk/>
          <pc:sldMk cId="1824837615" sldId="382"/>
        </pc:sldMkLst>
      </pc:sldChg>
      <pc:sldChg chg="del">
        <pc:chgData name="Parthum, Bryan" userId="0944d42a-0297-47b7-847f-b5cd4d2f087f" providerId="ADAL" clId="{389B62FC-388E-4E1C-8375-7A4369289FAE}" dt="2022-09-06T14:28:13.474" v="283" actId="47"/>
        <pc:sldMkLst>
          <pc:docMk/>
          <pc:sldMk cId="2440472948" sldId="383"/>
        </pc:sldMkLst>
      </pc:sldChg>
      <pc:sldChg chg="del">
        <pc:chgData name="Parthum, Bryan" userId="0944d42a-0297-47b7-847f-b5cd4d2f087f" providerId="ADAL" clId="{389B62FC-388E-4E1C-8375-7A4369289FAE}" dt="2022-09-06T14:28:13.474" v="283" actId="47"/>
        <pc:sldMkLst>
          <pc:docMk/>
          <pc:sldMk cId="1909501492" sldId="384"/>
        </pc:sldMkLst>
      </pc:sldChg>
      <pc:sldChg chg="del">
        <pc:chgData name="Parthum, Bryan" userId="0944d42a-0297-47b7-847f-b5cd4d2f087f" providerId="ADAL" clId="{389B62FC-388E-4E1C-8375-7A4369289FAE}" dt="2022-09-06T14:28:13.474" v="283" actId="47"/>
        <pc:sldMkLst>
          <pc:docMk/>
          <pc:sldMk cId="3320926832" sldId="385"/>
        </pc:sldMkLst>
      </pc:sldChg>
      <pc:sldChg chg="del">
        <pc:chgData name="Parthum, Bryan" userId="0944d42a-0297-47b7-847f-b5cd4d2f087f" providerId="ADAL" clId="{389B62FC-388E-4E1C-8375-7A4369289FAE}" dt="2022-09-06T14:28:13.474" v="283" actId="47"/>
        <pc:sldMkLst>
          <pc:docMk/>
          <pc:sldMk cId="1321138336" sldId="386"/>
        </pc:sldMkLst>
      </pc:sldChg>
      <pc:sldChg chg="del">
        <pc:chgData name="Parthum, Bryan" userId="0944d42a-0297-47b7-847f-b5cd4d2f087f" providerId="ADAL" clId="{389B62FC-388E-4E1C-8375-7A4369289FAE}" dt="2022-09-06T14:28:13.474" v="283" actId="47"/>
        <pc:sldMkLst>
          <pc:docMk/>
          <pc:sldMk cId="4016966488" sldId="387"/>
        </pc:sldMkLst>
      </pc:sldChg>
      <pc:sldChg chg="del">
        <pc:chgData name="Parthum, Bryan" userId="0944d42a-0297-47b7-847f-b5cd4d2f087f" providerId="ADAL" clId="{389B62FC-388E-4E1C-8375-7A4369289FAE}" dt="2022-09-06T14:28:13.474" v="283" actId="47"/>
        <pc:sldMkLst>
          <pc:docMk/>
          <pc:sldMk cId="2728303465" sldId="388"/>
        </pc:sldMkLst>
      </pc:sldChg>
      <pc:sldChg chg="del">
        <pc:chgData name="Parthum, Bryan" userId="0944d42a-0297-47b7-847f-b5cd4d2f087f" providerId="ADAL" clId="{389B62FC-388E-4E1C-8375-7A4369289FAE}" dt="2022-09-06T14:28:13.474" v="283" actId="47"/>
        <pc:sldMkLst>
          <pc:docMk/>
          <pc:sldMk cId="1372740948" sldId="389"/>
        </pc:sldMkLst>
      </pc:sldChg>
      <pc:sldChg chg="del">
        <pc:chgData name="Parthum, Bryan" userId="0944d42a-0297-47b7-847f-b5cd4d2f087f" providerId="ADAL" clId="{389B62FC-388E-4E1C-8375-7A4369289FAE}" dt="2022-09-06T14:28:13.474" v="283" actId="47"/>
        <pc:sldMkLst>
          <pc:docMk/>
          <pc:sldMk cId="1980754250" sldId="390"/>
        </pc:sldMkLst>
      </pc:sldChg>
      <pc:sldChg chg="del">
        <pc:chgData name="Parthum, Bryan" userId="0944d42a-0297-47b7-847f-b5cd4d2f087f" providerId="ADAL" clId="{389B62FC-388E-4E1C-8375-7A4369289FAE}" dt="2022-09-06T14:28:13.474" v="283" actId="47"/>
        <pc:sldMkLst>
          <pc:docMk/>
          <pc:sldMk cId="3141993563" sldId="391"/>
        </pc:sldMkLst>
      </pc:sldChg>
      <pc:sldChg chg="del">
        <pc:chgData name="Parthum, Bryan" userId="0944d42a-0297-47b7-847f-b5cd4d2f087f" providerId="ADAL" clId="{389B62FC-388E-4E1C-8375-7A4369289FAE}" dt="2022-09-06T14:28:13.474" v="283" actId="47"/>
        <pc:sldMkLst>
          <pc:docMk/>
          <pc:sldMk cId="1443732176" sldId="392"/>
        </pc:sldMkLst>
      </pc:sldChg>
      <pc:sldChg chg="del">
        <pc:chgData name="Parthum, Bryan" userId="0944d42a-0297-47b7-847f-b5cd4d2f087f" providerId="ADAL" clId="{389B62FC-388E-4E1C-8375-7A4369289FAE}" dt="2022-09-06T14:28:13.474" v="283" actId="47"/>
        <pc:sldMkLst>
          <pc:docMk/>
          <pc:sldMk cId="3582746829" sldId="393"/>
        </pc:sldMkLst>
      </pc:sldChg>
      <pc:sldChg chg="del">
        <pc:chgData name="Parthum, Bryan" userId="0944d42a-0297-47b7-847f-b5cd4d2f087f" providerId="ADAL" clId="{389B62FC-388E-4E1C-8375-7A4369289FAE}" dt="2022-09-06T14:28:13.474" v="283" actId="47"/>
        <pc:sldMkLst>
          <pc:docMk/>
          <pc:sldMk cId="1239547513" sldId="394"/>
        </pc:sldMkLst>
      </pc:sldChg>
      <pc:sldChg chg="del">
        <pc:chgData name="Parthum, Bryan" userId="0944d42a-0297-47b7-847f-b5cd4d2f087f" providerId="ADAL" clId="{389B62FC-388E-4E1C-8375-7A4369289FAE}" dt="2022-09-06T14:28:13.474" v="283" actId="47"/>
        <pc:sldMkLst>
          <pc:docMk/>
          <pc:sldMk cId="4178883896" sldId="395"/>
        </pc:sldMkLst>
      </pc:sldChg>
      <pc:sldChg chg="del">
        <pc:chgData name="Parthum, Bryan" userId="0944d42a-0297-47b7-847f-b5cd4d2f087f" providerId="ADAL" clId="{389B62FC-388E-4E1C-8375-7A4369289FAE}" dt="2022-09-06T14:28:13.474" v="283" actId="47"/>
        <pc:sldMkLst>
          <pc:docMk/>
          <pc:sldMk cId="3142450274" sldId="396"/>
        </pc:sldMkLst>
      </pc:sldChg>
      <pc:sldChg chg="del">
        <pc:chgData name="Parthum, Bryan" userId="0944d42a-0297-47b7-847f-b5cd4d2f087f" providerId="ADAL" clId="{389B62FC-388E-4E1C-8375-7A4369289FAE}" dt="2022-09-06T14:28:13.474" v="283" actId="47"/>
        <pc:sldMkLst>
          <pc:docMk/>
          <pc:sldMk cId="1681459682" sldId="397"/>
        </pc:sldMkLst>
      </pc:sldChg>
      <pc:sldChg chg="del">
        <pc:chgData name="Parthum, Bryan" userId="0944d42a-0297-47b7-847f-b5cd4d2f087f" providerId="ADAL" clId="{389B62FC-388E-4E1C-8375-7A4369289FAE}" dt="2022-09-06T14:28:13.474" v="283" actId="47"/>
        <pc:sldMkLst>
          <pc:docMk/>
          <pc:sldMk cId="3251851924" sldId="398"/>
        </pc:sldMkLst>
      </pc:sldChg>
      <pc:sldChg chg="del">
        <pc:chgData name="Parthum, Bryan" userId="0944d42a-0297-47b7-847f-b5cd4d2f087f" providerId="ADAL" clId="{389B62FC-388E-4E1C-8375-7A4369289FAE}" dt="2022-09-06T14:28:13.474" v="283" actId="47"/>
        <pc:sldMkLst>
          <pc:docMk/>
          <pc:sldMk cId="4204658775" sldId="399"/>
        </pc:sldMkLst>
      </pc:sldChg>
      <pc:sldChg chg="modSp mod">
        <pc:chgData name="Parthum, Bryan" userId="0944d42a-0297-47b7-847f-b5cd4d2f087f" providerId="ADAL" clId="{389B62FC-388E-4E1C-8375-7A4369289FAE}" dt="2022-09-07T16:16:27.183" v="7794" actId="2711"/>
        <pc:sldMkLst>
          <pc:docMk/>
          <pc:sldMk cId="551665083" sldId="400"/>
        </pc:sldMkLst>
        <pc:spChg chg="mod">
          <ac:chgData name="Parthum, Bryan" userId="0944d42a-0297-47b7-847f-b5cd4d2f087f" providerId="ADAL" clId="{389B62FC-388E-4E1C-8375-7A4369289FAE}" dt="2022-09-07T16:16:19.413" v="7793" actId="2711"/>
          <ac:spMkLst>
            <pc:docMk/>
            <pc:sldMk cId="551665083" sldId="400"/>
            <ac:spMk id="2" creationId="{C41BE140-AF44-4A0D-B0B8-E10E91DA10F2}"/>
          </ac:spMkLst>
        </pc:spChg>
        <pc:spChg chg="mod">
          <ac:chgData name="Parthum, Bryan" userId="0944d42a-0297-47b7-847f-b5cd4d2f087f" providerId="ADAL" clId="{389B62FC-388E-4E1C-8375-7A4369289FAE}" dt="2022-09-07T16:16:27.183" v="7794" actId="2711"/>
          <ac:spMkLst>
            <pc:docMk/>
            <pc:sldMk cId="551665083" sldId="400"/>
            <ac:spMk id="3" creationId="{5E35D933-1EB6-4E26-B8AF-77E161482E4F}"/>
          </ac:spMkLst>
        </pc:spChg>
      </pc:sldChg>
      <pc:sldChg chg="add del">
        <pc:chgData name="Parthum, Bryan" userId="0944d42a-0297-47b7-847f-b5cd4d2f087f" providerId="ADAL" clId="{389B62FC-388E-4E1C-8375-7A4369289FAE}" dt="2022-09-07T16:15:35.560" v="7789" actId="2696"/>
        <pc:sldMkLst>
          <pc:docMk/>
          <pc:sldMk cId="2905991359" sldId="401"/>
        </pc:sldMkLst>
      </pc:sldChg>
      <pc:sldChg chg="addSp delSp modSp add mod">
        <pc:chgData name="Parthum, Bryan" userId="0944d42a-0297-47b7-847f-b5cd4d2f087f" providerId="ADAL" clId="{389B62FC-388E-4E1C-8375-7A4369289FAE}" dt="2022-09-07T14:48:26.999" v="4802" actId="5793"/>
        <pc:sldMkLst>
          <pc:docMk/>
          <pc:sldMk cId="1364495984" sldId="402"/>
        </pc:sldMkLst>
        <pc:spChg chg="add mod">
          <ac:chgData name="Parthum, Bryan" userId="0944d42a-0297-47b7-847f-b5cd4d2f087f" providerId="ADAL" clId="{389B62FC-388E-4E1C-8375-7A4369289FAE}" dt="2022-09-07T14:48:26.999" v="4802" actId="5793"/>
          <ac:spMkLst>
            <pc:docMk/>
            <pc:sldMk cId="1364495984" sldId="402"/>
            <ac:spMk id="4" creationId="{8E5BF3FD-70F5-477B-BD12-44ECCE174087}"/>
          </ac:spMkLst>
        </pc:spChg>
        <pc:spChg chg="del">
          <ac:chgData name="Parthum, Bryan" userId="0944d42a-0297-47b7-847f-b5cd4d2f087f" providerId="ADAL" clId="{389B62FC-388E-4E1C-8375-7A4369289FAE}" dt="2022-09-07T02:07:47.171" v="1278" actId="478"/>
          <ac:spMkLst>
            <pc:docMk/>
            <pc:sldMk cId="1364495984" sldId="402"/>
            <ac:spMk id="6" creationId="{00000000-0000-0000-0000-000000000000}"/>
          </ac:spMkLst>
        </pc:spChg>
        <pc:spChg chg="mod">
          <ac:chgData name="Parthum, Bryan" userId="0944d42a-0297-47b7-847f-b5cd4d2f087f" providerId="ADAL" clId="{389B62FC-388E-4E1C-8375-7A4369289FAE}" dt="2022-09-07T13:46:56.512" v="3364" actId="27636"/>
          <ac:spMkLst>
            <pc:docMk/>
            <pc:sldMk cId="1364495984" sldId="402"/>
            <ac:spMk id="8" creationId="{363A6E82-AC88-40FF-8D05-2549474AF673}"/>
          </ac:spMkLst>
        </pc:spChg>
      </pc:sldChg>
      <pc:sldChg chg="addSp delSp modSp add mod">
        <pc:chgData name="Parthum, Bryan" userId="0944d42a-0297-47b7-847f-b5cd4d2f087f" providerId="ADAL" clId="{389B62FC-388E-4E1C-8375-7A4369289FAE}" dt="2022-09-07T13:58:25.982" v="3869" actId="20577"/>
        <pc:sldMkLst>
          <pc:docMk/>
          <pc:sldMk cId="585161373" sldId="403"/>
        </pc:sldMkLst>
        <pc:spChg chg="add mod">
          <ac:chgData name="Parthum, Bryan" userId="0944d42a-0297-47b7-847f-b5cd4d2f087f" providerId="ADAL" clId="{389B62FC-388E-4E1C-8375-7A4369289FAE}" dt="2022-09-07T13:58:25.982" v="3869" actId="20577"/>
          <ac:spMkLst>
            <pc:docMk/>
            <pc:sldMk cId="585161373" sldId="403"/>
            <ac:spMk id="4" creationId="{BE2A8C41-1767-44DA-9458-B5F30A5AF789}"/>
          </ac:spMkLst>
        </pc:spChg>
        <pc:spChg chg="del mod">
          <ac:chgData name="Parthum, Bryan" userId="0944d42a-0297-47b7-847f-b5cd4d2f087f" providerId="ADAL" clId="{389B62FC-388E-4E1C-8375-7A4369289FAE}" dt="2022-09-07T13:58:12.340" v="3862" actId="478"/>
          <ac:spMkLst>
            <pc:docMk/>
            <pc:sldMk cId="585161373" sldId="403"/>
            <ac:spMk id="6" creationId="{00000000-0000-0000-0000-000000000000}"/>
          </ac:spMkLst>
        </pc:spChg>
        <pc:spChg chg="mod">
          <ac:chgData name="Parthum, Bryan" userId="0944d42a-0297-47b7-847f-b5cd4d2f087f" providerId="ADAL" clId="{389B62FC-388E-4E1C-8375-7A4369289FAE}" dt="2022-09-07T13:55:46.290" v="3630" actId="1076"/>
          <ac:spMkLst>
            <pc:docMk/>
            <pc:sldMk cId="585161373" sldId="403"/>
            <ac:spMk id="8" creationId="{363A6E82-AC88-40FF-8D05-2549474AF673}"/>
          </ac:spMkLst>
        </pc:spChg>
      </pc:sldChg>
      <pc:sldChg chg="addSp delSp modSp add del mod">
        <pc:chgData name="Parthum, Bryan" userId="0944d42a-0297-47b7-847f-b5cd4d2f087f" providerId="ADAL" clId="{389B62FC-388E-4E1C-8375-7A4369289FAE}" dt="2022-09-07T14:49:13.346" v="4809" actId="20577"/>
        <pc:sldMkLst>
          <pc:docMk/>
          <pc:sldMk cId="1774999031" sldId="404"/>
        </pc:sldMkLst>
        <pc:spChg chg="add mod">
          <ac:chgData name="Parthum, Bryan" userId="0944d42a-0297-47b7-847f-b5cd4d2f087f" providerId="ADAL" clId="{389B62FC-388E-4E1C-8375-7A4369289FAE}" dt="2022-09-07T13:55:59.735" v="3632"/>
          <ac:spMkLst>
            <pc:docMk/>
            <pc:sldMk cId="1774999031" sldId="404"/>
            <ac:spMk id="4" creationId="{C1C3A958-9C3A-493B-B52E-D3D9F3A4E041}"/>
          </ac:spMkLst>
        </pc:spChg>
        <pc:spChg chg="mod">
          <ac:chgData name="Parthum, Bryan" userId="0944d42a-0297-47b7-847f-b5cd4d2f087f" providerId="ADAL" clId="{389B62FC-388E-4E1C-8375-7A4369289FAE}" dt="2022-09-07T14:49:13.346" v="4809" actId="20577"/>
          <ac:spMkLst>
            <pc:docMk/>
            <pc:sldMk cId="1774999031" sldId="404"/>
            <ac:spMk id="6" creationId="{00000000-0000-0000-0000-000000000000}"/>
          </ac:spMkLst>
        </pc:spChg>
        <pc:spChg chg="del">
          <ac:chgData name="Parthum, Bryan" userId="0944d42a-0297-47b7-847f-b5cd4d2f087f" providerId="ADAL" clId="{389B62FC-388E-4E1C-8375-7A4369289FAE}" dt="2022-09-07T13:55:59.461" v="3631" actId="478"/>
          <ac:spMkLst>
            <pc:docMk/>
            <pc:sldMk cId="1774999031" sldId="404"/>
            <ac:spMk id="8" creationId="{363A6E82-AC88-40FF-8D05-2549474AF673}"/>
          </ac:spMkLst>
        </pc:spChg>
      </pc:sldChg>
      <pc:sldChg chg="modSp add mod">
        <pc:chgData name="Parthum, Bryan" userId="0944d42a-0297-47b7-847f-b5cd4d2f087f" providerId="ADAL" clId="{389B62FC-388E-4E1C-8375-7A4369289FAE}" dt="2022-09-07T14:10:02.204" v="3912" actId="20577"/>
        <pc:sldMkLst>
          <pc:docMk/>
          <pc:sldMk cId="1476872319" sldId="405"/>
        </pc:sldMkLst>
        <pc:spChg chg="mod">
          <ac:chgData name="Parthum, Bryan" userId="0944d42a-0297-47b7-847f-b5cd4d2f087f" providerId="ADAL" clId="{389B62FC-388E-4E1C-8375-7A4369289FAE}" dt="2022-09-07T14:10:02.204" v="3912" actId="20577"/>
          <ac:spMkLst>
            <pc:docMk/>
            <pc:sldMk cId="1476872319" sldId="405"/>
            <ac:spMk id="6" creationId="{00000000-0000-0000-0000-000000000000}"/>
          </ac:spMkLst>
        </pc:spChg>
      </pc:sldChg>
      <pc:sldChg chg="modSp add mod ord">
        <pc:chgData name="Parthum, Bryan" userId="0944d42a-0297-47b7-847f-b5cd4d2f087f" providerId="ADAL" clId="{389B62FC-388E-4E1C-8375-7A4369289FAE}" dt="2022-09-07T16:06:06.119" v="6352" actId="20578"/>
        <pc:sldMkLst>
          <pc:docMk/>
          <pc:sldMk cId="706031381" sldId="406"/>
        </pc:sldMkLst>
        <pc:spChg chg="mod">
          <ac:chgData name="Parthum, Bryan" userId="0944d42a-0297-47b7-847f-b5cd4d2f087f" providerId="ADAL" clId="{389B62FC-388E-4E1C-8375-7A4369289FAE}" dt="2022-09-07T14:10:57.555" v="3914" actId="20577"/>
          <ac:spMkLst>
            <pc:docMk/>
            <pc:sldMk cId="706031381" sldId="406"/>
            <ac:spMk id="6" creationId="{00000000-0000-0000-0000-000000000000}"/>
          </ac:spMkLst>
        </pc:spChg>
      </pc:sldChg>
      <pc:sldChg chg="modSp add">
        <pc:chgData name="Parthum, Bryan" userId="0944d42a-0297-47b7-847f-b5cd4d2f087f" providerId="ADAL" clId="{389B62FC-388E-4E1C-8375-7A4369289FAE}" dt="2022-09-07T19:48:05.527" v="10156" actId="20577"/>
        <pc:sldMkLst>
          <pc:docMk/>
          <pc:sldMk cId="963327812" sldId="407"/>
        </pc:sldMkLst>
        <pc:spChg chg="mod">
          <ac:chgData name="Parthum, Bryan" userId="0944d42a-0297-47b7-847f-b5cd4d2f087f" providerId="ADAL" clId="{389B62FC-388E-4E1C-8375-7A4369289FAE}" dt="2022-09-07T19:48:05.527" v="10156" actId="20577"/>
          <ac:spMkLst>
            <pc:docMk/>
            <pc:sldMk cId="963327812" sldId="407"/>
            <ac:spMk id="6" creationId="{DC2EBD16-332C-49CF-9145-F26278F551B8}"/>
          </ac:spMkLst>
        </pc:spChg>
      </pc:sldChg>
      <pc:sldChg chg="modSp add mod">
        <pc:chgData name="Parthum, Bryan" userId="0944d42a-0297-47b7-847f-b5cd4d2f087f" providerId="ADAL" clId="{389B62FC-388E-4E1C-8375-7A4369289FAE}" dt="2022-09-07T14:49:47.491" v="4810" actId="20577"/>
        <pc:sldMkLst>
          <pc:docMk/>
          <pc:sldMk cId="1944020164" sldId="408"/>
        </pc:sldMkLst>
        <pc:spChg chg="mod">
          <ac:chgData name="Parthum, Bryan" userId="0944d42a-0297-47b7-847f-b5cd4d2f087f" providerId="ADAL" clId="{389B62FC-388E-4E1C-8375-7A4369289FAE}" dt="2022-09-07T14:49:47.491" v="4810" actId="20577"/>
          <ac:spMkLst>
            <pc:docMk/>
            <pc:sldMk cId="1944020164" sldId="408"/>
            <ac:spMk id="4" creationId="{8E5BF3FD-70F5-477B-BD12-44ECCE174087}"/>
          </ac:spMkLst>
        </pc:spChg>
      </pc:sldChg>
      <pc:sldChg chg="modSp add mod">
        <pc:chgData name="Parthum, Bryan" userId="0944d42a-0297-47b7-847f-b5cd4d2f087f" providerId="ADAL" clId="{389B62FC-388E-4E1C-8375-7A4369289FAE}" dt="2022-09-07T14:49:52.929" v="4811" actId="20577"/>
        <pc:sldMkLst>
          <pc:docMk/>
          <pc:sldMk cId="3630231848" sldId="409"/>
        </pc:sldMkLst>
        <pc:spChg chg="mod">
          <ac:chgData name="Parthum, Bryan" userId="0944d42a-0297-47b7-847f-b5cd4d2f087f" providerId="ADAL" clId="{389B62FC-388E-4E1C-8375-7A4369289FAE}" dt="2022-09-07T14:49:52.929" v="4811" actId="20577"/>
          <ac:spMkLst>
            <pc:docMk/>
            <pc:sldMk cId="3630231848" sldId="409"/>
            <ac:spMk id="4" creationId="{8E5BF3FD-70F5-477B-BD12-44ECCE174087}"/>
          </ac:spMkLst>
        </pc:spChg>
      </pc:sldChg>
      <pc:sldChg chg="modSp add mod">
        <pc:chgData name="Parthum, Bryan" userId="0944d42a-0297-47b7-847f-b5cd4d2f087f" providerId="ADAL" clId="{389B62FC-388E-4E1C-8375-7A4369289FAE}" dt="2022-09-07T15:35:39.143" v="5744" actId="20577"/>
        <pc:sldMkLst>
          <pc:docMk/>
          <pc:sldMk cId="2658154365" sldId="410"/>
        </pc:sldMkLst>
        <pc:spChg chg="mod">
          <ac:chgData name="Parthum, Bryan" userId="0944d42a-0297-47b7-847f-b5cd4d2f087f" providerId="ADAL" clId="{389B62FC-388E-4E1C-8375-7A4369289FAE}" dt="2022-09-07T15:35:39.143" v="5744" actId="20577"/>
          <ac:spMkLst>
            <pc:docMk/>
            <pc:sldMk cId="2658154365" sldId="410"/>
            <ac:spMk id="6" creationId="{00000000-0000-0000-0000-000000000000}"/>
          </ac:spMkLst>
        </pc:spChg>
      </pc:sldChg>
      <pc:sldChg chg="modSp add mod ord">
        <pc:chgData name="Parthum, Bryan" userId="0944d42a-0297-47b7-847f-b5cd4d2f087f" providerId="ADAL" clId="{389B62FC-388E-4E1C-8375-7A4369289FAE}" dt="2022-09-07T15:40:59.572" v="6338" actId="20577"/>
        <pc:sldMkLst>
          <pc:docMk/>
          <pc:sldMk cId="2832547076" sldId="411"/>
        </pc:sldMkLst>
        <pc:spChg chg="mod">
          <ac:chgData name="Parthum, Bryan" userId="0944d42a-0297-47b7-847f-b5cd4d2f087f" providerId="ADAL" clId="{389B62FC-388E-4E1C-8375-7A4369289FAE}" dt="2022-09-07T15:40:59.572" v="6338" actId="20577"/>
          <ac:spMkLst>
            <pc:docMk/>
            <pc:sldMk cId="2832547076" sldId="411"/>
            <ac:spMk id="4" creationId="{8E5BF3FD-70F5-477B-BD12-44ECCE174087}"/>
          </ac:spMkLst>
        </pc:spChg>
        <pc:spChg chg="mod">
          <ac:chgData name="Parthum, Bryan" userId="0944d42a-0297-47b7-847f-b5cd4d2f087f" providerId="ADAL" clId="{389B62FC-388E-4E1C-8375-7A4369289FAE}" dt="2022-09-07T14:55:37.946" v="5039" actId="20577"/>
          <ac:spMkLst>
            <pc:docMk/>
            <pc:sldMk cId="2832547076" sldId="411"/>
            <ac:spMk id="8" creationId="{363A6E82-AC88-40FF-8D05-2549474AF673}"/>
          </ac:spMkLst>
        </pc:spChg>
      </pc:sldChg>
      <pc:sldChg chg="addSp delSp modSp add mod">
        <pc:chgData name="Parthum, Bryan" userId="0944d42a-0297-47b7-847f-b5cd4d2f087f" providerId="ADAL" clId="{389B62FC-388E-4E1C-8375-7A4369289FAE}" dt="2022-09-07T15:28:13.519" v="5732" actId="20577"/>
        <pc:sldMkLst>
          <pc:docMk/>
          <pc:sldMk cId="2149986298" sldId="412"/>
        </pc:sldMkLst>
        <pc:spChg chg="del mod">
          <ac:chgData name="Parthum, Bryan" userId="0944d42a-0297-47b7-847f-b5cd4d2f087f" providerId="ADAL" clId="{389B62FC-388E-4E1C-8375-7A4369289FAE}" dt="2022-09-07T15:26:27.982" v="5680" actId="478"/>
          <ac:spMkLst>
            <pc:docMk/>
            <pc:sldMk cId="2149986298" sldId="412"/>
            <ac:spMk id="4" creationId="{8E5BF3FD-70F5-477B-BD12-44ECCE174087}"/>
          </ac:spMkLst>
        </pc:spChg>
        <pc:spChg chg="add del">
          <ac:chgData name="Parthum, Bryan" userId="0944d42a-0297-47b7-847f-b5cd4d2f087f" providerId="ADAL" clId="{389B62FC-388E-4E1C-8375-7A4369289FAE}" dt="2022-09-07T15:27:44.222" v="5716" actId="22"/>
          <ac:spMkLst>
            <pc:docMk/>
            <pc:sldMk cId="2149986298" sldId="412"/>
            <ac:spMk id="7" creationId="{ED84BF99-401C-4891-AB13-17EEA078F46E}"/>
          </ac:spMkLst>
        </pc:spChg>
        <pc:spChg chg="add del mod">
          <ac:chgData name="Parthum, Bryan" userId="0944d42a-0297-47b7-847f-b5cd4d2f087f" providerId="ADAL" clId="{389B62FC-388E-4E1C-8375-7A4369289FAE}" dt="2022-09-07T15:27:13.222" v="5710" actId="20577"/>
          <ac:spMkLst>
            <pc:docMk/>
            <pc:sldMk cId="2149986298" sldId="412"/>
            <ac:spMk id="8" creationId="{363A6E82-AC88-40FF-8D05-2549474AF673}"/>
          </ac:spMkLst>
        </pc:spChg>
        <pc:spChg chg="add mod">
          <ac:chgData name="Parthum, Bryan" userId="0944d42a-0297-47b7-847f-b5cd4d2f087f" providerId="ADAL" clId="{389B62FC-388E-4E1C-8375-7A4369289FAE}" dt="2022-09-07T15:28:13.519" v="5732" actId="20577"/>
          <ac:spMkLst>
            <pc:docMk/>
            <pc:sldMk cId="2149986298" sldId="412"/>
            <ac:spMk id="9" creationId="{13CB7E5E-950C-4BEF-84F9-21BC66A8CB22}"/>
          </ac:spMkLst>
        </pc:spChg>
        <pc:picChg chg="add mod">
          <ac:chgData name="Parthum, Bryan" userId="0944d42a-0297-47b7-847f-b5cd4d2f087f" providerId="ADAL" clId="{389B62FC-388E-4E1C-8375-7A4369289FAE}" dt="2022-09-07T15:27:22.981" v="5714" actId="1076"/>
          <ac:picMkLst>
            <pc:docMk/>
            <pc:sldMk cId="2149986298" sldId="412"/>
            <ac:picMk id="3" creationId="{911B8C78-8757-4B6F-8062-2AC476E429DA}"/>
          </ac:picMkLst>
        </pc:picChg>
      </pc:sldChg>
      <pc:sldChg chg="modSp add mod ord">
        <pc:chgData name="Parthum, Bryan" userId="0944d42a-0297-47b7-847f-b5cd4d2f087f" providerId="ADAL" clId="{389B62FC-388E-4E1C-8375-7A4369289FAE}" dt="2022-09-07T19:48:35.888" v="10159" actId="20577"/>
        <pc:sldMkLst>
          <pc:docMk/>
          <pc:sldMk cId="2092127334" sldId="413"/>
        </pc:sldMkLst>
        <pc:spChg chg="mod">
          <ac:chgData name="Parthum, Bryan" userId="0944d42a-0297-47b7-847f-b5cd4d2f087f" providerId="ADAL" clId="{389B62FC-388E-4E1C-8375-7A4369289FAE}" dt="2022-09-07T19:48:35.888" v="10159" actId="20577"/>
          <ac:spMkLst>
            <pc:docMk/>
            <pc:sldMk cId="2092127334" sldId="413"/>
            <ac:spMk id="4" creationId="{8E5BF3FD-70F5-477B-BD12-44ECCE174087}"/>
          </ac:spMkLst>
        </pc:spChg>
        <pc:spChg chg="mod">
          <ac:chgData name="Parthum, Bryan" userId="0944d42a-0297-47b7-847f-b5cd4d2f087f" providerId="ADAL" clId="{389B62FC-388E-4E1C-8375-7A4369289FAE}" dt="2022-09-07T16:21:12.670" v="8498" actId="1076"/>
          <ac:spMkLst>
            <pc:docMk/>
            <pc:sldMk cId="2092127334" sldId="413"/>
            <ac:spMk id="8" creationId="{363A6E82-AC88-40FF-8D05-2549474AF673}"/>
          </ac:spMkLst>
        </pc:spChg>
      </pc:sldChg>
      <pc:sldChg chg="modSp add mod">
        <pc:chgData name="Parthum, Bryan" userId="0944d42a-0297-47b7-847f-b5cd4d2f087f" providerId="ADAL" clId="{389B62FC-388E-4E1C-8375-7A4369289FAE}" dt="2022-09-07T16:15:27.462" v="7788" actId="20577"/>
        <pc:sldMkLst>
          <pc:docMk/>
          <pc:sldMk cId="653855855" sldId="414"/>
        </pc:sldMkLst>
        <pc:spChg chg="mod">
          <ac:chgData name="Parthum, Bryan" userId="0944d42a-0297-47b7-847f-b5cd4d2f087f" providerId="ADAL" clId="{389B62FC-388E-4E1C-8375-7A4369289FAE}" dt="2022-09-07T16:15:27.462" v="7788" actId="20577"/>
          <ac:spMkLst>
            <pc:docMk/>
            <pc:sldMk cId="653855855" sldId="414"/>
            <ac:spMk id="4" creationId="{8E5BF3FD-70F5-477B-BD12-44ECCE174087}"/>
          </ac:spMkLst>
        </pc:spChg>
      </pc:sldChg>
      <pc:sldChg chg="addSp delSp modSp add mod">
        <pc:chgData name="Parthum, Bryan" userId="0944d42a-0297-47b7-847f-b5cd4d2f087f" providerId="ADAL" clId="{389B62FC-388E-4E1C-8375-7A4369289FAE}" dt="2022-09-07T19:49:07.428" v="10163" actId="20577"/>
        <pc:sldMkLst>
          <pc:docMk/>
          <pc:sldMk cId="2960834264" sldId="415"/>
        </pc:sldMkLst>
        <pc:spChg chg="mod">
          <ac:chgData name="Parthum, Bryan" userId="0944d42a-0297-47b7-847f-b5cd4d2f087f" providerId="ADAL" clId="{389B62FC-388E-4E1C-8375-7A4369289FAE}" dt="2022-09-07T19:49:07.428" v="10163" actId="20577"/>
          <ac:spMkLst>
            <pc:docMk/>
            <pc:sldMk cId="2960834264" sldId="415"/>
            <ac:spMk id="4" creationId="{8E5BF3FD-70F5-477B-BD12-44ECCE174087}"/>
          </ac:spMkLst>
        </pc:spChg>
        <pc:spChg chg="add del">
          <ac:chgData name="Parthum, Bryan" userId="0944d42a-0297-47b7-847f-b5cd4d2f087f" providerId="ADAL" clId="{389B62FC-388E-4E1C-8375-7A4369289FAE}" dt="2022-09-07T16:30:07.646" v="9135" actId="22"/>
          <ac:spMkLst>
            <pc:docMk/>
            <pc:sldMk cId="2960834264" sldId="415"/>
            <ac:spMk id="5" creationId="{488B80D1-63D7-44DA-BC30-3792D7357863}"/>
          </ac:spMkLst>
        </pc:spChg>
        <pc:spChg chg="mod">
          <ac:chgData name="Parthum, Bryan" userId="0944d42a-0297-47b7-847f-b5cd4d2f087f" providerId="ADAL" clId="{389B62FC-388E-4E1C-8375-7A4369289FAE}" dt="2022-09-07T16:20:37.402" v="8492" actId="1076"/>
          <ac:spMkLst>
            <pc:docMk/>
            <pc:sldMk cId="2960834264" sldId="415"/>
            <ac:spMk id="8" creationId="{363A6E82-AC88-40FF-8D05-2549474AF673}"/>
          </ac:spMkLst>
        </pc:spChg>
      </pc:sldChg>
      <pc:sldChg chg="modSp add mod">
        <pc:chgData name="Parthum, Bryan" userId="0944d42a-0297-47b7-847f-b5cd4d2f087f" providerId="ADAL" clId="{389B62FC-388E-4E1C-8375-7A4369289FAE}" dt="2022-09-07T19:49:55.905" v="10170" actId="20577"/>
        <pc:sldMkLst>
          <pc:docMk/>
          <pc:sldMk cId="3507219300" sldId="416"/>
        </pc:sldMkLst>
        <pc:spChg chg="mod">
          <ac:chgData name="Parthum, Bryan" userId="0944d42a-0297-47b7-847f-b5cd4d2f087f" providerId="ADAL" clId="{389B62FC-388E-4E1C-8375-7A4369289FAE}" dt="2022-09-07T19:49:55.905" v="10170" actId="20577"/>
          <ac:spMkLst>
            <pc:docMk/>
            <pc:sldMk cId="3507219300" sldId="416"/>
            <ac:spMk id="4" creationId="{8E5BF3FD-70F5-477B-BD12-44ECCE174087}"/>
          </ac:spMkLst>
        </pc:spChg>
        <pc:spChg chg="mod">
          <ac:chgData name="Parthum, Bryan" userId="0944d42a-0297-47b7-847f-b5cd4d2f087f" providerId="ADAL" clId="{389B62FC-388E-4E1C-8375-7A4369289FAE}" dt="2022-09-07T16:24:03.254" v="9036" actId="1076"/>
          <ac:spMkLst>
            <pc:docMk/>
            <pc:sldMk cId="3507219300" sldId="416"/>
            <ac:spMk id="8" creationId="{363A6E82-AC88-40FF-8D05-2549474AF673}"/>
          </ac:spMkLst>
        </pc:spChg>
      </pc:sldChg>
      <pc:sldChg chg="modSp add del mod">
        <pc:chgData name="Parthum, Bryan" userId="0944d42a-0297-47b7-847f-b5cd4d2f087f" providerId="ADAL" clId="{389B62FC-388E-4E1C-8375-7A4369289FAE}" dt="2022-09-07T16:37:32.502" v="9386" actId="47"/>
        <pc:sldMkLst>
          <pc:docMk/>
          <pc:sldMk cId="1198557186" sldId="417"/>
        </pc:sldMkLst>
        <pc:spChg chg="mod">
          <ac:chgData name="Parthum, Bryan" userId="0944d42a-0297-47b7-847f-b5cd4d2f087f" providerId="ADAL" clId="{389B62FC-388E-4E1C-8375-7A4369289FAE}" dt="2022-09-07T16:24:11.782" v="9037" actId="1076"/>
          <ac:spMkLst>
            <pc:docMk/>
            <pc:sldMk cId="1198557186" sldId="417"/>
            <ac:spMk id="8" creationId="{363A6E82-AC88-40FF-8D05-2549474AF673}"/>
          </ac:spMkLst>
        </pc:spChg>
      </pc:sldChg>
      <pc:sldChg chg="modSp add mod">
        <pc:chgData name="Parthum, Bryan" userId="0944d42a-0297-47b7-847f-b5cd4d2f087f" providerId="ADAL" clId="{389B62FC-388E-4E1C-8375-7A4369289FAE}" dt="2022-09-07T19:50:19.586" v="10173" actId="20577"/>
        <pc:sldMkLst>
          <pc:docMk/>
          <pc:sldMk cId="2881719942" sldId="418"/>
        </pc:sldMkLst>
        <pc:spChg chg="mod">
          <ac:chgData name="Parthum, Bryan" userId="0944d42a-0297-47b7-847f-b5cd4d2f087f" providerId="ADAL" clId="{389B62FC-388E-4E1C-8375-7A4369289FAE}" dt="2022-09-07T19:50:19.586" v="10173" actId="20577"/>
          <ac:spMkLst>
            <pc:docMk/>
            <pc:sldMk cId="2881719942" sldId="418"/>
            <ac:spMk id="4" creationId="{8E5BF3FD-70F5-477B-BD12-44ECCE174087}"/>
          </ac:spMkLst>
        </pc:spChg>
      </pc:sldChg>
      <pc:sldChg chg="add">
        <pc:chgData name="Parthum, Bryan" userId="0944d42a-0297-47b7-847f-b5cd4d2f087f" providerId="ADAL" clId="{389B62FC-388E-4E1C-8375-7A4369289FAE}" dt="2022-09-07T19:48:26.274" v="10157" actId="2890"/>
        <pc:sldMkLst>
          <pc:docMk/>
          <pc:sldMk cId="37115677" sldId="419"/>
        </pc:sldMkLst>
      </pc:sldChg>
      <pc:sldChg chg="modSp add mod">
        <pc:chgData name="Parthum, Bryan" userId="0944d42a-0297-47b7-847f-b5cd4d2f087f" providerId="ADAL" clId="{389B62FC-388E-4E1C-8375-7A4369289FAE}" dt="2022-09-07T19:49:17.421" v="10165" actId="20577"/>
        <pc:sldMkLst>
          <pc:docMk/>
          <pc:sldMk cId="1336073652" sldId="420"/>
        </pc:sldMkLst>
        <pc:spChg chg="mod">
          <ac:chgData name="Parthum, Bryan" userId="0944d42a-0297-47b7-847f-b5cd4d2f087f" providerId="ADAL" clId="{389B62FC-388E-4E1C-8375-7A4369289FAE}" dt="2022-09-07T19:49:17.421" v="10165" actId="20577"/>
          <ac:spMkLst>
            <pc:docMk/>
            <pc:sldMk cId="1336073652" sldId="420"/>
            <ac:spMk id="4" creationId="{8E5BF3FD-70F5-477B-BD12-44ECCE174087}"/>
          </ac:spMkLst>
        </pc:spChg>
      </pc:sldChg>
      <pc:sldChg chg="add del">
        <pc:chgData name="Parthum, Bryan" userId="0944d42a-0297-47b7-847f-b5cd4d2f087f" providerId="ADAL" clId="{389B62FC-388E-4E1C-8375-7A4369289FAE}" dt="2022-09-07T19:48:51.857" v="10161" actId="2696"/>
        <pc:sldMkLst>
          <pc:docMk/>
          <pc:sldMk cId="3648737929" sldId="420"/>
        </pc:sldMkLst>
      </pc:sldChg>
      <pc:sldChg chg="modSp add mod">
        <pc:chgData name="Parthum, Bryan" userId="0944d42a-0297-47b7-847f-b5cd4d2f087f" providerId="ADAL" clId="{389B62FC-388E-4E1C-8375-7A4369289FAE}" dt="2022-09-07T19:49:35.203" v="10167" actId="20577"/>
        <pc:sldMkLst>
          <pc:docMk/>
          <pc:sldMk cId="2719054879" sldId="421"/>
        </pc:sldMkLst>
        <pc:spChg chg="mod">
          <ac:chgData name="Parthum, Bryan" userId="0944d42a-0297-47b7-847f-b5cd4d2f087f" providerId="ADAL" clId="{389B62FC-388E-4E1C-8375-7A4369289FAE}" dt="2022-09-07T19:49:35.203" v="10167" actId="20577"/>
          <ac:spMkLst>
            <pc:docMk/>
            <pc:sldMk cId="2719054879" sldId="421"/>
            <ac:spMk id="4" creationId="{8E5BF3FD-70F5-477B-BD12-44ECCE174087}"/>
          </ac:spMkLst>
        </pc:spChg>
      </pc:sldChg>
      <pc:sldChg chg="add">
        <pc:chgData name="Parthum, Bryan" userId="0944d42a-0297-47b7-847f-b5cd4d2f087f" providerId="ADAL" clId="{389B62FC-388E-4E1C-8375-7A4369289FAE}" dt="2022-09-07T19:49:30.821" v="10166" actId="2890"/>
        <pc:sldMkLst>
          <pc:docMk/>
          <pc:sldMk cId="1542767096" sldId="422"/>
        </pc:sldMkLst>
      </pc:sldChg>
      <pc:sldChg chg="add">
        <pc:chgData name="Parthum, Bryan" userId="0944d42a-0297-47b7-847f-b5cd4d2f087f" providerId="ADAL" clId="{389B62FC-388E-4E1C-8375-7A4369289FAE}" dt="2022-09-07T19:49:48.448" v="10168" actId="2890"/>
        <pc:sldMkLst>
          <pc:docMk/>
          <pc:sldMk cId="1667768930" sldId="423"/>
        </pc:sldMkLst>
      </pc:sldChg>
      <pc:sldChg chg="modSp add mod">
        <pc:chgData name="Parthum, Bryan" userId="0944d42a-0297-47b7-847f-b5cd4d2f087f" providerId="ADAL" clId="{389B62FC-388E-4E1C-8375-7A4369289FAE}" dt="2022-09-07T19:50:25.683" v="10175" actId="20577"/>
        <pc:sldMkLst>
          <pc:docMk/>
          <pc:sldMk cId="1247953849" sldId="424"/>
        </pc:sldMkLst>
        <pc:spChg chg="mod">
          <ac:chgData name="Parthum, Bryan" userId="0944d42a-0297-47b7-847f-b5cd4d2f087f" providerId="ADAL" clId="{389B62FC-388E-4E1C-8375-7A4369289FAE}" dt="2022-09-07T19:50:25.683" v="10175" actId="20577"/>
          <ac:spMkLst>
            <pc:docMk/>
            <pc:sldMk cId="1247953849" sldId="424"/>
            <ac:spMk id="4" creationId="{8E5BF3FD-70F5-477B-BD12-44ECCE174087}"/>
          </ac:spMkLst>
        </pc:spChg>
      </pc:sldChg>
      <pc:sldChg chg="add del">
        <pc:chgData name="Parthum, Bryan" userId="0944d42a-0297-47b7-847f-b5cd4d2f087f" providerId="ADAL" clId="{389B62FC-388E-4E1C-8375-7A4369289FAE}" dt="2022-09-07T19:50:09.650" v="10171" actId="2696"/>
        <pc:sldMkLst>
          <pc:docMk/>
          <pc:sldMk cId="4102546425" sldId="424"/>
        </pc:sldMkLst>
      </pc:sldChg>
      <pc:sldChg chg="modSp add mod">
        <pc:chgData name="Parthum, Bryan" userId="0944d42a-0297-47b7-847f-b5cd4d2f087f" providerId="ADAL" clId="{389B62FC-388E-4E1C-8375-7A4369289FAE}" dt="2022-09-07T19:50:35.238" v="10177" actId="20577"/>
        <pc:sldMkLst>
          <pc:docMk/>
          <pc:sldMk cId="2698585991" sldId="425"/>
        </pc:sldMkLst>
        <pc:spChg chg="mod">
          <ac:chgData name="Parthum, Bryan" userId="0944d42a-0297-47b7-847f-b5cd4d2f087f" providerId="ADAL" clId="{389B62FC-388E-4E1C-8375-7A4369289FAE}" dt="2022-09-07T19:50:35.238" v="10177" actId="20577"/>
          <ac:spMkLst>
            <pc:docMk/>
            <pc:sldMk cId="2698585991" sldId="425"/>
            <ac:spMk id="4" creationId="{8E5BF3FD-70F5-477B-BD12-44ECCE174087}"/>
          </ac:spMkLst>
        </pc:spChg>
      </pc:sldChg>
      <pc:sldChg chg="modSp add mod">
        <pc:chgData name="Parthum, Bryan" userId="0944d42a-0297-47b7-847f-b5cd4d2f087f" providerId="ADAL" clId="{389B62FC-388E-4E1C-8375-7A4369289FAE}" dt="2022-09-07T19:51:09.540" v="10182" actId="20577"/>
        <pc:sldMkLst>
          <pc:docMk/>
          <pc:sldMk cId="3899060204" sldId="426"/>
        </pc:sldMkLst>
        <pc:spChg chg="mod">
          <ac:chgData name="Parthum, Bryan" userId="0944d42a-0297-47b7-847f-b5cd4d2f087f" providerId="ADAL" clId="{389B62FC-388E-4E1C-8375-7A4369289FAE}" dt="2022-09-07T19:51:09.540" v="10182" actId="20577"/>
          <ac:spMkLst>
            <pc:docMk/>
            <pc:sldMk cId="3899060204" sldId="426"/>
            <ac:spMk id="4" creationId="{8E5BF3FD-70F5-477B-BD12-44ECCE174087}"/>
          </ac:spMkLst>
        </pc:spChg>
      </pc:sldChg>
      <pc:sldChg chg="modSp add mod">
        <pc:chgData name="Parthum, Bryan" userId="0944d42a-0297-47b7-847f-b5cd4d2f087f" providerId="ADAL" clId="{389B62FC-388E-4E1C-8375-7A4369289FAE}" dt="2022-09-07T19:57:35.609" v="11170" actId="6549"/>
        <pc:sldMkLst>
          <pc:docMk/>
          <pc:sldMk cId="2163803366" sldId="427"/>
        </pc:sldMkLst>
        <pc:spChg chg="mod">
          <ac:chgData name="Parthum, Bryan" userId="0944d42a-0297-47b7-847f-b5cd4d2f087f" providerId="ADAL" clId="{389B62FC-388E-4E1C-8375-7A4369289FAE}" dt="2022-09-07T19:57:35.609" v="11170" actId="6549"/>
          <ac:spMkLst>
            <pc:docMk/>
            <pc:sldMk cId="2163803366" sldId="427"/>
            <ac:spMk id="2" creationId="{C41BE140-AF44-4A0D-B0B8-E10E91DA10F2}"/>
          </ac:spMkLst>
        </pc:spChg>
        <pc:spChg chg="mod">
          <ac:chgData name="Parthum, Bryan" userId="0944d42a-0297-47b7-847f-b5cd4d2f087f" providerId="ADAL" clId="{389B62FC-388E-4E1C-8375-7A4369289FAE}" dt="2022-09-07T19:51:36.026" v="10204" actId="1076"/>
          <ac:spMkLst>
            <pc:docMk/>
            <pc:sldMk cId="2163803366" sldId="427"/>
            <ac:spMk id="3" creationId="{5E35D933-1EB6-4E26-B8AF-77E161482E4F}"/>
          </ac:spMkLst>
        </pc:spChg>
      </pc:sldChg>
      <pc:sldMasterChg chg="modSp mod">
        <pc:chgData name="Parthum, Bryan" userId="0944d42a-0297-47b7-847f-b5cd4d2f087f" providerId="ADAL" clId="{389B62FC-388E-4E1C-8375-7A4369289FAE}" dt="2022-09-07T01:18:11.072" v="330" actId="14100"/>
        <pc:sldMasterMkLst>
          <pc:docMk/>
          <pc:sldMasterMk cId="2101269002" sldId="2147483660"/>
        </pc:sldMasterMkLst>
        <pc:spChg chg="mod">
          <ac:chgData name="Parthum, Bryan" userId="0944d42a-0297-47b7-847f-b5cd4d2f087f" providerId="ADAL" clId="{389B62FC-388E-4E1C-8375-7A4369289FAE}" dt="2022-09-07T01:18:11.072" v="330" actId="14100"/>
          <ac:spMkLst>
            <pc:docMk/>
            <pc:sldMasterMk cId="2101269002" sldId="2147483660"/>
            <ac:spMk id="49" creationId="{00000000-0000-0000-0000-000000000000}"/>
          </ac:spMkLst>
        </pc:spChg>
      </pc:sldMasterChg>
    </pc:docChg>
  </pc:docChgLst>
  <pc:docChgLst>
    <pc:chgData name="Parthum, Bryan" userId="0944d42a-0297-47b7-847f-b5cd4d2f087f" providerId="ADAL" clId="{90A99638-78E0-42BB-8D3E-C060976E3379}"/>
    <pc:docChg chg="undo redo custSel addSld delSld modSld sldOrd modMainMaster modSection">
      <pc:chgData name="Parthum, Bryan" userId="0944d42a-0297-47b7-847f-b5cd4d2f087f" providerId="ADAL" clId="{90A99638-78E0-42BB-8D3E-C060976E3379}" dt="2022-09-14T19:14:06.038" v="6627" actId="20577"/>
      <pc:docMkLst>
        <pc:docMk/>
      </pc:docMkLst>
      <pc:sldChg chg="add del ord">
        <pc:chgData name="Parthum, Bryan" userId="0944d42a-0297-47b7-847f-b5cd4d2f087f" providerId="ADAL" clId="{90A99638-78E0-42BB-8D3E-C060976E3379}" dt="2022-09-14T01:41:56.733" v="2638" actId="47"/>
        <pc:sldMkLst>
          <pc:docMk/>
          <pc:sldMk cId="1444489967" sldId="256"/>
        </pc:sldMkLst>
      </pc:sldChg>
      <pc:sldChg chg="modSp mod">
        <pc:chgData name="Parthum, Bryan" userId="0944d42a-0297-47b7-847f-b5cd4d2f087f" providerId="ADAL" clId="{90A99638-78E0-42BB-8D3E-C060976E3379}" dt="2022-09-13T19:55:23.589" v="144" actId="6549"/>
        <pc:sldMkLst>
          <pc:docMk/>
          <pc:sldMk cId="2768470357" sldId="315"/>
        </pc:sldMkLst>
        <pc:spChg chg="mod">
          <ac:chgData name="Parthum, Bryan" userId="0944d42a-0297-47b7-847f-b5cd4d2f087f" providerId="ADAL" clId="{90A99638-78E0-42BB-8D3E-C060976E3379}" dt="2022-09-13T19:55:23.589" v="144" actId="6549"/>
          <ac:spMkLst>
            <pc:docMk/>
            <pc:sldMk cId="2768470357" sldId="315"/>
            <ac:spMk id="7" creationId="{00000000-0000-0000-0000-000000000000}"/>
          </ac:spMkLst>
        </pc:spChg>
      </pc:sldChg>
      <pc:sldChg chg="modSp mod">
        <pc:chgData name="Parthum, Bryan" userId="0944d42a-0297-47b7-847f-b5cd4d2f087f" providerId="ADAL" clId="{90A99638-78E0-42BB-8D3E-C060976E3379}" dt="2022-09-14T19:05:17.317" v="6116" actId="1076"/>
        <pc:sldMkLst>
          <pc:docMk/>
          <pc:sldMk cId="107512449" sldId="379"/>
        </pc:sldMkLst>
        <pc:spChg chg="mod">
          <ac:chgData name="Parthum, Bryan" userId="0944d42a-0297-47b7-847f-b5cd4d2f087f" providerId="ADAL" clId="{90A99638-78E0-42BB-8D3E-C060976E3379}" dt="2022-09-14T19:05:17.317" v="6116" actId="1076"/>
          <ac:spMkLst>
            <pc:docMk/>
            <pc:sldMk cId="107512449" sldId="379"/>
            <ac:spMk id="6" creationId="{62886FA5-F147-476F-962C-F8F29C058435}"/>
          </ac:spMkLst>
        </pc:spChg>
        <pc:spChg chg="mod">
          <ac:chgData name="Parthum, Bryan" userId="0944d42a-0297-47b7-847f-b5cd4d2f087f" providerId="ADAL" clId="{90A99638-78E0-42BB-8D3E-C060976E3379}" dt="2022-09-14T17:56:10.563" v="3687" actId="20577"/>
          <ac:spMkLst>
            <pc:docMk/>
            <pc:sldMk cId="107512449" sldId="379"/>
            <ac:spMk id="10" creationId="{E863E88C-22ED-47CC-B17C-6B97A3611646}"/>
          </ac:spMkLst>
        </pc:spChg>
      </pc:sldChg>
      <pc:sldChg chg="addSp delSp modSp mod">
        <pc:chgData name="Parthum, Bryan" userId="0944d42a-0297-47b7-847f-b5cd4d2f087f" providerId="ADAL" clId="{90A99638-78E0-42BB-8D3E-C060976E3379}" dt="2022-09-14T19:04:35.769" v="6108" actId="20577"/>
        <pc:sldMkLst>
          <pc:docMk/>
          <pc:sldMk cId="1476872319" sldId="405"/>
        </pc:sldMkLst>
        <pc:spChg chg="mod">
          <ac:chgData name="Parthum, Bryan" userId="0944d42a-0297-47b7-847f-b5cd4d2f087f" providerId="ADAL" clId="{90A99638-78E0-42BB-8D3E-C060976E3379}" dt="2022-09-14T00:39:45.093" v="824" actId="6549"/>
          <ac:spMkLst>
            <pc:docMk/>
            <pc:sldMk cId="1476872319" sldId="405"/>
            <ac:spMk id="4" creationId="{C1CDDD3A-6F7E-466E-B3A8-A3BE44EA22C1}"/>
          </ac:spMkLst>
        </pc:spChg>
        <pc:spChg chg="add del mod">
          <ac:chgData name="Parthum, Bryan" userId="0944d42a-0297-47b7-847f-b5cd4d2f087f" providerId="ADAL" clId="{90A99638-78E0-42BB-8D3E-C060976E3379}" dt="2022-09-14T01:17:09.401" v="977" actId="478"/>
          <ac:spMkLst>
            <pc:docMk/>
            <pc:sldMk cId="1476872319" sldId="405"/>
            <ac:spMk id="22" creationId="{2F77E7C2-4F7D-48DD-B6AC-BADF6271104A}"/>
          </ac:spMkLst>
        </pc:spChg>
        <pc:spChg chg="add del mod">
          <ac:chgData name="Parthum, Bryan" userId="0944d42a-0297-47b7-847f-b5cd4d2f087f" providerId="ADAL" clId="{90A99638-78E0-42BB-8D3E-C060976E3379}" dt="2022-09-14T01:17:09.401" v="977" actId="478"/>
          <ac:spMkLst>
            <pc:docMk/>
            <pc:sldMk cId="1476872319" sldId="405"/>
            <ac:spMk id="29" creationId="{E1349C1F-543C-44EC-8AF1-3F2236E95E87}"/>
          </ac:spMkLst>
        </pc:spChg>
        <pc:spChg chg="add del mod">
          <ac:chgData name="Parthum, Bryan" userId="0944d42a-0297-47b7-847f-b5cd4d2f087f" providerId="ADAL" clId="{90A99638-78E0-42BB-8D3E-C060976E3379}" dt="2022-09-14T01:17:09.401" v="977" actId="478"/>
          <ac:spMkLst>
            <pc:docMk/>
            <pc:sldMk cId="1476872319" sldId="405"/>
            <ac:spMk id="30" creationId="{EB565B40-333D-4F42-ACFF-B59B81A49A77}"/>
          </ac:spMkLst>
        </pc:spChg>
        <pc:spChg chg="add del mod">
          <ac:chgData name="Parthum, Bryan" userId="0944d42a-0297-47b7-847f-b5cd4d2f087f" providerId="ADAL" clId="{90A99638-78E0-42BB-8D3E-C060976E3379}" dt="2022-09-14T01:17:09.401" v="977" actId="478"/>
          <ac:spMkLst>
            <pc:docMk/>
            <pc:sldMk cId="1476872319" sldId="405"/>
            <ac:spMk id="31" creationId="{2A70BA29-9B91-4BAE-823A-896831518AA9}"/>
          </ac:spMkLst>
        </pc:spChg>
        <pc:spChg chg="add del mod">
          <ac:chgData name="Parthum, Bryan" userId="0944d42a-0297-47b7-847f-b5cd4d2f087f" providerId="ADAL" clId="{90A99638-78E0-42BB-8D3E-C060976E3379}" dt="2022-09-14T01:17:09.401" v="977" actId="478"/>
          <ac:spMkLst>
            <pc:docMk/>
            <pc:sldMk cId="1476872319" sldId="405"/>
            <ac:spMk id="32" creationId="{A250BE9E-F2D3-4CAA-94B3-03775C8FF7C2}"/>
          </ac:spMkLst>
        </pc:spChg>
        <pc:spChg chg="add del mod">
          <ac:chgData name="Parthum, Bryan" userId="0944d42a-0297-47b7-847f-b5cd4d2f087f" providerId="ADAL" clId="{90A99638-78E0-42BB-8D3E-C060976E3379}" dt="2022-09-14T01:17:12.870" v="978" actId="478"/>
          <ac:spMkLst>
            <pc:docMk/>
            <pc:sldMk cId="1476872319" sldId="405"/>
            <ac:spMk id="33" creationId="{75E6798D-535A-46E0-9CFD-7CF5509AC768}"/>
          </ac:spMkLst>
        </pc:spChg>
        <pc:spChg chg="add del mod">
          <ac:chgData name="Parthum, Bryan" userId="0944d42a-0297-47b7-847f-b5cd4d2f087f" providerId="ADAL" clId="{90A99638-78E0-42BB-8D3E-C060976E3379}" dt="2022-09-14T01:21:39.947" v="1415" actId="478"/>
          <ac:spMkLst>
            <pc:docMk/>
            <pc:sldMk cId="1476872319" sldId="405"/>
            <ac:spMk id="35" creationId="{799F4649-9BEF-49C6-84F1-3731991C9804}"/>
          </ac:spMkLst>
        </pc:spChg>
        <pc:spChg chg="mod">
          <ac:chgData name="Parthum, Bryan" userId="0944d42a-0297-47b7-847f-b5cd4d2f087f" providerId="ADAL" clId="{90A99638-78E0-42BB-8D3E-C060976E3379}" dt="2022-09-14T19:04:11.900" v="6103" actId="1076"/>
          <ac:spMkLst>
            <pc:docMk/>
            <pc:sldMk cId="1476872319" sldId="405"/>
            <ac:spMk id="36" creationId="{34B90096-AE64-4839-815D-FB1FCFD8FDE6}"/>
          </ac:spMkLst>
        </pc:spChg>
        <pc:spChg chg="add del mod">
          <ac:chgData name="Parthum, Bryan" userId="0944d42a-0297-47b7-847f-b5cd4d2f087f" providerId="ADAL" clId="{90A99638-78E0-42BB-8D3E-C060976E3379}" dt="2022-09-14T01:16:56.133" v="975" actId="478"/>
          <ac:spMkLst>
            <pc:docMk/>
            <pc:sldMk cId="1476872319" sldId="405"/>
            <ac:spMk id="37" creationId="{E3C273D7-EF83-493A-8AB4-28E2168B5E14}"/>
          </ac:spMkLst>
        </pc:spChg>
        <pc:spChg chg="add mod">
          <ac:chgData name="Parthum, Bryan" userId="0944d42a-0297-47b7-847f-b5cd4d2f087f" providerId="ADAL" clId="{90A99638-78E0-42BB-8D3E-C060976E3379}" dt="2022-09-14T19:04:35.769" v="6108" actId="20577"/>
          <ac:spMkLst>
            <pc:docMk/>
            <pc:sldMk cId="1476872319" sldId="405"/>
            <ac:spMk id="38" creationId="{9B315883-7D99-4E7A-A684-438B1037F493}"/>
          </ac:spMkLst>
        </pc:spChg>
        <pc:picChg chg="add del mod">
          <ac:chgData name="Parthum, Bryan" userId="0944d42a-0297-47b7-847f-b5cd4d2f087f" providerId="ADAL" clId="{90A99638-78E0-42BB-8D3E-C060976E3379}" dt="2022-09-14T01:31:08.273" v="2083" actId="478"/>
          <ac:picMkLst>
            <pc:docMk/>
            <pc:sldMk cId="1476872319" sldId="405"/>
            <ac:picMk id="5" creationId="{D703F9EF-2DA0-4DC8-9B06-0D891B805803}"/>
          </ac:picMkLst>
        </pc:picChg>
        <pc:picChg chg="add mod">
          <ac:chgData name="Parthum, Bryan" userId="0944d42a-0297-47b7-847f-b5cd4d2f087f" providerId="ADAL" clId="{90A99638-78E0-42BB-8D3E-C060976E3379}" dt="2022-09-14T01:31:37.956" v="2098" actId="1076"/>
          <ac:picMkLst>
            <pc:docMk/>
            <pc:sldMk cId="1476872319" sldId="405"/>
            <ac:picMk id="6" creationId="{B8978DFF-286D-4C26-98FB-4D4C9EF3937A}"/>
          </ac:picMkLst>
        </pc:picChg>
        <pc:picChg chg="add del mod">
          <ac:chgData name="Parthum, Bryan" userId="0944d42a-0297-47b7-847f-b5cd4d2f087f" providerId="ADAL" clId="{90A99638-78E0-42BB-8D3E-C060976E3379}" dt="2022-09-14T01:31:19.079" v="2089" actId="478"/>
          <ac:picMkLst>
            <pc:docMk/>
            <pc:sldMk cId="1476872319" sldId="405"/>
            <ac:picMk id="7" creationId="{1127AE0D-3A00-4B64-84FA-96E7BB09DB92}"/>
          </ac:picMkLst>
        </pc:picChg>
        <pc:picChg chg="add del mod">
          <ac:chgData name="Parthum, Bryan" userId="0944d42a-0297-47b7-847f-b5cd4d2f087f" providerId="ADAL" clId="{90A99638-78E0-42BB-8D3E-C060976E3379}" dt="2022-09-14T01:31:23.333" v="2092" actId="478"/>
          <ac:picMkLst>
            <pc:docMk/>
            <pc:sldMk cId="1476872319" sldId="405"/>
            <ac:picMk id="9" creationId="{F8D32131-7FAE-4716-980F-82EAC2EA5A55}"/>
          </ac:picMkLst>
        </pc:picChg>
        <pc:picChg chg="add del mod">
          <ac:chgData name="Parthum, Bryan" userId="0944d42a-0297-47b7-847f-b5cd4d2f087f" providerId="ADAL" clId="{90A99638-78E0-42BB-8D3E-C060976E3379}" dt="2022-09-14T01:31:13.904" v="2086" actId="478"/>
          <ac:picMkLst>
            <pc:docMk/>
            <pc:sldMk cId="1476872319" sldId="405"/>
            <ac:picMk id="10" creationId="{639C9212-EC96-430B-A2EF-A6C3365A733A}"/>
          </ac:picMkLst>
        </pc:picChg>
        <pc:picChg chg="add del mod">
          <ac:chgData name="Parthum, Bryan" userId="0944d42a-0297-47b7-847f-b5cd4d2f087f" providerId="ADAL" clId="{90A99638-78E0-42BB-8D3E-C060976E3379}" dt="2022-09-14T01:10:43.569" v="879" actId="478"/>
          <ac:picMkLst>
            <pc:docMk/>
            <pc:sldMk cId="1476872319" sldId="405"/>
            <ac:picMk id="11" creationId="{0A75F253-6666-4943-8AE4-84BDBE58C979}"/>
          </ac:picMkLst>
        </pc:picChg>
        <pc:picChg chg="add mod">
          <ac:chgData name="Parthum, Bryan" userId="0944d42a-0297-47b7-847f-b5cd4d2f087f" providerId="ADAL" clId="{90A99638-78E0-42BB-8D3E-C060976E3379}" dt="2022-09-14T01:33:59.515" v="2128" actId="1076"/>
          <ac:picMkLst>
            <pc:docMk/>
            <pc:sldMk cId="1476872319" sldId="405"/>
            <ac:picMk id="17" creationId="{E489D701-01B6-47B4-9E4E-1A4FE655ADEC}"/>
          </ac:picMkLst>
        </pc:picChg>
        <pc:picChg chg="add mod">
          <ac:chgData name="Parthum, Bryan" userId="0944d42a-0297-47b7-847f-b5cd4d2f087f" providerId="ADAL" clId="{90A99638-78E0-42BB-8D3E-C060976E3379}" dt="2022-09-14T01:33:31.293" v="2123" actId="1076"/>
          <ac:picMkLst>
            <pc:docMk/>
            <pc:sldMk cId="1476872319" sldId="405"/>
            <ac:picMk id="18" creationId="{6909994E-3EBC-4879-BB26-2C9DE6F9DD8A}"/>
          </ac:picMkLst>
        </pc:picChg>
        <pc:picChg chg="add mod">
          <ac:chgData name="Parthum, Bryan" userId="0944d42a-0297-47b7-847f-b5cd4d2f087f" providerId="ADAL" clId="{90A99638-78E0-42BB-8D3E-C060976E3379}" dt="2022-09-14T01:33:52.889" v="2126" actId="1076"/>
          <ac:picMkLst>
            <pc:docMk/>
            <pc:sldMk cId="1476872319" sldId="405"/>
            <ac:picMk id="19" creationId="{47DC48F2-512A-42DF-8B5A-11491445D479}"/>
          </ac:picMkLst>
        </pc:picChg>
        <pc:picChg chg="add mod">
          <ac:chgData name="Parthum, Bryan" userId="0944d42a-0297-47b7-847f-b5cd4d2f087f" providerId="ADAL" clId="{90A99638-78E0-42BB-8D3E-C060976E3379}" dt="2022-09-14T01:21:57.228" v="1420" actId="1076"/>
          <ac:picMkLst>
            <pc:docMk/>
            <pc:sldMk cId="1476872319" sldId="405"/>
            <ac:picMk id="20" creationId="{E0C8AF27-C4C5-44BB-B780-17A015740898}"/>
          </ac:picMkLst>
        </pc:picChg>
        <pc:picChg chg="add mod">
          <ac:chgData name="Parthum, Bryan" userId="0944d42a-0297-47b7-847f-b5cd4d2f087f" providerId="ADAL" clId="{90A99638-78E0-42BB-8D3E-C060976E3379}" dt="2022-09-14T01:33:28.749" v="2122" actId="1076"/>
          <ac:picMkLst>
            <pc:docMk/>
            <pc:sldMk cId="1476872319" sldId="405"/>
            <ac:picMk id="21" creationId="{8A5551D0-CE3D-4E81-9A6B-283807FCBDC6}"/>
          </ac:picMkLst>
        </pc:picChg>
        <pc:picChg chg="add del mod">
          <ac:chgData name="Parthum, Bryan" userId="0944d42a-0297-47b7-847f-b5cd4d2f087f" providerId="ADAL" clId="{90A99638-78E0-42BB-8D3E-C060976E3379}" dt="2022-09-14T01:17:09.401" v="977" actId="478"/>
          <ac:picMkLst>
            <pc:docMk/>
            <pc:sldMk cId="1476872319" sldId="405"/>
            <ac:picMk id="23" creationId="{86838D28-75A6-462B-B6BF-E3EF01F9E857}"/>
          </ac:picMkLst>
        </pc:picChg>
        <pc:picChg chg="add del mod">
          <ac:chgData name="Parthum, Bryan" userId="0944d42a-0297-47b7-847f-b5cd4d2f087f" providerId="ADAL" clId="{90A99638-78E0-42BB-8D3E-C060976E3379}" dt="2022-09-14T01:17:09.401" v="977" actId="478"/>
          <ac:picMkLst>
            <pc:docMk/>
            <pc:sldMk cId="1476872319" sldId="405"/>
            <ac:picMk id="24" creationId="{4891B01D-3996-4E05-AAEF-E2397FB81CDC}"/>
          </ac:picMkLst>
        </pc:picChg>
        <pc:picChg chg="add del mod">
          <ac:chgData name="Parthum, Bryan" userId="0944d42a-0297-47b7-847f-b5cd4d2f087f" providerId="ADAL" clId="{90A99638-78E0-42BB-8D3E-C060976E3379}" dt="2022-09-14T01:17:09.401" v="977" actId="478"/>
          <ac:picMkLst>
            <pc:docMk/>
            <pc:sldMk cId="1476872319" sldId="405"/>
            <ac:picMk id="25" creationId="{DE8AFB13-CC1B-4B2F-820A-683510DD9096}"/>
          </ac:picMkLst>
        </pc:picChg>
        <pc:picChg chg="add del mod">
          <ac:chgData name="Parthum, Bryan" userId="0944d42a-0297-47b7-847f-b5cd4d2f087f" providerId="ADAL" clId="{90A99638-78E0-42BB-8D3E-C060976E3379}" dt="2022-09-14T01:17:09.401" v="977" actId="478"/>
          <ac:picMkLst>
            <pc:docMk/>
            <pc:sldMk cId="1476872319" sldId="405"/>
            <ac:picMk id="26" creationId="{07AFB808-52BC-453D-A551-FBDDFA290DCA}"/>
          </ac:picMkLst>
        </pc:picChg>
        <pc:picChg chg="add del mod">
          <ac:chgData name="Parthum, Bryan" userId="0944d42a-0297-47b7-847f-b5cd4d2f087f" providerId="ADAL" clId="{90A99638-78E0-42BB-8D3E-C060976E3379}" dt="2022-09-14T01:17:09.401" v="977" actId="478"/>
          <ac:picMkLst>
            <pc:docMk/>
            <pc:sldMk cId="1476872319" sldId="405"/>
            <ac:picMk id="27" creationId="{CEBDD481-5BF8-4A4C-BB67-D5BF356ACB42}"/>
          </ac:picMkLst>
        </pc:picChg>
        <pc:picChg chg="add del mod">
          <ac:chgData name="Parthum, Bryan" userId="0944d42a-0297-47b7-847f-b5cd4d2f087f" providerId="ADAL" clId="{90A99638-78E0-42BB-8D3E-C060976E3379}" dt="2022-09-14T01:11:38.751" v="884" actId="478"/>
          <ac:picMkLst>
            <pc:docMk/>
            <pc:sldMk cId="1476872319" sldId="405"/>
            <ac:picMk id="28" creationId="{81F84E0B-58A1-4B24-8B37-5D01EE39CA39}"/>
          </ac:picMkLst>
        </pc:picChg>
        <pc:picChg chg="add mod">
          <ac:chgData name="Parthum, Bryan" userId="0944d42a-0297-47b7-847f-b5cd4d2f087f" providerId="ADAL" clId="{90A99638-78E0-42BB-8D3E-C060976E3379}" dt="2022-09-14T01:33:19.551" v="2120" actId="1076"/>
          <ac:picMkLst>
            <pc:docMk/>
            <pc:sldMk cId="1476872319" sldId="405"/>
            <ac:picMk id="43" creationId="{0B348A8F-AD6F-46CD-8EB1-78AEE27A1F45}"/>
          </ac:picMkLst>
        </pc:picChg>
        <pc:picChg chg="add mod">
          <ac:chgData name="Parthum, Bryan" userId="0944d42a-0297-47b7-847f-b5cd4d2f087f" providerId="ADAL" clId="{90A99638-78E0-42BB-8D3E-C060976E3379}" dt="2022-09-14T01:31:39.942" v="2099" actId="1076"/>
          <ac:picMkLst>
            <pc:docMk/>
            <pc:sldMk cId="1476872319" sldId="405"/>
            <ac:picMk id="45" creationId="{7CFA375B-E391-4210-AFD1-B8E97879FC49}"/>
          </ac:picMkLst>
        </pc:picChg>
        <pc:picChg chg="add mod">
          <ac:chgData name="Parthum, Bryan" userId="0944d42a-0297-47b7-847f-b5cd4d2f087f" providerId="ADAL" clId="{90A99638-78E0-42BB-8D3E-C060976E3379}" dt="2022-09-14T01:31:58.519" v="2103" actId="1076"/>
          <ac:picMkLst>
            <pc:docMk/>
            <pc:sldMk cId="1476872319" sldId="405"/>
            <ac:picMk id="46" creationId="{27FEE6BA-83E0-4AB0-97B3-5988DA0AADAD}"/>
          </ac:picMkLst>
        </pc:picChg>
        <pc:picChg chg="add mod">
          <ac:chgData name="Parthum, Bryan" userId="0944d42a-0297-47b7-847f-b5cd4d2f087f" providerId="ADAL" clId="{90A99638-78E0-42BB-8D3E-C060976E3379}" dt="2022-09-14T01:32:02.364" v="2104" actId="1076"/>
          <ac:picMkLst>
            <pc:docMk/>
            <pc:sldMk cId="1476872319" sldId="405"/>
            <ac:picMk id="47" creationId="{E37D507A-0DA1-42BB-B462-4ED27A25DC01}"/>
          </ac:picMkLst>
        </pc:picChg>
        <pc:picChg chg="add mod">
          <ac:chgData name="Parthum, Bryan" userId="0944d42a-0297-47b7-847f-b5cd4d2f087f" providerId="ADAL" clId="{90A99638-78E0-42BB-8D3E-C060976E3379}" dt="2022-09-14T01:32:05.781" v="2105" actId="1076"/>
          <ac:picMkLst>
            <pc:docMk/>
            <pc:sldMk cId="1476872319" sldId="405"/>
            <ac:picMk id="48" creationId="{61D82C22-8F27-4C48-8991-B92B1A9A932D}"/>
          </ac:picMkLst>
        </pc:picChg>
        <pc:cxnChg chg="add mod">
          <ac:chgData name="Parthum, Bryan" userId="0944d42a-0297-47b7-847f-b5cd4d2f087f" providerId="ADAL" clId="{90A99638-78E0-42BB-8D3E-C060976E3379}" dt="2022-09-14T01:33:17.150" v="2119" actId="14100"/>
          <ac:cxnSpMkLst>
            <pc:docMk/>
            <pc:sldMk cId="1476872319" sldId="405"/>
            <ac:cxnSpMk id="12" creationId="{AD32CC31-506E-4F31-ACF7-3EFF3717229B}"/>
          </ac:cxnSpMkLst>
        </pc:cxnChg>
        <pc:cxnChg chg="add mod">
          <ac:chgData name="Parthum, Bryan" userId="0944d42a-0297-47b7-847f-b5cd4d2f087f" providerId="ADAL" clId="{90A99638-78E0-42BB-8D3E-C060976E3379}" dt="2022-09-14T01:33:56.549" v="2127" actId="14100"/>
          <ac:cxnSpMkLst>
            <pc:docMk/>
            <pc:sldMk cId="1476872319" sldId="405"/>
            <ac:cxnSpMk id="13" creationId="{D9AF5A4B-4E3F-4EDE-B09A-26DB31AA7EFB}"/>
          </ac:cxnSpMkLst>
        </pc:cxnChg>
        <pc:cxnChg chg="add mod">
          <ac:chgData name="Parthum, Bryan" userId="0944d42a-0297-47b7-847f-b5cd4d2f087f" providerId="ADAL" clId="{90A99638-78E0-42BB-8D3E-C060976E3379}" dt="2022-09-14T01:33:23.687" v="2121" actId="14100"/>
          <ac:cxnSpMkLst>
            <pc:docMk/>
            <pc:sldMk cId="1476872319" sldId="405"/>
            <ac:cxnSpMk id="14" creationId="{D601BBBB-EF90-452C-8689-A6D401118A3B}"/>
          </ac:cxnSpMkLst>
        </pc:cxnChg>
        <pc:cxnChg chg="add mod">
          <ac:chgData name="Parthum, Bryan" userId="0944d42a-0297-47b7-847f-b5cd4d2f087f" providerId="ADAL" clId="{90A99638-78E0-42BB-8D3E-C060976E3379}" dt="2022-09-14T01:33:06.621" v="2116" actId="208"/>
          <ac:cxnSpMkLst>
            <pc:docMk/>
            <pc:sldMk cId="1476872319" sldId="405"/>
            <ac:cxnSpMk id="15" creationId="{393B691E-AD76-4B22-87B6-2A925153AFE6}"/>
          </ac:cxnSpMkLst>
        </pc:cxnChg>
        <pc:cxnChg chg="add mod">
          <ac:chgData name="Parthum, Bryan" userId="0944d42a-0297-47b7-847f-b5cd4d2f087f" providerId="ADAL" clId="{90A99638-78E0-42BB-8D3E-C060976E3379}" dt="2022-09-14T01:33:48.744" v="2125" actId="1076"/>
          <ac:cxnSpMkLst>
            <pc:docMk/>
            <pc:sldMk cId="1476872319" sldId="405"/>
            <ac:cxnSpMk id="16" creationId="{0810156B-B33E-41DB-8AF5-1967F7E5C923}"/>
          </ac:cxnSpMkLst>
        </pc:cxnChg>
        <pc:cxnChg chg="add del mod">
          <ac:chgData name="Parthum, Bryan" userId="0944d42a-0297-47b7-847f-b5cd4d2f087f" providerId="ADAL" clId="{90A99638-78E0-42BB-8D3E-C060976E3379}" dt="2022-09-14T01:17:41.394" v="985" actId="478"/>
          <ac:cxnSpMkLst>
            <pc:docMk/>
            <pc:sldMk cId="1476872319" sldId="405"/>
            <ac:cxnSpMk id="34" creationId="{5A257102-7027-4F7D-8966-D68D4EF04783}"/>
          </ac:cxnSpMkLst>
        </pc:cxnChg>
      </pc:sldChg>
      <pc:sldChg chg="addSp delSp modSp mod">
        <pc:chgData name="Parthum, Bryan" userId="0944d42a-0297-47b7-847f-b5cd4d2f087f" providerId="ADAL" clId="{90A99638-78E0-42BB-8D3E-C060976E3379}" dt="2022-09-14T19:00:00.622" v="6019" actId="478"/>
        <pc:sldMkLst>
          <pc:docMk/>
          <pc:sldMk cId="3176014870" sldId="428"/>
        </pc:sldMkLst>
        <pc:spChg chg="mod">
          <ac:chgData name="Parthum, Bryan" userId="0944d42a-0297-47b7-847f-b5cd4d2f087f" providerId="ADAL" clId="{90A99638-78E0-42BB-8D3E-C060976E3379}" dt="2022-09-14T18:59:53.370" v="6018" actId="20577"/>
          <ac:spMkLst>
            <pc:docMk/>
            <pc:sldMk cId="3176014870" sldId="428"/>
            <ac:spMk id="9" creationId="{9A8AE995-3761-4E8E-B676-D7F73B916651}"/>
          </ac:spMkLst>
        </pc:spChg>
        <pc:spChg chg="mod">
          <ac:chgData name="Parthum, Bryan" userId="0944d42a-0297-47b7-847f-b5cd4d2f087f" providerId="ADAL" clId="{90A99638-78E0-42BB-8D3E-C060976E3379}" dt="2022-09-13T20:36:00.431" v="242" actId="20577"/>
          <ac:spMkLst>
            <pc:docMk/>
            <pc:sldMk cId="3176014870" sldId="428"/>
            <ac:spMk id="11" creationId="{462E9AFE-FCE3-4594-A4DB-141C6B7644D4}"/>
          </ac:spMkLst>
        </pc:spChg>
        <pc:picChg chg="add del mod">
          <ac:chgData name="Parthum, Bryan" userId="0944d42a-0297-47b7-847f-b5cd4d2f087f" providerId="ADAL" clId="{90A99638-78E0-42BB-8D3E-C060976E3379}" dt="2022-09-14T19:00:00.622" v="6019" actId="478"/>
          <ac:picMkLst>
            <pc:docMk/>
            <pc:sldMk cId="3176014870" sldId="428"/>
            <ac:picMk id="3" creationId="{39E64167-A5EB-4884-A0AB-2EA4D22BA55A}"/>
          </ac:picMkLst>
        </pc:picChg>
      </pc:sldChg>
      <pc:sldChg chg="del">
        <pc:chgData name="Parthum, Bryan" userId="0944d42a-0297-47b7-847f-b5cd4d2f087f" providerId="ADAL" clId="{90A99638-78E0-42BB-8D3E-C060976E3379}" dt="2022-09-13T21:05:45.530" v="802" actId="47"/>
        <pc:sldMkLst>
          <pc:docMk/>
          <pc:sldMk cId="1187445260" sldId="429"/>
        </pc:sldMkLst>
      </pc:sldChg>
      <pc:sldChg chg="del">
        <pc:chgData name="Parthum, Bryan" userId="0944d42a-0297-47b7-847f-b5cd4d2f087f" providerId="ADAL" clId="{90A99638-78E0-42BB-8D3E-C060976E3379}" dt="2022-09-13T21:05:44.568" v="801" actId="47"/>
        <pc:sldMkLst>
          <pc:docMk/>
          <pc:sldMk cId="3114753309" sldId="430"/>
        </pc:sldMkLst>
      </pc:sldChg>
      <pc:sldChg chg="del">
        <pc:chgData name="Parthum, Bryan" userId="0944d42a-0297-47b7-847f-b5cd4d2f087f" providerId="ADAL" clId="{90A99638-78E0-42BB-8D3E-C060976E3379}" dt="2022-09-13T21:00:02.946" v="361" actId="47"/>
        <pc:sldMkLst>
          <pc:docMk/>
          <pc:sldMk cId="3542623950" sldId="431"/>
        </pc:sldMkLst>
      </pc:sldChg>
      <pc:sldChg chg="del">
        <pc:chgData name="Parthum, Bryan" userId="0944d42a-0297-47b7-847f-b5cd4d2f087f" providerId="ADAL" clId="{90A99638-78E0-42BB-8D3E-C060976E3379}" dt="2022-09-14T01:42:10.705" v="2640" actId="47"/>
        <pc:sldMkLst>
          <pc:docMk/>
          <pc:sldMk cId="1622075821" sldId="433"/>
        </pc:sldMkLst>
      </pc:sldChg>
      <pc:sldChg chg="del">
        <pc:chgData name="Parthum, Bryan" userId="0944d42a-0297-47b7-847f-b5cd4d2f087f" providerId="ADAL" clId="{90A99638-78E0-42BB-8D3E-C060976E3379}" dt="2022-09-14T01:42:10.705" v="2640" actId="47"/>
        <pc:sldMkLst>
          <pc:docMk/>
          <pc:sldMk cId="3782224307" sldId="434"/>
        </pc:sldMkLst>
      </pc:sldChg>
      <pc:sldChg chg="del">
        <pc:chgData name="Parthum, Bryan" userId="0944d42a-0297-47b7-847f-b5cd4d2f087f" providerId="ADAL" clId="{90A99638-78E0-42BB-8D3E-C060976E3379}" dt="2022-09-14T01:42:10.705" v="2640" actId="47"/>
        <pc:sldMkLst>
          <pc:docMk/>
          <pc:sldMk cId="871568390" sldId="435"/>
        </pc:sldMkLst>
      </pc:sldChg>
      <pc:sldChg chg="del">
        <pc:chgData name="Parthum, Bryan" userId="0944d42a-0297-47b7-847f-b5cd4d2f087f" providerId="ADAL" clId="{90A99638-78E0-42BB-8D3E-C060976E3379}" dt="2022-09-14T01:41:59.405" v="2639" actId="47"/>
        <pc:sldMkLst>
          <pc:docMk/>
          <pc:sldMk cId="1753219995" sldId="436"/>
        </pc:sldMkLst>
      </pc:sldChg>
      <pc:sldChg chg="del">
        <pc:chgData name="Parthum, Bryan" userId="0944d42a-0297-47b7-847f-b5cd4d2f087f" providerId="ADAL" clId="{90A99638-78E0-42BB-8D3E-C060976E3379}" dt="2022-09-14T01:42:10.705" v="2640" actId="47"/>
        <pc:sldMkLst>
          <pc:docMk/>
          <pc:sldMk cId="1428941763" sldId="440"/>
        </pc:sldMkLst>
      </pc:sldChg>
      <pc:sldChg chg="del">
        <pc:chgData name="Parthum, Bryan" userId="0944d42a-0297-47b7-847f-b5cd4d2f087f" providerId="ADAL" clId="{90A99638-78E0-42BB-8D3E-C060976E3379}" dt="2022-09-14T01:42:10.705" v="2640" actId="47"/>
        <pc:sldMkLst>
          <pc:docMk/>
          <pc:sldMk cId="2579318078" sldId="441"/>
        </pc:sldMkLst>
      </pc:sldChg>
      <pc:sldChg chg="del">
        <pc:chgData name="Parthum, Bryan" userId="0944d42a-0297-47b7-847f-b5cd4d2f087f" providerId="ADAL" clId="{90A99638-78E0-42BB-8D3E-C060976E3379}" dt="2022-09-14T01:42:10.705" v="2640" actId="47"/>
        <pc:sldMkLst>
          <pc:docMk/>
          <pc:sldMk cId="2894546182" sldId="442"/>
        </pc:sldMkLst>
      </pc:sldChg>
      <pc:sldChg chg="del">
        <pc:chgData name="Parthum, Bryan" userId="0944d42a-0297-47b7-847f-b5cd4d2f087f" providerId="ADAL" clId="{90A99638-78E0-42BB-8D3E-C060976E3379}" dt="2022-09-14T01:42:10.705" v="2640" actId="47"/>
        <pc:sldMkLst>
          <pc:docMk/>
          <pc:sldMk cId="3054246520" sldId="444"/>
        </pc:sldMkLst>
      </pc:sldChg>
      <pc:sldChg chg="del">
        <pc:chgData name="Parthum, Bryan" userId="0944d42a-0297-47b7-847f-b5cd4d2f087f" providerId="ADAL" clId="{90A99638-78E0-42BB-8D3E-C060976E3379}" dt="2022-09-14T01:42:10.705" v="2640" actId="47"/>
        <pc:sldMkLst>
          <pc:docMk/>
          <pc:sldMk cId="709647957" sldId="445"/>
        </pc:sldMkLst>
      </pc:sldChg>
      <pc:sldChg chg="del">
        <pc:chgData name="Parthum, Bryan" userId="0944d42a-0297-47b7-847f-b5cd4d2f087f" providerId="ADAL" clId="{90A99638-78E0-42BB-8D3E-C060976E3379}" dt="2022-09-14T01:42:10.705" v="2640" actId="47"/>
        <pc:sldMkLst>
          <pc:docMk/>
          <pc:sldMk cId="286080532" sldId="446"/>
        </pc:sldMkLst>
      </pc:sldChg>
      <pc:sldChg chg="del">
        <pc:chgData name="Parthum, Bryan" userId="0944d42a-0297-47b7-847f-b5cd4d2f087f" providerId="ADAL" clId="{90A99638-78E0-42BB-8D3E-C060976E3379}" dt="2022-09-14T01:42:10.705" v="2640" actId="47"/>
        <pc:sldMkLst>
          <pc:docMk/>
          <pc:sldMk cId="2845651805" sldId="447"/>
        </pc:sldMkLst>
      </pc:sldChg>
      <pc:sldChg chg="add del">
        <pc:chgData name="Parthum, Bryan" userId="0944d42a-0297-47b7-847f-b5cd4d2f087f" providerId="ADAL" clId="{90A99638-78E0-42BB-8D3E-C060976E3379}" dt="2022-09-14T01:45:33.691" v="2813" actId="2696"/>
        <pc:sldMkLst>
          <pc:docMk/>
          <pc:sldMk cId="1239751187" sldId="448"/>
        </pc:sldMkLst>
      </pc:sldChg>
      <pc:sldChg chg="del">
        <pc:chgData name="Parthum, Bryan" userId="0944d42a-0297-47b7-847f-b5cd4d2f087f" providerId="ADAL" clId="{90A99638-78E0-42BB-8D3E-C060976E3379}" dt="2022-09-14T12:33:03.642" v="2814" actId="47"/>
        <pc:sldMkLst>
          <pc:docMk/>
          <pc:sldMk cId="2551138849" sldId="449"/>
        </pc:sldMkLst>
      </pc:sldChg>
      <pc:sldChg chg="del">
        <pc:chgData name="Parthum, Bryan" userId="0944d42a-0297-47b7-847f-b5cd4d2f087f" providerId="ADAL" clId="{90A99638-78E0-42BB-8D3E-C060976E3379}" dt="2022-09-14T12:33:11.926" v="2815" actId="47"/>
        <pc:sldMkLst>
          <pc:docMk/>
          <pc:sldMk cId="1097439836" sldId="450"/>
        </pc:sldMkLst>
      </pc:sldChg>
      <pc:sldChg chg="del">
        <pc:chgData name="Parthum, Bryan" userId="0944d42a-0297-47b7-847f-b5cd4d2f087f" providerId="ADAL" clId="{90A99638-78E0-42BB-8D3E-C060976E3379}" dt="2022-09-14T18:07:56.485" v="3850" actId="47"/>
        <pc:sldMkLst>
          <pc:docMk/>
          <pc:sldMk cId="1864942689" sldId="451"/>
        </pc:sldMkLst>
      </pc:sldChg>
      <pc:sldChg chg="modSp del mod ord">
        <pc:chgData name="Parthum, Bryan" userId="0944d42a-0297-47b7-847f-b5cd4d2f087f" providerId="ADAL" clId="{90A99638-78E0-42BB-8D3E-C060976E3379}" dt="2022-09-14T18:14:04.598" v="4103" actId="47"/>
        <pc:sldMkLst>
          <pc:docMk/>
          <pc:sldMk cId="3006511944" sldId="452"/>
        </pc:sldMkLst>
        <pc:spChg chg="mod">
          <ac:chgData name="Parthum, Bryan" userId="0944d42a-0297-47b7-847f-b5cd4d2f087f" providerId="ADAL" clId="{90A99638-78E0-42BB-8D3E-C060976E3379}" dt="2022-09-14T18:06:45.960" v="3849" actId="6549"/>
          <ac:spMkLst>
            <pc:docMk/>
            <pc:sldMk cId="3006511944" sldId="452"/>
            <ac:spMk id="10" creationId="{E863E88C-22ED-47CC-B17C-6B97A3611646}"/>
          </ac:spMkLst>
        </pc:spChg>
      </pc:sldChg>
      <pc:sldChg chg="del">
        <pc:chgData name="Parthum, Bryan" userId="0944d42a-0297-47b7-847f-b5cd4d2f087f" providerId="ADAL" clId="{90A99638-78E0-42BB-8D3E-C060976E3379}" dt="2022-09-14T18:07:56.485" v="3850" actId="47"/>
        <pc:sldMkLst>
          <pc:docMk/>
          <pc:sldMk cId="1321283861" sldId="453"/>
        </pc:sldMkLst>
      </pc:sldChg>
      <pc:sldChg chg="del">
        <pc:chgData name="Parthum, Bryan" userId="0944d42a-0297-47b7-847f-b5cd4d2f087f" providerId="ADAL" clId="{90A99638-78E0-42BB-8D3E-C060976E3379}" dt="2022-09-14T18:07:56.485" v="3850" actId="47"/>
        <pc:sldMkLst>
          <pc:docMk/>
          <pc:sldMk cId="1283885913" sldId="454"/>
        </pc:sldMkLst>
      </pc:sldChg>
      <pc:sldChg chg="del">
        <pc:chgData name="Parthum, Bryan" userId="0944d42a-0297-47b7-847f-b5cd4d2f087f" providerId="ADAL" clId="{90A99638-78E0-42BB-8D3E-C060976E3379}" dt="2022-09-14T18:07:56.485" v="3850" actId="47"/>
        <pc:sldMkLst>
          <pc:docMk/>
          <pc:sldMk cId="1985371967" sldId="455"/>
        </pc:sldMkLst>
      </pc:sldChg>
      <pc:sldChg chg="del">
        <pc:chgData name="Parthum, Bryan" userId="0944d42a-0297-47b7-847f-b5cd4d2f087f" providerId="ADAL" clId="{90A99638-78E0-42BB-8D3E-C060976E3379}" dt="2022-09-14T18:07:56.485" v="3850" actId="47"/>
        <pc:sldMkLst>
          <pc:docMk/>
          <pc:sldMk cId="3877315701" sldId="456"/>
        </pc:sldMkLst>
      </pc:sldChg>
      <pc:sldChg chg="del">
        <pc:chgData name="Parthum, Bryan" userId="0944d42a-0297-47b7-847f-b5cd4d2f087f" providerId="ADAL" clId="{90A99638-78E0-42BB-8D3E-C060976E3379}" dt="2022-09-14T18:07:56.485" v="3850" actId="47"/>
        <pc:sldMkLst>
          <pc:docMk/>
          <pc:sldMk cId="3285083992" sldId="457"/>
        </pc:sldMkLst>
      </pc:sldChg>
      <pc:sldChg chg="del">
        <pc:chgData name="Parthum, Bryan" userId="0944d42a-0297-47b7-847f-b5cd4d2f087f" providerId="ADAL" clId="{90A99638-78E0-42BB-8D3E-C060976E3379}" dt="2022-09-14T18:07:56.485" v="3850" actId="47"/>
        <pc:sldMkLst>
          <pc:docMk/>
          <pc:sldMk cId="1177685991" sldId="458"/>
        </pc:sldMkLst>
      </pc:sldChg>
      <pc:sldChg chg="del">
        <pc:chgData name="Parthum, Bryan" userId="0944d42a-0297-47b7-847f-b5cd4d2f087f" providerId="ADAL" clId="{90A99638-78E0-42BB-8D3E-C060976E3379}" dt="2022-09-14T18:07:56.485" v="3850" actId="47"/>
        <pc:sldMkLst>
          <pc:docMk/>
          <pc:sldMk cId="906139895" sldId="459"/>
        </pc:sldMkLst>
      </pc:sldChg>
      <pc:sldChg chg="del">
        <pc:chgData name="Parthum, Bryan" userId="0944d42a-0297-47b7-847f-b5cd4d2f087f" providerId="ADAL" clId="{90A99638-78E0-42BB-8D3E-C060976E3379}" dt="2022-09-14T18:07:56.485" v="3850" actId="47"/>
        <pc:sldMkLst>
          <pc:docMk/>
          <pc:sldMk cId="3073755295" sldId="460"/>
        </pc:sldMkLst>
      </pc:sldChg>
      <pc:sldChg chg="del">
        <pc:chgData name="Parthum, Bryan" userId="0944d42a-0297-47b7-847f-b5cd4d2f087f" providerId="ADAL" clId="{90A99638-78E0-42BB-8D3E-C060976E3379}" dt="2022-09-14T18:07:56.485" v="3850" actId="47"/>
        <pc:sldMkLst>
          <pc:docMk/>
          <pc:sldMk cId="707805409" sldId="461"/>
        </pc:sldMkLst>
      </pc:sldChg>
      <pc:sldChg chg="del">
        <pc:chgData name="Parthum, Bryan" userId="0944d42a-0297-47b7-847f-b5cd4d2f087f" providerId="ADAL" clId="{90A99638-78E0-42BB-8D3E-C060976E3379}" dt="2022-09-14T18:07:56.485" v="3850" actId="47"/>
        <pc:sldMkLst>
          <pc:docMk/>
          <pc:sldMk cId="1989376870" sldId="462"/>
        </pc:sldMkLst>
      </pc:sldChg>
      <pc:sldChg chg="del">
        <pc:chgData name="Parthum, Bryan" userId="0944d42a-0297-47b7-847f-b5cd4d2f087f" providerId="ADAL" clId="{90A99638-78E0-42BB-8D3E-C060976E3379}" dt="2022-09-14T18:07:56.485" v="3850" actId="47"/>
        <pc:sldMkLst>
          <pc:docMk/>
          <pc:sldMk cId="3887412791" sldId="463"/>
        </pc:sldMkLst>
      </pc:sldChg>
      <pc:sldChg chg="del">
        <pc:chgData name="Parthum, Bryan" userId="0944d42a-0297-47b7-847f-b5cd4d2f087f" providerId="ADAL" clId="{90A99638-78E0-42BB-8D3E-C060976E3379}" dt="2022-09-14T18:07:56.485" v="3850" actId="47"/>
        <pc:sldMkLst>
          <pc:docMk/>
          <pc:sldMk cId="539185580" sldId="464"/>
        </pc:sldMkLst>
      </pc:sldChg>
      <pc:sldChg chg="modSp mod">
        <pc:chgData name="Parthum, Bryan" userId="0944d42a-0297-47b7-847f-b5cd4d2f087f" providerId="ADAL" clId="{90A99638-78E0-42BB-8D3E-C060976E3379}" dt="2022-09-14T19:14:06.038" v="6627" actId="20577"/>
        <pc:sldMkLst>
          <pc:docMk/>
          <pc:sldMk cId="1473508937" sldId="465"/>
        </pc:sldMkLst>
        <pc:spChg chg="mod">
          <ac:chgData name="Parthum, Bryan" userId="0944d42a-0297-47b7-847f-b5cd4d2f087f" providerId="ADAL" clId="{90A99638-78E0-42BB-8D3E-C060976E3379}" dt="2022-09-14T19:14:06.038" v="6627" actId="20577"/>
          <ac:spMkLst>
            <pc:docMk/>
            <pc:sldMk cId="1473508937" sldId="465"/>
            <ac:spMk id="11" creationId="{1DF8D491-E9D6-4622-95D9-A31A202ACC5D}"/>
          </ac:spMkLst>
        </pc:spChg>
      </pc:sldChg>
      <pc:sldChg chg="add del">
        <pc:chgData name="Parthum, Bryan" userId="0944d42a-0297-47b7-847f-b5cd4d2f087f" providerId="ADAL" clId="{90A99638-78E0-42BB-8D3E-C060976E3379}" dt="2022-09-13T21:00:03.888" v="362" actId="47"/>
        <pc:sldMkLst>
          <pc:docMk/>
          <pc:sldMk cId="1379867743" sldId="466"/>
        </pc:sldMkLst>
      </pc:sldChg>
      <pc:sldChg chg="addSp delSp modSp add mod">
        <pc:chgData name="Parthum, Bryan" userId="0944d42a-0297-47b7-847f-b5cd4d2f087f" providerId="ADAL" clId="{90A99638-78E0-42BB-8D3E-C060976E3379}" dt="2022-09-14T19:00:48.094" v="6027" actId="6549"/>
        <pc:sldMkLst>
          <pc:docMk/>
          <pc:sldMk cId="1919479242" sldId="467"/>
        </pc:sldMkLst>
        <pc:spChg chg="mod">
          <ac:chgData name="Parthum, Bryan" userId="0944d42a-0297-47b7-847f-b5cd4d2f087f" providerId="ADAL" clId="{90A99638-78E0-42BB-8D3E-C060976E3379}" dt="2022-09-14T19:00:48.094" v="6027" actId="6549"/>
          <ac:spMkLst>
            <pc:docMk/>
            <pc:sldMk cId="1919479242" sldId="467"/>
            <ac:spMk id="9" creationId="{9A8AE995-3761-4E8E-B676-D7F73B916651}"/>
          </ac:spMkLst>
        </pc:spChg>
        <pc:spChg chg="mod">
          <ac:chgData name="Parthum, Bryan" userId="0944d42a-0297-47b7-847f-b5cd4d2f087f" providerId="ADAL" clId="{90A99638-78E0-42BB-8D3E-C060976E3379}" dt="2022-09-13T21:01:22.382" v="415" actId="20577"/>
          <ac:spMkLst>
            <pc:docMk/>
            <pc:sldMk cId="1919479242" sldId="467"/>
            <ac:spMk id="11" creationId="{462E9AFE-FCE3-4594-A4DB-141C6B7644D4}"/>
          </ac:spMkLst>
        </pc:spChg>
        <pc:picChg chg="del">
          <ac:chgData name="Parthum, Bryan" userId="0944d42a-0297-47b7-847f-b5cd4d2f087f" providerId="ADAL" clId="{90A99638-78E0-42BB-8D3E-C060976E3379}" dt="2022-09-13T21:00:29.701" v="363" actId="478"/>
          <ac:picMkLst>
            <pc:docMk/>
            <pc:sldMk cId="1919479242" sldId="467"/>
            <ac:picMk id="3" creationId="{39E64167-A5EB-4884-A0AB-2EA4D22BA55A}"/>
          </ac:picMkLst>
        </pc:picChg>
        <pc:picChg chg="add del mod">
          <ac:chgData name="Parthum, Bryan" userId="0944d42a-0297-47b7-847f-b5cd4d2f087f" providerId="ADAL" clId="{90A99638-78E0-42BB-8D3E-C060976E3379}" dt="2022-09-14T19:00:45.850" v="6026" actId="478"/>
          <ac:picMkLst>
            <pc:docMk/>
            <pc:sldMk cId="1919479242" sldId="467"/>
            <ac:picMk id="4" creationId="{ED4A08EF-D28A-409B-BEC8-0D258633EDA4}"/>
          </ac:picMkLst>
        </pc:picChg>
      </pc:sldChg>
      <pc:sldChg chg="add del">
        <pc:chgData name="Parthum, Bryan" userId="0944d42a-0297-47b7-847f-b5cd4d2f087f" providerId="ADAL" clId="{90A99638-78E0-42BB-8D3E-C060976E3379}" dt="2022-09-14T01:41:53.644" v="2637" actId="47"/>
        <pc:sldMkLst>
          <pc:docMk/>
          <pc:sldMk cId="139625213" sldId="468"/>
        </pc:sldMkLst>
      </pc:sldChg>
      <pc:sldChg chg="addSp delSp modSp add mod">
        <pc:chgData name="Parthum, Bryan" userId="0944d42a-0297-47b7-847f-b5cd4d2f087f" providerId="ADAL" clId="{90A99638-78E0-42BB-8D3E-C060976E3379}" dt="2022-09-14T19:04:56.893" v="6113" actId="20577"/>
        <pc:sldMkLst>
          <pc:docMk/>
          <pc:sldMk cId="570249131" sldId="469"/>
        </pc:sldMkLst>
        <pc:spChg chg="add mod">
          <ac:chgData name="Parthum, Bryan" userId="0944d42a-0297-47b7-847f-b5cd4d2f087f" providerId="ADAL" clId="{90A99638-78E0-42BB-8D3E-C060976E3379}" dt="2022-09-14T01:35:21.047" v="2135" actId="207"/>
          <ac:spMkLst>
            <pc:docMk/>
            <pc:sldMk cId="570249131" sldId="469"/>
            <ac:spMk id="22" creationId="{CC8F798E-1E97-4E64-9095-E5C0A5C54849}"/>
          </ac:spMkLst>
        </pc:spChg>
        <pc:spChg chg="add mod">
          <ac:chgData name="Parthum, Bryan" userId="0944d42a-0297-47b7-847f-b5cd4d2f087f" providerId="ADAL" clId="{90A99638-78E0-42BB-8D3E-C060976E3379}" dt="2022-09-14T19:02:15.035" v="6042" actId="255"/>
          <ac:spMkLst>
            <pc:docMk/>
            <pc:sldMk cId="570249131" sldId="469"/>
            <ac:spMk id="24" creationId="{429E4174-1788-4591-A374-ADDA6A30B9F5}"/>
          </ac:spMkLst>
        </pc:spChg>
        <pc:spChg chg="add mod">
          <ac:chgData name="Parthum, Bryan" userId="0944d42a-0297-47b7-847f-b5cd4d2f087f" providerId="ADAL" clId="{90A99638-78E0-42BB-8D3E-C060976E3379}" dt="2022-09-14T19:02:24.059" v="6044" actId="255"/>
          <ac:spMkLst>
            <pc:docMk/>
            <pc:sldMk cId="570249131" sldId="469"/>
            <ac:spMk id="25" creationId="{1A875574-53EE-405A-B2E2-7B4504CBDEB5}"/>
          </ac:spMkLst>
        </pc:spChg>
        <pc:spChg chg="add mod">
          <ac:chgData name="Parthum, Bryan" userId="0944d42a-0297-47b7-847f-b5cd4d2f087f" providerId="ADAL" clId="{90A99638-78E0-42BB-8D3E-C060976E3379}" dt="2022-09-14T19:02:38.699" v="6048" actId="1076"/>
          <ac:spMkLst>
            <pc:docMk/>
            <pc:sldMk cId="570249131" sldId="469"/>
            <ac:spMk id="26" creationId="{CDF610A2-19E8-4642-91AC-B49B7F45265E}"/>
          </ac:spMkLst>
        </pc:spChg>
        <pc:spChg chg="add mod">
          <ac:chgData name="Parthum, Bryan" userId="0944d42a-0297-47b7-847f-b5cd4d2f087f" providerId="ADAL" clId="{90A99638-78E0-42BB-8D3E-C060976E3379}" dt="2022-09-14T19:02:33.314" v="6046" actId="255"/>
          <ac:spMkLst>
            <pc:docMk/>
            <pc:sldMk cId="570249131" sldId="469"/>
            <ac:spMk id="27" creationId="{D80AD823-11CD-4A42-BA55-5D2C1422E85B}"/>
          </ac:spMkLst>
        </pc:spChg>
        <pc:spChg chg="add mod">
          <ac:chgData name="Parthum, Bryan" userId="0944d42a-0297-47b7-847f-b5cd4d2f087f" providerId="ADAL" clId="{90A99638-78E0-42BB-8D3E-C060976E3379}" dt="2022-09-14T19:02:19.671" v="6043" actId="255"/>
          <ac:spMkLst>
            <pc:docMk/>
            <pc:sldMk cId="570249131" sldId="469"/>
            <ac:spMk id="28" creationId="{4B68FA0C-CB20-4C31-AF9F-AD8C0D918F52}"/>
          </ac:spMkLst>
        </pc:spChg>
        <pc:spChg chg="add mod">
          <ac:chgData name="Parthum, Bryan" userId="0944d42a-0297-47b7-847f-b5cd4d2f087f" providerId="ADAL" clId="{90A99638-78E0-42BB-8D3E-C060976E3379}" dt="2022-09-14T19:04:17.225" v="6105"/>
          <ac:spMkLst>
            <pc:docMk/>
            <pc:sldMk cId="570249131" sldId="469"/>
            <ac:spMk id="29" creationId="{8D361347-FE50-46CD-90C8-7B0CBE2512C0}"/>
          </ac:spMkLst>
        </pc:spChg>
        <pc:spChg chg="del">
          <ac:chgData name="Parthum, Bryan" userId="0944d42a-0297-47b7-847f-b5cd4d2f087f" providerId="ADAL" clId="{90A99638-78E0-42BB-8D3E-C060976E3379}" dt="2022-09-14T19:04:16.977" v="6104" actId="478"/>
          <ac:spMkLst>
            <pc:docMk/>
            <pc:sldMk cId="570249131" sldId="469"/>
            <ac:spMk id="36" creationId="{34B90096-AE64-4839-815D-FB1FCFD8FDE6}"/>
          </ac:spMkLst>
        </pc:spChg>
        <pc:spChg chg="mod">
          <ac:chgData name="Parthum, Bryan" userId="0944d42a-0297-47b7-847f-b5cd4d2f087f" providerId="ADAL" clId="{90A99638-78E0-42BB-8D3E-C060976E3379}" dt="2022-09-14T19:04:56.893" v="6113" actId="20577"/>
          <ac:spMkLst>
            <pc:docMk/>
            <pc:sldMk cId="570249131" sldId="469"/>
            <ac:spMk id="38" creationId="{9B315883-7D99-4E7A-A684-438B1037F493}"/>
          </ac:spMkLst>
        </pc:spChg>
        <pc:picChg chg="add mod">
          <ac:chgData name="Parthum, Bryan" userId="0944d42a-0297-47b7-847f-b5cd4d2f087f" providerId="ADAL" clId="{90A99638-78E0-42BB-8D3E-C060976E3379}" dt="2022-09-14T01:35:46.982" v="2138" actId="1076"/>
          <ac:picMkLst>
            <pc:docMk/>
            <pc:sldMk cId="570249131" sldId="469"/>
            <ac:picMk id="23" creationId="{E8068CC9-1B96-49F4-AD03-D5D03C127DDC}"/>
          </ac:picMkLst>
        </pc:picChg>
        <pc:picChg chg="del mod">
          <ac:chgData name="Parthum, Bryan" userId="0944d42a-0297-47b7-847f-b5cd4d2f087f" providerId="ADAL" clId="{90A99638-78E0-42BB-8D3E-C060976E3379}" dt="2022-09-14T01:35:26.686" v="2136" actId="478"/>
          <ac:picMkLst>
            <pc:docMk/>
            <pc:sldMk cId="570249131" sldId="469"/>
            <ac:picMk id="43" creationId="{0B348A8F-AD6F-46CD-8EB1-78AEE27A1F45}"/>
          </ac:picMkLst>
        </pc:picChg>
      </pc:sldChg>
      <pc:sldChg chg="add del">
        <pc:chgData name="Parthum, Bryan" userId="0944d42a-0297-47b7-847f-b5cd4d2f087f" providerId="ADAL" clId="{90A99638-78E0-42BB-8D3E-C060976E3379}" dt="2022-09-14T01:28:23.102" v="2067" actId="2696"/>
        <pc:sldMkLst>
          <pc:docMk/>
          <pc:sldMk cId="697061111" sldId="469"/>
        </pc:sldMkLst>
      </pc:sldChg>
      <pc:sldChg chg="addSp delSp modSp add mod">
        <pc:chgData name="Parthum, Bryan" userId="0944d42a-0297-47b7-847f-b5cd4d2f087f" providerId="ADAL" clId="{90A99638-78E0-42BB-8D3E-C060976E3379}" dt="2022-09-14T13:15:49.012" v="2935" actId="1076"/>
        <pc:sldMkLst>
          <pc:docMk/>
          <pc:sldMk cId="3579142620" sldId="470"/>
        </pc:sldMkLst>
        <pc:spChg chg="del mod">
          <ac:chgData name="Parthum, Bryan" userId="0944d42a-0297-47b7-847f-b5cd4d2f087f" providerId="ADAL" clId="{90A99638-78E0-42BB-8D3E-C060976E3379}" dt="2022-09-14T12:42:34.352" v="2818" actId="478"/>
          <ac:spMkLst>
            <pc:docMk/>
            <pc:sldMk cId="3579142620" sldId="470"/>
            <ac:spMk id="9" creationId="{9A8AE995-3761-4E8E-B676-D7F73B916651}"/>
          </ac:spMkLst>
        </pc:spChg>
        <pc:spChg chg="mod">
          <ac:chgData name="Parthum, Bryan" userId="0944d42a-0297-47b7-847f-b5cd4d2f087f" providerId="ADAL" clId="{90A99638-78E0-42BB-8D3E-C060976E3379}" dt="2022-09-14T12:43:12.533" v="2920" actId="20577"/>
          <ac:spMkLst>
            <pc:docMk/>
            <pc:sldMk cId="3579142620" sldId="470"/>
            <ac:spMk id="11" creationId="{462E9AFE-FCE3-4594-A4DB-141C6B7644D4}"/>
          </ac:spMkLst>
        </pc:spChg>
        <pc:picChg chg="add mod">
          <ac:chgData name="Parthum, Bryan" userId="0944d42a-0297-47b7-847f-b5cd4d2f087f" providerId="ADAL" clId="{90A99638-78E0-42BB-8D3E-C060976E3379}" dt="2022-09-14T13:15:49.012" v="2935" actId="1076"/>
          <ac:picMkLst>
            <pc:docMk/>
            <pc:sldMk cId="3579142620" sldId="470"/>
            <ac:picMk id="3" creationId="{E3FB289F-D671-418F-AF04-4D4A0EECF9D2}"/>
          </ac:picMkLst>
        </pc:picChg>
        <pc:picChg chg="del">
          <ac:chgData name="Parthum, Bryan" userId="0944d42a-0297-47b7-847f-b5cd4d2f087f" providerId="ADAL" clId="{90A99638-78E0-42BB-8D3E-C060976E3379}" dt="2022-09-14T12:42:35.632" v="2819" actId="478"/>
          <ac:picMkLst>
            <pc:docMk/>
            <pc:sldMk cId="3579142620" sldId="470"/>
            <ac:picMk id="4" creationId="{ED4A08EF-D28A-409B-BEC8-0D258633EDA4}"/>
          </ac:picMkLst>
        </pc:picChg>
        <pc:picChg chg="add mod">
          <ac:chgData name="Parthum, Bryan" userId="0944d42a-0297-47b7-847f-b5cd4d2f087f" providerId="ADAL" clId="{90A99638-78E0-42BB-8D3E-C060976E3379}" dt="2022-09-14T12:43:39.006" v="2929" actId="14100"/>
          <ac:picMkLst>
            <pc:docMk/>
            <pc:sldMk cId="3579142620" sldId="470"/>
            <ac:picMk id="1026" creationId="{4114C473-2DF5-43E9-9CC4-10A6A54FC49B}"/>
          </ac:picMkLst>
        </pc:picChg>
      </pc:sldChg>
      <pc:sldChg chg="addSp delSp modSp add mod">
        <pc:chgData name="Parthum, Bryan" userId="0944d42a-0297-47b7-847f-b5cd4d2f087f" providerId="ADAL" clId="{90A99638-78E0-42BB-8D3E-C060976E3379}" dt="2022-09-14T19:05:21.555" v="6118"/>
        <pc:sldMkLst>
          <pc:docMk/>
          <pc:sldMk cId="2022564660" sldId="471"/>
        </pc:sldMkLst>
        <pc:spChg chg="add mod">
          <ac:chgData name="Parthum, Bryan" userId="0944d42a-0297-47b7-847f-b5cd4d2f087f" providerId="ADAL" clId="{90A99638-78E0-42BB-8D3E-C060976E3379}" dt="2022-09-14T19:05:21.555" v="6118"/>
          <ac:spMkLst>
            <pc:docMk/>
            <pc:sldMk cId="2022564660" sldId="471"/>
            <ac:spMk id="4" creationId="{2CC50771-9537-4054-9C56-04B2D67F6224}"/>
          </ac:spMkLst>
        </pc:spChg>
        <pc:spChg chg="del">
          <ac:chgData name="Parthum, Bryan" userId="0944d42a-0297-47b7-847f-b5cd4d2f087f" providerId="ADAL" clId="{90A99638-78E0-42BB-8D3E-C060976E3379}" dt="2022-09-14T19:05:21.264" v="6117" actId="478"/>
          <ac:spMkLst>
            <pc:docMk/>
            <pc:sldMk cId="2022564660" sldId="471"/>
            <ac:spMk id="6" creationId="{62886FA5-F147-476F-962C-F8F29C058435}"/>
          </ac:spMkLst>
        </pc:spChg>
        <pc:spChg chg="mod">
          <ac:chgData name="Parthum, Bryan" userId="0944d42a-0297-47b7-847f-b5cd4d2f087f" providerId="ADAL" clId="{90A99638-78E0-42BB-8D3E-C060976E3379}" dt="2022-09-14T17:56:01.560" v="3685" actId="6549"/>
          <ac:spMkLst>
            <pc:docMk/>
            <pc:sldMk cId="2022564660" sldId="471"/>
            <ac:spMk id="10" creationId="{E863E88C-22ED-47CC-B17C-6B97A3611646}"/>
          </ac:spMkLst>
        </pc:spChg>
      </pc:sldChg>
      <pc:sldChg chg="addSp delSp modSp add mod">
        <pc:chgData name="Parthum, Bryan" userId="0944d42a-0297-47b7-847f-b5cd4d2f087f" providerId="ADAL" clId="{90A99638-78E0-42BB-8D3E-C060976E3379}" dt="2022-09-14T19:05:25.964" v="6120"/>
        <pc:sldMkLst>
          <pc:docMk/>
          <pc:sldMk cId="22267042" sldId="472"/>
        </pc:sldMkLst>
        <pc:spChg chg="add mod">
          <ac:chgData name="Parthum, Bryan" userId="0944d42a-0297-47b7-847f-b5cd4d2f087f" providerId="ADAL" clId="{90A99638-78E0-42BB-8D3E-C060976E3379}" dt="2022-09-14T19:05:25.964" v="6120"/>
          <ac:spMkLst>
            <pc:docMk/>
            <pc:sldMk cId="22267042" sldId="472"/>
            <ac:spMk id="4" creationId="{C0DC7948-5AD3-4F5B-9D4C-C9204E7EE3D7}"/>
          </ac:spMkLst>
        </pc:spChg>
        <pc:spChg chg="del">
          <ac:chgData name="Parthum, Bryan" userId="0944d42a-0297-47b7-847f-b5cd4d2f087f" providerId="ADAL" clId="{90A99638-78E0-42BB-8D3E-C060976E3379}" dt="2022-09-14T19:05:25.432" v="6119" actId="478"/>
          <ac:spMkLst>
            <pc:docMk/>
            <pc:sldMk cId="22267042" sldId="472"/>
            <ac:spMk id="6" creationId="{62886FA5-F147-476F-962C-F8F29C058435}"/>
          </ac:spMkLst>
        </pc:spChg>
        <pc:spChg chg="mod">
          <ac:chgData name="Parthum, Bryan" userId="0944d42a-0297-47b7-847f-b5cd4d2f087f" providerId="ADAL" clId="{90A99638-78E0-42BB-8D3E-C060976E3379}" dt="2022-09-14T18:13:54.790" v="4102" actId="20577"/>
          <ac:spMkLst>
            <pc:docMk/>
            <pc:sldMk cId="22267042" sldId="472"/>
            <ac:spMk id="10" creationId="{E863E88C-22ED-47CC-B17C-6B97A3611646}"/>
          </ac:spMkLst>
        </pc:spChg>
      </pc:sldChg>
      <pc:sldChg chg="delSp modSp add mod">
        <pc:chgData name="Parthum, Bryan" userId="0944d42a-0297-47b7-847f-b5cd4d2f087f" providerId="ADAL" clId="{90A99638-78E0-42BB-8D3E-C060976E3379}" dt="2022-09-14T19:09:48.297" v="6158" actId="20577"/>
        <pc:sldMkLst>
          <pc:docMk/>
          <pc:sldMk cId="1941825810" sldId="473"/>
        </pc:sldMkLst>
        <pc:spChg chg="del mod">
          <ac:chgData name="Parthum, Bryan" userId="0944d42a-0297-47b7-847f-b5cd4d2f087f" providerId="ADAL" clId="{90A99638-78E0-42BB-8D3E-C060976E3379}" dt="2022-09-14T18:08:57.235" v="3869" actId="478"/>
          <ac:spMkLst>
            <pc:docMk/>
            <pc:sldMk cId="1941825810" sldId="473"/>
            <ac:spMk id="6" creationId="{62886FA5-F147-476F-962C-F8F29C058435}"/>
          </ac:spMkLst>
        </pc:spChg>
        <pc:spChg chg="mod">
          <ac:chgData name="Parthum, Bryan" userId="0944d42a-0297-47b7-847f-b5cd4d2f087f" providerId="ADAL" clId="{90A99638-78E0-42BB-8D3E-C060976E3379}" dt="2022-09-14T19:09:48.297" v="6158" actId="20577"/>
          <ac:spMkLst>
            <pc:docMk/>
            <pc:sldMk cId="1941825810" sldId="473"/>
            <ac:spMk id="10" creationId="{E863E88C-22ED-47CC-B17C-6B97A3611646}"/>
          </ac:spMkLst>
        </pc:spChg>
      </pc:sldChg>
      <pc:sldChg chg="modSp add mod">
        <pc:chgData name="Parthum, Bryan" userId="0944d42a-0297-47b7-847f-b5cd4d2f087f" providerId="ADAL" clId="{90A99638-78E0-42BB-8D3E-C060976E3379}" dt="2022-09-14T19:09:45.346" v="6156" actId="20577"/>
        <pc:sldMkLst>
          <pc:docMk/>
          <pc:sldMk cId="2399586268" sldId="474"/>
        </pc:sldMkLst>
        <pc:spChg chg="mod">
          <ac:chgData name="Parthum, Bryan" userId="0944d42a-0297-47b7-847f-b5cd4d2f087f" providerId="ADAL" clId="{90A99638-78E0-42BB-8D3E-C060976E3379}" dt="2022-09-14T19:09:45.346" v="6156" actId="20577"/>
          <ac:spMkLst>
            <pc:docMk/>
            <pc:sldMk cId="2399586268" sldId="474"/>
            <ac:spMk id="10" creationId="{E863E88C-22ED-47CC-B17C-6B97A3611646}"/>
          </ac:spMkLst>
        </pc:spChg>
      </pc:sldChg>
      <pc:sldChg chg="modSp add mod">
        <pc:chgData name="Parthum, Bryan" userId="0944d42a-0297-47b7-847f-b5cd4d2f087f" providerId="ADAL" clId="{90A99638-78E0-42BB-8D3E-C060976E3379}" dt="2022-09-14T19:09:37.898" v="6154" actId="20577"/>
        <pc:sldMkLst>
          <pc:docMk/>
          <pc:sldMk cId="3823692015" sldId="475"/>
        </pc:sldMkLst>
        <pc:spChg chg="mod">
          <ac:chgData name="Parthum, Bryan" userId="0944d42a-0297-47b7-847f-b5cd4d2f087f" providerId="ADAL" clId="{90A99638-78E0-42BB-8D3E-C060976E3379}" dt="2022-09-14T19:09:37.898" v="6154" actId="20577"/>
          <ac:spMkLst>
            <pc:docMk/>
            <pc:sldMk cId="3823692015" sldId="475"/>
            <ac:spMk id="10" creationId="{E863E88C-22ED-47CC-B17C-6B97A3611646}"/>
          </ac:spMkLst>
        </pc:spChg>
      </pc:sldChg>
      <pc:sldChg chg="modSp add mod">
        <pc:chgData name="Parthum, Bryan" userId="0944d42a-0297-47b7-847f-b5cd4d2f087f" providerId="ADAL" clId="{90A99638-78E0-42BB-8D3E-C060976E3379}" dt="2022-09-14T19:06:15.445" v="6124" actId="20577"/>
        <pc:sldMkLst>
          <pc:docMk/>
          <pc:sldMk cId="3834300132" sldId="476"/>
        </pc:sldMkLst>
        <pc:spChg chg="mod">
          <ac:chgData name="Parthum, Bryan" userId="0944d42a-0297-47b7-847f-b5cd4d2f087f" providerId="ADAL" clId="{90A99638-78E0-42BB-8D3E-C060976E3379}" dt="2022-09-14T18:17:22.865" v="4333" actId="1076"/>
          <ac:spMkLst>
            <pc:docMk/>
            <pc:sldMk cId="3834300132" sldId="476"/>
            <ac:spMk id="6" creationId="{62886FA5-F147-476F-962C-F8F29C058435}"/>
          </ac:spMkLst>
        </pc:spChg>
        <pc:spChg chg="mod">
          <ac:chgData name="Parthum, Bryan" userId="0944d42a-0297-47b7-847f-b5cd4d2f087f" providerId="ADAL" clId="{90A99638-78E0-42BB-8D3E-C060976E3379}" dt="2022-09-14T19:06:15.445" v="6124" actId="20577"/>
          <ac:spMkLst>
            <pc:docMk/>
            <pc:sldMk cId="3834300132" sldId="476"/>
            <ac:spMk id="10" creationId="{E863E88C-22ED-47CC-B17C-6B97A3611646}"/>
          </ac:spMkLst>
        </pc:spChg>
      </pc:sldChg>
      <pc:sldChg chg="addSp delSp modSp add mod">
        <pc:chgData name="Parthum, Bryan" userId="0944d42a-0297-47b7-847f-b5cd4d2f087f" providerId="ADAL" clId="{90A99638-78E0-42BB-8D3E-C060976E3379}" dt="2022-09-14T18:27:25.157" v="4532" actId="1076"/>
        <pc:sldMkLst>
          <pc:docMk/>
          <pc:sldMk cId="3098789384" sldId="477"/>
        </pc:sldMkLst>
        <pc:spChg chg="del">
          <ac:chgData name="Parthum, Bryan" userId="0944d42a-0297-47b7-847f-b5cd4d2f087f" providerId="ADAL" clId="{90A99638-78E0-42BB-8D3E-C060976E3379}" dt="2022-09-14T18:23:09.552" v="4487" actId="478"/>
          <ac:spMkLst>
            <pc:docMk/>
            <pc:sldMk cId="3098789384" sldId="477"/>
            <ac:spMk id="6" creationId="{62886FA5-F147-476F-962C-F8F29C058435}"/>
          </ac:spMkLst>
        </pc:spChg>
        <pc:spChg chg="add mod">
          <ac:chgData name="Parthum, Bryan" userId="0944d42a-0297-47b7-847f-b5cd4d2f087f" providerId="ADAL" clId="{90A99638-78E0-42BB-8D3E-C060976E3379}" dt="2022-09-14T18:24:05.254" v="4512" actId="1076"/>
          <ac:spMkLst>
            <pc:docMk/>
            <pc:sldMk cId="3098789384" sldId="477"/>
            <ac:spMk id="7" creationId="{8ED845B2-931B-47CE-8FAB-ECB9DFB4ACE8}"/>
          </ac:spMkLst>
        </pc:spChg>
        <pc:spChg chg="del">
          <ac:chgData name="Parthum, Bryan" userId="0944d42a-0297-47b7-847f-b5cd4d2f087f" providerId="ADAL" clId="{90A99638-78E0-42BB-8D3E-C060976E3379}" dt="2022-09-14T18:23:07.800" v="4486" actId="478"/>
          <ac:spMkLst>
            <pc:docMk/>
            <pc:sldMk cId="3098789384" sldId="477"/>
            <ac:spMk id="10" creationId="{E863E88C-22ED-47CC-B17C-6B97A3611646}"/>
          </ac:spMkLst>
        </pc:spChg>
        <pc:picChg chg="add mod">
          <ac:chgData name="Parthum, Bryan" userId="0944d42a-0297-47b7-847f-b5cd4d2f087f" providerId="ADAL" clId="{90A99638-78E0-42BB-8D3E-C060976E3379}" dt="2022-09-14T18:27:25.157" v="4532" actId="1076"/>
          <ac:picMkLst>
            <pc:docMk/>
            <pc:sldMk cId="3098789384" sldId="477"/>
            <ac:picMk id="3" creationId="{6290DA96-B696-4A0B-8D63-EAD290EDAAD6}"/>
          </ac:picMkLst>
        </pc:picChg>
        <pc:picChg chg="add del mod">
          <ac:chgData name="Parthum, Bryan" userId="0944d42a-0297-47b7-847f-b5cd4d2f087f" providerId="ADAL" clId="{90A99638-78E0-42BB-8D3E-C060976E3379}" dt="2022-09-14T18:27:17.507" v="4529" actId="478"/>
          <ac:picMkLst>
            <pc:docMk/>
            <pc:sldMk cId="3098789384" sldId="477"/>
            <ac:picMk id="5" creationId="{3BD1CFD9-E652-4CBE-9293-DA5BA4789795}"/>
          </ac:picMkLst>
        </pc:picChg>
      </pc:sldChg>
      <pc:sldChg chg="addSp delSp modSp add mod">
        <pc:chgData name="Parthum, Bryan" userId="0944d42a-0297-47b7-847f-b5cd4d2f087f" providerId="ADAL" clId="{90A99638-78E0-42BB-8D3E-C060976E3379}" dt="2022-09-14T18:32:20.947" v="4600" actId="1076"/>
        <pc:sldMkLst>
          <pc:docMk/>
          <pc:sldMk cId="2200933001" sldId="478"/>
        </pc:sldMkLst>
        <pc:spChg chg="mod">
          <ac:chgData name="Parthum, Bryan" userId="0944d42a-0297-47b7-847f-b5cd4d2f087f" providerId="ADAL" clId="{90A99638-78E0-42BB-8D3E-C060976E3379}" dt="2022-09-14T18:27:29.450" v="4541" actId="20577"/>
          <ac:spMkLst>
            <pc:docMk/>
            <pc:sldMk cId="2200933001" sldId="478"/>
            <ac:spMk id="7" creationId="{8ED845B2-931B-47CE-8FAB-ECB9DFB4ACE8}"/>
          </ac:spMkLst>
        </pc:spChg>
        <pc:spChg chg="add mod">
          <ac:chgData name="Parthum, Bryan" userId="0944d42a-0297-47b7-847f-b5cd4d2f087f" providerId="ADAL" clId="{90A99638-78E0-42BB-8D3E-C060976E3379}" dt="2022-09-14T18:30:52.903" v="4586" actId="1076"/>
          <ac:spMkLst>
            <pc:docMk/>
            <pc:sldMk cId="2200933001" sldId="478"/>
            <ac:spMk id="13" creationId="{7A3B621F-9346-44ED-A188-5916A820B719}"/>
          </ac:spMkLst>
        </pc:spChg>
        <pc:picChg chg="del">
          <ac:chgData name="Parthum, Bryan" userId="0944d42a-0297-47b7-847f-b5cd4d2f087f" providerId="ADAL" clId="{90A99638-78E0-42BB-8D3E-C060976E3379}" dt="2022-09-14T18:27:31.250" v="4542" actId="478"/>
          <ac:picMkLst>
            <pc:docMk/>
            <pc:sldMk cId="2200933001" sldId="478"/>
            <ac:picMk id="3" creationId="{6290DA96-B696-4A0B-8D63-EAD290EDAAD6}"/>
          </ac:picMkLst>
        </pc:picChg>
        <pc:picChg chg="add mod">
          <ac:chgData name="Parthum, Bryan" userId="0944d42a-0297-47b7-847f-b5cd4d2f087f" providerId="ADAL" clId="{90A99638-78E0-42BB-8D3E-C060976E3379}" dt="2022-09-14T18:29:52.849" v="4574" actId="1076"/>
          <ac:picMkLst>
            <pc:docMk/>
            <pc:sldMk cId="2200933001" sldId="478"/>
            <ac:picMk id="4" creationId="{A9EA90DE-CBE2-4180-ADC9-DC2DE6CBB423}"/>
          </ac:picMkLst>
        </pc:picChg>
        <pc:picChg chg="mod">
          <ac:chgData name="Parthum, Bryan" userId="0944d42a-0297-47b7-847f-b5cd4d2f087f" providerId="ADAL" clId="{90A99638-78E0-42BB-8D3E-C060976E3379}" dt="2022-09-14T18:27:42.338" v="4546" actId="14100"/>
          <ac:picMkLst>
            <pc:docMk/>
            <pc:sldMk cId="2200933001" sldId="478"/>
            <ac:picMk id="5" creationId="{3BD1CFD9-E652-4CBE-9293-DA5BA4789795}"/>
          </ac:picMkLst>
        </pc:picChg>
        <pc:picChg chg="add del mod">
          <ac:chgData name="Parthum, Bryan" userId="0944d42a-0297-47b7-847f-b5cd4d2f087f" providerId="ADAL" clId="{90A99638-78E0-42BB-8D3E-C060976E3379}" dt="2022-09-14T18:28:50.441" v="4559" actId="478"/>
          <ac:picMkLst>
            <pc:docMk/>
            <pc:sldMk cId="2200933001" sldId="478"/>
            <ac:picMk id="6" creationId="{E0868883-5AA7-47AF-B0BD-81BA6DB0F9DA}"/>
          </ac:picMkLst>
        </pc:picChg>
        <pc:picChg chg="add mod">
          <ac:chgData name="Parthum, Bryan" userId="0944d42a-0297-47b7-847f-b5cd4d2f087f" providerId="ADAL" clId="{90A99638-78E0-42BB-8D3E-C060976E3379}" dt="2022-09-14T18:30:07.236" v="4577" actId="1076"/>
          <ac:picMkLst>
            <pc:docMk/>
            <pc:sldMk cId="2200933001" sldId="478"/>
            <ac:picMk id="8" creationId="{9949778A-C0F9-4B94-914C-023E37F807AA}"/>
          </ac:picMkLst>
        </pc:picChg>
        <pc:picChg chg="add mod">
          <ac:chgData name="Parthum, Bryan" userId="0944d42a-0297-47b7-847f-b5cd4d2f087f" providerId="ADAL" clId="{90A99638-78E0-42BB-8D3E-C060976E3379}" dt="2022-09-14T18:28:57.217" v="4562" actId="1076"/>
          <ac:picMkLst>
            <pc:docMk/>
            <pc:sldMk cId="2200933001" sldId="478"/>
            <ac:picMk id="9" creationId="{D0E6CDE6-A1CD-46FB-94BE-63CB0FF3C7D5}"/>
          </ac:picMkLst>
        </pc:picChg>
        <pc:picChg chg="add mod">
          <ac:chgData name="Parthum, Bryan" userId="0944d42a-0297-47b7-847f-b5cd4d2f087f" providerId="ADAL" clId="{90A99638-78E0-42BB-8D3E-C060976E3379}" dt="2022-09-14T18:30:13.302" v="4579" actId="1076"/>
          <ac:picMkLst>
            <pc:docMk/>
            <pc:sldMk cId="2200933001" sldId="478"/>
            <ac:picMk id="10" creationId="{0999EE69-5401-45DC-B397-16CF0809F674}"/>
          </ac:picMkLst>
        </pc:picChg>
        <pc:picChg chg="add mod">
          <ac:chgData name="Parthum, Bryan" userId="0944d42a-0297-47b7-847f-b5cd4d2f087f" providerId="ADAL" clId="{90A99638-78E0-42BB-8D3E-C060976E3379}" dt="2022-09-14T18:31:01.845" v="4587" actId="1076"/>
          <ac:picMkLst>
            <pc:docMk/>
            <pc:sldMk cId="2200933001" sldId="478"/>
            <ac:picMk id="11" creationId="{51744D2B-0D73-4247-909C-8FC830807E31}"/>
          </ac:picMkLst>
        </pc:picChg>
        <pc:picChg chg="add del mod">
          <ac:chgData name="Parthum, Bryan" userId="0944d42a-0297-47b7-847f-b5cd4d2f087f" providerId="ADAL" clId="{90A99638-78E0-42BB-8D3E-C060976E3379}" dt="2022-09-14T18:31:40.798" v="4597" actId="478"/>
          <ac:picMkLst>
            <pc:docMk/>
            <pc:sldMk cId="2200933001" sldId="478"/>
            <ac:picMk id="12" creationId="{9840B733-4221-46A6-97CC-B3232920A22C}"/>
          </ac:picMkLst>
        </pc:picChg>
        <pc:picChg chg="add mod">
          <ac:chgData name="Parthum, Bryan" userId="0944d42a-0297-47b7-847f-b5cd4d2f087f" providerId="ADAL" clId="{90A99638-78E0-42BB-8D3E-C060976E3379}" dt="2022-09-14T18:31:14.053" v="4590"/>
          <ac:picMkLst>
            <pc:docMk/>
            <pc:sldMk cId="2200933001" sldId="478"/>
            <ac:picMk id="14" creationId="{1C8DF021-0619-4319-A241-AF857C392585}"/>
          </ac:picMkLst>
        </pc:picChg>
        <pc:picChg chg="add mod">
          <ac:chgData name="Parthum, Bryan" userId="0944d42a-0297-47b7-847f-b5cd4d2f087f" providerId="ADAL" clId="{90A99638-78E0-42BB-8D3E-C060976E3379}" dt="2022-09-14T18:32:20.947" v="4600" actId="1076"/>
          <ac:picMkLst>
            <pc:docMk/>
            <pc:sldMk cId="2200933001" sldId="478"/>
            <ac:picMk id="15" creationId="{2F7A9D06-EFDC-46DF-BCA9-C846271BBF30}"/>
          </ac:picMkLst>
        </pc:picChg>
      </pc:sldChg>
      <pc:sldChg chg="addSp delSp modSp add mod">
        <pc:chgData name="Parthum, Bryan" userId="0944d42a-0297-47b7-847f-b5cd4d2f087f" providerId="ADAL" clId="{90A99638-78E0-42BB-8D3E-C060976E3379}" dt="2022-09-14T18:34:40.332" v="4625" actId="478"/>
        <pc:sldMkLst>
          <pc:docMk/>
          <pc:sldMk cId="2218049366" sldId="479"/>
        </pc:sldMkLst>
        <pc:spChg chg="mod">
          <ac:chgData name="Parthum, Bryan" userId="0944d42a-0297-47b7-847f-b5cd4d2f087f" providerId="ADAL" clId="{90A99638-78E0-42BB-8D3E-C060976E3379}" dt="2022-09-14T18:30:38.272" v="4583" actId="1076"/>
          <ac:spMkLst>
            <pc:docMk/>
            <pc:sldMk cId="2218049366" sldId="479"/>
            <ac:spMk id="13" creationId="{7A3B621F-9346-44ED-A188-5916A820B719}"/>
          </ac:spMkLst>
        </pc:spChg>
        <pc:picChg chg="add del">
          <ac:chgData name="Parthum, Bryan" userId="0944d42a-0297-47b7-847f-b5cd4d2f087f" providerId="ADAL" clId="{90A99638-78E0-42BB-8D3E-C060976E3379}" dt="2022-09-14T18:31:37.599" v="4595"/>
          <ac:picMkLst>
            <pc:docMk/>
            <pc:sldMk cId="2218049366" sldId="479"/>
            <ac:picMk id="2" creationId="{C9FEDF0F-ECCB-475F-817F-4CF3DF225B15}"/>
          </ac:picMkLst>
        </pc:picChg>
        <pc:picChg chg="del">
          <ac:chgData name="Parthum, Bryan" userId="0944d42a-0297-47b7-847f-b5cd4d2f087f" providerId="ADAL" clId="{90A99638-78E0-42BB-8D3E-C060976E3379}" dt="2022-09-14T18:31:06.982" v="4588" actId="478"/>
          <ac:picMkLst>
            <pc:docMk/>
            <pc:sldMk cId="2218049366" sldId="479"/>
            <ac:picMk id="11" creationId="{51744D2B-0D73-4247-909C-8FC830807E31}"/>
          </ac:picMkLst>
        </pc:picChg>
        <pc:picChg chg="mod">
          <ac:chgData name="Parthum, Bryan" userId="0944d42a-0297-47b7-847f-b5cd4d2f087f" providerId="ADAL" clId="{90A99638-78E0-42BB-8D3E-C060976E3379}" dt="2022-09-14T18:31:09.350" v="4589" actId="1076"/>
          <ac:picMkLst>
            <pc:docMk/>
            <pc:sldMk cId="2218049366" sldId="479"/>
            <ac:picMk id="12" creationId="{9840B733-4221-46A6-97CC-B3232920A22C}"/>
          </ac:picMkLst>
        </pc:picChg>
        <pc:picChg chg="add del mod">
          <ac:chgData name="Parthum, Bryan" userId="0944d42a-0297-47b7-847f-b5cd4d2f087f" providerId="ADAL" clId="{90A99638-78E0-42BB-8D3E-C060976E3379}" dt="2022-09-14T18:31:36.647" v="4593"/>
          <ac:picMkLst>
            <pc:docMk/>
            <pc:sldMk cId="2218049366" sldId="479"/>
            <ac:picMk id="14" creationId="{DD57AE86-3010-4447-8A40-2C97460B529E}"/>
          </ac:picMkLst>
        </pc:picChg>
        <pc:picChg chg="add mod">
          <ac:chgData name="Parthum, Bryan" userId="0944d42a-0297-47b7-847f-b5cd4d2f087f" providerId="ADAL" clId="{90A99638-78E0-42BB-8D3E-C060976E3379}" dt="2022-09-14T18:31:45.826" v="4598"/>
          <ac:picMkLst>
            <pc:docMk/>
            <pc:sldMk cId="2218049366" sldId="479"/>
            <ac:picMk id="15" creationId="{ADF96DEB-6BFD-4C60-96A8-3FB00AD1B607}"/>
          </ac:picMkLst>
        </pc:picChg>
        <pc:picChg chg="add del mod">
          <ac:chgData name="Parthum, Bryan" userId="0944d42a-0297-47b7-847f-b5cd4d2f087f" providerId="ADAL" clId="{90A99638-78E0-42BB-8D3E-C060976E3379}" dt="2022-09-14T18:34:34.923" v="4623" actId="478"/>
          <ac:picMkLst>
            <pc:docMk/>
            <pc:sldMk cId="2218049366" sldId="479"/>
            <ac:picMk id="16" creationId="{8B266D99-FEE0-4F25-AD40-A62143E5C201}"/>
          </ac:picMkLst>
        </pc:picChg>
        <pc:picChg chg="add mod">
          <ac:chgData name="Parthum, Bryan" userId="0944d42a-0297-47b7-847f-b5cd4d2f087f" providerId="ADAL" clId="{90A99638-78E0-42BB-8D3E-C060976E3379}" dt="2022-09-14T18:34:04.325" v="4618" actId="14100"/>
          <ac:picMkLst>
            <pc:docMk/>
            <pc:sldMk cId="2218049366" sldId="479"/>
            <ac:picMk id="17" creationId="{1549D5A4-FFC7-443E-807B-48F7DB7A1058}"/>
          </ac:picMkLst>
        </pc:picChg>
        <pc:picChg chg="add mod">
          <ac:chgData name="Parthum, Bryan" userId="0944d42a-0297-47b7-847f-b5cd4d2f087f" providerId="ADAL" clId="{90A99638-78E0-42BB-8D3E-C060976E3379}" dt="2022-09-14T18:34:36.185" v="4624"/>
          <ac:picMkLst>
            <pc:docMk/>
            <pc:sldMk cId="2218049366" sldId="479"/>
            <ac:picMk id="18" creationId="{BBE413CF-B1EA-4D79-B043-70FF6BDF75E1}"/>
          </ac:picMkLst>
        </pc:picChg>
        <pc:picChg chg="add del mod">
          <ac:chgData name="Parthum, Bryan" userId="0944d42a-0297-47b7-847f-b5cd4d2f087f" providerId="ADAL" clId="{90A99638-78E0-42BB-8D3E-C060976E3379}" dt="2022-09-14T18:34:40.332" v="4625" actId="478"/>
          <ac:picMkLst>
            <pc:docMk/>
            <pc:sldMk cId="2218049366" sldId="479"/>
            <ac:picMk id="19" creationId="{A437F1D7-D13A-4334-A2AE-057F33E04A95}"/>
          </ac:picMkLst>
        </pc:picChg>
      </pc:sldChg>
      <pc:sldChg chg="addSp modSp add mod">
        <pc:chgData name="Parthum, Bryan" userId="0944d42a-0297-47b7-847f-b5cd4d2f087f" providerId="ADAL" clId="{90A99638-78E0-42BB-8D3E-C060976E3379}" dt="2022-09-14T18:35:46.326" v="4636" actId="1076"/>
        <pc:sldMkLst>
          <pc:docMk/>
          <pc:sldMk cId="3710129423" sldId="480"/>
        </pc:sldMkLst>
        <pc:spChg chg="mod">
          <ac:chgData name="Parthum, Bryan" userId="0944d42a-0297-47b7-847f-b5cd4d2f087f" providerId="ADAL" clId="{90A99638-78E0-42BB-8D3E-C060976E3379}" dt="2022-09-14T18:33:05.949" v="4609" actId="14100"/>
          <ac:spMkLst>
            <pc:docMk/>
            <pc:sldMk cId="3710129423" sldId="480"/>
            <ac:spMk id="13" creationId="{7A3B621F-9346-44ED-A188-5916A820B719}"/>
          </ac:spMkLst>
        </pc:spChg>
        <pc:picChg chg="add mod">
          <ac:chgData name="Parthum, Bryan" userId="0944d42a-0297-47b7-847f-b5cd4d2f087f" providerId="ADAL" clId="{90A99638-78E0-42BB-8D3E-C060976E3379}" dt="2022-09-14T18:35:46.326" v="4636" actId="1076"/>
          <ac:picMkLst>
            <pc:docMk/>
            <pc:sldMk cId="3710129423" sldId="480"/>
            <ac:picMk id="3" creationId="{D3FD8926-9112-4BA3-8D96-6A08BA045271}"/>
          </ac:picMkLst>
        </pc:picChg>
        <pc:picChg chg="add mod">
          <ac:chgData name="Parthum, Bryan" userId="0944d42a-0297-47b7-847f-b5cd4d2f087f" providerId="ADAL" clId="{90A99638-78E0-42BB-8D3E-C060976E3379}" dt="2022-09-14T18:33:22.901" v="4614" actId="14100"/>
          <ac:picMkLst>
            <pc:docMk/>
            <pc:sldMk cId="3710129423" sldId="480"/>
            <ac:picMk id="14" creationId="{DFEB7710-3592-4B54-BCF6-3B4521A5E77E}"/>
          </ac:picMkLst>
        </pc:picChg>
        <pc:picChg chg="mod">
          <ac:chgData name="Parthum, Bryan" userId="0944d42a-0297-47b7-847f-b5cd4d2f087f" providerId="ADAL" clId="{90A99638-78E0-42BB-8D3E-C060976E3379}" dt="2022-09-14T18:34:24.577" v="4622" actId="1076"/>
          <ac:picMkLst>
            <pc:docMk/>
            <pc:sldMk cId="3710129423" sldId="480"/>
            <ac:picMk id="16" creationId="{8B266D99-FEE0-4F25-AD40-A62143E5C201}"/>
          </ac:picMkLst>
        </pc:picChg>
        <pc:picChg chg="mod">
          <ac:chgData name="Parthum, Bryan" userId="0944d42a-0297-47b7-847f-b5cd4d2f087f" providerId="ADAL" clId="{90A99638-78E0-42BB-8D3E-C060976E3379}" dt="2022-09-14T18:33:30.674" v="4616" actId="14100"/>
          <ac:picMkLst>
            <pc:docMk/>
            <pc:sldMk cId="3710129423" sldId="480"/>
            <ac:picMk id="17" creationId="{1549D5A4-FFC7-443E-807B-48F7DB7A1058}"/>
          </ac:picMkLst>
        </pc:picChg>
      </pc:sldChg>
      <pc:sldChg chg="addSp delSp modSp add mod">
        <pc:chgData name="Parthum, Bryan" userId="0944d42a-0297-47b7-847f-b5cd4d2f087f" providerId="ADAL" clId="{90A99638-78E0-42BB-8D3E-C060976E3379}" dt="2022-09-14T18:39:19.933" v="4995" actId="20577"/>
        <pc:sldMkLst>
          <pc:docMk/>
          <pc:sldMk cId="1968184153" sldId="481"/>
        </pc:sldMkLst>
        <pc:spChg chg="del mod">
          <ac:chgData name="Parthum, Bryan" userId="0944d42a-0297-47b7-847f-b5cd4d2f087f" providerId="ADAL" clId="{90A99638-78E0-42BB-8D3E-C060976E3379}" dt="2022-09-14T18:37:54.746" v="4680" actId="478"/>
          <ac:spMkLst>
            <pc:docMk/>
            <pc:sldMk cId="1968184153" sldId="481"/>
            <ac:spMk id="6" creationId="{62886FA5-F147-476F-962C-F8F29C058435}"/>
          </ac:spMkLst>
        </pc:spChg>
        <pc:spChg chg="mod">
          <ac:chgData name="Parthum, Bryan" userId="0944d42a-0297-47b7-847f-b5cd4d2f087f" providerId="ADAL" clId="{90A99638-78E0-42BB-8D3E-C060976E3379}" dt="2022-09-14T18:39:19.933" v="4995" actId="20577"/>
          <ac:spMkLst>
            <pc:docMk/>
            <pc:sldMk cId="1968184153" sldId="481"/>
            <ac:spMk id="10" creationId="{E863E88C-22ED-47CC-B17C-6B97A3611646}"/>
          </ac:spMkLst>
        </pc:spChg>
        <pc:picChg chg="add mod">
          <ac:chgData name="Parthum, Bryan" userId="0944d42a-0297-47b7-847f-b5cd4d2f087f" providerId="ADAL" clId="{90A99638-78E0-42BB-8D3E-C060976E3379}" dt="2022-09-14T18:37:52.139" v="4679" actId="1076"/>
          <ac:picMkLst>
            <pc:docMk/>
            <pc:sldMk cId="1968184153" sldId="481"/>
            <ac:picMk id="3" creationId="{93688D1E-0A1B-46A4-9EE8-E158E0B8F6D0}"/>
          </ac:picMkLst>
        </pc:picChg>
      </pc:sldChg>
      <pc:sldChg chg="addSp delSp modSp add mod ord">
        <pc:chgData name="Parthum, Bryan" userId="0944d42a-0297-47b7-847f-b5cd4d2f087f" providerId="ADAL" clId="{90A99638-78E0-42BB-8D3E-C060976E3379}" dt="2022-09-14T18:43:31.220" v="5057" actId="1076"/>
        <pc:sldMkLst>
          <pc:docMk/>
          <pc:sldMk cId="2812324738" sldId="482"/>
        </pc:sldMkLst>
        <pc:spChg chg="del mod">
          <ac:chgData name="Parthum, Bryan" userId="0944d42a-0297-47b7-847f-b5cd4d2f087f" providerId="ADAL" clId="{90A99638-78E0-42BB-8D3E-C060976E3379}" dt="2022-09-14T18:41:12.490" v="5035" actId="478"/>
          <ac:spMkLst>
            <pc:docMk/>
            <pc:sldMk cId="2812324738" sldId="482"/>
            <ac:spMk id="6" creationId="{62886FA5-F147-476F-962C-F8F29C058435}"/>
          </ac:spMkLst>
        </pc:spChg>
        <pc:spChg chg="add del mod">
          <ac:chgData name="Parthum, Bryan" userId="0944d42a-0297-47b7-847f-b5cd4d2f087f" providerId="ADAL" clId="{90A99638-78E0-42BB-8D3E-C060976E3379}" dt="2022-09-14T18:42:49.161" v="5054" actId="478"/>
          <ac:spMkLst>
            <pc:docMk/>
            <pc:sldMk cId="2812324738" sldId="482"/>
            <ac:spMk id="7" creationId="{00EFC04C-9001-4A0C-A4C9-A1273BFEAAB7}"/>
          </ac:spMkLst>
        </pc:spChg>
        <pc:spChg chg="add del mod">
          <ac:chgData name="Parthum, Bryan" userId="0944d42a-0297-47b7-847f-b5cd4d2f087f" providerId="ADAL" clId="{90A99638-78E0-42BB-8D3E-C060976E3379}" dt="2022-09-14T18:42:50.148" v="5055" actId="478"/>
          <ac:spMkLst>
            <pc:docMk/>
            <pc:sldMk cId="2812324738" sldId="482"/>
            <ac:spMk id="8" creationId="{DA96959D-4840-4A11-8996-FDB85E57997C}"/>
          </ac:spMkLst>
        </pc:spChg>
        <pc:spChg chg="add mod">
          <ac:chgData name="Parthum, Bryan" userId="0944d42a-0297-47b7-847f-b5cd4d2f087f" providerId="ADAL" clId="{90A99638-78E0-42BB-8D3E-C060976E3379}" dt="2022-09-14T18:42:30.840" v="5052" actId="1076"/>
          <ac:spMkLst>
            <pc:docMk/>
            <pc:sldMk cId="2812324738" sldId="482"/>
            <ac:spMk id="9" creationId="{DD1CC702-FF6D-44C7-901A-7F7697642274}"/>
          </ac:spMkLst>
        </pc:spChg>
        <pc:spChg chg="del">
          <ac:chgData name="Parthum, Bryan" userId="0944d42a-0297-47b7-847f-b5cd4d2f087f" providerId="ADAL" clId="{90A99638-78E0-42BB-8D3E-C060976E3379}" dt="2022-09-14T18:40:56.363" v="4999" actId="478"/>
          <ac:spMkLst>
            <pc:docMk/>
            <pc:sldMk cId="2812324738" sldId="482"/>
            <ac:spMk id="10" creationId="{E863E88C-22ED-47CC-B17C-6B97A3611646}"/>
          </ac:spMkLst>
        </pc:spChg>
        <pc:picChg chg="add mod">
          <ac:chgData name="Parthum, Bryan" userId="0944d42a-0297-47b7-847f-b5cd4d2f087f" providerId="ADAL" clId="{90A99638-78E0-42BB-8D3E-C060976E3379}" dt="2022-09-14T18:43:31.220" v="5057" actId="1076"/>
          <ac:picMkLst>
            <pc:docMk/>
            <pc:sldMk cId="2812324738" sldId="482"/>
            <ac:picMk id="3" creationId="{34927DF8-AE5A-4A08-A46B-2437767CD02A}"/>
          </ac:picMkLst>
        </pc:picChg>
      </pc:sldChg>
      <pc:sldChg chg="addSp delSp modSp add mod">
        <pc:chgData name="Parthum, Bryan" userId="0944d42a-0297-47b7-847f-b5cd4d2f087f" providerId="ADAL" clId="{90A99638-78E0-42BB-8D3E-C060976E3379}" dt="2022-09-14T18:43:57.612" v="5066" actId="1076"/>
        <pc:sldMkLst>
          <pc:docMk/>
          <pc:sldMk cId="3349269401" sldId="483"/>
        </pc:sldMkLst>
        <pc:spChg chg="mod">
          <ac:chgData name="Parthum, Bryan" userId="0944d42a-0297-47b7-847f-b5cd4d2f087f" providerId="ADAL" clId="{90A99638-78E0-42BB-8D3E-C060976E3379}" dt="2022-09-14T18:43:57.612" v="5066" actId="1076"/>
          <ac:spMkLst>
            <pc:docMk/>
            <pc:sldMk cId="3349269401" sldId="483"/>
            <ac:spMk id="7" creationId="{00EFC04C-9001-4A0C-A4C9-A1273BFEAAB7}"/>
          </ac:spMkLst>
        </pc:spChg>
        <pc:spChg chg="mod">
          <ac:chgData name="Parthum, Bryan" userId="0944d42a-0297-47b7-847f-b5cd4d2f087f" providerId="ADAL" clId="{90A99638-78E0-42BB-8D3E-C060976E3379}" dt="2022-09-14T18:43:47.756" v="5064" actId="1076"/>
          <ac:spMkLst>
            <pc:docMk/>
            <pc:sldMk cId="3349269401" sldId="483"/>
            <ac:spMk id="8" creationId="{DA96959D-4840-4A11-8996-FDB85E57997C}"/>
          </ac:spMkLst>
        </pc:spChg>
        <pc:picChg chg="del">
          <ac:chgData name="Parthum, Bryan" userId="0944d42a-0297-47b7-847f-b5cd4d2f087f" providerId="ADAL" clId="{90A99638-78E0-42BB-8D3E-C060976E3379}" dt="2022-09-14T18:43:37.412" v="5058" actId="478"/>
          <ac:picMkLst>
            <pc:docMk/>
            <pc:sldMk cId="3349269401" sldId="483"/>
            <ac:picMk id="3" creationId="{34927DF8-AE5A-4A08-A46B-2437767CD02A}"/>
          </ac:picMkLst>
        </pc:picChg>
        <pc:picChg chg="add mod ord">
          <ac:chgData name="Parthum, Bryan" userId="0944d42a-0297-47b7-847f-b5cd4d2f087f" providerId="ADAL" clId="{90A99638-78E0-42BB-8D3E-C060976E3379}" dt="2022-09-14T18:43:43.927" v="5063" actId="171"/>
          <ac:picMkLst>
            <pc:docMk/>
            <pc:sldMk cId="3349269401" sldId="483"/>
            <ac:picMk id="6" creationId="{16C71482-15FB-48AA-A823-516C99AF0652}"/>
          </ac:picMkLst>
        </pc:picChg>
      </pc:sldChg>
      <pc:sldChg chg="addSp delSp modSp add mod ord">
        <pc:chgData name="Parthum, Bryan" userId="0944d42a-0297-47b7-847f-b5cd4d2f087f" providerId="ADAL" clId="{90A99638-78E0-42BB-8D3E-C060976E3379}" dt="2022-09-14T19:09:05.657" v="6150"/>
        <pc:sldMkLst>
          <pc:docMk/>
          <pc:sldMk cId="3627368946" sldId="484"/>
        </pc:sldMkLst>
        <pc:spChg chg="add mod">
          <ac:chgData name="Parthum, Bryan" userId="0944d42a-0297-47b7-847f-b5cd4d2f087f" providerId="ADAL" clId="{90A99638-78E0-42BB-8D3E-C060976E3379}" dt="2022-09-14T19:09:05.657" v="6150"/>
          <ac:spMkLst>
            <pc:docMk/>
            <pc:sldMk cId="3627368946" sldId="484"/>
            <ac:spMk id="4" creationId="{7B32B74A-FB9E-4241-B6B6-B776BA85C60F}"/>
          </ac:spMkLst>
        </pc:spChg>
        <pc:spChg chg="del mod">
          <ac:chgData name="Parthum, Bryan" userId="0944d42a-0297-47b7-847f-b5cd4d2f087f" providerId="ADAL" clId="{90A99638-78E0-42BB-8D3E-C060976E3379}" dt="2022-09-14T19:09:05.376" v="6149" actId="478"/>
          <ac:spMkLst>
            <pc:docMk/>
            <pc:sldMk cId="3627368946" sldId="484"/>
            <ac:spMk id="6" creationId="{62886FA5-F147-476F-962C-F8F29C058435}"/>
          </ac:spMkLst>
        </pc:spChg>
        <pc:spChg chg="mod">
          <ac:chgData name="Parthum, Bryan" userId="0944d42a-0297-47b7-847f-b5cd4d2f087f" providerId="ADAL" clId="{90A99638-78E0-42BB-8D3E-C060976E3379}" dt="2022-09-14T18:46:46.452" v="5357" actId="20577"/>
          <ac:spMkLst>
            <pc:docMk/>
            <pc:sldMk cId="3627368946" sldId="484"/>
            <ac:spMk id="10" creationId="{E863E88C-22ED-47CC-B17C-6B97A3611646}"/>
          </ac:spMkLst>
        </pc:spChg>
      </pc:sldChg>
      <pc:sldChg chg="modSp add del mod">
        <pc:chgData name="Parthum, Bryan" userId="0944d42a-0297-47b7-847f-b5cd4d2f087f" providerId="ADAL" clId="{90A99638-78E0-42BB-8D3E-C060976E3379}" dt="2022-09-14T19:08:55.767" v="6148" actId="47"/>
        <pc:sldMkLst>
          <pc:docMk/>
          <pc:sldMk cId="3382367474" sldId="485"/>
        </pc:sldMkLst>
        <pc:spChg chg="mod">
          <ac:chgData name="Parthum, Bryan" userId="0944d42a-0297-47b7-847f-b5cd4d2f087f" providerId="ADAL" clId="{90A99638-78E0-42BB-8D3E-C060976E3379}" dt="2022-09-14T18:49:02.408" v="5696" actId="5793"/>
          <ac:spMkLst>
            <pc:docMk/>
            <pc:sldMk cId="3382367474" sldId="485"/>
            <ac:spMk id="10" creationId="{E863E88C-22ED-47CC-B17C-6B97A3611646}"/>
          </ac:spMkLst>
        </pc:spChg>
      </pc:sldChg>
      <pc:sldChg chg="modSp add mod">
        <pc:chgData name="Parthum, Bryan" userId="0944d42a-0297-47b7-847f-b5cd4d2f087f" providerId="ADAL" clId="{90A99638-78E0-42BB-8D3E-C060976E3379}" dt="2022-09-14T18:51:37.245" v="5716" actId="1076"/>
        <pc:sldMkLst>
          <pc:docMk/>
          <pc:sldMk cId="1108367847" sldId="486"/>
        </pc:sldMkLst>
        <pc:spChg chg="mod">
          <ac:chgData name="Parthum, Bryan" userId="0944d42a-0297-47b7-847f-b5cd4d2f087f" providerId="ADAL" clId="{90A99638-78E0-42BB-8D3E-C060976E3379}" dt="2022-09-14T18:51:34.101" v="5715" actId="1076"/>
          <ac:spMkLst>
            <pc:docMk/>
            <pc:sldMk cId="1108367847" sldId="486"/>
            <ac:spMk id="6" creationId="{62886FA5-F147-476F-962C-F8F29C058435}"/>
          </ac:spMkLst>
        </pc:spChg>
        <pc:spChg chg="mod">
          <ac:chgData name="Parthum, Bryan" userId="0944d42a-0297-47b7-847f-b5cd4d2f087f" providerId="ADAL" clId="{90A99638-78E0-42BB-8D3E-C060976E3379}" dt="2022-09-14T18:51:37.245" v="5716" actId="1076"/>
          <ac:spMkLst>
            <pc:docMk/>
            <pc:sldMk cId="1108367847" sldId="486"/>
            <ac:spMk id="10" creationId="{E863E88C-22ED-47CC-B17C-6B97A3611646}"/>
          </ac:spMkLst>
        </pc:spChg>
      </pc:sldChg>
      <pc:sldChg chg="modSp add mod">
        <pc:chgData name="Parthum, Bryan" userId="0944d42a-0297-47b7-847f-b5cd4d2f087f" providerId="ADAL" clId="{90A99638-78E0-42BB-8D3E-C060976E3379}" dt="2022-09-14T18:51:57.614" v="5719" actId="207"/>
        <pc:sldMkLst>
          <pc:docMk/>
          <pc:sldMk cId="2135672155" sldId="487"/>
        </pc:sldMkLst>
        <pc:spChg chg="mod">
          <ac:chgData name="Parthum, Bryan" userId="0944d42a-0297-47b7-847f-b5cd4d2f087f" providerId="ADAL" clId="{90A99638-78E0-42BB-8D3E-C060976E3379}" dt="2022-09-14T18:51:57.614" v="5719" actId="207"/>
          <ac:spMkLst>
            <pc:docMk/>
            <pc:sldMk cId="2135672155" sldId="487"/>
            <ac:spMk id="10" creationId="{E863E88C-22ED-47CC-B17C-6B97A3611646}"/>
          </ac:spMkLst>
        </pc:spChg>
      </pc:sldChg>
      <pc:sldChg chg="modSp add mod">
        <pc:chgData name="Parthum, Bryan" userId="0944d42a-0297-47b7-847f-b5cd4d2f087f" providerId="ADAL" clId="{90A99638-78E0-42BB-8D3E-C060976E3379}" dt="2022-09-14T18:52:29.745" v="5724" actId="207"/>
        <pc:sldMkLst>
          <pc:docMk/>
          <pc:sldMk cId="553402708" sldId="488"/>
        </pc:sldMkLst>
        <pc:spChg chg="mod">
          <ac:chgData name="Parthum, Bryan" userId="0944d42a-0297-47b7-847f-b5cd4d2f087f" providerId="ADAL" clId="{90A99638-78E0-42BB-8D3E-C060976E3379}" dt="2022-09-14T18:52:29.745" v="5724" actId="207"/>
          <ac:spMkLst>
            <pc:docMk/>
            <pc:sldMk cId="553402708" sldId="488"/>
            <ac:spMk id="10" creationId="{E863E88C-22ED-47CC-B17C-6B97A3611646}"/>
          </ac:spMkLst>
        </pc:spChg>
      </pc:sldChg>
      <pc:sldChg chg="modSp add mod">
        <pc:chgData name="Parthum, Bryan" userId="0944d42a-0297-47b7-847f-b5cd4d2f087f" providerId="ADAL" clId="{90A99638-78E0-42BB-8D3E-C060976E3379}" dt="2022-09-14T18:52:39.202" v="5725" actId="207"/>
        <pc:sldMkLst>
          <pc:docMk/>
          <pc:sldMk cId="2555034959" sldId="489"/>
        </pc:sldMkLst>
        <pc:spChg chg="mod">
          <ac:chgData name="Parthum, Bryan" userId="0944d42a-0297-47b7-847f-b5cd4d2f087f" providerId="ADAL" clId="{90A99638-78E0-42BB-8D3E-C060976E3379}" dt="2022-09-14T18:52:39.202" v="5725" actId="207"/>
          <ac:spMkLst>
            <pc:docMk/>
            <pc:sldMk cId="2555034959" sldId="489"/>
            <ac:spMk id="10" creationId="{E863E88C-22ED-47CC-B17C-6B97A3611646}"/>
          </ac:spMkLst>
        </pc:spChg>
      </pc:sldChg>
      <pc:sldChg chg="modSp add mod">
        <pc:chgData name="Parthum, Bryan" userId="0944d42a-0297-47b7-847f-b5cd4d2f087f" providerId="ADAL" clId="{90A99638-78E0-42BB-8D3E-C060976E3379}" dt="2022-09-14T18:52:54.150" v="5726" actId="207"/>
        <pc:sldMkLst>
          <pc:docMk/>
          <pc:sldMk cId="1662453367" sldId="490"/>
        </pc:sldMkLst>
        <pc:spChg chg="mod">
          <ac:chgData name="Parthum, Bryan" userId="0944d42a-0297-47b7-847f-b5cd4d2f087f" providerId="ADAL" clId="{90A99638-78E0-42BB-8D3E-C060976E3379}" dt="2022-09-14T18:52:54.150" v="5726" actId="207"/>
          <ac:spMkLst>
            <pc:docMk/>
            <pc:sldMk cId="1662453367" sldId="490"/>
            <ac:spMk id="10" creationId="{E863E88C-22ED-47CC-B17C-6B97A3611646}"/>
          </ac:spMkLst>
        </pc:spChg>
      </pc:sldChg>
      <pc:sldChg chg="modSp add mod">
        <pc:chgData name="Parthum, Bryan" userId="0944d42a-0297-47b7-847f-b5cd4d2f087f" providerId="ADAL" clId="{90A99638-78E0-42BB-8D3E-C060976E3379}" dt="2022-09-14T18:53:24.235" v="5729" actId="207"/>
        <pc:sldMkLst>
          <pc:docMk/>
          <pc:sldMk cId="2359040018" sldId="491"/>
        </pc:sldMkLst>
        <pc:spChg chg="mod">
          <ac:chgData name="Parthum, Bryan" userId="0944d42a-0297-47b7-847f-b5cd4d2f087f" providerId="ADAL" clId="{90A99638-78E0-42BB-8D3E-C060976E3379}" dt="2022-09-14T18:53:24.235" v="5729" actId="207"/>
          <ac:spMkLst>
            <pc:docMk/>
            <pc:sldMk cId="2359040018" sldId="491"/>
            <ac:spMk id="10" creationId="{E863E88C-22ED-47CC-B17C-6B97A3611646}"/>
          </ac:spMkLst>
        </pc:spChg>
      </pc:sldChg>
      <pc:sldChg chg="delSp modSp add mod">
        <pc:chgData name="Parthum, Bryan" userId="0944d42a-0297-47b7-847f-b5cd4d2f087f" providerId="ADAL" clId="{90A99638-78E0-42BB-8D3E-C060976E3379}" dt="2022-09-14T19:00:05.994" v="6021" actId="478"/>
        <pc:sldMkLst>
          <pc:docMk/>
          <pc:sldMk cId="1787979996" sldId="492"/>
        </pc:sldMkLst>
        <pc:spChg chg="mod">
          <ac:chgData name="Parthum, Bryan" userId="0944d42a-0297-47b7-847f-b5cd4d2f087f" providerId="ADAL" clId="{90A99638-78E0-42BB-8D3E-C060976E3379}" dt="2022-09-14T19:00:04.993" v="6020" actId="20577"/>
          <ac:spMkLst>
            <pc:docMk/>
            <pc:sldMk cId="1787979996" sldId="492"/>
            <ac:spMk id="9" creationId="{9A8AE995-3761-4E8E-B676-D7F73B916651}"/>
          </ac:spMkLst>
        </pc:spChg>
        <pc:picChg chg="del">
          <ac:chgData name="Parthum, Bryan" userId="0944d42a-0297-47b7-847f-b5cd4d2f087f" providerId="ADAL" clId="{90A99638-78E0-42BB-8D3E-C060976E3379}" dt="2022-09-14T19:00:05.994" v="6021" actId="478"/>
          <ac:picMkLst>
            <pc:docMk/>
            <pc:sldMk cId="1787979996" sldId="492"/>
            <ac:picMk id="3" creationId="{39E64167-A5EB-4884-A0AB-2EA4D22BA55A}"/>
          </ac:picMkLst>
        </pc:picChg>
      </pc:sldChg>
      <pc:sldChg chg="add">
        <pc:chgData name="Parthum, Bryan" userId="0944d42a-0297-47b7-847f-b5cd4d2f087f" providerId="ADAL" clId="{90A99638-78E0-42BB-8D3E-C060976E3379}" dt="2022-09-14T18:59:46.445" v="6017" actId="2890"/>
        <pc:sldMkLst>
          <pc:docMk/>
          <pc:sldMk cId="1459427355" sldId="493"/>
        </pc:sldMkLst>
      </pc:sldChg>
      <pc:sldChg chg="addSp delSp add mod">
        <pc:chgData name="Parthum, Bryan" userId="0944d42a-0297-47b7-847f-b5cd4d2f087f" providerId="ADAL" clId="{90A99638-78E0-42BB-8D3E-C060976E3379}" dt="2022-09-14T19:00:34.550" v="6024" actId="478"/>
        <pc:sldMkLst>
          <pc:docMk/>
          <pc:sldMk cId="1276006982" sldId="494"/>
        </pc:sldMkLst>
        <pc:picChg chg="add del">
          <ac:chgData name="Parthum, Bryan" userId="0944d42a-0297-47b7-847f-b5cd4d2f087f" providerId="ADAL" clId="{90A99638-78E0-42BB-8D3E-C060976E3379}" dt="2022-09-14T19:00:34.550" v="6024" actId="478"/>
          <ac:picMkLst>
            <pc:docMk/>
            <pc:sldMk cId="1276006982" sldId="494"/>
            <ac:picMk id="4" creationId="{ED4A08EF-D28A-409B-BEC8-0D258633EDA4}"/>
          </ac:picMkLst>
        </pc:picChg>
      </pc:sldChg>
      <pc:sldChg chg="delSp modSp add mod">
        <pc:chgData name="Parthum, Bryan" userId="0944d42a-0297-47b7-847f-b5cd4d2f087f" providerId="ADAL" clId="{90A99638-78E0-42BB-8D3E-C060976E3379}" dt="2022-09-14T19:01:03.308" v="6029" actId="6549"/>
        <pc:sldMkLst>
          <pc:docMk/>
          <pc:sldMk cId="878156179" sldId="495"/>
        </pc:sldMkLst>
        <pc:spChg chg="mod">
          <ac:chgData name="Parthum, Bryan" userId="0944d42a-0297-47b7-847f-b5cd4d2f087f" providerId="ADAL" clId="{90A99638-78E0-42BB-8D3E-C060976E3379}" dt="2022-09-14T19:01:03.308" v="6029" actId="6549"/>
          <ac:spMkLst>
            <pc:docMk/>
            <pc:sldMk cId="878156179" sldId="495"/>
            <ac:spMk id="9" creationId="{9A8AE995-3761-4E8E-B676-D7F73B916651}"/>
          </ac:spMkLst>
        </pc:spChg>
        <pc:picChg chg="del">
          <ac:chgData name="Parthum, Bryan" userId="0944d42a-0297-47b7-847f-b5cd4d2f087f" providerId="ADAL" clId="{90A99638-78E0-42BB-8D3E-C060976E3379}" dt="2022-09-14T19:01:01.010" v="6028" actId="478"/>
          <ac:picMkLst>
            <pc:docMk/>
            <pc:sldMk cId="878156179" sldId="495"/>
            <ac:picMk id="4" creationId="{ED4A08EF-D28A-409B-BEC8-0D258633EDA4}"/>
          </ac:picMkLst>
        </pc:picChg>
      </pc:sldChg>
      <pc:sldChg chg="modSp add mod">
        <pc:chgData name="Parthum, Bryan" userId="0944d42a-0297-47b7-847f-b5cd4d2f087f" providerId="ADAL" clId="{90A99638-78E0-42BB-8D3E-C060976E3379}" dt="2022-09-14T19:04:39.339" v="6109" actId="20577"/>
        <pc:sldMkLst>
          <pc:docMk/>
          <pc:sldMk cId="2109983875" sldId="496"/>
        </pc:sldMkLst>
        <pc:spChg chg="mod">
          <ac:chgData name="Parthum, Bryan" userId="0944d42a-0297-47b7-847f-b5cd4d2f087f" providerId="ADAL" clId="{90A99638-78E0-42BB-8D3E-C060976E3379}" dt="2022-09-14T19:04:39.339" v="6109" actId="20577"/>
          <ac:spMkLst>
            <pc:docMk/>
            <pc:sldMk cId="2109983875" sldId="496"/>
            <ac:spMk id="38" creationId="{9B315883-7D99-4E7A-A684-438B1037F493}"/>
          </ac:spMkLst>
        </pc:spChg>
      </pc:sldChg>
      <pc:sldChg chg="add del">
        <pc:chgData name="Parthum, Bryan" userId="0944d42a-0297-47b7-847f-b5cd4d2f087f" providerId="ADAL" clId="{90A99638-78E0-42BB-8D3E-C060976E3379}" dt="2022-09-14T19:01:57.046" v="6037" actId="47"/>
        <pc:sldMkLst>
          <pc:docMk/>
          <pc:sldMk cId="3963587460" sldId="496"/>
        </pc:sldMkLst>
      </pc:sldChg>
      <pc:sldChg chg="add">
        <pc:chgData name="Parthum, Bryan" userId="0944d42a-0297-47b7-847f-b5cd4d2f087f" providerId="ADAL" clId="{90A99638-78E0-42BB-8D3E-C060976E3379}" dt="2022-09-14T19:04:32.293" v="6107" actId="2890"/>
        <pc:sldMkLst>
          <pc:docMk/>
          <pc:sldMk cId="353303145" sldId="497"/>
        </pc:sldMkLst>
      </pc:sldChg>
      <pc:sldChg chg="add del">
        <pc:chgData name="Parthum, Bryan" userId="0944d42a-0297-47b7-847f-b5cd4d2f087f" providerId="ADAL" clId="{90A99638-78E0-42BB-8D3E-C060976E3379}" dt="2022-09-14T19:01:55.533" v="6036" actId="47"/>
        <pc:sldMkLst>
          <pc:docMk/>
          <pc:sldMk cId="3692955499" sldId="497"/>
        </pc:sldMkLst>
      </pc:sldChg>
      <pc:sldChg chg="add del">
        <pc:chgData name="Parthum, Bryan" userId="0944d42a-0297-47b7-847f-b5cd4d2f087f" providerId="ADAL" clId="{90A99638-78E0-42BB-8D3E-C060976E3379}" dt="2022-09-14T19:01:52.680" v="6034" actId="47"/>
        <pc:sldMkLst>
          <pc:docMk/>
          <pc:sldMk cId="430878657" sldId="498"/>
        </pc:sldMkLst>
      </pc:sldChg>
      <pc:sldChg chg="modSp add">
        <pc:chgData name="Parthum, Bryan" userId="0944d42a-0297-47b7-847f-b5cd4d2f087f" providerId="ADAL" clId="{90A99638-78E0-42BB-8D3E-C060976E3379}" dt="2022-09-14T19:05:01.413" v="6114" actId="20577"/>
        <pc:sldMkLst>
          <pc:docMk/>
          <pc:sldMk cId="2233645171" sldId="498"/>
        </pc:sldMkLst>
        <pc:spChg chg="mod">
          <ac:chgData name="Parthum, Bryan" userId="0944d42a-0297-47b7-847f-b5cd4d2f087f" providerId="ADAL" clId="{90A99638-78E0-42BB-8D3E-C060976E3379}" dt="2022-09-14T19:05:01.413" v="6114" actId="20577"/>
          <ac:spMkLst>
            <pc:docMk/>
            <pc:sldMk cId="2233645171" sldId="498"/>
            <ac:spMk id="38" creationId="{9B315883-7D99-4E7A-A684-438B1037F493}"/>
          </ac:spMkLst>
        </pc:spChg>
      </pc:sldChg>
      <pc:sldChg chg="add del">
        <pc:chgData name="Parthum, Bryan" userId="0944d42a-0297-47b7-847f-b5cd4d2f087f" providerId="ADAL" clId="{90A99638-78E0-42BB-8D3E-C060976E3379}" dt="2022-09-14T19:05:10.827" v="6115" actId="47"/>
        <pc:sldMkLst>
          <pc:docMk/>
          <pc:sldMk cId="2239298569" sldId="499"/>
        </pc:sldMkLst>
      </pc:sldChg>
      <pc:sldChg chg="add del">
        <pc:chgData name="Parthum, Bryan" userId="0944d42a-0297-47b7-847f-b5cd4d2f087f" providerId="ADAL" clId="{90A99638-78E0-42BB-8D3E-C060976E3379}" dt="2022-09-14T19:01:54.073" v="6035" actId="47"/>
        <pc:sldMkLst>
          <pc:docMk/>
          <pc:sldMk cId="4161181637" sldId="499"/>
        </pc:sldMkLst>
      </pc:sldChg>
      <pc:sldChg chg="add">
        <pc:chgData name="Parthum, Bryan" userId="0944d42a-0297-47b7-847f-b5cd4d2f087f" providerId="ADAL" clId="{90A99638-78E0-42BB-8D3E-C060976E3379}" dt="2022-09-14T19:04:53.565" v="6112" actId="2890"/>
        <pc:sldMkLst>
          <pc:docMk/>
          <pc:sldMk cId="3521047456" sldId="500"/>
        </pc:sldMkLst>
      </pc:sldChg>
      <pc:sldChg chg="modSp add mod">
        <pc:chgData name="Parthum, Bryan" userId="0944d42a-0297-47b7-847f-b5cd4d2f087f" providerId="ADAL" clId="{90A99638-78E0-42BB-8D3E-C060976E3379}" dt="2022-09-14T19:07:34.625" v="6137" actId="20577"/>
        <pc:sldMkLst>
          <pc:docMk/>
          <pc:sldMk cId="2144960699" sldId="501"/>
        </pc:sldMkLst>
        <pc:spChg chg="mod">
          <ac:chgData name="Parthum, Bryan" userId="0944d42a-0297-47b7-847f-b5cd4d2f087f" providerId="ADAL" clId="{90A99638-78E0-42BB-8D3E-C060976E3379}" dt="2022-09-14T19:07:34.625" v="6137" actId="20577"/>
          <ac:spMkLst>
            <pc:docMk/>
            <pc:sldMk cId="2144960699" sldId="501"/>
            <ac:spMk id="10" creationId="{E863E88C-22ED-47CC-B17C-6B97A3611646}"/>
          </ac:spMkLst>
        </pc:spChg>
      </pc:sldChg>
      <pc:sldChg chg="modSp add mod">
        <pc:chgData name="Parthum, Bryan" userId="0944d42a-0297-47b7-847f-b5cd4d2f087f" providerId="ADAL" clId="{90A99638-78E0-42BB-8D3E-C060976E3379}" dt="2022-09-14T19:07:55.823" v="6142" actId="20577"/>
        <pc:sldMkLst>
          <pc:docMk/>
          <pc:sldMk cId="453697908" sldId="502"/>
        </pc:sldMkLst>
        <pc:spChg chg="mod">
          <ac:chgData name="Parthum, Bryan" userId="0944d42a-0297-47b7-847f-b5cd4d2f087f" providerId="ADAL" clId="{90A99638-78E0-42BB-8D3E-C060976E3379}" dt="2022-09-14T19:07:55.823" v="6142" actId="20577"/>
          <ac:spMkLst>
            <pc:docMk/>
            <pc:sldMk cId="453697908" sldId="502"/>
            <ac:spMk id="10" creationId="{E863E88C-22ED-47CC-B17C-6B97A3611646}"/>
          </ac:spMkLst>
        </pc:spChg>
      </pc:sldChg>
      <pc:sldChg chg="modSp add">
        <pc:chgData name="Parthum, Bryan" userId="0944d42a-0297-47b7-847f-b5cd4d2f087f" providerId="ADAL" clId="{90A99638-78E0-42BB-8D3E-C060976E3379}" dt="2022-09-14T19:08:15.013" v="6147" actId="20577"/>
        <pc:sldMkLst>
          <pc:docMk/>
          <pc:sldMk cId="1458896782" sldId="503"/>
        </pc:sldMkLst>
        <pc:spChg chg="mod">
          <ac:chgData name="Parthum, Bryan" userId="0944d42a-0297-47b7-847f-b5cd4d2f087f" providerId="ADAL" clId="{90A99638-78E0-42BB-8D3E-C060976E3379}" dt="2022-09-14T19:08:15.013" v="6147" actId="20577"/>
          <ac:spMkLst>
            <pc:docMk/>
            <pc:sldMk cId="1458896782" sldId="503"/>
            <ac:spMk id="10" creationId="{E863E88C-22ED-47CC-B17C-6B97A3611646}"/>
          </ac:spMkLst>
        </pc:spChg>
      </pc:sldChg>
      <pc:sldChg chg="addSp modSp add mod">
        <pc:chgData name="Parthum, Bryan" userId="0944d42a-0297-47b7-847f-b5cd4d2f087f" providerId="ADAL" clId="{90A99638-78E0-42BB-8D3E-C060976E3379}" dt="2022-09-14T19:06:44.717" v="6130" actId="14100"/>
        <pc:sldMkLst>
          <pc:docMk/>
          <pc:sldMk cId="1623257099" sldId="504"/>
        </pc:sldMkLst>
        <pc:spChg chg="add mod">
          <ac:chgData name="Parthum, Bryan" userId="0944d42a-0297-47b7-847f-b5cd4d2f087f" providerId="ADAL" clId="{90A99638-78E0-42BB-8D3E-C060976E3379}" dt="2022-09-14T19:06:44.717" v="6130" actId="14100"/>
          <ac:spMkLst>
            <pc:docMk/>
            <pc:sldMk cId="1623257099" sldId="504"/>
            <ac:spMk id="4" creationId="{16D15CCF-AE49-4317-A9EA-5128176920E5}"/>
          </ac:spMkLst>
        </pc:spChg>
      </pc:sldChg>
      <pc:sldChg chg="addSp delSp modSp add mod">
        <pc:chgData name="Parthum, Bryan" userId="0944d42a-0297-47b7-847f-b5cd4d2f087f" providerId="ADAL" clId="{90A99638-78E0-42BB-8D3E-C060976E3379}" dt="2022-09-14T19:07:17.617" v="6136" actId="478"/>
        <pc:sldMkLst>
          <pc:docMk/>
          <pc:sldMk cId="3223920774" sldId="505"/>
        </pc:sldMkLst>
        <pc:spChg chg="del">
          <ac:chgData name="Parthum, Bryan" userId="0944d42a-0297-47b7-847f-b5cd4d2f087f" providerId="ADAL" clId="{90A99638-78E0-42BB-8D3E-C060976E3379}" dt="2022-09-14T19:07:17.617" v="6136" actId="478"/>
          <ac:spMkLst>
            <pc:docMk/>
            <pc:sldMk cId="3223920774" sldId="505"/>
            <ac:spMk id="4" creationId="{16D15CCF-AE49-4317-A9EA-5128176920E5}"/>
          </ac:spMkLst>
        </pc:spChg>
        <pc:spChg chg="add mod">
          <ac:chgData name="Parthum, Bryan" userId="0944d42a-0297-47b7-847f-b5cd4d2f087f" providerId="ADAL" clId="{90A99638-78E0-42BB-8D3E-C060976E3379}" dt="2022-09-14T19:07:09.795" v="6135" actId="1076"/>
          <ac:spMkLst>
            <pc:docMk/>
            <pc:sldMk cId="3223920774" sldId="505"/>
            <ac:spMk id="5" creationId="{21AB4CF0-E847-4278-86AE-A7AFBABA9FD8}"/>
          </ac:spMkLst>
        </pc:spChg>
      </pc:sldChg>
      <pc:sldMasterChg chg="modSp mod delSldLayout">
        <pc:chgData name="Parthum, Bryan" userId="0944d42a-0297-47b7-847f-b5cd4d2f087f" providerId="ADAL" clId="{90A99638-78E0-42BB-8D3E-C060976E3379}" dt="2022-09-14T01:41:56.733" v="2638" actId="47"/>
        <pc:sldMasterMkLst>
          <pc:docMk/>
          <pc:sldMasterMk cId="2101269002" sldId="2147483660"/>
        </pc:sldMasterMkLst>
        <pc:spChg chg="mod">
          <ac:chgData name="Parthum, Bryan" userId="0944d42a-0297-47b7-847f-b5cd4d2f087f" providerId="ADAL" clId="{90A99638-78E0-42BB-8D3E-C060976E3379}" dt="2022-09-13T19:56:44.317" v="188" actId="20577"/>
          <ac:spMkLst>
            <pc:docMk/>
            <pc:sldMasterMk cId="2101269002" sldId="2147483660"/>
            <ac:spMk id="49" creationId="{00000000-0000-0000-0000-000000000000}"/>
          </ac:spMkLst>
        </pc:spChg>
        <pc:sldLayoutChg chg="del">
          <pc:chgData name="Parthum, Bryan" userId="0944d42a-0297-47b7-847f-b5cd4d2f087f" providerId="ADAL" clId="{90A99638-78E0-42BB-8D3E-C060976E3379}" dt="2022-09-14T01:41:56.733" v="2638" actId="47"/>
          <pc:sldLayoutMkLst>
            <pc:docMk/>
            <pc:sldMasterMk cId="2101269002" sldId="2147483660"/>
            <pc:sldLayoutMk cId="654688611" sldId="2147483677"/>
          </pc:sldLayoutMkLst>
        </pc:sldLayoutChg>
      </pc:sldMasterChg>
    </pc:docChg>
  </pc:docChgLst>
  <pc:docChgLst>
    <pc:chgData name="Parthum, Bryan" userId="0944d42a-0297-47b7-847f-b5cd4d2f087f" providerId="ADAL" clId="{70BDFEFA-5403-4EE0-B8E5-92F8A31E8231}"/>
    <pc:docChg chg="undo redo custSel addSld delSld modSld sldOrd modMainMaster modSection">
      <pc:chgData name="Parthum, Bryan" userId="0944d42a-0297-47b7-847f-b5cd4d2f087f" providerId="ADAL" clId="{70BDFEFA-5403-4EE0-B8E5-92F8A31E8231}" dt="2022-09-11T18:55:22.696" v="5708" actId="120"/>
      <pc:docMkLst>
        <pc:docMk/>
      </pc:docMkLst>
      <pc:sldChg chg="modSp mod">
        <pc:chgData name="Parthum, Bryan" userId="0944d42a-0297-47b7-847f-b5cd4d2f087f" providerId="ADAL" clId="{70BDFEFA-5403-4EE0-B8E5-92F8A31E8231}" dt="2022-09-11T18:53:39.207" v="5658" actId="20577"/>
        <pc:sldMkLst>
          <pc:docMk/>
          <pc:sldMk cId="2768470357" sldId="315"/>
        </pc:sldMkLst>
        <pc:spChg chg="mod">
          <ac:chgData name="Parthum, Bryan" userId="0944d42a-0297-47b7-847f-b5cd4d2f087f" providerId="ADAL" clId="{70BDFEFA-5403-4EE0-B8E5-92F8A31E8231}" dt="2022-09-11T18:53:39.207" v="5658" actId="20577"/>
          <ac:spMkLst>
            <pc:docMk/>
            <pc:sldMk cId="2768470357" sldId="315"/>
            <ac:spMk id="7" creationId="{00000000-0000-0000-0000-000000000000}"/>
          </ac:spMkLst>
        </pc:spChg>
      </pc:sldChg>
      <pc:sldChg chg="del">
        <pc:chgData name="Parthum, Bryan" userId="0944d42a-0297-47b7-847f-b5cd4d2f087f" providerId="ADAL" clId="{70BDFEFA-5403-4EE0-B8E5-92F8A31E8231}" dt="2022-09-11T16:07:17.383" v="2553" actId="47"/>
        <pc:sldMkLst>
          <pc:docMk/>
          <pc:sldMk cId="3119519373" sldId="329"/>
        </pc:sldMkLst>
      </pc:sldChg>
      <pc:sldChg chg="modSp del mod">
        <pc:chgData name="Parthum, Bryan" userId="0944d42a-0297-47b7-847f-b5cd4d2f087f" providerId="ADAL" clId="{70BDFEFA-5403-4EE0-B8E5-92F8A31E8231}" dt="2022-09-11T01:21:06.859" v="677" actId="2696"/>
        <pc:sldMkLst>
          <pc:docMk/>
          <pc:sldMk cId="2111565500" sldId="348"/>
        </pc:sldMkLst>
        <pc:spChg chg="mod">
          <ac:chgData name="Parthum, Bryan" userId="0944d42a-0297-47b7-847f-b5cd4d2f087f" providerId="ADAL" clId="{70BDFEFA-5403-4EE0-B8E5-92F8A31E8231}" dt="2022-09-11T00:19:13.147" v="131" actId="20577"/>
          <ac:spMkLst>
            <pc:docMk/>
            <pc:sldMk cId="2111565500" sldId="348"/>
            <ac:spMk id="6" creationId="{00000000-0000-0000-0000-000000000000}"/>
          </ac:spMkLst>
        </pc:spChg>
        <pc:spChg chg="mod">
          <ac:chgData name="Parthum, Bryan" userId="0944d42a-0297-47b7-847f-b5cd4d2f087f" providerId="ADAL" clId="{70BDFEFA-5403-4EE0-B8E5-92F8A31E8231}" dt="2022-09-11T00:18:56.343" v="91" actId="20577"/>
          <ac:spMkLst>
            <pc:docMk/>
            <pc:sldMk cId="2111565500" sldId="348"/>
            <ac:spMk id="8" creationId="{363A6E82-AC88-40FF-8D05-2549474AF673}"/>
          </ac:spMkLst>
        </pc:spChg>
      </pc:sldChg>
      <pc:sldChg chg="modSp add mod">
        <pc:chgData name="Parthum, Bryan" userId="0944d42a-0297-47b7-847f-b5cd4d2f087f" providerId="ADAL" clId="{70BDFEFA-5403-4EE0-B8E5-92F8A31E8231}" dt="2022-09-11T16:19:32.922" v="3196" actId="20578"/>
        <pc:sldMkLst>
          <pc:docMk/>
          <pc:sldMk cId="107512449" sldId="379"/>
        </pc:sldMkLst>
        <pc:spChg chg="mod">
          <ac:chgData name="Parthum, Bryan" userId="0944d42a-0297-47b7-847f-b5cd4d2f087f" providerId="ADAL" clId="{70BDFEFA-5403-4EE0-B8E5-92F8A31E8231}" dt="2022-09-11T16:19:32.922" v="3196" actId="20578"/>
          <ac:spMkLst>
            <pc:docMk/>
            <pc:sldMk cId="107512449" sldId="379"/>
            <ac:spMk id="6" creationId="{62886FA5-F147-476F-962C-F8F29C058435}"/>
          </ac:spMkLst>
        </pc:spChg>
        <pc:spChg chg="mod">
          <ac:chgData name="Parthum, Bryan" userId="0944d42a-0297-47b7-847f-b5cd4d2f087f" providerId="ADAL" clId="{70BDFEFA-5403-4EE0-B8E5-92F8A31E8231}" dt="2022-09-11T16:19:10.408" v="3194" actId="207"/>
          <ac:spMkLst>
            <pc:docMk/>
            <pc:sldMk cId="107512449" sldId="379"/>
            <ac:spMk id="10" creationId="{E863E88C-22ED-47CC-B17C-6B97A3611646}"/>
          </ac:spMkLst>
        </pc:spChg>
      </pc:sldChg>
      <pc:sldChg chg="add del">
        <pc:chgData name="Parthum, Bryan" userId="0944d42a-0297-47b7-847f-b5cd4d2f087f" providerId="ADAL" clId="{70BDFEFA-5403-4EE0-B8E5-92F8A31E8231}" dt="2022-09-11T16:06:26.169" v="2534" actId="47"/>
        <pc:sldMkLst>
          <pc:docMk/>
          <pc:sldMk cId="551665083" sldId="400"/>
        </pc:sldMkLst>
      </pc:sldChg>
      <pc:sldChg chg="del">
        <pc:chgData name="Parthum, Bryan" userId="0944d42a-0297-47b7-847f-b5cd4d2f087f" providerId="ADAL" clId="{70BDFEFA-5403-4EE0-B8E5-92F8A31E8231}" dt="2022-09-11T16:07:16.329" v="2551" actId="47"/>
        <pc:sldMkLst>
          <pc:docMk/>
          <pc:sldMk cId="1364495984" sldId="402"/>
        </pc:sldMkLst>
      </pc:sldChg>
      <pc:sldChg chg="del">
        <pc:chgData name="Parthum, Bryan" userId="0944d42a-0297-47b7-847f-b5cd4d2f087f" providerId="ADAL" clId="{70BDFEFA-5403-4EE0-B8E5-92F8A31E8231}" dt="2022-09-11T16:07:18.168" v="2556" actId="47"/>
        <pc:sldMkLst>
          <pc:docMk/>
          <pc:sldMk cId="585161373" sldId="403"/>
        </pc:sldMkLst>
      </pc:sldChg>
      <pc:sldChg chg="del">
        <pc:chgData name="Parthum, Bryan" userId="0944d42a-0297-47b7-847f-b5cd4d2f087f" providerId="ADAL" clId="{70BDFEFA-5403-4EE0-B8E5-92F8A31E8231}" dt="2022-09-11T16:07:17.937" v="2555" actId="47"/>
        <pc:sldMkLst>
          <pc:docMk/>
          <pc:sldMk cId="1774999031" sldId="404"/>
        </pc:sldMkLst>
      </pc:sldChg>
      <pc:sldChg chg="addSp delSp modSp mod">
        <pc:chgData name="Parthum, Bryan" userId="0944d42a-0297-47b7-847f-b5cd4d2f087f" providerId="ADAL" clId="{70BDFEFA-5403-4EE0-B8E5-92F8A31E8231}" dt="2022-09-11T15:05:39.029" v="1335" actId="478"/>
        <pc:sldMkLst>
          <pc:docMk/>
          <pc:sldMk cId="1476872319" sldId="405"/>
        </pc:sldMkLst>
        <pc:spChg chg="add mod">
          <ac:chgData name="Parthum, Bryan" userId="0944d42a-0297-47b7-847f-b5cd4d2f087f" providerId="ADAL" clId="{70BDFEFA-5403-4EE0-B8E5-92F8A31E8231}" dt="2022-09-11T15:04:27.445" v="1326" actId="1076"/>
          <ac:spMkLst>
            <pc:docMk/>
            <pc:sldMk cId="1476872319" sldId="405"/>
            <ac:spMk id="4" creationId="{C1CDDD3A-6F7E-466E-B3A8-A3BE44EA22C1}"/>
          </ac:spMkLst>
        </pc:spChg>
        <pc:spChg chg="del mod">
          <ac:chgData name="Parthum, Bryan" userId="0944d42a-0297-47b7-847f-b5cd4d2f087f" providerId="ADAL" clId="{70BDFEFA-5403-4EE0-B8E5-92F8A31E8231}" dt="2022-09-11T14:26:08.720" v="769" actId="478"/>
          <ac:spMkLst>
            <pc:docMk/>
            <pc:sldMk cId="1476872319" sldId="405"/>
            <ac:spMk id="6" creationId="{00000000-0000-0000-0000-000000000000}"/>
          </ac:spMkLst>
        </pc:spChg>
        <pc:spChg chg="mod">
          <ac:chgData name="Parthum, Bryan" userId="0944d42a-0297-47b7-847f-b5cd4d2f087f" providerId="ADAL" clId="{70BDFEFA-5403-4EE0-B8E5-92F8A31E8231}" dt="2022-09-11T15:04:09.831" v="1325" actId="1076"/>
          <ac:spMkLst>
            <pc:docMk/>
            <pc:sldMk cId="1476872319" sldId="405"/>
            <ac:spMk id="8" creationId="{363A6E82-AC88-40FF-8D05-2549474AF673}"/>
          </ac:spMkLst>
        </pc:spChg>
        <pc:spChg chg="del mod">
          <ac:chgData name="Parthum, Bryan" userId="0944d42a-0297-47b7-847f-b5cd4d2f087f" providerId="ADAL" clId="{70BDFEFA-5403-4EE0-B8E5-92F8A31E8231}" dt="2022-09-11T14:33:05.569" v="802" actId="478"/>
          <ac:spMkLst>
            <pc:docMk/>
            <pc:sldMk cId="1476872319" sldId="405"/>
            <ac:spMk id="15" creationId="{2DA904A2-250F-4B16-995C-6BC61D1570BB}"/>
          </ac:spMkLst>
        </pc:spChg>
        <pc:spChg chg="add del mod">
          <ac:chgData name="Parthum, Bryan" userId="0944d42a-0297-47b7-847f-b5cd4d2f087f" providerId="ADAL" clId="{70BDFEFA-5403-4EE0-B8E5-92F8A31E8231}" dt="2022-09-11T14:32:51.867" v="798"/>
          <ac:spMkLst>
            <pc:docMk/>
            <pc:sldMk cId="1476872319" sldId="405"/>
            <ac:spMk id="16" creationId="{AA776F6D-8A76-4A89-BC95-FCF527558684}"/>
          </ac:spMkLst>
        </pc:spChg>
        <pc:spChg chg="add del mod">
          <ac:chgData name="Parthum, Bryan" userId="0944d42a-0297-47b7-847f-b5cd4d2f087f" providerId="ADAL" clId="{70BDFEFA-5403-4EE0-B8E5-92F8A31E8231}" dt="2022-09-11T14:32:51.870" v="800"/>
          <ac:spMkLst>
            <pc:docMk/>
            <pc:sldMk cId="1476872319" sldId="405"/>
            <ac:spMk id="17" creationId="{B693C15E-1ECF-4664-965D-1DD859947473}"/>
          </ac:spMkLst>
        </pc:spChg>
        <pc:spChg chg="add del mod">
          <ac:chgData name="Parthum, Bryan" userId="0944d42a-0297-47b7-847f-b5cd4d2f087f" providerId="ADAL" clId="{70BDFEFA-5403-4EE0-B8E5-92F8A31E8231}" dt="2022-09-11T14:48:59.492" v="1030" actId="478"/>
          <ac:spMkLst>
            <pc:docMk/>
            <pc:sldMk cId="1476872319" sldId="405"/>
            <ac:spMk id="35" creationId="{DB1D2D9E-5058-4E11-BC52-ED18D2411399}"/>
          </ac:spMkLst>
        </pc:spChg>
        <pc:spChg chg="add mod">
          <ac:chgData name="Parthum, Bryan" userId="0944d42a-0297-47b7-847f-b5cd4d2f087f" providerId="ADAL" clId="{70BDFEFA-5403-4EE0-B8E5-92F8A31E8231}" dt="2022-09-11T15:04:09.831" v="1325" actId="1076"/>
          <ac:spMkLst>
            <pc:docMk/>
            <pc:sldMk cId="1476872319" sldId="405"/>
            <ac:spMk id="36" creationId="{34B90096-AE64-4839-815D-FB1FCFD8FDE6}"/>
          </ac:spMkLst>
        </pc:spChg>
        <pc:spChg chg="add del mod">
          <ac:chgData name="Parthum, Bryan" userId="0944d42a-0297-47b7-847f-b5cd4d2f087f" providerId="ADAL" clId="{70BDFEFA-5403-4EE0-B8E5-92F8A31E8231}" dt="2022-09-11T15:05:09.469" v="1333" actId="478"/>
          <ac:spMkLst>
            <pc:docMk/>
            <pc:sldMk cId="1476872319" sldId="405"/>
            <ac:spMk id="43" creationId="{84A07A15-5780-4AA3-921D-86A2BC174353}"/>
          </ac:spMkLst>
        </pc:spChg>
        <pc:spChg chg="add del mod">
          <ac:chgData name="Parthum, Bryan" userId="0944d42a-0297-47b7-847f-b5cd4d2f087f" providerId="ADAL" clId="{70BDFEFA-5403-4EE0-B8E5-92F8A31E8231}" dt="2022-09-11T15:04:58.900" v="1331" actId="478"/>
          <ac:spMkLst>
            <pc:docMk/>
            <pc:sldMk cId="1476872319" sldId="405"/>
            <ac:spMk id="44" creationId="{26C9A490-4E8E-4628-8BA9-08EB40390329}"/>
          </ac:spMkLst>
        </pc:spChg>
        <pc:spChg chg="add del mod">
          <ac:chgData name="Parthum, Bryan" userId="0944d42a-0297-47b7-847f-b5cd4d2f087f" providerId="ADAL" clId="{70BDFEFA-5403-4EE0-B8E5-92F8A31E8231}" dt="2022-09-11T15:05:09.469" v="1333" actId="478"/>
          <ac:spMkLst>
            <pc:docMk/>
            <pc:sldMk cId="1476872319" sldId="405"/>
            <ac:spMk id="69" creationId="{9E9C941D-87CC-49CF-ADA2-AFF674488096}"/>
          </ac:spMkLst>
        </pc:spChg>
        <pc:spChg chg="add del mod">
          <ac:chgData name="Parthum, Bryan" userId="0944d42a-0297-47b7-847f-b5cd4d2f087f" providerId="ADAL" clId="{70BDFEFA-5403-4EE0-B8E5-92F8A31E8231}" dt="2022-09-11T15:05:09.469" v="1333" actId="478"/>
          <ac:spMkLst>
            <pc:docMk/>
            <pc:sldMk cId="1476872319" sldId="405"/>
            <ac:spMk id="70" creationId="{B89A4E67-7A13-4E8D-97E4-B16B7AD9C84E}"/>
          </ac:spMkLst>
        </pc:spChg>
        <pc:spChg chg="add del mod">
          <ac:chgData name="Parthum, Bryan" userId="0944d42a-0297-47b7-847f-b5cd4d2f087f" providerId="ADAL" clId="{70BDFEFA-5403-4EE0-B8E5-92F8A31E8231}" dt="2022-09-11T15:05:39.029" v="1335" actId="478"/>
          <ac:spMkLst>
            <pc:docMk/>
            <pc:sldMk cId="1476872319" sldId="405"/>
            <ac:spMk id="71" creationId="{77DDDE06-ECD1-4D57-982F-E6D829455802}"/>
          </ac:spMkLst>
        </pc:spChg>
        <pc:spChg chg="add del mod">
          <ac:chgData name="Parthum, Bryan" userId="0944d42a-0297-47b7-847f-b5cd4d2f087f" providerId="ADAL" clId="{70BDFEFA-5403-4EE0-B8E5-92F8A31E8231}" dt="2022-09-11T15:02:48.565" v="1284" actId="478"/>
          <ac:spMkLst>
            <pc:docMk/>
            <pc:sldMk cId="1476872319" sldId="405"/>
            <ac:spMk id="72" creationId="{D0034814-2B82-4266-A04B-66B5D7DBCEE2}"/>
          </ac:spMkLst>
        </pc:spChg>
        <pc:spChg chg="add del mod">
          <ac:chgData name="Parthum, Bryan" userId="0944d42a-0297-47b7-847f-b5cd4d2f087f" providerId="ADAL" clId="{70BDFEFA-5403-4EE0-B8E5-92F8A31E8231}" dt="2022-09-11T15:03:47.622" v="1322"/>
          <ac:spMkLst>
            <pc:docMk/>
            <pc:sldMk cId="1476872319" sldId="405"/>
            <ac:spMk id="73" creationId="{1555D829-A969-416E-B1A2-A5995B315AEB}"/>
          </ac:spMkLst>
        </pc:spChg>
        <pc:spChg chg="add del mod">
          <ac:chgData name="Parthum, Bryan" userId="0944d42a-0297-47b7-847f-b5cd4d2f087f" providerId="ADAL" clId="{70BDFEFA-5403-4EE0-B8E5-92F8A31E8231}" dt="2022-09-11T15:03:47.622" v="1322"/>
          <ac:spMkLst>
            <pc:docMk/>
            <pc:sldMk cId="1476872319" sldId="405"/>
            <ac:spMk id="74" creationId="{B4D4C564-87A1-4C46-B968-0B554539A606}"/>
          </ac:spMkLst>
        </pc:spChg>
        <pc:spChg chg="add del mod">
          <ac:chgData name="Parthum, Bryan" userId="0944d42a-0297-47b7-847f-b5cd4d2f087f" providerId="ADAL" clId="{70BDFEFA-5403-4EE0-B8E5-92F8A31E8231}" dt="2022-09-11T15:03:47.622" v="1322"/>
          <ac:spMkLst>
            <pc:docMk/>
            <pc:sldMk cId="1476872319" sldId="405"/>
            <ac:spMk id="75" creationId="{5E850100-564A-420E-913F-A0B9A6B0244B}"/>
          </ac:spMkLst>
        </pc:spChg>
        <pc:spChg chg="add del mod">
          <ac:chgData name="Parthum, Bryan" userId="0944d42a-0297-47b7-847f-b5cd4d2f087f" providerId="ADAL" clId="{70BDFEFA-5403-4EE0-B8E5-92F8A31E8231}" dt="2022-09-11T15:04:58.900" v="1331" actId="478"/>
          <ac:spMkLst>
            <pc:docMk/>
            <pc:sldMk cId="1476872319" sldId="405"/>
            <ac:spMk id="76" creationId="{72FF3B12-C4AD-4E54-B682-B39B7DE8B480}"/>
          </ac:spMkLst>
        </pc:spChg>
        <pc:spChg chg="add del mod">
          <ac:chgData name="Parthum, Bryan" userId="0944d42a-0297-47b7-847f-b5cd4d2f087f" providerId="ADAL" clId="{70BDFEFA-5403-4EE0-B8E5-92F8A31E8231}" dt="2022-09-11T15:04:58.900" v="1331" actId="478"/>
          <ac:spMkLst>
            <pc:docMk/>
            <pc:sldMk cId="1476872319" sldId="405"/>
            <ac:spMk id="77" creationId="{106720C7-CD2B-4590-A298-1FD866C917E7}"/>
          </ac:spMkLst>
        </pc:spChg>
        <pc:spChg chg="add del mod">
          <ac:chgData name="Parthum, Bryan" userId="0944d42a-0297-47b7-847f-b5cd4d2f087f" providerId="ADAL" clId="{70BDFEFA-5403-4EE0-B8E5-92F8A31E8231}" dt="2022-09-11T15:04:58.900" v="1331" actId="478"/>
          <ac:spMkLst>
            <pc:docMk/>
            <pc:sldMk cId="1476872319" sldId="405"/>
            <ac:spMk id="78" creationId="{605FFD87-6E52-4D2D-8F9A-178F051E542B}"/>
          </ac:spMkLst>
        </pc:spChg>
        <pc:picChg chg="add del mod">
          <ac:chgData name="Parthum, Bryan" userId="0944d42a-0297-47b7-847f-b5cd4d2f087f" providerId="ADAL" clId="{70BDFEFA-5403-4EE0-B8E5-92F8A31E8231}" dt="2022-09-11T14:33:05.569" v="802" actId="478"/>
          <ac:picMkLst>
            <pc:docMk/>
            <pc:sldMk cId="1476872319" sldId="405"/>
            <ac:picMk id="3" creationId="{391FEED7-A6A4-47DC-A8A8-F9DF57F61DE7}"/>
          </ac:picMkLst>
        </pc:picChg>
        <pc:picChg chg="add del mod">
          <ac:chgData name="Parthum, Bryan" userId="0944d42a-0297-47b7-847f-b5cd4d2f087f" providerId="ADAL" clId="{70BDFEFA-5403-4EE0-B8E5-92F8A31E8231}" dt="2022-09-11T14:32:26.719" v="794" actId="27803"/>
          <ac:picMkLst>
            <pc:docMk/>
            <pc:sldMk cId="1476872319" sldId="405"/>
            <ac:picMk id="7" creationId="{2DA904A2-250F-4B16-995C-6BC61D1570BB}"/>
          </ac:picMkLst>
        </pc:picChg>
        <pc:picChg chg="add del mod">
          <ac:chgData name="Parthum, Bryan" userId="0944d42a-0297-47b7-847f-b5cd4d2f087f" providerId="ADAL" clId="{70BDFEFA-5403-4EE0-B8E5-92F8A31E8231}" dt="2022-09-11T14:33:05.569" v="802" actId="478"/>
          <ac:picMkLst>
            <pc:docMk/>
            <pc:sldMk cId="1476872319" sldId="405"/>
            <ac:picMk id="10" creationId="{7926F0A2-FC3D-4E35-9433-9EC69C7F846D}"/>
          </ac:picMkLst>
        </pc:picChg>
        <pc:picChg chg="add del mod">
          <ac:chgData name="Parthum, Bryan" userId="0944d42a-0297-47b7-847f-b5cd4d2f087f" providerId="ADAL" clId="{70BDFEFA-5403-4EE0-B8E5-92F8A31E8231}" dt="2022-09-11T14:33:05.569" v="802" actId="478"/>
          <ac:picMkLst>
            <pc:docMk/>
            <pc:sldMk cId="1476872319" sldId="405"/>
            <ac:picMk id="12" creationId="{EA0C07D9-7ACF-4480-B161-F12E962B0886}"/>
          </ac:picMkLst>
        </pc:picChg>
        <pc:picChg chg="add del mod">
          <ac:chgData name="Parthum, Bryan" userId="0944d42a-0297-47b7-847f-b5cd4d2f087f" providerId="ADAL" clId="{70BDFEFA-5403-4EE0-B8E5-92F8A31E8231}" dt="2022-09-11T14:33:05.569" v="802" actId="478"/>
          <ac:picMkLst>
            <pc:docMk/>
            <pc:sldMk cId="1476872319" sldId="405"/>
            <ac:picMk id="14" creationId="{985147AF-7A0F-4295-853B-EA953760762D}"/>
          </ac:picMkLst>
        </pc:picChg>
        <pc:picChg chg="add del mod">
          <ac:chgData name="Parthum, Bryan" userId="0944d42a-0297-47b7-847f-b5cd4d2f087f" providerId="ADAL" clId="{70BDFEFA-5403-4EE0-B8E5-92F8A31E8231}" dt="2022-09-11T14:37:17.837" v="848" actId="478"/>
          <ac:picMkLst>
            <pc:docMk/>
            <pc:sldMk cId="1476872319" sldId="405"/>
            <ac:picMk id="19" creationId="{EC3D5B6D-DBEC-41FA-86C8-B6C01E46094B}"/>
          </ac:picMkLst>
        </pc:picChg>
        <pc:picChg chg="add del mod">
          <ac:chgData name="Parthum, Bryan" userId="0944d42a-0297-47b7-847f-b5cd4d2f087f" providerId="ADAL" clId="{70BDFEFA-5403-4EE0-B8E5-92F8A31E8231}" dt="2022-09-11T15:04:58.900" v="1331" actId="478"/>
          <ac:picMkLst>
            <pc:docMk/>
            <pc:sldMk cId="1476872319" sldId="405"/>
            <ac:picMk id="21" creationId="{553494B2-56C4-49AA-879D-44C083C3F7C2}"/>
          </ac:picMkLst>
        </pc:picChg>
        <pc:picChg chg="add del mod">
          <ac:chgData name="Parthum, Bryan" userId="0944d42a-0297-47b7-847f-b5cd4d2f087f" providerId="ADAL" clId="{70BDFEFA-5403-4EE0-B8E5-92F8A31E8231}" dt="2022-09-11T15:04:58.900" v="1331" actId="478"/>
          <ac:picMkLst>
            <pc:docMk/>
            <pc:sldMk cId="1476872319" sldId="405"/>
            <ac:picMk id="23" creationId="{CACD4954-C37C-4A12-94C2-17398FA1C4AF}"/>
          </ac:picMkLst>
        </pc:picChg>
        <pc:picChg chg="add del mod">
          <ac:chgData name="Parthum, Bryan" userId="0944d42a-0297-47b7-847f-b5cd4d2f087f" providerId="ADAL" clId="{70BDFEFA-5403-4EE0-B8E5-92F8A31E8231}" dt="2022-09-11T15:04:58.900" v="1331" actId="478"/>
          <ac:picMkLst>
            <pc:docMk/>
            <pc:sldMk cId="1476872319" sldId="405"/>
            <ac:picMk id="25" creationId="{516A3B8C-5D33-431E-AACE-37D083FAB401}"/>
          </ac:picMkLst>
        </pc:picChg>
        <pc:picChg chg="add del mod">
          <ac:chgData name="Parthum, Bryan" userId="0944d42a-0297-47b7-847f-b5cd4d2f087f" providerId="ADAL" clId="{70BDFEFA-5403-4EE0-B8E5-92F8A31E8231}" dt="2022-09-11T15:05:01.319" v="1332" actId="478"/>
          <ac:picMkLst>
            <pc:docMk/>
            <pc:sldMk cId="1476872319" sldId="405"/>
            <ac:picMk id="27" creationId="{3D2F5B1A-B4CB-48C3-9A4A-F2E0437449B4}"/>
          </ac:picMkLst>
        </pc:picChg>
        <pc:picChg chg="add del mod">
          <ac:chgData name="Parthum, Bryan" userId="0944d42a-0297-47b7-847f-b5cd4d2f087f" providerId="ADAL" clId="{70BDFEFA-5403-4EE0-B8E5-92F8A31E8231}" dt="2022-09-11T15:05:13.690" v="1334" actId="478"/>
          <ac:picMkLst>
            <pc:docMk/>
            <pc:sldMk cId="1476872319" sldId="405"/>
            <ac:picMk id="28" creationId="{911352AC-EC91-4BEC-9779-14CD94F9FEE3}"/>
          </ac:picMkLst>
        </pc:picChg>
        <pc:picChg chg="add del mod">
          <ac:chgData name="Parthum, Bryan" userId="0944d42a-0297-47b7-847f-b5cd4d2f087f" providerId="ADAL" clId="{70BDFEFA-5403-4EE0-B8E5-92F8A31E8231}" dt="2022-09-11T15:05:09.469" v="1333" actId="478"/>
          <ac:picMkLst>
            <pc:docMk/>
            <pc:sldMk cId="1476872319" sldId="405"/>
            <ac:picMk id="29" creationId="{4DCB2E94-FE89-47CE-83CE-E158EE5EFA4E}"/>
          </ac:picMkLst>
        </pc:picChg>
        <pc:picChg chg="add del mod">
          <ac:chgData name="Parthum, Bryan" userId="0944d42a-0297-47b7-847f-b5cd4d2f087f" providerId="ADAL" clId="{70BDFEFA-5403-4EE0-B8E5-92F8A31E8231}" dt="2022-09-11T15:04:58.900" v="1331" actId="478"/>
          <ac:picMkLst>
            <pc:docMk/>
            <pc:sldMk cId="1476872319" sldId="405"/>
            <ac:picMk id="30" creationId="{756D7308-10C6-4D23-8407-02736163EF3D}"/>
          </ac:picMkLst>
        </pc:picChg>
        <pc:picChg chg="add del mod">
          <ac:chgData name="Parthum, Bryan" userId="0944d42a-0297-47b7-847f-b5cd4d2f087f" providerId="ADAL" clId="{70BDFEFA-5403-4EE0-B8E5-92F8A31E8231}" dt="2022-09-11T15:05:09.469" v="1333" actId="478"/>
          <ac:picMkLst>
            <pc:docMk/>
            <pc:sldMk cId="1476872319" sldId="405"/>
            <ac:picMk id="32" creationId="{25654FFA-1B94-47D6-903E-76D5B1616BB7}"/>
          </ac:picMkLst>
        </pc:picChg>
        <pc:picChg chg="add del mod">
          <ac:chgData name="Parthum, Bryan" userId="0944d42a-0297-47b7-847f-b5cd4d2f087f" providerId="ADAL" clId="{70BDFEFA-5403-4EE0-B8E5-92F8A31E8231}" dt="2022-09-11T15:05:13.690" v="1334" actId="478"/>
          <ac:picMkLst>
            <pc:docMk/>
            <pc:sldMk cId="1476872319" sldId="405"/>
            <ac:picMk id="34" creationId="{ED877F70-C987-47A4-9F3C-8A3AD92EC005}"/>
          </ac:picMkLst>
        </pc:picChg>
        <pc:picChg chg="add del mod modCrop">
          <ac:chgData name="Parthum, Bryan" userId="0944d42a-0297-47b7-847f-b5cd4d2f087f" providerId="ADAL" clId="{70BDFEFA-5403-4EE0-B8E5-92F8A31E8231}" dt="2022-09-11T15:05:13.690" v="1334" actId="478"/>
          <ac:picMkLst>
            <pc:docMk/>
            <pc:sldMk cId="1476872319" sldId="405"/>
            <ac:picMk id="38" creationId="{35775D85-E065-42FB-A303-35CC6DCC2BE9}"/>
          </ac:picMkLst>
        </pc:picChg>
        <pc:picChg chg="add del mod">
          <ac:chgData name="Parthum, Bryan" userId="0944d42a-0297-47b7-847f-b5cd4d2f087f" providerId="ADAL" clId="{70BDFEFA-5403-4EE0-B8E5-92F8A31E8231}" dt="2022-09-11T14:56:17.613" v="1217" actId="478"/>
          <ac:picMkLst>
            <pc:docMk/>
            <pc:sldMk cId="1476872319" sldId="405"/>
            <ac:picMk id="40" creationId="{DC2490A7-3802-44B2-B196-3209FE51D5FA}"/>
          </ac:picMkLst>
        </pc:picChg>
        <pc:picChg chg="add del mod modCrop">
          <ac:chgData name="Parthum, Bryan" userId="0944d42a-0297-47b7-847f-b5cd4d2f087f" providerId="ADAL" clId="{70BDFEFA-5403-4EE0-B8E5-92F8A31E8231}" dt="2022-09-11T15:04:58.900" v="1331" actId="478"/>
          <ac:picMkLst>
            <pc:docMk/>
            <pc:sldMk cId="1476872319" sldId="405"/>
            <ac:picMk id="42" creationId="{1234C5B3-116C-4B10-A7BB-54BCAF5198B2}"/>
          </ac:picMkLst>
        </pc:picChg>
        <pc:picChg chg="add del mod">
          <ac:chgData name="Parthum, Bryan" userId="0944d42a-0297-47b7-847f-b5cd4d2f087f" providerId="ADAL" clId="{70BDFEFA-5403-4EE0-B8E5-92F8A31E8231}" dt="2022-09-11T14:55:32.824" v="1202" actId="478"/>
          <ac:picMkLst>
            <pc:docMk/>
            <pc:sldMk cId="1476872319" sldId="405"/>
            <ac:picMk id="45" creationId="{200AFE14-4345-46CC-80E0-19394A3E82F8}"/>
          </ac:picMkLst>
        </pc:picChg>
        <pc:picChg chg="add del mod">
          <ac:chgData name="Parthum, Bryan" userId="0944d42a-0297-47b7-847f-b5cd4d2f087f" providerId="ADAL" clId="{70BDFEFA-5403-4EE0-B8E5-92F8A31E8231}" dt="2022-09-11T15:04:58.900" v="1331" actId="478"/>
          <ac:picMkLst>
            <pc:docMk/>
            <pc:sldMk cId="1476872319" sldId="405"/>
            <ac:picMk id="47" creationId="{FF198412-D7B3-4991-B274-73C2A1AAF36A}"/>
          </ac:picMkLst>
        </pc:picChg>
        <pc:picChg chg="add del mod">
          <ac:chgData name="Parthum, Bryan" userId="0944d42a-0297-47b7-847f-b5cd4d2f087f" providerId="ADAL" clId="{70BDFEFA-5403-4EE0-B8E5-92F8A31E8231}" dt="2022-09-11T15:04:58.900" v="1331" actId="478"/>
          <ac:picMkLst>
            <pc:docMk/>
            <pc:sldMk cId="1476872319" sldId="405"/>
            <ac:picMk id="49" creationId="{1BB56446-108C-40B3-9883-8C91A7802362}"/>
          </ac:picMkLst>
        </pc:picChg>
        <pc:picChg chg="add del mod">
          <ac:chgData name="Parthum, Bryan" userId="0944d42a-0297-47b7-847f-b5cd4d2f087f" providerId="ADAL" clId="{70BDFEFA-5403-4EE0-B8E5-92F8A31E8231}" dt="2022-09-11T15:05:09.469" v="1333" actId="478"/>
          <ac:picMkLst>
            <pc:docMk/>
            <pc:sldMk cId="1476872319" sldId="405"/>
            <ac:picMk id="51" creationId="{0BAA458B-7B63-4A7C-B4A7-283C324D16EB}"/>
          </ac:picMkLst>
        </pc:picChg>
        <pc:picChg chg="add del mod">
          <ac:chgData name="Parthum, Bryan" userId="0944d42a-0297-47b7-847f-b5cd4d2f087f" providerId="ADAL" clId="{70BDFEFA-5403-4EE0-B8E5-92F8A31E8231}" dt="2022-09-11T14:55:47.795" v="1208" actId="478"/>
          <ac:picMkLst>
            <pc:docMk/>
            <pc:sldMk cId="1476872319" sldId="405"/>
            <ac:picMk id="53" creationId="{42D16A87-9EFD-4794-AFD6-BA0F4728DAC4}"/>
          </ac:picMkLst>
        </pc:picChg>
        <pc:picChg chg="add del mod">
          <ac:chgData name="Parthum, Bryan" userId="0944d42a-0297-47b7-847f-b5cd4d2f087f" providerId="ADAL" clId="{70BDFEFA-5403-4EE0-B8E5-92F8A31E8231}" dt="2022-09-11T15:05:09.469" v="1333" actId="478"/>
          <ac:picMkLst>
            <pc:docMk/>
            <pc:sldMk cId="1476872319" sldId="405"/>
            <ac:picMk id="54" creationId="{FA698294-FF3E-4346-AEFB-82EEED6282A5}"/>
          </ac:picMkLst>
        </pc:picChg>
        <pc:picChg chg="add del mod">
          <ac:chgData name="Parthum, Bryan" userId="0944d42a-0297-47b7-847f-b5cd4d2f087f" providerId="ADAL" clId="{70BDFEFA-5403-4EE0-B8E5-92F8A31E8231}" dt="2022-09-11T15:05:09.469" v="1333" actId="478"/>
          <ac:picMkLst>
            <pc:docMk/>
            <pc:sldMk cId="1476872319" sldId="405"/>
            <ac:picMk id="55" creationId="{06D63D27-0A28-4A24-96C2-810F5422235A}"/>
          </ac:picMkLst>
        </pc:picChg>
        <pc:picChg chg="add del mod">
          <ac:chgData name="Parthum, Bryan" userId="0944d42a-0297-47b7-847f-b5cd4d2f087f" providerId="ADAL" clId="{70BDFEFA-5403-4EE0-B8E5-92F8A31E8231}" dt="2022-09-11T15:05:09.469" v="1333" actId="478"/>
          <ac:picMkLst>
            <pc:docMk/>
            <pc:sldMk cId="1476872319" sldId="405"/>
            <ac:picMk id="56" creationId="{1D06B75D-FF91-4FFC-8D20-754937CA35EA}"/>
          </ac:picMkLst>
        </pc:picChg>
        <pc:picChg chg="add del mod">
          <ac:chgData name="Parthum, Bryan" userId="0944d42a-0297-47b7-847f-b5cd4d2f087f" providerId="ADAL" clId="{70BDFEFA-5403-4EE0-B8E5-92F8A31E8231}" dt="2022-09-11T14:56:28.278" v="1221" actId="478"/>
          <ac:picMkLst>
            <pc:docMk/>
            <pc:sldMk cId="1476872319" sldId="405"/>
            <ac:picMk id="57" creationId="{84555BD1-4189-4EAE-A920-5D7C4B957F57}"/>
          </ac:picMkLst>
        </pc:picChg>
        <pc:picChg chg="add del mod">
          <ac:chgData name="Parthum, Bryan" userId="0944d42a-0297-47b7-847f-b5cd4d2f087f" providerId="ADAL" clId="{70BDFEFA-5403-4EE0-B8E5-92F8A31E8231}" dt="2022-09-11T15:04:58.900" v="1331" actId="478"/>
          <ac:picMkLst>
            <pc:docMk/>
            <pc:sldMk cId="1476872319" sldId="405"/>
            <ac:picMk id="58" creationId="{67297FB3-DFFC-482C-B1AF-FE625881B187}"/>
          </ac:picMkLst>
        </pc:picChg>
        <pc:picChg chg="add del mod">
          <ac:chgData name="Parthum, Bryan" userId="0944d42a-0297-47b7-847f-b5cd4d2f087f" providerId="ADAL" clId="{70BDFEFA-5403-4EE0-B8E5-92F8A31E8231}" dt="2022-09-11T14:56:26.693" v="1220" actId="478"/>
          <ac:picMkLst>
            <pc:docMk/>
            <pc:sldMk cId="1476872319" sldId="405"/>
            <ac:picMk id="59" creationId="{CE1AB79C-8BAB-4841-9857-794D47E6F1F2}"/>
          </ac:picMkLst>
        </pc:picChg>
        <pc:picChg chg="add del mod">
          <ac:chgData name="Parthum, Bryan" userId="0944d42a-0297-47b7-847f-b5cd4d2f087f" providerId="ADAL" clId="{70BDFEFA-5403-4EE0-B8E5-92F8A31E8231}" dt="2022-09-11T15:05:13.690" v="1334" actId="478"/>
          <ac:picMkLst>
            <pc:docMk/>
            <pc:sldMk cId="1476872319" sldId="405"/>
            <ac:picMk id="60" creationId="{44C629DC-AD82-4EED-BC95-044AE0873B44}"/>
          </ac:picMkLst>
        </pc:picChg>
        <pc:picChg chg="add del mod">
          <ac:chgData name="Parthum, Bryan" userId="0944d42a-0297-47b7-847f-b5cd4d2f087f" providerId="ADAL" clId="{70BDFEFA-5403-4EE0-B8E5-92F8A31E8231}" dt="2022-09-11T15:05:13.690" v="1334" actId="478"/>
          <ac:picMkLst>
            <pc:docMk/>
            <pc:sldMk cId="1476872319" sldId="405"/>
            <ac:picMk id="61" creationId="{77B13BCB-292E-41BB-B0C5-11DB85BFFE4B}"/>
          </ac:picMkLst>
        </pc:picChg>
        <pc:picChg chg="add del mod">
          <ac:chgData name="Parthum, Bryan" userId="0944d42a-0297-47b7-847f-b5cd4d2f087f" providerId="ADAL" clId="{70BDFEFA-5403-4EE0-B8E5-92F8A31E8231}" dt="2022-09-11T15:04:58.900" v="1331" actId="478"/>
          <ac:picMkLst>
            <pc:docMk/>
            <pc:sldMk cId="1476872319" sldId="405"/>
            <ac:picMk id="62" creationId="{F550CE0D-386E-49B1-80AA-8DD5AF04B10B}"/>
          </ac:picMkLst>
        </pc:picChg>
        <pc:picChg chg="add del mod">
          <ac:chgData name="Parthum, Bryan" userId="0944d42a-0297-47b7-847f-b5cd4d2f087f" providerId="ADAL" clId="{70BDFEFA-5403-4EE0-B8E5-92F8A31E8231}" dt="2022-09-11T15:05:09.469" v="1333" actId="478"/>
          <ac:picMkLst>
            <pc:docMk/>
            <pc:sldMk cId="1476872319" sldId="405"/>
            <ac:picMk id="63" creationId="{D4FAD4A0-C1E2-4C2D-897C-E0DB6FEF4BA2}"/>
          </ac:picMkLst>
        </pc:picChg>
        <pc:picChg chg="add del mod">
          <ac:chgData name="Parthum, Bryan" userId="0944d42a-0297-47b7-847f-b5cd4d2f087f" providerId="ADAL" clId="{70BDFEFA-5403-4EE0-B8E5-92F8A31E8231}" dt="2022-09-11T15:04:58.900" v="1331" actId="478"/>
          <ac:picMkLst>
            <pc:docMk/>
            <pc:sldMk cId="1476872319" sldId="405"/>
            <ac:picMk id="67" creationId="{E5ED2DA4-1640-4095-98A5-81A13B96340F}"/>
          </ac:picMkLst>
        </pc:picChg>
        <pc:picChg chg="add del mod">
          <ac:chgData name="Parthum, Bryan" userId="0944d42a-0297-47b7-847f-b5cd4d2f087f" providerId="ADAL" clId="{70BDFEFA-5403-4EE0-B8E5-92F8A31E8231}" dt="2022-09-11T15:04:58.900" v="1331" actId="478"/>
          <ac:picMkLst>
            <pc:docMk/>
            <pc:sldMk cId="1476872319" sldId="405"/>
            <ac:picMk id="68" creationId="{A40CDC59-6E70-4C15-A939-D8CD99E7B0E7}"/>
          </ac:picMkLst>
        </pc:picChg>
        <pc:picChg chg="add del">
          <ac:chgData name="Parthum, Bryan" userId="0944d42a-0297-47b7-847f-b5cd4d2f087f" providerId="ADAL" clId="{70BDFEFA-5403-4EE0-B8E5-92F8A31E8231}" dt="2022-09-11T14:43:47.350" v="897" actId="478"/>
          <ac:picMkLst>
            <pc:docMk/>
            <pc:sldMk cId="1476872319" sldId="405"/>
            <ac:picMk id="1026" creationId="{FB2956DB-76C9-489B-A896-41A0114F353F}"/>
          </ac:picMkLst>
        </pc:picChg>
        <pc:picChg chg="add del">
          <ac:chgData name="Parthum, Bryan" userId="0944d42a-0297-47b7-847f-b5cd4d2f087f" providerId="ADAL" clId="{70BDFEFA-5403-4EE0-B8E5-92F8A31E8231}" dt="2022-09-11T14:44:27.384" v="899" actId="478"/>
          <ac:picMkLst>
            <pc:docMk/>
            <pc:sldMk cId="1476872319" sldId="405"/>
            <ac:picMk id="1028" creationId="{716CDF57-853D-4619-B99D-554BF5496FE6}"/>
          </ac:picMkLst>
        </pc:picChg>
        <pc:picChg chg="add del">
          <ac:chgData name="Parthum, Bryan" userId="0944d42a-0297-47b7-847f-b5cd4d2f087f" providerId="ADAL" clId="{70BDFEFA-5403-4EE0-B8E5-92F8A31E8231}" dt="2022-09-11T14:44:35.792" v="901" actId="478"/>
          <ac:picMkLst>
            <pc:docMk/>
            <pc:sldMk cId="1476872319" sldId="405"/>
            <ac:picMk id="1030" creationId="{AD3E5EFB-E518-45F1-B3F2-E43B28C6AD3D}"/>
          </ac:picMkLst>
        </pc:picChg>
      </pc:sldChg>
      <pc:sldChg chg="del">
        <pc:chgData name="Parthum, Bryan" userId="0944d42a-0297-47b7-847f-b5cd4d2f087f" providerId="ADAL" clId="{70BDFEFA-5403-4EE0-B8E5-92F8A31E8231}" dt="2022-09-11T16:06:00.011" v="2529" actId="47"/>
        <pc:sldMkLst>
          <pc:docMk/>
          <pc:sldMk cId="706031381" sldId="406"/>
        </pc:sldMkLst>
      </pc:sldChg>
      <pc:sldChg chg="del">
        <pc:chgData name="Parthum, Bryan" userId="0944d42a-0297-47b7-847f-b5cd4d2f087f" providerId="ADAL" clId="{70BDFEFA-5403-4EE0-B8E5-92F8A31E8231}" dt="2022-09-11T16:07:16.914" v="2552" actId="47"/>
        <pc:sldMkLst>
          <pc:docMk/>
          <pc:sldMk cId="963327812" sldId="407"/>
        </pc:sldMkLst>
      </pc:sldChg>
      <pc:sldChg chg="del">
        <pc:chgData name="Parthum, Bryan" userId="0944d42a-0297-47b7-847f-b5cd4d2f087f" providerId="ADAL" clId="{70BDFEFA-5403-4EE0-B8E5-92F8A31E8231}" dt="2022-09-11T16:07:15.819" v="2550" actId="47"/>
        <pc:sldMkLst>
          <pc:docMk/>
          <pc:sldMk cId="1944020164" sldId="408"/>
        </pc:sldMkLst>
      </pc:sldChg>
      <pc:sldChg chg="del">
        <pc:chgData name="Parthum, Bryan" userId="0944d42a-0297-47b7-847f-b5cd4d2f087f" providerId="ADAL" clId="{70BDFEFA-5403-4EE0-B8E5-92F8A31E8231}" dt="2022-09-11T16:07:15.204" v="2549" actId="47"/>
        <pc:sldMkLst>
          <pc:docMk/>
          <pc:sldMk cId="3630231848" sldId="409"/>
        </pc:sldMkLst>
      </pc:sldChg>
      <pc:sldChg chg="del">
        <pc:chgData name="Parthum, Bryan" userId="0944d42a-0297-47b7-847f-b5cd4d2f087f" providerId="ADAL" clId="{70BDFEFA-5403-4EE0-B8E5-92F8A31E8231}" dt="2022-09-11T16:07:17.637" v="2554" actId="47"/>
        <pc:sldMkLst>
          <pc:docMk/>
          <pc:sldMk cId="2658154365" sldId="410"/>
        </pc:sldMkLst>
      </pc:sldChg>
      <pc:sldChg chg="del">
        <pc:chgData name="Parthum, Bryan" userId="0944d42a-0297-47b7-847f-b5cd4d2f087f" providerId="ADAL" clId="{70BDFEFA-5403-4EE0-B8E5-92F8A31E8231}" dt="2022-09-11T16:06:04.175" v="2531" actId="47"/>
        <pc:sldMkLst>
          <pc:docMk/>
          <pc:sldMk cId="2832547076" sldId="411"/>
        </pc:sldMkLst>
      </pc:sldChg>
      <pc:sldChg chg="del">
        <pc:chgData name="Parthum, Bryan" userId="0944d42a-0297-47b7-847f-b5cd4d2f087f" providerId="ADAL" clId="{70BDFEFA-5403-4EE0-B8E5-92F8A31E8231}" dt="2022-09-11T16:07:18.566" v="2557" actId="47"/>
        <pc:sldMkLst>
          <pc:docMk/>
          <pc:sldMk cId="2149986298" sldId="412"/>
        </pc:sldMkLst>
      </pc:sldChg>
      <pc:sldChg chg="del">
        <pc:chgData name="Parthum, Bryan" userId="0944d42a-0297-47b7-847f-b5cd4d2f087f" providerId="ADAL" clId="{70BDFEFA-5403-4EE0-B8E5-92F8A31E8231}" dt="2022-09-11T16:07:14.419" v="2548" actId="47"/>
        <pc:sldMkLst>
          <pc:docMk/>
          <pc:sldMk cId="2092127334" sldId="413"/>
        </pc:sldMkLst>
      </pc:sldChg>
      <pc:sldChg chg="del">
        <pc:chgData name="Parthum, Bryan" userId="0944d42a-0297-47b7-847f-b5cd4d2f087f" providerId="ADAL" clId="{70BDFEFA-5403-4EE0-B8E5-92F8A31E8231}" dt="2022-09-11T16:06:30.603" v="2536" actId="47"/>
        <pc:sldMkLst>
          <pc:docMk/>
          <pc:sldMk cId="653855855" sldId="414"/>
        </pc:sldMkLst>
      </pc:sldChg>
      <pc:sldChg chg="del">
        <pc:chgData name="Parthum, Bryan" userId="0944d42a-0297-47b7-847f-b5cd4d2f087f" providerId="ADAL" clId="{70BDFEFA-5403-4EE0-B8E5-92F8A31E8231}" dt="2022-09-11T16:06:43.012" v="2546" actId="47"/>
        <pc:sldMkLst>
          <pc:docMk/>
          <pc:sldMk cId="2960834264" sldId="415"/>
        </pc:sldMkLst>
      </pc:sldChg>
      <pc:sldChg chg="del">
        <pc:chgData name="Parthum, Bryan" userId="0944d42a-0297-47b7-847f-b5cd4d2f087f" providerId="ADAL" clId="{70BDFEFA-5403-4EE0-B8E5-92F8A31E8231}" dt="2022-09-11T16:06:38.364" v="2542" actId="47"/>
        <pc:sldMkLst>
          <pc:docMk/>
          <pc:sldMk cId="3507219300" sldId="416"/>
        </pc:sldMkLst>
      </pc:sldChg>
      <pc:sldChg chg="del">
        <pc:chgData name="Parthum, Bryan" userId="0944d42a-0297-47b7-847f-b5cd4d2f087f" providerId="ADAL" clId="{70BDFEFA-5403-4EE0-B8E5-92F8A31E8231}" dt="2022-09-11T16:06:34.185" v="2540" actId="47"/>
        <pc:sldMkLst>
          <pc:docMk/>
          <pc:sldMk cId="2881719942" sldId="418"/>
        </pc:sldMkLst>
      </pc:sldChg>
      <pc:sldChg chg="del">
        <pc:chgData name="Parthum, Bryan" userId="0944d42a-0297-47b7-847f-b5cd4d2f087f" providerId="ADAL" clId="{70BDFEFA-5403-4EE0-B8E5-92F8A31E8231}" dt="2022-09-11T16:07:12.772" v="2547" actId="47"/>
        <pc:sldMkLst>
          <pc:docMk/>
          <pc:sldMk cId="37115677" sldId="419"/>
        </pc:sldMkLst>
      </pc:sldChg>
      <pc:sldChg chg="del">
        <pc:chgData name="Parthum, Bryan" userId="0944d42a-0297-47b7-847f-b5cd4d2f087f" providerId="ADAL" clId="{70BDFEFA-5403-4EE0-B8E5-92F8A31E8231}" dt="2022-09-11T16:06:42.068" v="2545" actId="47"/>
        <pc:sldMkLst>
          <pc:docMk/>
          <pc:sldMk cId="1336073652" sldId="420"/>
        </pc:sldMkLst>
      </pc:sldChg>
      <pc:sldChg chg="del">
        <pc:chgData name="Parthum, Bryan" userId="0944d42a-0297-47b7-847f-b5cd4d2f087f" providerId="ADAL" clId="{70BDFEFA-5403-4EE0-B8E5-92F8A31E8231}" dt="2022-09-11T16:06:40.511" v="2544" actId="47"/>
        <pc:sldMkLst>
          <pc:docMk/>
          <pc:sldMk cId="2719054879" sldId="421"/>
        </pc:sldMkLst>
      </pc:sldChg>
      <pc:sldChg chg="del">
        <pc:chgData name="Parthum, Bryan" userId="0944d42a-0297-47b7-847f-b5cd4d2f087f" providerId="ADAL" clId="{70BDFEFA-5403-4EE0-B8E5-92F8A31E8231}" dt="2022-09-11T16:06:39.675" v="2543" actId="47"/>
        <pc:sldMkLst>
          <pc:docMk/>
          <pc:sldMk cId="1542767096" sldId="422"/>
        </pc:sldMkLst>
      </pc:sldChg>
      <pc:sldChg chg="del">
        <pc:chgData name="Parthum, Bryan" userId="0944d42a-0297-47b7-847f-b5cd4d2f087f" providerId="ADAL" clId="{70BDFEFA-5403-4EE0-B8E5-92F8A31E8231}" dt="2022-09-11T16:06:37.499" v="2541" actId="47"/>
        <pc:sldMkLst>
          <pc:docMk/>
          <pc:sldMk cId="1667768930" sldId="423"/>
        </pc:sldMkLst>
      </pc:sldChg>
      <pc:sldChg chg="del">
        <pc:chgData name="Parthum, Bryan" userId="0944d42a-0297-47b7-847f-b5cd4d2f087f" providerId="ADAL" clId="{70BDFEFA-5403-4EE0-B8E5-92F8A31E8231}" dt="2022-09-11T16:06:33.530" v="2539" actId="47"/>
        <pc:sldMkLst>
          <pc:docMk/>
          <pc:sldMk cId="1247953849" sldId="424"/>
        </pc:sldMkLst>
      </pc:sldChg>
      <pc:sldChg chg="del">
        <pc:chgData name="Parthum, Bryan" userId="0944d42a-0297-47b7-847f-b5cd4d2f087f" providerId="ADAL" clId="{70BDFEFA-5403-4EE0-B8E5-92F8A31E8231}" dt="2022-09-11T16:06:32.797" v="2538" actId="47"/>
        <pc:sldMkLst>
          <pc:docMk/>
          <pc:sldMk cId="2698585991" sldId="425"/>
        </pc:sldMkLst>
      </pc:sldChg>
      <pc:sldChg chg="del">
        <pc:chgData name="Parthum, Bryan" userId="0944d42a-0297-47b7-847f-b5cd4d2f087f" providerId="ADAL" clId="{70BDFEFA-5403-4EE0-B8E5-92F8A31E8231}" dt="2022-09-11T16:06:31.993" v="2537" actId="47"/>
        <pc:sldMkLst>
          <pc:docMk/>
          <pc:sldMk cId="3899060204" sldId="426"/>
        </pc:sldMkLst>
      </pc:sldChg>
      <pc:sldChg chg="add del">
        <pc:chgData name="Parthum, Bryan" userId="0944d42a-0297-47b7-847f-b5cd4d2f087f" providerId="ADAL" clId="{70BDFEFA-5403-4EE0-B8E5-92F8A31E8231}" dt="2022-09-11T16:06:28.261" v="2535" actId="47"/>
        <pc:sldMkLst>
          <pc:docMk/>
          <pc:sldMk cId="2163803366" sldId="427"/>
        </pc:sldMkLst>
      </pc:sldChg>
      <pc:sldChg chg="addSp delSp modSp add del mod">
        <pc:chgData name="Parthum, Bryan" userId="0944d42a-0297-47b7-847f-b5cd4d2f087f" providerId="ADAL" clId="{70BDFEFA-5403-4EE0-B8E5-92F8A31E8231}" dt="2022-09-11T01:22:39.294" v="761" actId="20577"/>
        <pc:sldMkLst>
          <pc:docMk/>
          <pc:sldMk cId="3176014870" sldId="428"/>
        </pc:sldMkLst>
        <pc:spChg chg="del">
          <ac:chgData name="Parthum, Bryan" userId="0944d42a-0297-47b7-847f-b5cd4d2f087f" providerId="ADAL" clId="{70BDFEFA-5403-4EE0-B8E5-92F8A31E8231}" dt="2022-09-11T01:04:35.336" v="133" actId="478"/>
          <ac:spMkLst>
            <pc:docMk/>
            <pc:sldMk cId="3176014870" sldId="428"/>
            <ac:spMk id="6" creationId="{00000000-0000-0000-0000-000000000000}"/>
          </ac:spMkLst>
        </pc:spChg>
        <pc:spChg chg="del">
          <ac:chgData name="Parthum, Bryan" userId="0944d42a-0297-47b7-847f-b5cd4d2f087f" providerId="ADAL" clId="{70BDFEFA-5403-4EE0-B8E5-92F8A31E8231}" dt="2022-09-11T01:04:46.505" v="137" actId="478"/>
          <ac:spMkLst>
            <pc:docMk/>
            <pc:sldMk cId="3176014870" sldId="428"/>
            <ac:spMk id="8" creationId="{363A6E82-AC88-40FF-8D05-2549474AF673}"/>
          </ac:spMkLst>
        </pc:spChg>
        <pc:spChg chg="add mod">
          <ac:chgData name="Parthum, Bryan" userId="0944d42a-0297-47b7-847f-b5cd4d2f087f" providerId="ADAL" clId="{70BDFEFA-5403-4EE0-B8E5-92F8A31E8231}" dt="2022-09-11T01:22:39.294" v="761" actId="20577"/>
          <ac:spMkLst>
            <pc:docMk/>
            <pc:sldMk cId="3176014870" sldId="428"/>
            <ac:spMk id="9" creationId="{9A8AE995-3761-4E8E-B676-D7F73B916651}"/>
          </ac:spMkLst>
        </pc:spChg>
        <pc:spChg chg="add del mod">
          <ac:chgData name="Parthum, Bryan" userId="0944d42a-0297-47b7-847f-b5cd4d2f087f" providerId="ADAL" clId="{70BDFEFA-5403-4EE0-B8E5-92F8A31E8231}" dt="2022-09-11T01:22:21.508" v="758" actId="478"/>
          <ac:spMkLst>
            <pc:docMk/>
            <pc:sldMk cId="3176014870" sldId="428"/>
            <ac:spMk id="10" creationId="{96EC1622-C47E-4D87-8543-D634496A0A5C}"/>
          </ac:spMkLst>
        </pc:spChg>
        <pc:spChg chg="add mod">
          <ac:chgData name="Parthum, Bryan" userId="0944d42a-0297-47b7-847f-b5cd4d2f087f" providerId="ADAL" clId="{70BDFEFA-5403-4EE0-B8E5-92F8A31E8231}" dt="2022-09-11T01:22:21.841" v="759"/>
          <ac:spMkLst>
            <pc:docMk/>
            <pc:sldMk cId="3176014870" sldId="428"/>
            <ac:spMk id="11" creationId="{462E9AFE-FCE3-4594-A4DB-141C6B7644D4}"/>
          </ac:spMkLst>
        </pc:spChg>
        <pc:picChg chg="add del mod modCrop">
          <ac:chgData name="Parthum, Bryan" userId="0944d42a-0297-47b7-847f-b5cd4d2f087f" providerId="ADAL" clId="{70BDFEFA-5403-4EE0-B8E5-92F8A31E8231}" dt="2022-09-11T01:21:21.500" v="681" actId="478"/>
          <ac:picMkLst>
            <pc:docMk/>
            <pc:sldMk cId="3176014870" sldId="428"/>
            <ac:picMk id="3" creationId="{79B6C6AC-3E6C-4B76-A81C-4F1BFA88BD13}"/>
          </ac:picMkLst>
        </pc:picChg>
        <pc:picChg chg="add del mod modCrop">
          <ac:chgData name="Parthum, Bryan" userId="0944d42a-0297-47b7-847f-b5cd4d2f087f" providerId="ADAL" clId="{70BDFEFA-5403-4EE0-B8E5-92F8A31E8231}" dt="2022-09-11T01:06:27.341" v="157" actId="478"/>
          <ac:picMkLst>
            <pc:docMk/>
            <pc:sldMk cId="3176014870" sldId="428"/>
            <ac:picMk id="5" creationId="{75B2A39B-8076-428B-A0BD-58AE85E2360B}"/>
          </ac:picMkLst>
        </pc:picChg>
      </pc:sldChg>
      <pc:sldChg chg="delSp modSp add mod">
        <pc:chgData name="Parthum, Bryan" userId="0944d42a-0297-47b7-847f-b5cd4d2f087f" providerId="ADAL" clId="{70BDFEFA-5403-4EE0-B8E5-92F8A31E8231}" dt="2022-09-11T01:06:34.274" v="160" actId="1076"/>
        <pc:sldMkLst>
          <pc:docMk/>
          <pc:sldMk cId="1187445260" sldId="429"/>
        </pc:sldMkLst>
        <pc:picChg chg="del">
          <ac:chgData name="Parthum, Bryan" userId="0944d42a-0297-47b7-847f-b5cd4d2f087f" providerId="ADAL" clId="{70BDFEFA-5403-4EE0-B8E5-92F8A31E8231}" dt="2022-09-11T01:06:08.460" v="153" actId="478"/>
          <ac:picMkLst>
            <pc:docMk/>
            <pc:sldMk cId="1187445260" sldId="429"/>
            <ac:picMk id="3" creationId="{79B6C6AC-3E6C-4B76-A81C-4F1BFA88BD13}"/>
          </ac:picMkLst>
        </pc:picChg>
        <pc:picChg chg="mod">
          <ac:chgData name="Parthum, Bryan" userId="0944d42a-0297-47b7-847f-b5cd4d2f087f" providerId="ADAL" clId="{70BDFEFA-5403-4EE0-B8E5-92F8A31E8231}" dt="2022-09-11T01:06:34.274" v="160" actId="1076"/>
          <ac:picMkLst>
            <pc:docMk/>
            <pc:sldMk cId="1187445260" sldId="429"/>
            <ac:picMk id="5" creationId="{75B2A39B-8076-428B-A0BD-58AE85E2360B}"/>
          </ac:picMkLst>
        </pc:picChg>
      </pc:sldChg>
      <pc:sldChg chg="modSp add del mod">
        <pc:chgData name="Parthum, Bryan" userId="0944d42a-0297-47b7-847f-b5cd4d2f087f" providerId="ADAL" clId="{70BDFEFA-5403-4EE0-B8E5-92F8A31E8231}" dt="2022-09-11T01:21:03.195" v="676" actId="2696"/>
        <pc:sldMkLst>
          <pc:docMk/>
          <pc:sldMk cId="436085499" sldId="430"/>
        </pc:sldMkLst>
        <pc:spChg chg="mod">
          <ac:chgData name="Parthum, Bryan" userId="0944d42a-0297-47b7-847f-b5cd4d2f087f" providerId="ADAL" clId="{70BDFEFA-5403-4EE0-B8E5-92F8A31E8231}" dt="2022-09-11T01:06:57.969" v="163" actId="20577"/>
          <ac:spMkLst>
            <pc:docMk/>
            <pc:sldMk cId="436085499" sldId="430"/>
            <ac:spMk id="6" creationId="{00000000-0000-0000-0000-000000000000}"/>
          </ac:spMkLst>
        </pc:spChg>
      </pc:sldChg>
      <pc:sldChg chg="addSp modSp add mod">
        <pc:chgData name="Parthum, Bryan" userId="0944d42a-0297-47b7-847f-b5cd4d2f087f" providerId="ADAL" clId="{70BDFEFA-5403-4EE0-B8E5-92F8A31E8231}" dt="2022-09-11T01:22:15.271" v="757" actId="1076"/>
        <pc:sldMkLst>
          <pc:docMk/>
          <pc:sldMk cId="3114753309" sldId="430"/>
        </pc:sldMkLst>
        <pc:spChg chg="add mod">
          <ac:chgData name="Parthum, Bryan" userId="0944d42a-0297-47b7-847f-b5cd4d2f087f" providerId="ADAL" clId="{70BDFEFA-5403-4EE0-B8E5-92F8A31E8231}" dt="2022-09-11T01:22:15.271" v="757" actId="1076"/>
          <ac:spMkLst>
            <pc:docMk/>
            <pc:sldMk cId="3114753309" sldId="430"/>
            <ac:spMk id="4" creationId="{66AEE2A5-5559-4CBB-A888-5C63129E4FC9}"/>
          </ac:spMkLst>
        </pc:spChg>
      </pc:sldChg>
      <pc:sldChg chg="add ord">
        <pc:chgData name="Parthum, Bryan" userId="0944d42a-0297-47b7-847f-b5cd4d2f087f" providerId="ADAL" clId="{70BDFEFA-5403-4EE0-B8E5-92F8A31E8231}" dt="2022-09-11T01:22:46.627" v="763"/>
        <pc:sldMkLst>
          <pc:docMk/>
          <pc:sldMk cId="3542623950" sldId="431"/>
        </pc:sldMkLst>
      </pc:sldChg>
      <pc:sldChg chg="modSp add del mod">
        <pc:chgData name="Parthum, Bryan" userId="0944d42a-0297-47b7-847f-b5cd4d2f087f" providerId="ADAL" clId="{70BDFEFA-5403-4EE0-B8E5-92F8A31E8231}" dt="2022-09-11T16:06:02.342" v="2530" actId="47"/>
        <pc:sldMkLst>
          <pc:docMk/>
          <pc:sldMk cId="308306872" sldId="432"/>
        </pc:sldMkLst>
        <pc:spChg chg="mod">
          <ac:chgData name="Parthum, Bryan" userId="0944d42a-0297-47b7-847f-b5cd4d2f087f" providerId="ADAL" clId="{70BDFEFA-5403-4EE0-B8E5-92F8A31E8231}" dt="2022-09-11T16:05:57.237" v="2528" actId="6549"/>
          <ac:spMkLst>
            <pc:docMk/>
            <pc:sldMk cId="308306872" sldId="432"/>
            <ac:spMk id="6" creationId="{00000000-0000-0000-0000-000000000000}"/>
          </ac:spMkLst>
        </pc:spChg>
      </pc:sldChg>
      <pc:sldChg chg="addSp delSp modSp add mod">
        <pc:chgData name="Parthum, Bryan" userId="0944d42a-0297-47b7-847f-b5cd4d2f087f" providerId="ADAL" clId="{70BDFEFA-5403-4EE0-B8E5-92F8A31E8231}" dt="2022-09-11T15:24:38.811" v="1466" actId="20577"/>
        <pc:sldMkLst>
          <pc:docMk/>
          <pc:sldMk cId="1622075821" sldId="433"/>
        </pc:sldMkLst>
        <pc:spChg chg="add del mod">
          <ac:chgData name="Parthum, Bryan" userId="0944d42a-0297-47b7-847f-b5cd4d2f087f" providerId="ADAL" clId="{70BDFEFA-5403-4EE0-B8E5-92F8A31E8231}" dt="2022-09-11T15:24:15.291" v="1458" actId="478"/>
          <ac:spMkLst>
            <pc:docMk/>
            <pc:sldMk cId="1622075821" sldId="433"/>
            <ac:spMk id="39" creationId="{FCCF1949-FEDB-4705-ABCB-D2EB18E030CE}"/>
          </ac:spMkLst>
        </pc:spChg>
        <pc:spChg chg="add mod">
          <ac:chgData name="Parthum, Bryan" userId="0944d42a-0297-47b7-847f-b5cd4d2f087f" providerId="ADAL" clId="{70BDFEFA-5403-4EE0-B8E5-92F8A31E8231}" dt="2022-09-11T15:24:07.935" v="1455" actId="20577"/>
          <ac:spMkLst>
            <pc:docMk/>
            <pc:sldMk cId="1622075821" sldId="433"/>
            <ac:spMk id="40" creationId="{860948F4-34BF-43DA-A0FA-07638306AB75}"/>
          </ac:spMkLst>
        </pc:spChg>
        <pc:spChg chg="add mod">
          <ac:chgData name="Parthum, Bryan" userId="0944d42a-0297-47b7-847f-b5cd4d2f087f" providerId="ADAL" clId="{70BDFEFA-5403-4EE0-B8E5-92F8A31E8231}" dt="2022-09-11T15:24:38.811" v="1466" actId="20577"/>
          <ac:spMkLst>
            <pc:docMk/>
            <pc:sldMk cId="1622075821" sldId="433"/>
            <ac:spMk id="41" creationId="{3AC21D18-13F7-41F2-ADAB-E457F949A4F1}"/>
          </ac:spMkLst>
        </pc:spChg>
        <pc:spChg chg="mod">
          <ac:chgData name="Parthum, Bryan" userId="0944d42a-0297-47b7-847f-b5cd4d2f087f" providerId="ADAL" clId="{70BDFEFA-5403-4EE0-B8E5-92F8A31E8231}" dt="2022-09-11T15:22:21.249" v="1388" actId="20577"/>
          <ac:spMkLst>
            <pc:docMk/>
            <pc:sldMk cId="1622075821" sldId="433"/>
            <ac:spMk id="43" creationId="{84A07A15-5780-4AA3-921D-86A2BC174353}"/>
          </ac:spMkLst>
        </pc:spChg>
        <pc:picChg chg="add del mod">
          <ac:chgData name="Parthum, Bryan" userId="0944d42a-0297-47b7-847f-b5cd4d2f087f" providerId="ADAL" clId="{70BDFEFA-5403-4EE0-B8E5-92F8A31E8231}" dt="2022-09-11T15:22:27.705" v="1390"/>
          <ac:picMkLst>
            <pc:docMk/>
            <pc:sldMk cId="1622075821" sldId="433"/>
            <ac:picMk id="37" creationId="{11AF2EAE-A9B3-401C-B8D6-80522542ABB7}"/>
          </ac:picMkLst>
        </pc:picChg>
        <pc:picChg chg="mod">
          <ac:chgData name="Parthum, Bryan" userId="0944d42a-0297-47b7-847f-b5cd4d2f087f" providerId="ADAL" clId="{70BDFEFA-5403-4EE0-B8E5-92F8A31E8231}" dt="2022-09-11T15:20:14.606" v="1378" actId="1076"/>
          <ac:picMkLst>
            <pc:docMk/>
            <pc:sldMk cId="1622075821" sldId="433"/>
            <ac:picMk id="51" creationId="{0BAA458B-7B63-4A7C-B4A7-283C324D16EB}"/>
          </ac:picMkLst>
        </pc:picChg>
      </pc:sldChg>
      <pc:sldChg chg="addSp delSp modSp add mod">
        <pc:chgData name="Parthum, Bryan" userId="0944d42a-0297-47b7-847f-b5cd4d2f087f" providerId="ADAL" clId="{70BDFEFA-5403-4EE0-B8E5-92F8A31E8231}" dt="2022-09-11T15:07:11.226" v="1361" actId="207"/>
        <pc:sldMkLst>
          <pc:docMk/>
          <pc:sldMk cId="3782224307" sldId="434"/>
        </pc:sldMkLst>
        <pc:spChg chg="del">
          <ac:chgData name="Parthum, Bryan" userId="0944d42a-0297-47b7-847f-b5cd4d2f087f" providerId="ADAL" clId="{70BDFEFA-5403-4EE0-B8E5-92F8A31E8231}" dt="2022-09-11T15:06:36.119" v="1347" actId="478"/>
          <ac:spMkLst>
            <pc:docMk/>
            <pc:sldMk cId="3782224307" sldId="434"/>
            <ac:spMk id="44" creationId="{26C9A490-4E8E-4628-8BA9-08EB40390329}"/>
          </ac:spMkLst>
        </pc:spChg>
        <pc:spChg chg="mod">
          <ac:chgData name="Parthum, Bryan" userId="0944d42a-0297-47b7-847f-b5cd4d2f087f" providerId="ADAL" clId="{70BDFEFA-5403-4EE0-B8E5-92F8A31E8231}" dt="2022-09-11T15:07:11.226" v="1361" actId="207"/>
          <ac:spMkLst>
            <pc:docMk/>
            <pc:sldMk cId="3782224307" sldId="434"/>
            <ac:spMk id="71" creationId="{77DDDE06-ECD1-4D57-982F-E6D829455802}"/>
          </ac:spMkLst>
        </pc:spChg>
        <pc:spChg chg="del">
          <ac:chgData name="Parthum, Bryan" userId="0944d42a-0297-47b7-847f-b5cd4d2f087f" providerId="ADAL" clId="{70BDFEFA-5403-4EE0-B8E5-92F8A31E8231}" dt="2022-09-11T15:06:36.119" v="1347" actId="478"/>
          <ac:spMkLst>
            <pc:docMk/>
            <pc:sldMk cId="3782224307" sldId="434"/>
            <ac:spMk id="76" creationId="{72FF3B12-C4AD-4E54-B682-B39B7DE8B480}"/>
          </ac:spMkLst>
        </pc:spChg>
        <pc:spChg chg="del">
          <ac:chgData name="Parthum, Bryan" userId="0944d42a-0297-47b7-847f-b5cd4d2f087f" providerId="ADAL" clId="{70BDFEFA-5403-4EE0-B8E5-92F8A31E8231}" dt="2022-09-11T15:06:36.119" v="1347" actId="478"/>
          <ac:spMkLst>
            <pc:docMk/>
            <pc:sldMk cId="3782224307" sldId="434"/>
            <ac:spMk id="77" creationId="{106720C7-CD2B-4590-A298-1FD866C917E7}"/>
          </ac:spMkLst>
        </pc:spChg>
        <pc:spChg chg="del">
          <ac:chgData name="Parthum, Bryan" userId="0944d42a-0297-47b7-847f-b5cd4d2f087f" providerId="ADAL" clId="{70BDFEFA-5403-4EE0-B8E5-92F8A31E8231}" dt="2022-09-11T15:06:40.038" v="1349" actId="478"/>
          <ac:spMkLst>
            <pc:docMk/>
            <pc:sldMk cId="3782224307" sldId="434"/>
            <ac:spMk id="78" creationId="{605FFD87-6E52-4D2D-8F9A-178F051E542B}"/>
          </ac:spMkLst>
        </pc:spChg>
        <pc:picChg chg="del">
          <ac:chgData name="Parthum, Bryan" userId="0944d42a-0297-47b7-847f-b5cd4d2f087f" providerId="ADAL" clId="{70BDFEFA-5403-4EE0-B8E5-92F8A31E8231}" dt="2022-09-11T15:06:36.119" v="1347" actId="478"/>
          <ac:picMkLst>
            <pc:docMk/>
            <pc:sldMk cId="3782224307" sldId="434"/>
            <ac:picMk id="21" creationId="{553494B2-56C4-49AA-879D-44C083C3F7C2}"/>
          </ac:picMkLst>
        </pc:picChg>
        <pc:picChg chg="del">
          <ac:chgData name="Parthum, Bryan" userId="0944d42a-0297-47b7-847f-b5cd4d2f087f" providerId="ADAL" clId="{70BDFEFA-5403-4EE0-B8E5-92F8A31E8231}" dt="2022-09-11T15:06:36.119" v="1347" actId="478"/>
          <ac:picMkLst>
            <pc:docMk/>
            <pc:sldMk cId="3782224307" sldId="434"/>
            <ac:picMk id="23" creationId="{CACD4954-C37C-4A12-94C2-17398FA1C4AF}"/>
          </ac:picMkLst>
        </pc:picChg>
        <pc:picChg chg="del">
          <ac:chgData name="Parthum, Bryan" userId="0944d42a-0297-47b7-847f-b5cd4d2f087f" providerId="ADAL" clId="{70BDFEFA-5403-4EE0-B8E5-92F8A31E8231}" dt="2022-09-11T15:06:36.119" v="1347" actId="478"/>
          <ac:picMkLst>
            <pc:docMk/>
            <pc:sldMk cId="3782224307" sldId="434"/>
            <ac:picMk id="25" creationId="{516A3B8C-5D33-431E-AACE-37D083FAB401}"/>
          </ac:picMkLst>
        </pc:picChg>
        <pc:picChg chg="del">
          <ac:chgData name="Parthum, Bryan" userId="0944d42a-0297-47b7-847f-b5cd4d2f087f" providerId="ADAL" clId="{70BDFEFA-5403-4EE0-B8E5-92F8A31E8231}" dt="2022-09-11T15:06:38.023" v="1348" actId="478"/>
          <ac:picMkLst>
            <pc:docMk/>
            <pc:sldMk cId="3782224307" sldId="434"/>
            <ac:picMk id="27" creationId="{3D2F5B1A-B4CB-48C3-9A4A-F2E0437449B4}"/>
          </ac:picMkLst>
        </pc:picChg>
        <pc:picChg chg="del">
          <ac:chgData name="Parthum, Bryan" userId="0944d42a-0297-47b7-847f-b5cd4d2f087f" providerId="ADAL" clId="{70BDFEFA-5403-4EE0-B8E5-92F8A31E8231}" dt="2022-09-11T15:06:51.504" v="1354" actId="478"/>
          <ac:picMkLst>
            <pc:docMk/>
            <pc:sldMk cId="3782224307" sldId="434"/>
            <ac:picMk id="28" creationId="{911352AC-EC91-4BEC-9779-14CD94F9FEE3}"/>
          </ac:picMkLst>
        </pc:picChg>
        <pc:picChg chg="del">
          <ac:chgData name="Parthum, Bryan" userId="0944d42a-0297-47b7-847f-b5cd4d2f087f" providerId="ADAL" clId="{70BDFEFA-5403-4EE0-B8E5-92F8A31E8231}" dt="2022-09-11T15:06:52.656" v="1355" actId="478"/>
          <ac:picMkLst>
            <pc:docMk/>
            <pc:sldMk cId="3782224307" sldId="434"/>
            <ac:picMk id="29" creationId="{4DCB2E94-FE89-47CE-83CE-E158EE5EFA4E}"/>
          </ac:picMkLst>
        </pc:picChg>
        <pc:picChg chg="del">
          <ac:chgData name="Parthum, Bryan" userId="0944d42a-0297-47b7-847f-b5cd4d2f087f" providerId="ADAL" clId="{70BDFEFA-5403-4EE0-B8E5-92F8A31E8231}" dt="2022-09-11T15:06:36.119" v="1347" actId="478"/>
          <ac:picMkLst>
            <pc:docMk/>
            <pc:sldMk cId="3782224307" sldId="434"/>
            <ac:picMk id="30" creationId="{756D7308-10C6-4D23-8407-02736163EF3D}"/>
          </ac:picMkLst>
        </pc:picChg>
        <pc:picChg chg="del">
          <ac:chgData name="Parthum, Bryan" userId="0944d42a-0297-47b7-847f-b5cd4d2f087f" providerId="ADAL" clId="{70BDFEFA-5403-4EE0-B8E5-92F8A31E8231}" dt="2022-09-11T15:06:53.919" v="1356" actId="478"/>
          <ac:picMkLst>
            <pc:docMk/>
            <pc:sldMk cId="3782224307" sldId="434"/>
            <ac:picMk id="32" creationId="{25654FFA-1B94-47D6-903E-76D5B1616BB7}"/>
          </ac:picMkLst>
        </pc:picChg>
        <pc:picChg chg="del">
          <ac:chgData name="Parthum, Bryan" userId="0944d42a-0297-47b7-847f-b5cd4d2f087f" providerId="ADAL" clId="{70BDFEFA-5403-4EE0-B8E5-92F8A31E8231}" dt="2022-09-11T15:06:50.204" v="1353" actId="478"/>
          <ac:picMkLst>
            <pc:docMk/>
            <pc:sldMk cId="3782224307" sldId="434"/>
            <ac:picMk id="34" creationId="{ED877F70-C987-47A4-9F3C-8A3AD92EC005}"/>
          </ac:picMkLst>
        </pc:picChg>
        <pc:picChg chg="add mod">
          <ac:chgData name="Parthum, Bryan" userId="0944d42a-0297-47b7-847f-b5cd4d2f087f" providerId="ADAL" clId="{70BDFEFA-5403-4EE0-B8E5-92F8A31E8231}" dt="2022-09-11T15:07:02.568" v="1358"/>
          <ac:picMkLst>
            <pc:docMk/>
            <pc:sldMk cId="3782224307" sldId="434"/>
            <ac:picMk id="37" creationId="{05596501-FDD6-4804-97E3-928B68E8B2AD}"/>
          </ac:picMkLst>
        </pc:picChg>
        <pc:picChg chg="del">
          <ac:chgData name="Parthum, Bryan" userId="0944d42a-0297-47b7-847f-b5cd4d2f087f" providerId="ADAL" clId="{70BDFEFA-5403-4EE0-B8E5-92F8A31E8231}" dt="2022-09-11T15:06:42.780" v="1350" actId="478"/>
          <ac:picMkLst>
            <pc:docMk/>
            <pc:sldMk cId="3782224307" sldId="434"/>
            <ac:picMk id="38" creationId="{35775D85-E065-42FB-A303-35CC6DCC2BE9}"/>
          </ac:picMkLst>
        </pc:picChg>
        <pc:picChg chg="del">
          <ac:chgData name="Parthum, Bryan" userId="0944d42a-0297-47b7-847f-b5cd4d2f087f" providerId="ADAL" clId="{70BDFEFA-5403-4EE0-B8E5-92F8A31E8231}" dt="2022-09-11T15:06:36.119" v="1347" actId="478"/>
          <ac:picMkLst>
            <pc:docMk/>
            <pc:sldMk cId="3782224307" sldId="434"/>
            <ac:picMk id="42" creationId="{1234C5B3-116C-4B10-A7BB-54BCAF5198B2}"/>
          </ac:picMkLst>
        </pc:picChg>
        <pc:picChg chg="del">
          <ac:chgData name="Parthum, Bryan" userId="0944d42a-0297-47b7-847f-b5cd4d2f087f" providerId="ADAL" clId="{70BDFEFA-5403-4EE0-B8E5-92F8A31E8231}" dt="2022-09-11T15:06:36.119" v="1347" actId="478"/>
          <ac:picMkLst>
            <pc:docMk/>
            <pc:sldMk cId="3782224307" sldId="434"/>
            <ac:picMk id="47" creationId="{FF198412-D7B3-4991-B274-73C2A1AAF36A}"/>
          </ac:picMkLst>
        </pc:picChg>
        <pc:picChg chg="del">
          <ac:chgData name="Parthum, Bryan" userId="0944d42a-0297-47b7-847f-b5cd4d2f087f" providerId="ADAL" clId="{70BDFEFA-5403-4EE0-B8E5-92F8A31E8231}" dt="2022-09-11T15:06:36.119" v="1347" actId="478"/>
          <ac:picMkLst>
            <pc:docMk/>
            <pc:sldMk cId="3782224307" sldId="434"/>
            <ac:picMk id="49" creationId="{1BB56446-108C-40B3-9883-8C91A7802362}"/>
          </ac:picMkLst>
        </pc:picChg>
        <pc:picChg chg="del">
          <ac:chgData name="Parthum, Bryan" userId="0944d42a-0297-47b7-847f-b5cd4d2f087f" providerId="ADAL" clId="{70BDFEFA-5403-4EE0-B8E5-92F8A31E8231}" dt="2022-09-11T15:07:07.077" v="1360" actId="478"/>
          <ac:picMkLst>
            <pc:docMk/>
            <pc:sldMk cId="3782224307" sldId="434"/>
            <ac:picMk id="51" creationId="{0BAA458B-7B63-4A7C-B4A7-283C324D16EB}"/>
          </ac:picMkLst>
        </pc:picChg>
        <pc:picChg chg="del">
          <ac:chgData name="Parthum, Bryan" userId="0944d42a-0297-47b7-847f-b5cd4d2f087f" providerId="ADAL" clId="{70BDFEFA-5403-4EE0-B8E5-92F8A31E8231}" dt="2022-09-11T15:06:36.119" v="1347" actId="478"/>
          <ac:picMkLst>
            <pc:docMk/>
            <pc:sldMk cId="3782224307" sldId="434"/>
            <ac:picMk id="58" creationId="{67297FB3-DFFC-482C-B1AF-FE625881B187}"/>
          </ac:picMkLst>
        </pc:picChg>
        <pc:picChg chg="del">
          <ac:chgData name="Parthum, Bryan" userId="0944d42a-0297-47b7-847f-b5cd4d2f087f" providerId="ADAL" clId="{70BDFEFA-5403-4EE0-B8E5-92F8A31E8231}" dt="2022-09-11T15:06:46.393" v="1351" actId="478"/>
          <ac:picMkLst>
            <pc:docMk/>
            <pc:sldMk cId="3782224307" sldId="434"/>
            <ac:picMk id="60" creationId="{44C629DC-AD82-4EED-BC95-044AE0873B44}"/>
          </ac:picMkLst>
        </pc:picChg>
        <pc:picChg chg="del">
          <ac:chgData name="Parthum, Bryan" userId="0944d42a-0297-47b7-847f-b5cd4d2f087f" providerId="ADAL" clId="{70BDFEFA-5403-4EE0-B8E5-92F8A31E8231}" dt="2022-09-11T15:06:47.806" v="1352" actId="478"/>
          <ac:picMkLst>
            <pc:docMk/>
            <pc:sldMk cId="3782224307" sldId="434"/>
            <ac:picMk id="61" creationId="{77B13BCB-292E-41BB-B0C5-11DB85BFFE4B}"/>
          </ac:picMkLst>
        </pc:picChg>
        <pc:picChg chg="del">
          <ac:chgData name="Parthum, Bryan" userId="0944d42a-0297-47b7-847f-b5cd4d2f087f" providerId="ADAL" clId="{70BDFEFA-5403-4EE0-B8E5-92F8A31E8231}" dt="2022-09-11T15:06:36.119" v="1347" actId="478"/>
          <ac:picMkLst>
            <pc:docMk/>
            <pc:sldMk cId="3782224307" sldId="434"/>
            <ac:picMk id="62" creationId="{F550CE0D-386E-49B1-80AA-8DD5AF04B10B}"/>
          </ac:picMkLst>
        </pc:picChg>
        <pc:picChg chg="del">
          <ac:chgData name="Parthum, Bryan" userId="0944d42a-0297-47b7-847f-b5cd4d2f087f" providerId="ADAL" clId="{70BDFEFA-5403-4EE0-B8E5-92F8A31E8231}" dt="2022-09-11T15:07:05.025" v="1359" actId="478"/>
          <ac:picMkLst>
            <pc:docMk/>
            <pc:sldMk cId="3782224307" sldId="434"/>
            <ac:picMk id="63" creationId="{D4FAD4A0-C1E2-4C2D-897C-E0DB6FEF4BA2}"/>
          </ac:picMkLst>
        </pc:picChg>
        <pc:picChg chg="del">
          <ac:chgData name="Parthum, Bryan" userId="0944d42a-0297-47b7-847f-b5cd4d2f087f" providerId="ADAL" clId="{70BDFEFA-5403-4EE0-B8E5-92F8A31E8231}" dt="2022-09-11T15:06:36.119" v="1347" actId="478"/>
          <ac:picMkLst>
            <pc:docMk/>
            <pc:sldMk cId="3782224307" sldId="434"/>
            <ac:picMk id="67" creationId="{E5ED2DA4-1640-4095-98A5-81A13B96340F}"/>
          </ac:picMkLst>
        </pc:picChg>
        <pc:picChg chg="del">
          <ac:chgData name="Parthum, Bryan" userId="0944d42a-0297-47b7-847f-b5cd4d2f087f" providerId="ADAL" clId="{70BDFEFA-5403-4EE0-B8E5-92F8A31E8231}" dt="2022-09-11T15:06:36.119" v="1347" actId="478"/>
          <ac:picMkLst>
            <pc:docMk/>
            <pc:sldMk cId="3782224307" sldId="434"/>
            <ac:picMk id="68" creationId="{A40CDC59-6E70-4C15-A939-D8CD99E7B0E7}"/>
          </ac:picMkLst>
        </pc:picChg>
      </pc:sldChg>
      <pc:sldChg chg="delSp modSp add mod">
        <pc:chgData name="Parthum, Bryan" userId="0944d42a-0297-47b7-847f-b5cd4d2f087f" providerId="ADAL" clId="{70BDFEFA-5403-4EE0-B8E5-92F8A31E8231}" dt="2022-09-11T15:08:30.614" v="1375" actId="207"/>
        <pc:sldMkLst>
          <pc:docMk/>
          <pc:sldMk cId="871568390" sldId="435"/>
        </pc:sldMkLst>
        <pc:spChg chg="del">
          <ac:chgData name="Parthum, Bryan" userId="0944d42a-0297-47b7-847f-b5cd4d2f087f" providerId="ADAL" clId="{70BDFEFA-5403-4EE0-B8E5-92F8A31E8231}" dt="2022-09-11T15:07:53.482" v="1366" actId="478"/>
          <ac:spMkLst>
            <pc:docMk/>
            <pc:sldMk cId="871568390" sldId="435"/>
            <ac:spMk id="44" creationId="{26C9A490-4E8E-4628-8BA9-08EB40390329}"/>
          </ac:spMkLst>
        </pc:spChg>
        <pc:spChg chg="mod">
          <ac:chgData name="Parthum, Bryan" userId="0944d42a-0297-47b7-847f-b5cd4d2f087f" providerId="ADAL" clId="{70BDFEFA-5403-4EE0-B8E5-92F8A31E8231}" dt="2022-09-11T15:08:30.614" v="1375" actId="207"/>
          <ac:spMkLst>
            <pc:docMk/>
            <pc:sldMk cId="871568390" sldId="435"/>
            <ac:spMk id="71" creationId="{77DDDE06-ECD1-4D57-982F-E6D829455802}"/>
          </ac:spMkLst>
        </pc:spChg>
        <pc:spChg chg="del">
          <ac:chgData name="Parthum, Bryan" userId="0944d42a-0297-47b7-847f-b5cd4d2f087f" providerId="ADAL" clId="{70BDFEFA-5403-4EE0-B8E5-92F8A31E8231}" dt="2022-09-11T15:07:53.482" v="1366" actId="478"/>
          <ac:spMkLst>
            <pc:docMk/>
            <pc:sldMk cId="871568390" sldId="435"/>
            <ac:spMk id="76" creationId="{72FF3B12-C4AD-4E54-B682-B39B7DE8B480}"/>
          </ac:spMkLst>
        </pc:spChg>
        <pc:spChg chg="del">
          <ac:chgData name="Parthum, Bryan" userId="0944d42a-0297-47b7-847f-b5cd4d2f087f" providerId="ADAL" clId="{70BDFEFA-5403-4EE0-B8E5-92F8A31E8231}" dt="2022-09-11T15:07:53.482" v="1366" actId="478"/>
          <ac:spMkLst>
            <pc:docMk/>
            <pc:sldMk cId="871568390" sldId="435"/>
            <ac:spMk id="77" creationId="{106720C7-CD2B-4590-A298-1FD866C917E7}"/>
          </ac:spMkLst>
        </pc:spChg>
        <pc:spChg chg="del">
          <ac:chgData name="Parthum, Bryan" userId="0944d42a-0297-47b7-847f-b5cd4d2f087f" providerId="ADAL" clId="{70BDFEFA-5403-4EE0-B8E5-92F8A31E8231}" dt="2022-09-11T15:07:53.482" v="1366" actId="478"/>
          <ac:spMkLst>
            <pc:docMk/>
            <pc:sldMk cId="871568390" sldId="435"/>
            <ac:spMk id="78" creationId="{605FFD87-6E52-4D2D-8F9A-178F051E542B}"/>
          </ac:spMkLst>
        </pc:spChg>
        <pc:picChg chg="del">
          <ac:chgData name="Parthum, Bryan" userId="0944d42a-0297-47b7-847f-b5cd4d2f087f" providerId="ADAL" clId="{70BDFEFA-5403-4EE0-B8E5-92F8A31E8231}" dt="2022-09-11T15:07:53.482" v="1366" actId="478"/>
          <ac:picMkLst>
            <pc:docMk/>
            <pc:sldMk cId="871568390" sldId="435"/>
            <ac:picMk id="21" creationId="{553494B2-56C4-49AA-879D-44C083C3F7C2}"/>
          </ac:picMkLst>
        </pc:picChg>
        <pc:picChg chg="del">
          <ac:chgData name="Parthum, Bryan" userId="0944d42a-0297-47b7-847f-b5cd4d2f087f" providerId="ADAL" clId="{70BDFEFA-5403-4EE0-B8E5-92F8A31E8231}" dt="2022-09-11T15:07:53.482" v="1366" actId="478"/>
          <ac:picMkLst>
            <pc:docMk/>
            <pc:sldMk cId="871568390" sldId="435"/>
            <ac:picMk id="23" creationId="{CACD4954-C37C-4A12-94C2-17398FA1C4AF}"/>
          </ac:picMkLst>
        </pc:picChg>
        <pc:picChg chg="del">
          <ac:chgData name="Parthum, Bryan" userId="0944d42a-0297-47b7-847f-b5cd4d2f087f" providerId="ADAL" clId="{70BDFEFA-5403-4EE0-B8E5-92F8A31E8231}" dt="2022-09-11T15:07:53.482" v="1366" actId="478"/>
          <ac:picMkLst>
            <pc:docMk/>
            <pc:sldMk cId="871568390" sldId="435"/>
            <ac:picMk id="25" creationId="{516A3B8C-5D33-431E-AACE-37D083FAB401}"/>
          </ac:picMkLst>
        </pc:picChg>
        <pc:picChg chg="del">
          <ac:chgData name="Parthum, Bryan" userId="0944d42a-0297-47b7-847f-b5cd4d2f087f" providerId="ADAL" clId="{70BDFEFA-5403-4EE0-B8E5-92F8A31E8231}" dt="2022-09-11T15:07:55.777" v="1368" actId="478"/>
          <ac:picMkLst>
            <pc:docMk/>
            <pc:sldMk cId="871568390" sldId="435"/>
            <ac:picMk id="27" creationId="{3D2F5B1A-B4CB-48C3-9A4A-F2E0437449B4}"/>
          </ac:picMkLst>
        </pc:picChg>
        <pc:picChg chg="del">
          <ac:chgData name="Parthum, Bryan" userId="0944d42a-0297-47b7-847f-b5cd4d2f087f" providerId="ADAL" clId="{70BDFEFA-5403-4EE0-B8E5-92F8A31E8231}" dt="2022-09-11T15:07:53.482" v="1366" actId="478"/>
          <ac:picMkLst>
            <pc:docMk/>
            <pc:sldMk cId="871568390" sldId="435"/>
            <ac:picMk id="30" creationId="{756D7308-10C6-4D23-8407-02736163EF3D}"/>
          </ac:picMkLst>
        </pc:picChg>
        <pc:picChg chg="del">
          <ac:chgData name="Parthum, Bryan" userId="0944d42a-0297-47b7-847f-b5cd4d2f087f" providerId="ADAL" clId="{70BDFEFA-5403-4EE0-B8E5-92F8A31E8231}" dt="2022-09-11T15:07:54.504" v="1367" actId="478"/>
          <ac:picMkLst>
            <pc:docMk/>
            <pc:sldMk cId="871568390" sldId="435"/>
            <ac:picMk id="38" creationId="{35775D85-E065-42FB-A303-35CC6DCC2BE9}"/>
          </ac:picMkLst>
        </pc:picChg>
        <pc:picChg chg="del">
          <ac:chgData name="Parthum, Bryan" userId="0944d42a-0297-47b7-847f-b5cd4d2f087f" providerId="ADAL" clId="{70BDFEFA-5403-4EE0-B8E5-92F8A31E8231}" dt="2022-09-11T15:07:53.482" v="1366" actId="478"/>
          <ac:picMkLst>
            <pc:docMk/>
            <pc:sldMk cId="871568390" sldId="435"/>
            <ac:picMk id="42" creationId="{1234C5B3-116C-4B10-A7BB-54BCAF5198B2}"/>
          </ac:picMkLst>
        </pc:picChg>
        <pc:picChg chg="del">
          <ac:chgData name="Parthum, Bryan" userId="0944d42a-0297-47b7-847f-b5cd4d2f087f" providerId="ADAL" clId="{70BDFEFA-5403-4EE0-B8E5-92F8A31E8231}" dt="2022-09-11T15:07:53.482" v="1366" actId="478"/>
          <ac:picMkLst>
            <pc:docMk/>
            <pc:sldMk cId="871568390" sldId="435"/>
            <ac:picMk id="47" creationId="{FF198412-D7B3-4991-B274-73C2A1AAF36A}"/>
          </ac:picMkLst>
        </pc:picChg>
        <pc:picChg chg="del">
          <ac:chgData name="Parthum, Bryan" userId="0944d42a-0297-47b7-847f-b5cd4d2f087f" providerId="ADAL" clId="{70BDFEFA-5403-4EE0-B8E5-92F8A31E8231}" dt="2022-09-11T15:07:53.482" v="1366" actId="478"/>
          <ac:picMkLst>
            <pc:docMk/>
            <pc:sldMk cId="871568390" sldId="435"/>
            <ac:picMk id="49" creationId="{1BB56446-108C-40B3-9883-8C91A7802362}"/>
          </ac:picMkLst>
        </pc:picChg>
        <pc:picChg chg="del">
          <ac:chgData name="Parthum, Bryan" userId="0944d42a-0297-47b7-847f-b5cd4d2f087f" providerId="ADAL" clId="{70BDFEFA-5403-4EE0-B8E5-92F8A31E8231}" dt="2022-09-11T15:08:24.934" v="1373" actId="478"/>
          <ac:picMkLst>
            <pc:docMk/>
            <pc:sldMk cId="871568390" sldId="435"/>
            <ac:picMk id="51" creationId="{0BAA458B-7B63-4A7C-B4A7-283C324D16EB}"/>
          </ac:picMkLst>
        </pc:picChg>
        <pc:picChg chg="del">
          <ac:chgData name="Parthum, Bryan" userId="0944d42a-0297-47b7-847f-b5cd4d2f087f" providerId="ADAL" clId="{70BDFEFA-5403-4EE0-B8E5-92F8A31E8231}" dt="2022-09-11T15:07:53.482" v="1366" actId="478"/>
          <ac:picMkLst>
            <pc:docMk/>
            <pc:sldMk cId="871568390" sldId="435"/>
            <ac:picMk id="58" creationId="{67297FB3-DFFC-482C-B1AF-FE625881B187}"/>
          </ac:picMkLst>
        </pc:picChg>
        <pc:picChg chg="mod">
          <ac:chgData name="Parthum, Bryan" userId="0944d42a-0297-47b7-847f-b5cd4d2f087f" providerId="ADAL" clId="{70BDFEFA-5403-4EE0-B8E5-92F8A31E8231}" dt="2022-09-11T15:06:58.224" v="1357" actId="1076"/>
          <ac:picMkLst>
            <pc:docMk/>
            <pc:sldMk cId="871568390" sldId="435"/>
            <ac:picMk id="60" creationId="{44C629DC-AD82-4EED-BC95-044AE0873B44}"/>
          </ac:picMkLst>
        </pc:picChg>
        <pc:picChg chg="del">
          <ac:chgData name="Parthum, Bryan" userId="0944d42a-0297-47b7-847f-b5cd4d2f087f" providerId="ADAL" clId="{70BDFEFA-5403-4EE0-B8E5-92F8A31E8231}" dt="2022-09-11T15:07:53.482" v="1366" actId="478"/>
          <ac:picMkLst>
            <pc:docMk/>
            <pc:sldMk cId="871568390" sldId="435"/>
            <ac:picMk id="62" creationId="{F550CE0D-386E-49B1-80AA-8DD5AF04B10B}"/>
          </ac:picMkLst>
        </pc:picChg>
        <pc:picChg chg="del">
          <ac:chgData name="Parthum, Bryan" userId="0944d42a-0297-47b7-847f-b5cd4d2f087f" providerId="ADAL" clId="{70BDFEFA-5403-4EE0-B8E5-92F8A31E8231}" dt="2022-09-11T15:08:26.769" v="1374" actId="478"/>
          <ac:picMkLst>
            <pc:docMk/>
            <pc:sldMk cId="871568390" sldId="435"/>
            <ac:picMk id="63" creationId="{D4FAD4A0-C1E2-4C2D-897C-E0DB6FEF4BA2}"/>
          </ac:picMkLst>
        </pc:picChg>
        <pc:picChg chg="del">
          <ac:chgData name="Parthum, Bryan" userId="0944d42a-0297-47b7-847f-b5cd4d2f087f" providerId="ADAL" clId="{70BDFEFA-5403-4EE0-B8E5-92F8A31E8231}" dt="2022-09-11T15:07:53.482" v="1366" actId="478"/>
          <ac:picMkLst>
            <pc:docMk/>
            <pc:sldMk cId="871568390" sldId="435"/>
            <ac:picMk id="67" creationId="{E5ED2DA4-1640-4095-98A5-81A13B96340F}"/>
          </ac:picMkLst>
        </pc:picChg>
        <pc:picChg chg="del">
          <ac:chgData name="Parthum, Bryan" userId="0944d42a-0297-47b7-847f-b5cd4d2f087f" providerId="ADAL" clId="{70BDFEFA-5403-4EE0-B8E5-92F8A31E8231}" dt="2022-09-11T15:07:53.482" v="1366" actId="478"/>
          <ac:picMkLst>
            <pc:docMk/>
            <pc:sldMk cId="871568390" sldId="435"/>
            <ac:picMk id="68" creationId="{A40CDC59-6E70-4C15-A939-D8CD99E7B0E7}"/>
          </ac:picMkLst>
        </pc:picChg>
      </pc:sldChg>
      <pc:sldChg chg="delSp modSp add mod">
        <pc:chgData name="Parthum, Bryan" userId="0944d42a-0297-47b7-847f-b5cd4d2f087f" providerId="ADAL" clId="{70BDFEFA-5403-4EE0-B8E5-92F8A31E8231}" dt="2022-09-11T15:06:25.612" v="1346" actId="207"/>
        <pc:sldMkLst>
          <pc:docMk/>
          <pc:sldMk cId="1753219995" sldId="436"/>
        </pc:sldMkLst>
        <pc:spChg chg="del">
          <ac:chgData name="Parthum, Bryan" userId="0944d42a-0297-47b7-847f-b5cd4d2f087f" providerId="ADAL" clId="{70BDFEFA-5403-4EE0-B8E5-92F8A31E8231}" dt="2022-09-11T15:05:47.380" v="1336" actId="478"/>
          <ac:spMkLst>
            <pc:docMk/>
            <pc:sldMk cId="1753219995" sldId="436"/>
            <ac:spMk id="44" creationId="{26C9A490-4E8E-4628-8BA9-08EB40390329}"/>
          </ac:spMkLst>
        </pc:spChg>
        <pc:spChg chg="mod">
          <ac:chgData name="Parthum, Bryan" userId="0944d42a-0297-47b7-847f-b5cd4d2f087f" providerId="ADAL" clId="{70BDFEFA-5403-4EE0-B8E5-92F8A31E8231}" dt="2022-09-11T15:06:25.612" v="1346" actId="207"/>
          <ac:spMkLst>
            <pc:docMk/>
            <pc:sldMk cId="1753219995" sldId="436"/>
            <ac:spMk id="71" creationId="{77DDDE06-ECD1-4D57-982F-E6D829455802}"/>
          </ac:spMkLst>
        </pc:spChg>
        <pc:spChg chg="del">
          <ac:chgData name="Parthum, Bryan" userId="0944d42a-0297-47b7-847f-b5cd4d2f087f" providerId="ADAL" clId="{70BDFEFA-5403-4EE0-B8E5-92F8A31E8231}" dt="2022-09-11T15:05:47.380" v="1336" actId="478"/>
          <ac:spMkLst>
            <pc:docMk/>
            <pc:sldMk cId="1753219995" sldId="436"/>
            <ac:spMk id="76" creationId="{72FF3B12-C4AD-4E54-B682-B39B7DE8B480}"/>
          </ac:spMkLst>
        </pc:spChg>
        <pc:spChg chg="del">
          <ac:chgData name="Parthum, Bryan" userId="0944d42a-0297-47b7-847f-b5cd4d2f087f" providerId="ADAL" clId="{70BDFEFA-5403-4EE0-B8E5-92F8A31E8231}" dt="2022-09-11T15:05:47.380" v="1336" actId="478"/>
          <ac:spMkLst>
            <pc:docMk/>
            <pc:sldMk cId="1753219995" sldId="436"/>
            <ac:spMk id="77" creationId="{106720C7-CD2B-4590-A298-1FD866C917E7}"/>
          </ac:spMkLst>
        </pc:spChg>
        <pc:spChg chg="del">
          <ac:chgData name="Parthum, Bryan" userId="0944d42a-0297-47b7-847f-b5cd4d2f087f" providerId="ADAL" clId="{70BDFEFA-5403-4EE0-B8E5-92F8A31E8231}" dt="2022-09-11T15:05:47.380" v="1336" actId="478"/>
          <ac:spMkLst>
            <pc:docMk/>
            <pc:sldMk cId="1753219995" sldId="436"/>
            <ac:spMk id="78" creationId="{605FFD87-6E52-4D2D-8F9A-178F051E542B}"/>
          </ac:spMkLst>
        </pc:spChg>
        <pc:picChg chg="del">
          <ac:chgData name="Parthum, Bryan" userId="0944d42a-0297-47b7-847f-b5cd4d2f087f" providerId="ADAL" clId="{70BDFEFA-5403-4EE0-B8E5-92F8A31E8231}" dt="2022-09-11T15:05:47.380" v="1336" actId="478"/>
          <ac:picMkLst>
            <pc:docMk/>
            <pc:sldMk cId="1753219995" sldId="436"/>
            <ac:picMk id="21" creationId="{553494B2-56C4-49AA-879D-44C083C3F7C2}"/>
          </ac:picMkLst>
        </pc:picChg>
        <pc:picChg chg="del">
          <ac:chgData name="Parthum, Bryan" userId="0944d42a-0297-47b7-847f-b5cd4d2f087f" providerId="ADAL" clId="{70BDFEFA-5403-4EE0-B8E5-92F8A31E8231}" dt="2022-09-11T15:05:47.380" v="1336" actId="478"/>
          <ac:picMkLst>
            <pc:docMk/>
            <pc:sldMk cId="1753219995" sldId="436"/>
            <ac:picMk id="23" creationId="{CACD4954-C37C-4A12-94C2-17398FA1C4AF}"/>
          </ac:picMkLst>
        </pc:picChg>
        <pc:picChg chg="del">
          <ac:chgData name="Parthum, Bryan" userId="0944d42a-0297-47b7-847f-b5cd4d2f087f" providerId="ADAL" clId="{70BDFEFA-5403-4EE0-B8E5-92F8A31E8231}" dt="2022-09-11T15:05:47.380" v="1336" actId="478"/>
          <ac:picMkLst>
            <pc:docMk/>
            <pc:sldMk cId="1753219995" sldId="436"/>
            <ac:picMk id="25" creationId="{516A3B8C-5D33-431E-AACE-37D083FAB401}"/>
          </ac:picMkLst>
        </pc:picChg>
        <pc:picChg chg="del">
          <ac:chgData name="Parthum, Bryan" userId="0944d42a-0297-47b7-847f-b5cd4d2f087f" providerId="ADAL" clId="{70BDFEFA-5403-4EE0-B8E5-92F8A31E8231}" dt="2022-09-11T15:05:49.323" v="1337" actId="478"/>
          <ac:picMkLst>
            <pc:docMk/>
            <pc:sldMk cId="1753219995" sldId="436"/>
            <ac:picMk id="27" creationId="{3D2F5B1A-B4CB-48C3-9A4A-F2E0437449B4}"/>
          </ac:picMkLst>
        </pc:picChg>
        <pc:picChg chg="del">
          <ac:chgData name="Parthum, Bryan" userId="0944d42a-0297-47b7-847f-b5cd4d2f087f" providerId="ADAL" clId="{70BDFEFA-5403-4EE0-B8E5-92F8A31E8231}" dt="2022-09-11T15:06:11.817" v="1342" actId="478"/>
          <ac:picMkLst>
            <pc:docMk/>
            <pc:sldMk cId="1753219995" sldId="436"/>
            <ac:picMk id="28" creationId="{911352AC-EC91-4BEC-9779-14CD94F9FEE3}"/>
          </ac:picMkLst>
        </pc:picChg>
        <pc:picChg chg="del">
          <ac:chgData name="Parthum, Bryan" userId="0944d42a-0297-47b7-847f-b5cd4d2f087f" providerId="ADAL" clId="{70BDFEFA-5403-4EE0-B8E5-92F8A31E8231}" dt="2022-09-11T15:06:11.817" v="1342" actId="478"/>
          <ac:picMkLst>
            <pc:docMk/>
            <pc:sldMk cId="1753219995" sldId="436"/>
            <ac:picMk id="29" creationId="{4DCB2E94-FE89-47CE-83CE-E158EE5EFA4E}"/>
          </ac:picMkLst>
        </pc:picChg>
        <pc:picChg chg="del">
          <ac:chgData name="Parthum, Bryan" userId="0944d42a-0297-47b7-847f-b5cd4d2f087f" providerId="ADAL" clId="{70BDFEFA-5403-4EE0-B8E5-92F8A31E8231}" dt="2022-09-11T15:05:47.380" v="1336" actId="478"/>
          <ac:picMkLst>
            <pc:docMk/>
            <pc:sldMk cId="1753219995" sldId="436"/>
            <ac:picMk id="30" creationId="{756D7308-10C6-4D23-8407-02736163EF3D}"/>
          </ac:picMkLst>
        </pc:picChg>
        <pc:picChg chg="del">
          <ac:chgData name="Parthum, Bryan" userId="0944d42a-0297-47b7-847f-b5cd4d2f087f" providerId="ADAL" clId="{70BDFEFA-5403-4EE0-B8E5-92F8A31E8231}" dt="2022-09-11T15:06:13.348" v="1343" actId="478"/>
          <ac:picMkLst>
            <pc:docMk/>
            <pc:sldMk cId="1753219995" sldId="436"/>
            <ac:picMk id="32" creationId="{25654FFA-1B94-47D6-903E-76D5B1616BB7}"/>
          </ac:picMkLst>
        </pc:picChg>
        <pc:picChg chg="del">
          <ac:chgData name="Parthum, Bryan" userId="0944d42a-0297-47b7-847f-b5cd4d2f087f" providerId="ADAL" clId="{70BDFEFA-5403-4EE0-B8E5-92F8A31E8231}" dt="2022-09-11T15:06:11.817" v="1342" actId="478"/>
          <ac:picMkLst>
            <pc:docMk/>
            <pc:sldMk cId="1753219995" sldId="436"/>
            <ac:picMk id="34" creationId="{ED877F70-C987-47A4-9F3C-8A3AD92EC005}"/>
          </ac:picMkLst>
        </pc:picChg>
        <pc:picChg chg="del mod">
          <ac:chgData name="Parthum, Bryan" userId="0944d42a-0297-47b7-847f-b5cd4d2f087f" providerId="ADAL" clId="{70BDFEFA-5403-4EE0-B8E5-92F8A31E8231}" dt="2022-09-11T15:05:56.835" v="1339" actId="478"/>
          <ac:picMkLst>
            <pc:docMk/>
            <pc:sldMk cId="1753219995" sldId="436"/>
            <ac:picMk id="38" creationId="{35775D85-E065-42FB-A303-35CC6DCC2BE9}"/>
          </ac:picMkLst>
        </pc:picChg>
        <pc:picChg chg="del">
          <ac:chgData name="Parthum, Bryan" userId="0944d42a-0297-47b7-847f-b5cd4d2f087f" providerId="ADAL" clId="{70BDFEFA-5403-4EE0-B8E5-92F8A31E8231}" dt="2022-09-11T15:05:47.380" v="1336" actId="478"/>
          <ac:picMkLst>
            <pc:docMk/>
            <pc:sldMk cId="1753219995" sldId="436"/>
            <ac:picMk id="42" creationId="{1234C5B3-116C-4B10-A7BB-54BCAF5198B2}"/>
          </ac:picMkLst>
        </pc:picChg>
        <pc:picChg chg="del">
          <ac:chgData name="Parthum, Bryan" userId="0944d42a-0297-47b7-847f-b5cd4d2f087f" providerId="ADAL" clId="{70BDFEFA-5403-4EE0-B8E5-92F8A31E8231}" dt="2022-09-11T15:05:47.380" v="1336" actId="478"/>
          <ac:picMkLst>
            <pc:docMk/>
            <pc:sldMk cId="1753219995" sldId="436"/>
            <ac:picMk id="47" creationId="{FF198412-D7B3-4991-B274-73C2A1AAF36A}"/>
          </ac:picMkLst>
        </pc:picChg>
        <pc:picChg chg="del">
          <ac:chgData name="Parthum, Bryan" userId="0944d42a-0297-47b7-847f-b5cd4d2f087f" providerId="ADAL" clId="{70BDFEFA-5403-4EE0-B8E5-92F8A31E8231}" dt="2022-09-11T15:05:47.380" v="1336" actId="478"/>
          <ac:picMkLst>
            <pc:docMk/>
            <pc:sldMk cId="1753219995" sldId="436"/>
            <ac:picMk id="49" creationId="{1BB56446-108C-40B3-9883-8C91A7802362}"/>
          </ac:picMkLst>
        </pc:picChg>
        <pc:picChg chg="del">
          <ac:chgData name="Parthum, Bryan" userId="0944d42a-0297-47b7-847f-b5cd4d2f087f" providerId="ADAL" clId="{70BDFEFA-5403-4EE0-B8E5-92F8A31E8231}" dt="2022-09-11T15:06:17.442" v="1345" actId="478"/>
          <ac:picMkLst>
            <pc:docMk/>
            <pc:sldMk cId="1753219995" sldId="436"/>
            <ac:picMk id="51" creationId="{0BAA458B-7B63-4A7C-B4A7-283C324D16EB}"/>
          </ac:picMkLst>
        </pc:picChg>
        <pc:picChg chg="del">
          <ac:chgData name="Parthum, Bryan" userId="0944d42a-0297-47b7-847f-b5cd4d2f087f" providerId="ADAL" clId="{70BDFEFA-5403-4EE0-B8E5-92F8A31E8231}" dt="2022-09-11T15:05:47.380" v="1336" actId="478"/>
          <ac:picMkLst>
            <pc:docMk/>
            <pc:sldMk cId="1753219995" sldId="436"/>
            <ac:picMk id="58" creationId="{67297FB3-DFFC-482C-B1AF-FE625881B187}"/>
          </ac:picMkLst>
        </pc:picChg>
        <pc:picChg chg="del">
          <ac:chgData name="Parthum, Bryan" userId="0944d42a-0297-47b7-847f-b5cd4d2f087f" providerId="ADAL" clId="{70BDFEFA-5403-4EE0-B8E5-92F8A31E8231}" dt="2022-09-11T15:06:04.513" v="1340" actId="478"/>
          <ac:picMkLst>
            <pc:docMk/>
            <pc:sldMk cId="1753219995" sldId="436"/>
            <ac:picMk id="60" creationId="{44C629DC-AD82-4EED-BC95-044AE0873B44}"/>
          </ac:picMkLst>
        </pc:picChg>
        <pc:picChg chg="del">
          <ac:chgData name="Parthum, Bryan" userId="0944d42a-0297-47b7-847f-b5cd4d2f087f" providerId="ADAL" clId="{70BDFEFA-5403-4EE0-B8E5-92F8A31E8231}" dt="2022-09-11T15:06:05.612" v="1341" actId="478"/>
          <ac:picMkLst>
            <pc:docMk/>
            <pc:sldMk cId="1753219995" sldId="436"/>
            <ac:picMk id="61" creationId="{77B13BCB-292E-41BB-B0C5-11DB85BFFE4B}"/>
          </ac:picMkLst>
        </pc:picChg>
        <pc:picChg chg="del">
          <ac:chgData name="Parthum, Bryan" userId="0944d42a-0297-47b7-847f-b5cd4d2f087f" providerId="ADAL" clId="{70BDFEFA-5403-4EE0-B8E5-92F8A31E8231}" dt="2022-09-11T15:05:47.380" v="1336" actId="478"/>
          <ac:picMkLst>
            <pc:docMk/>
            <pc:sldMk cId="1753219995" sldId="436"/>
            <ac:picMk id="62" creationId="{F550CE0D-386E-49B1-80AA-8DD5AF04B10B}"/>
          </ac:picMkLst>
        </pc:picChg>
        <pc:picChg chg="del">
          <ac:chgData name="Parthum, Bryan" userId="0944d42a-0297-47b7-847f-b5cd4d2f087f" providerId="ADAL" clId="{70BDFEFA-5403-4EE0-B8E5-92F8A31E8231}" dt="2022-09-11T15:06:16.238" v="1344" actId="478"/>
          <ac:picMkLst>
            <pc:docMk/>
            <pc:sldMk cId="1753219995" sldId="436"/>
            <ac:picMk id="63" creationId="{D4FAD4A0-C1E2-4C2D-897C-E0DB6FEF4BA2}"/>
          </ac:picMkLst>
        </pc:picChg>
        <pc:picChg chg="del">
          <ac:chgData name="Parthum, Bryan" userId="0944d42a-0297-47b7-847f-b5cd4d2f087f" providerId="ADAL" clId="{70BDFEFA-5403-4EE0-B8E5-92F8A31E8231}" dt="2022-09-11T15:05:47.380" v="1336" actId="478"/>
          <ac:picMkLst>
            <pc:docMk/>
            <pc:sldMk cId="1753219995" sldId="436"/>
            <ac:picMk id="67" creationId="{E5ED2DA4-1640-4095-98A5-81A13B96340F}"/>
          </ac:picMkLst>
        </pc:picChg>
        <pc:picChg chg="del">
          <ac:chgData name="Parthum, Bryan" userId="0944d42a-0297-47b7-847f-b5cd4d2f087f" providerId="ADAL" clId="{70BDFEFA-5403-4EE0-B8E5-92F8A31E8231}" dt="2022-09-11T15:05:47.380" v="1336" actId="478"/>
          <ac:picMkLst>
            <pc:docMk/>
            <pc:sldMk cId="1753219995" sldId="436"/>
            <ac:picMk id="68" creationId="{A40CDC59-6E70-4C15-A939-D8CD99E7B0E7}"/>
          </ac:picMkLst>
        </pc:picChg>
      </pc:sldChg>
      <pc:sldChg chg="add del">
        <pc:chgData name="Parthum, Bryan" userId="0944d42a-0297-47b7-847f-b5cd4d2f087f" providerId="ADAL" clId="{70BDFEFA-5403-4EE0-B8E5-92F8A31E8231}" dt="2022-09-11T15:25:01.308" v="1467" actId="47"/>
        <pc:sldMkLst>
          <pc:docMk/>
          <pc:sldMk cId="1379981644" sldId="437"/>
        </pc:sldMkLst>
      </pc:sldChg>
      <pc:sldChg chg="add del">
        <pc:chgData name="Parthum, Bryan" userId="0944d42a-0297-47b7-847f-b5cd4d2f087f" providerId="ADAL" clId="{70BDFEFA-5403-4EE0-B8E5-92F8A31E8231}" dt="2022-09-11T15:25:01.308" v="1467" actId="47"/>
        <pc:sldMkLst>
          <pc:docMk/>
          <pc:sldMk cId="3856728679" sldId="438"/>
        </pc:sldMkLst>
      </pc:sldChg>
      <pc:sldChg chg="add del">
        <pc:chgData name="Parthum, Bryan" userId="0944d42a-0297-47b7-847f-b5cd4d2f087f" providerId="ADAL" clId="{70BDFEFA-5403-4EE0-B8E5-92F8A31E8231}" dt="2022-09-11T15:25:01.308" v="1467" actId="47"/>
        <pc:sldMkLst>
          <pc:docMk/>
          <pc:sldMk cId="4093957495" sldId="439"/>
        </pc:sldMkLst>
      </pc:sldChg>
      <pc:sldChg chg="add del ord">
        <pc:chgData name="Parthum, Bryan" userId="0944d42a-0297-47b7-847f-b5cd4d2f087f" providerId="ADAL" clId="{70BDFEFA-5403-4EE0-B8E5-92F8A31E8231}" dt="2022-09-11T15:25:53.896" v="1475"/>
        <pc:sldMkLst>
          <pc:docMk/>
          <pc:sldMk cId="1428941763" sldId="440"/>
        </pc:sldMkLst>
      </pc:sldChg>
      <pc:sldChg chg="addSp modSp add">
        <pc:chgData name="Parthum, Bryan" userId="0944d42a-0297-47b7-847f-b5cd4d2f087f" providerId="ADAL" clId="{70BDFEFA-5403-4EE0-B8E5-92F8A31E8231}" dt="2022-09-11T15:08:09.044" v="1370"/>
        <pc:sldMkLst>
          <pc:docMk/>
          <pc:sldMk cId="2579318078" sldId="441"/>
        </pc:sldMkLst>
        <pc:picChg chg="add mod">
          <ac:chgData name="Parthum, Bryan" userId="0944d42a-0297-47b7-847f-b5cd4d2f087f" providerId="ADAL" clId="{70BDFEFA-5403-4EE0-B8E5-92F8A31E8231}" dt="2022-09-11T15:08:09.044" v="1370"/>
          <ac:picMkLst>
            <pc:docMk/>
            <pc:sldMk cId="2579318078" sldId="441"/>
            <ac:picMk id="13" creationId="{DD48D709-588A-43B3-B87A-23189C5940C2}"/>
          </ac:picMkLst>
        </pc:picChg>
      </pc:sldChg>
      <pc:sldChg chg="addSp delSp modSp add mod">
        <pc:chgData name="Parthum, Bryan" userId="0944d42a-0297-47b7-847f-b5cd4d2f087f" providerId="ADAL" clId="{70BDFEFA-5403-4EE0-B8E5-92F8A31E8231}" dt="2022-09-11T15:20:43.166" v="1382" actId="478"/>
        <pc:sldMkLst>
          <pc:docMk/>
          <pc:sldMk cId="2894546182" sldId="442"/>
        </pc:sldMkLst>
        <pc:picChg chg="add mod">
          <ac:chgData name="Parthum, Bryan" userId="0944d42a-0297-47b7-847f-b5cd4d2f087f" providerId="ADAL" clId="{70BDFEFA-5403-4EE0-B8E5-92F8A31E8231}" dt="2022-09-11T15:20:20.033" v="1379"/>
          <ac:picMkLst>
            <pc:docMk/>
            <pc:sldMk cId="2894546182" sldId="442"/>
            <ac:picMk id="18" creationId="{304ACFA6-7A98-4EE7-A75C-223BE4531476}"/>
          </ac:picMkLst>
        </pc:picChg>
        <pc:picChg chg="add del mod">
          <ac:chgData name="Parthum, Bryan" userId="0944d42a-0297-47b7-847f-b5cd4d2f087f" providerId="ADAL" clId="{70BDFEFA-5403-4EE0-B8E5-92F8A31E8231}" dt="2022-09-11T15:20:43.166" v="1382" actId="478"/>
          <ac:picMkLst>
            <pc:docMk/>
            <pc:sldMk cId="2894546182" sldId="442"/>
            <ac:picMk id="19" creationId="{A8A396F4-9ECC-4071-A693-6B496649CF2B}"/>
          </ac:picMkLst>
        </pc:picChg>
      </pc:sldChg>
      <pc:sldChg chg="add del">
        <pc:chgData name="Parthum, Bryan" userId="0944d42a-0297-47b7-847f-b5cd4d2f087f" providerId="ADAL" clId="{70BDFEFA-5403-4EE0-B8E5-92F8A31E8231}" dt="2022-09-11T15:08:19.247" v="1372" actId="47"/>
        <pc:sldMkLst>
          <pc:docMk/>
          <pc:sldMk cId="4133844089" sldId="442"/>
        </pc:sldMkLst>
      </pc:sldChg>
      <pc:sldChg chg="add del">
        <pc:chgData name="Parthum, Bryan" userId="0944d42a-0297-47b7-847f-b5cd4d2f087f" providerId="ADAL" clId="{70BDFEFA-5403-4EE0-B8E5-92F8A31E8231}" dt="2022-09-11T15:21:59.986" v="1387" actId="47"/>
        <pc:sldMkLst>
          <pc:docMk/>
          <pc:sldMk cId="1251047385" sldId="443"/>
        </pc:sldMkLst>
      </pc:sldChg>
      <pc:sldChg chg="add">
        <pc:chgData name="Parthum, Bryan" userId="0944d42a-0297-47b7-847f-b5cd4d2f087f" providerId="ADAL" clId="{70BDFEFA-5403-4EE0-B8E5-92F8A31E8231}" dt="2022-09-11T15:20:40.161" v="1381" actId="2890"/>
        <pc:sldMkLst>
          <pc:docMk/>
          <pc:sldMk cId="3054246520" sldId="444"/>
        </pc:sldMkLst>
      </pc:sldChg>
      <pc:sldChg chg="addSp modSp add">
        <pc:chgData name="Parthum, Bryan" userId="0944d42a-0297-47b7-847f-b5cd4d2f087f" providerId="ADAL" clId="{70BDFEFA-5403-4EE0-B8E5-92F8A31E8231}" dt="2022-09-11T15:20:58.787" v="1384"/>
        <pc:sldMkLst>
          <pc:docMk/>
          <pc:sldMk cId="709647957" sldId="445"/>
        </pc:sldMkLst>
        <pc:picChg chg="add mod">
          <ac:chgData name="Parthum, Bryan" userId="0944d42a-0297-47b7-847f-b5cd4d2f087f" providerId="ADAL" clId="{70BDFEFA-5403-4EE0-B8E5-92F8A31E8231}" dt="2022-09-11T15:20:58.787" v="1384"/>
          <ac:picMkLst>
            <pc:docMk/>
            <pc:sldMk cId="709647957" sldId="445"/>
            <ac:picMk id="20" creationId="{64AA8DB9-E578-4662-8714-F8F05EF34AED}"/>
          </ac:picMkLst>
        </pc:picChg>
      </pc:sldChg>
      <pc:sldChg chg="modSp add">
        <pc:chgData name="Parthum, Bryan" userId="0944d42a-0297-47b7-847f-b5cd4d2f087f" providerId="ADAL" clId="{70BDFEFA-5403-4EE0-B8E5-92F8A31E8231}" dt="2022-09-11T15:21:49.108" v="1386" actId="207"/>
        <pc:sldMkLst>
          <pc:docMk/>
          <pc:sldMk cId="286080532" sldId="446"/>
        </pc:sldMkLst>
        <pc:spChg chg="mod">
          <ac:chgData name="Parthum, Bryan" userId="0944d42a-0297-47b7-847f-b5cd4d2f087f" providerId="ADAL" clId="{70BDFEFA-5403-4EE0-B8E5-92F8A31E8231}" dt="2022-09-11T15:21:49.108" v="1386" actId="207"/>
          <ac:spMkLst>
            <pc:docMk/>
            <pc:sldMk cId="286080532" sldId="446"/>
            <ac:spMk id="71" creationId="{77DDDE06-ECD1-4D57-982F-E6D829455802}"/>
          </ac:spMkLst>
        </pc:spChg>
      </pc:sldChg>
      <pc:sldChg chg="addSp delSp add del mod">
        <pc:chgData name="Parthum, Bryan" userId="0944d42a-0297-47b7-847f-b5cd4d2f087f" providerId="ADAL" clId="{70BDFEFA-5403-4EE0-B8E5-92F8A31E8231}" dt="2022-09-11T15:25:39.306" v="1472" actId="2890"/>
        <pc:sldMkLst>
          <pc:docMk/>
          <pc:sldMk cId="1842784693" sldId="447"/>
        </pc:sldMkLst>
        <pc:spChg chg="add del">
          <ac:chgData name="Parthum, Bryan" userId="0944d42a-0297-47b7-847f-b5cd4d2f087f" providerId="ADAL" clId="{70BDFEFA-5403-4EE0-B8E5-92F8A31E8231}" dt="2022-09-11T15:25:31.292" v="1471" actId="478"/>
          <ac:spMkLst>
            <pc:docMk/>
            <pc:sldMk cId="1842784693" sldId="447"/>
            <ac:spMk id="40" creationId="{860948F4-34BF-43DA-A0FA-07638306AB75}"/>
          </ac:spMkLst>
        </pc:spChg>
        <pc:spChg chg="add del">
          <ac:chgData name="Parthum, Bryan" userId="0944d42a-0297-47b7-847f-b5cd4d2f087f" providerId="ADAL" clId="{70BDFEFA-5403-4EE0-B8E5-92F8A31E8231}" dt="2022-09-11T15:25:31.292" v="1471" actId="478"/>
          <ac:spMkLst>
            <pc:docMk/>
            <pc:sldMk cId="1842784693" sldId="447"/>
            <ac:spMk id="44" creationId="{26C9A490-4E8E-4628-8BA9-08EB40390329}"/>
          </ac:spMkLst>
        </pc:spChg>
        <pc:spChg chg="add del">
          <ac:chgData name="Parthum, Bryan" userId="0944d42a-0297-47b7-847f-b5cd4d2f087f" providerId="ADAL" clId="{70BDFEFA-5403-4EE0-B8E5-92F8A31E8231}" dt="2022-09-11T15:25:31.292" v="1471" actId="478"/>
          <ac:spMkLst>
            <pc:docMk/>
            <pc:sldMk cId="1842784693" sldId="447"/>
            <ac:spMk id="76" creationId="{72FF3B12-C4AD-4E54-B682-B39B7DE8B480}"/>
          </ac:spMkLst>
        </pc:spChg>
        <pc:spChg chg="add del">
          <ac:chgData name="Parthum, Bryan" userId="0944d42a-0297-47b7-847f-b5cd4d2f087f" providerId="ADAL" clId="{70BDFEFA-5403-4EE0-B8E5-92F8A31E8231}" dt="2022-09-11T15:25:31.292" v="1471" actId="478"/>
          <ac:spMkLst>
            <pc:docMk/>
            <pc:sldMk cId="1842784693" sldId="447"/>
            <ac:spMk id="77" creationId="{106720C7-CD2B-4590-A298-1FD866C917E7}"/>
          </ac:spMkLst>
        </pc:spChg>
        <pc:spChg chg="add del">
          <ac:chgData name="Parthum, Bryan" userId="0944d42a-0297-47b7-847f-b5cd4d2f087f" providerId="ADAL" clId="{70BDFEFA-5403-4EE0-B8E5-92F8A31E8231}" dt="2022-09-11T15:25:31.292" v="1471" actId="478"/>
          <ac:spMkLst>
            <pc:docMk/>
            <pc:sldMk cId="1842784693" sldId="447"/>
            <ac:spMk id="78" creationId="{605FFD87-6E52-4D2D-8F9A-178F051E542B}"/>
          </ac:spMkLst>
        </pc:spChg>
        <pc:picChg chg="add del">
          <ac:chgData name="Parthum, Bryan" userId="0944d42a-0297-47b7-847f-b5cd4d2f087f" providerId="ADAL" clId="{70BDFEFA-5403-4EE0-B8E5-92F8A31E8231}" dt="2022-09-11T15:25:31.292" v="1471" actId="478"/>
          <ac:picMkLst>
            <pc:docMk/>
            <pc:sldMk cId="1842784693" sldId="447"/>
            <ac:picMk id="25" creationId="{516A3B8C-5D33-431E-AACE-37D083FAB401}"/>
          </ac:picMkLst>
        </pc:picChg>
        <pc:picChg chg="add del">
          <ac:chgData name="Parthum, Bryan" userId="0944d42a-0297-47b7-847f-b5cd4d2f087f" providerId="ADAL" clId="{70BDFEFA-5403-4EE0-B8E5-92F8A31E8231}" dt="2022-09-11T15:25:31.292" v="1471" actId="478"/>
          <ac:picMkLst>
            <pc:docMk/>
            <pc:sldMk cId="1842784693" sldId="447"/>
            <ac:picMk id="30" creationId="{756D7308-10C6-4D23-8407-02736163EF3D}"/>
          </ac:picMkLst>
        </pc:picChg>
        <pc:picChg chg="add del">
          <ac:chgData name="Parthum, Bryan" userId="0944d42a-0297-47b7-847f-b5cd4d2f087f" providerId="ADAL" clId="{70BDFEFA-5403-4EE0-B8E5-92F8A31E8231}" dt="2022-09-11T15:25:31.292" v="1471" actId="478"/>
          <ac:picMkLst>
            <pc:docMk/>
            <pc:sldMk cId="1842784693" sldId="447"/>
            <ac:picMk id="42" creationId="{1234C5B3-116C-4B10-A7BB-54BCAF5198B2}"/>
          </ac:picMkLst>
        </pc:picChg>
        <pc:picChg chg="add del">
          <ac:chgData name="Parthum, Bryan" userId="0944d42a-0297-47b7-847f-b5cd4d2f087f" providerId="ADAL" clId="{70BDFEFA-5403-4EE0-B8E5-92F8A31E8231}" dt="2022-09-11T15:25:31.292" v="1471" actId="478"/>
          <ac:picMkLst>
            <pc:docMk/>
            <pc:sldMk cId="1842784693" sldId="447"/>
            <ac:picMk id="47" creationId="{FF198412-D7B3-4991-B274-73C2A1AAF36A}"/>
          </ac:picMkLst>
        </pc:picChg>
        <pc:picChg chg="add del">
          <ac:chgData name="Parthum, Bryan" userId="0944d42a-0297-47b7-847f-b5cd4d2f087f" providerId="ADAL" clId="{70BDFEFA-5403-4EE0-B8E5-92F8A31E8231}" dt="2022-09-11T15:25:31.292" v="1471" actId="478"/>
          <ac:picMkLst>
            <pc:docMk/>
            <pc:sldMk cId="1842784693" sldId="447"/>
            <ac:picMk id="49" creationId="{1BB56446-108C-40B3-9883-8C91A7802362}"/>
          </ac:picMkLst>
        </pc:picChg>
        <pc:picChg chg="add del">
          <ac:chgData name="Parthum, Bryan" userId="0944d42a-0297-47b7-847f-b5cd4d2f087f" providerId="ADAL" clId="{70BDFEFA-5403-4EE0-B8E5-92F8A31E8231}" dt="2022-09-11T15:25:31.292" v="1471" actId="478"/>
          <ac:picMkLst>
            <pc:docMk/>
            <pc:sldMk cId="1842784693" sldId="447"/>
            <ac:picMk id="58" creationId="{67297FB3-DFFC-482C-B1AF-FE625881B187}"/>
          </ac:picMkLst>
        </pc:picChg>
        <pc:picChg chg="add del">
          <ac:chgData name="Parthum, Bryan" userId="0944d42a-0297-47b7-847f-b5cd4d2f087f" providerId="ADAL" clId="{70BDFEFA-5403-4EE0-B8E5-92F8A31E8231}" dt="2022-09-11T15:25:31.292" v="1471" actId="478"/>
          <ac:picMkLst>
            <pc:docMk/>
            <pc:sldMk cId="1842784693" sldId="447"/>
            <ac:picMk id="62" creationId="{F550CE0D-386E-49B1-80AA-8DD5AF04B10B}"/>
          </ac:picMkLst>
        </pc:picChg>
        <pc:picChg chg="add del">
          <ac:chgData name="Parthum, Bryan" userId="0944d42a-0297-47b7-847f-b5cd4d2f087f" providerId="ADAL" clId="{70BDFEFA-5403-4EE0-B8E5-92F8A31E8231}" dt="2022-09-11T15:25:31.292" v="1471" actId="478"/>
          <ac:picMkLst>
            <pc:docMk/>
            <pc:sldMk cId="1842784693" sldId="447"/>
            <ac:picMk id="67" creationId="{E5ED2DA4-1640-4095-98A5-81A13B96340F}"/>
          </ac:picMkLst>
        </pc:picChg>
        <pc:picChg chg="add del">
          <ac:chgData name="Parthum, Bryan" userId="0944d42a-0297-47b7-847f-b5cd4d2f087f" providerId="ADAL" clId="{70BDFEFA-5403-4EE0-B8E5-92F8A31E8231}" dt="2022-09-11T15:25:31.292" v="1471" actId="478"/>
          <ac:picMkLst>
            <pc:docMk/>
            <pc:sldMk cId="1842784693" sldId="447"/>
            <ac:picMk id="68" creationId="{A40CDC59-6E70-4C15-A939-D8CD99E7B0E7}"/>
          </ac:picMkLst>
        </pc:picChg>
      </pc:sldChg>
      <pc:sldChg chg="addSp delSp modSp add mod">
        <pc:chgData name="Parthum, Bryan" userId="0944d42a-0297-47b7-847f-b5cd4d2f087f" providerId="ADAL" clId="{70BDFEFA-5403-4EE0-B8E5-92F8A31E8231}" dt="2022-09-11T15:38:28.762" v="1926" actId="27636"/>
        <pc:sldMkLst>
          <pc:docMk/>
          <pc:sldMk cId="2845651805" sldId="447"/>
        </pc:sldMkLst>
        <pc:spChg chg="mod">
          <ac:chgData name="Parthum, Bryan" userId="0944d42a-0297-47b7-847f-b5cd4d2f087f" providerId="ADAL" clId="{70BDFEFA-5403-4EE0-B8E5-92F8A31E8231}" dt="2022-09-11T15:27:52.252" v="1601" actId="20577"/>
          <ac:spMkLst>
            <pc:docMk/>
            <pc:sldMk cId="2845651805" sldId="447"/>
            <ac:spMk id="36" creationId="{34B90096-AE64-4839-815D-FB1FCFD8FDE6}"/>
          </ac:spMkLst>
        </pc:spChg>
        <pc:spChg chg="del">
          <ac:chgData name="Parthum, Bryan" userId="0944d42a-0297-47b7-847f-b5cd4d2f087f" providerId="ADAL" clId="{70BDFEFA-5403-4EE0-B8E5-92F8A31E8231}" dt="2022-09-11T15:26:13.529" v="1478" actId="478"/>
          <ac:spMkLst>
            <pc:docMk/>
            <pc:sldMk cId="2845651805" sldId="447"/>
            <ac:spMk id="40" creationId="{860948F4-34BF-43DA-A0FA-07638306AB75}"/>
          </ac:spMkLst>
        </pc:spChg>
        <pc:spChg chg="del">
          <ac:chgData name="Parthum, Bryan" userId="0944d42a-0297-47b7-847f-b5cd4d2f087f" providerId="ADAL" clId="{70BDFEFA-5403-4EE0-B8E5-92F8A31E8231}" dt="2022-09-11T15:26:18.012" v="1479" actId="478"/>
          <ac:spMkLst>
            <pc:docMk/>
            <pc:sldMk cId="2845651805" sldId="447"/>
            <ac:spMk id="41" creationId="{3AC21D18-13F7-41F2-ADAB-E457F949A4F1}"/>
          </ac:spMkLst>
        </pc:spChg>
        <pc:spChg chg="del">
          <ac:chgData name="Parthum, Bryan" userId="0944d42a-0297-47b7-847f-b5cd4d2f087f" providerId="ADAL" clId="{70BDFEFA-5403-4EE0-B8E5-92F8A31E8231}" dt="2022-09-11T15:26:13.529" v="1478" actId="478"/>
          <ac:spMkLst>
            <pc:docMk/>
            <pc:sldMk cId="2845651805" sldId="447"/>
            <ac:spMk id="43" creationId="{84A07A15-5780-4AA3-921D-86A2BC174353}"/>
          </ac:spMkLst>
        </pc:spChg>
        <pc:spChg chg="del">
          <ac:chgData name="Parthum, Bryan" userId="0944d42a-0297-47b7-847f-b5cd4d2f087f" providerId="ADAL" clId="{70BDFEFA-5403-4EE0-B8E5-92F8A31E8231}" dt="2022-09-11T15:26:13.529" v="1478" actId="478"/>
          <ac:spMkLst>
            <pc:docMk/>
            <pc:sldMk cId="2845651805" sldId="447"/>
            <ac:spMk id="44" creationId="{26C9A490-4E8E-4628-8BA9-08EB40390329}"/>
          </ac:spMkLst>
        </pc:spChg>
        <pc:spChg chg="add del">
          <ac:chgData name="Parthum, Bryan" userId="0944d42a-0297-47b7-847f-b5cd4d2f087f" providerId="ADAL" clId="{70BDFEFA-5403-4EE0-B8E5-92F8A31E8231}" dt="2022-09-11T15:28:07.522" v="1603" actId="22"/>
          <ac:spMkLst>
            <pc:docMk/>
            <pc:sldMk cId="2845651805" sldId="447"/>
            <ac:spMk id="45" creationId="{118E0577-D084-4E63-BB0E-7CAFA835FF42}"/>
          </ac:spMkLst>
        </pc:spChg>
        <pc:spChg chg="add del mod">
          <ac:chgData name="Parthum, Bryan" userId="0944d42a-0297-47b7-847f-b5cd4d2f087f" providerId="ADAL" clId="{70BDFEFA-5403-4EE0-B8E5-92F8A31E8231}" dt="2022-09-11T15:31:43.188" v="1670" actId="478"/>
          <ac:spMkLst>
            <pc:docMk/>
            <pc:sldMk cId="2845651805" sldId="447"/>
            <ac:spMk id="48" creationId="{00AB2855-7152-487B-9DAE-852EDB9AF242}"/>
          </ac:spMkLst>
        </pc:spChg>
        <pc:spChg chg="add mod">
          <ac:chgData name="Parthum, Bryan" userId="0944d42a-0297-47b7-847f-b5cd4d2f087f" providerId="ADAL" clId="{70BDFEFA-5403-4EE0-B8E5-92F8A31E8231}" dt="2022-09-11T15:38:28.762" v="1926" actId="27636"/>
          <ac:spMkLst>
            <pc:docMk/>
            <pc:sldMk cId="2845651805" sldId="447"/>
            <ac:spMk id="50" creationId="{8E4FBBA0-ACF0-4CA0-800E-8CFB002AAAE9}"/>
          </ac:spMkLst>
        </pc:spChg>
        <pc:spChg chg="add del mod">
          <ac:chgData name="Parthum, Bryan" userId="0944d42a-0297-47b7-847f-b5cd4d2f087f" providerId="ADAL" clId="{70BDFEFA-5403-4EE0-B8E5-92F8A31E8231}" dt="2022-09-11T15:33:32.241" v="1785" actId="478"/>
          <ac:spMkLst>
            <pc:docMk/>
            <pc:sldMk cId="2845651805" sldId="447"/>
            <ac:spMk id="52" creationId="{04F65201-7627-4BDA-AC38-A2559BA476AF}"/>
          </ac:spMkLst>
        </pc:spChg>
        <pc:spChg chg="add mod">
          <ac:chgData name="Parthum, Bryan" userId="0944d42a-0297-47b7-847f-b5cd4d2f087f" providerId="ADAL" clId="{70BDFEFA-5403-4EE0-B8E5-92F8A31E8231}" dt="2022-09-11T15:33:40.706" v="1789" actId="1076"/>
          <ac:spMkLst>
            <pc:docMk/>
            <pc:sldMk cId="2845651805" sldId="447"/>
            <ac:spMk id="53" creationId="{0CFF9AC2-9A6A-47B9-B8BC-C82CACC34D79}"/>
          </ac:spMkLst>
        </pc:spChg>
        <pc:spChg chg="add mod">
          <ac:chgData name="Parthum, Bryan" userId="0944d42a-0297-47b7-847f-b5cd4d2f087f" providerId="ADAL" clId="{70BDFEFA-5403-4EE0-B8E5-92F8A31E8231}" dt="2022-09-11T15:35:14.375" v="1830" actId="1076"/>
          <ac:spMkLst>
            <pc:docMk/>
            <pc:sldMk cId="2845651805" sldId="447"/>
            <ac:spMk id="57" creationId="{1B94FF02-B991-462A-87B2-A0ED2398CDD0}"/>
          </ac:spMkLst>
        </pc:spChg>
        <pc:spChg chg="add mod">
          <ac:chgData name="Parthum, Bryan" userId="0944d42a-0297-47b7-847f-b5cd4d2f087f" providerId="ADAL" clId="{70BDFEFA-5403-4EE0-B8E5-92F8A31E8231}" dt="2022-09-11T15:35:16.968" v="1834" actId="27636"/>
          <ac:spMkLst>
            <pc:docMk/>
            <pc:sldMk cId="2845651805" sldId="447"/>
            <ac:spMk id="59" creationId="{35DED135-63FD-4906-87BC-80F06E6D4930}"/>
          </ac:spMkLst>
        </pc:spChg>
        <pc:spChg chg="add mod">
          <ac:chgData name="Parthum, Bryan" userId="0944d42a-0297-47b7-847f-b5cd4d2f087f" providerId="ADAL" clId="{70BDFEFA-5403-4EE0-B8E5-92F8A31E8231}" dt="2022-09-11T15:35:56.047" v="1852" actId="1076"/>
          <ac:spMkLst>
            <pc:docMk/>
            <pc:sldMk cId="2845651805" sldId="447"/>
            <ac:spMk id="64" creationId="{4E427AF2-838D-4454-845D-1702C93D9FD6}"/>
          </ac:spMkLst>
        </pc:spChg>
        <pc:spChg chg="add mod">
          <ac:chgData name="Parthum, Bryan" userId="0944d42a-0297-47b7-847f-b5cd4d2f087f" providerId="ADAL" clId="{70BDFEFA-5403-4EE0-B8E5-92F8A31E8231}" dt="2022-09-11T15:36:03.151" v="1858" actId="20577"/>
          <ac:spMkLst>
            <pc:docMk/>
            <pc:sldMk cId="2845651805" sldId="447"/>
            <ac:spMk id="65" creationId="{A7553BAA-0482-45B0-A3F7-BE8622A747BA}"/>
          </ac:spMkLst>
        </pc:spChg>
        <pc:spChg chg="add mod">
          <ac:chgData name="Parthum, Bryan" userId="0944d42a-0297-47b7-847f-b5cd4d2f087f" providerId="ADAL" clId="{70BDFEFA-5403-4EE0-B8E5-92F8A31E8231}" dt="2022-09-11T15:36:11.195" v="1864" actId="20577"/>
          <ac:spMkLst>
            <pc:docMk/>
            <pc:sldMk cId="2845651805" sldId="447"/>
            <ac:spMk id="66" creationId="{63B88AB2-AF9B-41CA-AFE6-9E141BC3787B}"/>
          </ac:spMkLst>
        </pc:spChg>
        <pc:spChg chg="mod">
          <ac:chgData name="Parthum, Bryan" userId="0944d42a-0297-47b7-847f-b5cd4d2f087f" providerId="ADAL" clId="{70BDFEFA-5403-4EE0-B8E5-92F8A31E8231}" dt="2022-09-11T15:28:38.489" v="1612" actId="1076"/>
          <ac:spMkLst>
            <pc:docMk/>
            <pc:sldMk cId="2845651805" sldId="447"/>
            <ac:spMk id="69" creationId="{9E9C941D-87CC-49CF-ADA2-AFF674488096}"/>
          </ac:spMkLst>
        </pc:spChg>
        <pc:spChg chg="mod">
          <ac:chgData name="Parthum, Bryan" userId="0944d42a-0297-47b7-847f-b5cd4d2f087f" providerId="ADAL" clId="{70BDFEFA-5403-4EE0-B8E5-92F8A31E8231}" dt="2022-09-11T15:30:01.273" v="1638" actId="1076"/>
          <ac:spMkLst>
            <pc:docMk/>
            <pc:sldMk cId="2845651805" sldId="447"/>
            <ac:spMk id="70" creationId="{B89A4E67-7A13-4E8D-97E4-B16B7AD9C84E}"/>
          </ac:spMkLst>
        </pc:spChg>
        <pc:spChg chg="del mod">
          <ac:chgData name="Parthum, Bryan" userId="0944d42a-0297-47b7-847f-b5cd4d2f087f" providerId="ADAL" clId="{70BDFEFA-5403-4EE0-B8E5-92F8A31E8231}" dt="2022-09-11T15:30:29.811" v="1650" actId="478"/>
          <ac:spMkLst>
            <pc:docMk/>
            <pc:sldMk cId="2845651805" sldId="447"/>
            <ac:spMk id="71" creationId="{77DDDE06-ECD1-4D57-982F-E6D829455802}"/>
          </ac:spMkLst>
        </pc:spChg>
        <pc:spChg chg="add mod">
          <ac:chgData name="Parthum, Bryan" userId="0944d42a-0297-47b7-847f-b5cd4d2f087f" providerId="ADAL" clId="{70BDFEFA-5403-4EE0-B8E5-92F8A31E8231}" dt="2022-09-11T15:34:45.752" v="1811" actId="27636"/>
          <ac:spMkLst>
            <pc:docMk/>
            <pc:sldMk cId="2845651805" sldId="447"/>
            <ac:spMk id="72" creationId="{6C808147-A951-4C0B-8337-E9F71FD0AD4E}"/>
          </ac:spMkLst>
        </pc:spChg>
        <pc:spChg chg="add mod">
          <ac:chgData name="Parthum, Bryan" userId="0944d42a-0297-47b7-847f-b5cd4d2f087f" providerId="ADAL" clId="{70BDFEFA-5403-4EE0-B8E5-92F8A31E8231}" dt="2022-09-11T15:38:00.956" v="1914" actId="27636"/>
          <ac:spMkLst>
            <pc:docMk/>
            <pc:sldMk cId="2845651805" sldId="447"/>
            <ac:spMk id="73" creationId="{B01F8D8E-5F12-4041-9CEA-2415D0D01CE3}"/>
          </ac:spMkLst>
        </pc:spChg>
        <pc:spChg chg="add mod">
          <ac:chgData name="Parthum, Bryan" userId="0944d42a-0297-47b7-847f-b5cd4d2f087f" providerId="ADAL" clId="{70BDFEFA-5403-4EE0-B8E5-92F8A31E8231}" dt="2022-09-11T15:38:11.463" v="1920" actId="6549"/>
          <ac:spMkLst>
            <pc:docMk/>
            <pc:sldMk cId="2845651805" sldId="447"/>
            <ac:spMk id="74" creationId="{CF3A0F7C-2BD4-4748-AB74-6D231C388FB5}"/>
          </ac:spMkLst>
        </pc:spChg>
        <pc:spChg chg="del">
          <ac:chgData name="Parthum, Bryan" userId="0944d42a-0297-47b7-847f-b5cd4d2f087f" providerId="ADAL" clId="{70BDFEFA-5403-4EE0-B8E5-92F8A31E8231}" dt="2022-09-11T15:28:13.108" v="1604" actId="478"/>
          <ac:spMkLst>
            <pc:docMk/>
            <pc:sldMk cId="2845651805" sldId="447"/>
            <ac:spMk id="76" creationId="{72FF3B12-C4AD-4E54-B682-B39B7DE8B480}"/>
          </ac:spMkLst>
        </pc:spChg>
        <pc:spChg chg="del">
          <ac:chgData name="Parthum, Bryan" userId="0944d42a-0297-47b7-847f-b5cd4d2f087f" providerId="ADAL" clId="{70BDFEFA-5403-4EE0-B8E5-92F8A31E8231}" dt="2022-09-11T15:30:19.067" v="1646" actId="478"/>
          <ac:spMkLst>
            <pc:docMk/>
            <pc:sldMk cId="2845651805" sldId="447"/>
            <ac:spMk id="77" creationId="{106720C7-CD2B-4590-A298-1FD866C917E7}"/>
          </ac:spMkLst>
        </pc:spChg>
        <pc:spChg chg="mod">
          <ac:chgData name="Parthum, Bryan" userId="0944d42a-0297-47b7-847f-b5cd4d2f087f" providerId="ADAL" clId="{70BDFEFA-5403-4EE0-B8E5-92F8A31E8231}" dt="2022-09-11T15:30:25.654" v="1648" actId="20577"/>
          <ac:spMkLst>
            <pc:docMk/>
            <pc:sldMk cId="2845651805" sldId="447"/>
            <ac:spMk id="78" creationId="{605FFD87-6E52-4D2D-8F9A-178F051E542B}"/>
          </ac:spMkLst>
        </pc:spChg>
        <pc:picChg chg="mod">
          <ac:chgData name="Parthum, Bryan" userId="0944d42a-0297-47b7-847f-b5cd4d2f087f" providerId="ADAL" clId="{70BDFEFA-5403-4EE0-B8E5-92F8A31E8231}" dt="2022-09-11T15:34:01.683" v="1796" actId="1076"/>
          <ac:picMkLst>
            <pc:docMk/>
            <pc:sldMk cId="2845651805" sldId="447"/>
            <ac:picMk id="21" creationId="{553494B2-56C4-49AA-879D-44C083C3F7C2}"/>
          </ac:picMkLst>
        </pc:picChg>
        <pc:picChg chg="mod">
          <ac:chgData name="Parthum, Bryan" userId="0944d42a-0297-47b7-847f-b5cd4d2f087f" providerId="ADAL" clId="{70BDFEFA-5403-4EE0-B8E5-92F8A31E8231}" dt="2022-09-11T15:29:41.940" v="1633" actId="1076"/>
          <ac:picMkLst>
            <pc:docMk/>
            <pc:sldMk cId="2845651805" sldId="447"/>
            <ac:picMk id="23" creationId="{CACD4954-C37C-4A12-94C2-17398FA1C4AF}"/>
          </ac:picMkLst>
        </pc:picChg>
        <pc:picChg chg="del">
          <ac:chgData name="Parthum, Bryan" userId="0944d42a-0297-47b7-847f-b5cd4d2f087f" providerId="ADAL" clId="{70BDFEFA-5403-4EE0-B8E5-92F8A31E8231}" dt="2022-09-11T15:28:18.379" v="1605" actId="478"/>
          <ac:picMkLst>
            <pc:docMk/>
            <pc:sldMk cId="2845651805" sldId="447"/>
            <ac:picMk id="25" creationId="{516A3B8C-5D33-431E-AACE-37D083FAB401}"/>
          </ac:picMkLst>
        </pc:picChg>
        <pc:picChg chg="mod">
          <ac:chgData name="Parthum, Bryan" userId="0944d42a-0297-47b7-847f-b5cd4d2f087f" providerId="ADAL" clId="{70BDFEFA-5403-4EE0-B8E5-92F8A31E8231}" dt="2022-09-11T15:34:04.005" v="1797" actId="1076"/>
          <ac:picMkLst>
            <pc:docMk/>
            <pc:sldMk cId="2845651805" sldId="447"/>
            <ac:picMk id="27" creationId="{3D2F5B1A-B4CB-48C3-9A4A-F2E0437449B4}"/>
          </ac:picMkLst>
        </pc:picChg>
        <pc:picChg chg="mod">
          <ac:chgData name="Parthum, Bryan" userId="0944d42a-0297-47b7-847f-b5cd4d2f087f" providerId="ADAL" clId="{70BDFEFA-5403-4EE0-B8E5-92F8A31E8231}" dt="2022-09-11T15:34:00.108" v="1795" actId="1076"/>
          <ac:picMkLst>
            <pc:docMk/>
            <pc:sldMk cId="2845651805" sldId="447"/>
            <ac:picMk id="28" creationId="{911352AC-EC91-4BEC-9779-14CD94F9FEE3}"/>
          </ac:picMkLst>
        </pc:picChg>
        <pc:picChg chg="mod">
          <ac:chgData name="Parthum, Bryan" userId="0944d42a-0297-47b7-847f-b5cd4d2f087f" providerId="ADAL" clId="{70BDFEFA-5403-4EE0-B8E5-92F8A31E8231}" dt="2022-09-11T15:29:14.494" v="1622" actId="1076"/>
          <ac:picMkLst>
            <pc:docMk/>
            <pc:sldMk cId="2845651805" sldId="447"/>
            <ac:picMk id="29" creationId="{4DCB2E94-FE89-47CE-83CE-E158EE5EFA4E}"/>
          </ac:picMkLst>
        </pc:picChg>
        <pc:picChg chg="del mod">
          <ac:chgData name="Parthum, Bryan" userId="0944d42a-0297-47b7-847f-b5cd4d2f087f" providerId="ADAL" clId="{70BDFEFA-5403-4EE0-B8E5-92F8A31E8231}" dt="2022-09-11T15:28:19.747" v="1607" actId="478"/>
          <ac:picMkLst>
            <pc:docMk/>
            <pc:sldMk cId="2845651805" sldId="447"/>
            <ac:picMk id="30" creationId="{756D7308-10C6-4D23-8407-02736163EF3D}"/>
          </ac:picMkLst>
        </pc:picChg>
        <pc:picChg chg="mod">
          <ac:chgData name="Parthum, Bryan" userId="0944d42a-0297-47b7-847f-b5cd4d2f087f" providerId="ADAL" clId="{70BDFEFA-5403-4EE0-B8E5-92F8A31E8231}" dt="2022-09-11T15:33:57.592" v="1794" actId="1076"/>
          <ac:picMkLst>
            <pc:docMk/>
            <pc:sldMk cId="2845651805" sldId="447"/>
            <ac:picMk id="32" creationId="{25654FFA-1B94-47D6-903E-76D5B1616BB7}"/>
          </ac:picMkLst>
        </pc:picChg>
        <pc:picChg chg="mod">
          <ac:chgData name="Parthum, Bryan" userId="0944d42a-0297-47b7-847f-b5cd4d2f087f" providerId="ADAL" clId="{70BDFEFA-5403-4EE0-B8E5-92F8A31E8231}" dt="2022-09-11T15:29:18.363" v="1624" actId="1076"/>
          <ac:picMkLst>
            <pc:docMk/>
            <pc:sldMk cId="2845651805" sldId="447"/>
            <ac:picMk id="34" creationId="{ED877F70-C987-47A4-9F3C-8A3AD92EC005}"/>
          </ac:picMkLst>
        </pc:picChg>
        <pc:picChg chg="del">
          <ac:chgData name="Parthum, Bryan" userId="0944d42a-0297-47b7-847f-b5cd4d2f087f" providerId="ADAL" clId="{70BDFEFA-5403-4EE0-B8E5-92F8A31E8231}" dt="2022-09-11T15:26:13.529" v="1478" actId="478"/>
          <ac:picMkLst>
            <pc:docMk/>
            <pc:sldMk cId="2845651805" sldId="447"/>
            <ac:picMk id="38" creationId="{35775D85-E065-42FB-A303-35CC6DCC2BE9}"/>
          </ac:picMkLst>
        </pc:picChg>
        <pc:picChg chg="del">
          <ac:chgData name="Parthum, Bryan" userId="0944d42a-0297-47b7-847f-b5cd4d2f087f" providerId="ADAL" clId="{70BDFEFA-5403-4EE0-B8E5-92F8A31E8231}" dt="2022-09-11T15:26:13.529" v="1478" actId="478"/>
          <ac:picMkLst>
            <pc:docMk/>
            <pc:sldMk cId="2845651805" sldId="447"/>
            <ac:picMk id="42" creationId="{1234C5B3-116C-4B10-A7BB-54BCAF5198B2}"/>
          </ac:picMkLst>
        </pc:picChg>
        <pc:picChg chg="add del mod">
          <ac:chgData name="Parthum, Bryan" userId="0944d42a-0297-47b7-847f-b5cd4d2f087f" providerId="ADAL" clId="{70BDFEFA-5403-4EE0-B8E5-92F8A31E8231}" dt="2022-09-11T15:31:43.188" v="1670" actId="478"/>
          <ac:picMkLst>
            <pc:docMk/>
            <pc:sldMk cId="2845651805" sldId="447"/>
            <ac:picMk id="46" creationId="{05596AE8-3412-4726-BB5E-44D433F08FFF}"/>
          </ac:picMkLst>
        </pc:picChg>
        <pc:picChg chg="del">
          <ac:chgData name="Parthum, Bryan" userId="0944d42a-0297-47b7-847f-b5cd4d2f087f" providerId="ADAL" clId="{70BDFEFA-5403-4EE0-B8E5-92F8A31E8231}" dt="2022-09-11T15:26:06.891" v="1477" actId="478"/>
          <ac:picMkLst>
            <pc:docMk/>
            <pc:sldMk cId="2845651805" sldId="447"/>
            <ac:picMk id="47" creationId="{FF198412-D7B3-4991-B274-73C2A1AAF36A}"/>
          </ac:picMkLst>
        </pc:picChg>
        <pc:picChg chg="del">
          <ac:chgData name="Parthum, Bryan" userId="0944d42a-0297-47b7-847f-b5cd4d2f087f" providerId="ADAL" clId="{70BDFEFA-5403-4EE0-B8E5-92F8A31E8231}" dt="2022-09-11T15:26:06.891" v="1477" actId="478"/>
          <ac:picMkLst>
            <pc:docMk/>
            <pc:sldMk cId="2845651805" sldId="447"/>
            <ac:picMk id="49" creationId="{1BB56446-108C-40B3-9883-8C91A7802362}"/>
          </ac:picMkLst>
        </pc:picChg>
        <pc:picChg chg="mod">
          <ac:chgData name="Parthum, Bryan" userId="0944d42a-0297-47b7-847f-b5cd4d2f087f" providerId="ADAL" clId="{70BDFEFA-5403-4EE0-B8E5-92F8A31E8231}" dt="2022-09-11T15:30:32.617" v="1651" actId="1076"/>
          <ac:picMkLst>
            <pc:docMk/>
            <pc:sldMk cId="2845651805" sldId="447"/>
            <ac:picMk id="51" creationId="{0BAA458B-7B63-4A7C-B4A7-283C324D16EB}"/>
          </ac:picMkLst>
        </pc:picChg>
        <pc:picChg chg="mod">
          <ac:chgData name="Parthum, Bryan" userId="0944d42a-0297-47b7-847f-b5cd4d2f087f" providerId="ADAL" clId="{70BDFEFA-5403-4EE0-B8E5-92F8A31E8231}" dt="2022-09-11T15:36:52.218" v="1901" actId="1076"/>
          <ac:picMkLst>
            <pc:docMk/>
            <pc:sldMk cId="2845651805" sldId="447"/>
            <ac:picMk id="54" creationId="{FA698294-FF3E-4346-AEFB-82EEED6282A5}"/>
          </ac:picMkLst>
        </pc:picChg>
        <pc:picChg chg="mod">
          <ac:chgData name="Parthum, Bryan" userId="0944d42a-0297-47b7-847f-b5cd4d2f087f" providerId="ADAL" clId="{70BDFEFA-5403-4EE0-B8E5-92F8A31E8231}" dt="2022-09-11T15:36:52.218" v="1901" actId="1076"/>
          <ac:picMkLst>
            <pc:docMk/>
            <pc:sldMk cId="2845651805" sldId="447"/>
            <ac:picMk id="55" creationId="{06D63D27-0A28-4A24-96C2-810F5422235A}"/>
          </ac:picMkLst>
        </pc:picChg>
        <pc:picChg chg="mod">
          <ac:chgData name="Parthum, Bryan" userId="0944d42a-0297-47b7-847f-b5cd4d2f087f" providerId="ADAL" clId="{70BDFEFA-5403-4EE0-B8E5-92F8A31E8231}" dt="2022-09-11T15:36:52.218" v="1901" actId="1076"/>
          <ac:picMkLst>
            <pc:docMk/>
            <pc:sldMk cId="2845651805" sldId="447"/>
            <ac:picMk id="56" creationId="{1D06B75D-FF91-4FFC-8D20-754937CA35EA}"/>
          </ac:picMkLst>
        </pc:picChg>
        <pc:picChg chg="del">
          <ac:chgData name="Parthum, Bryan" userId="0944d42a-0297-47b7-847f-b5cd4d2f087f" providerId="ADAL" clId="{70BDFEFA-5403-4EE0-B8E5-92F8A31E8231}" dt="2022-09-11T15:26:06.891" v="1477" actId="478"/>
          <ac:picMkLst>
            <pc:docMk/>
            <pc:sldMk cId="2845651805" sldId="447"/>
            <ac:picMk id="58" creationId="{67297FB3-DFFC-482C-B1AF-FE625881B187}"/>
          </ac:picMkLst>
        </pc:picChg>
        <pc:picChg chg="mod">
          <ac:chgData name="Parthum, Bryan" userId="0944d42a-0297-47b7-847f-b5cd4d2f087f" providerId="ADAL" clId="{70BDFEFA-5403-4EE0-B8E5-92F8A31E8231}" dt="2022-09-11T15:36:52.218" v="1901" actId="1076"/>
          <ac:picMkLst>
            <pc:docMk/>
            <pc:sldMk cId="2845651805" sldId="447"/>
            <ac:picMk id="60" creationId="{44C629DC-AD82-4EED-BC95-044AE0873B44}"/>
          </ac:picMkLst>
        </pc:picChg>
        <pc:picChg chg="mod">
          <ac:chgData name="Parthum, Bryan" userId="0944d42a-0297-47b7-847f-b5cd4d2f087f" providerId="ADAL" clId="{70BDFEFA-5403-4EE0-B8E5-92F8A31E8231}" dt="2022-09-11T15:36:52.218" v="1901" actId="1076"/>
          <ac:picMkLst>
            <pc:docMk/>
            <pc:sldMk cId="2845651805" sldId="447"/>
            <ac:picMk id="61" creationId="{77B13BCB-292E-41BB-B0C5-11DB85BFFE4B}"/>
          </ac:picMkLst>
        </pc:picChg>
        <pc:picChg chg="del">
          <ac:chgData name="Parthum, Bryan" userId="0944d42a-0297-47b7-847f-b5cd4d2f087f" providerId="ADAL" clId="{70BDFEFA-5403-4EE0-B8E5-92F8A31E8231}" dt="2022-09-11T15:26:06.891" v="1477" actId="478"/>
          <ac:picMkLst>
            <pc:docMk/>
            <pc:sldMk cId="2845651805" sldId="447"/>
            <ac:picMk id="62" creationId="{F550CE0D-386E-49B1-80AA-8DD5AF04B10B}"/>
          </ac:picMkLst>
        </pc:picChg>
        <pc:picChg chg="mod">
          <ac:chgData name="Parthum, Bryan" userId="0944d42a-0297-47b7-847f-b5cd4d2f087f" providerId="ADAL" clId="{70BDFEFA-5403-4EE0-B8E5-92F8A31E8231}" dt="2022-09-11T15:30:35.484" v="1652" actId="1076"/>
          <ac:picMkLst>
            <pc:docMk/>
            <pc:sldMk cId="2845651805" sldId="447"/>
            <ac:picMk id="63" creationId="{D4FAD4A0-C1E2-4C2D-897C-E0DB6FEF4BA2}"/>
          </ac:picMkLst>
        </pc:picChg>
        <pc:picChg chg="del">
          <ac:chgData name="Parthum, Bryan" userId="0944d42a-0297-47b7-847f-b5cd4d2f087f" providerId="ADAL" clId="{70BDFEFA-5403-4EE0-B8E5-92F8A31E8231}" dt="2022-09-11T15:30:15.526" v="1644" actId="478"/>
          <ac:picMkLst>
            <pc:docMk/>
            <pc:sldMk cId="2845651805" sldId="447"/>
            <ac:picMk id="67" creationId="{E5ED2DA4-1640-4095-98A5-81A13B96340F}"/>
          </ac:picMkLst>
        </pc:picChg>
        <pc:picChg chg="del">
          <ac:chgData name="Parthum, Bryan" userId="0944d42a-0297-47b7-847f-b5cd4d2f087f" providerId="ADAL" clId="{70BDFEFA-5403-4EE0-B8E5-92F8A31E8231}" dt="2022-09-11T15:30:16.971" v="1645" actId="478"/>
          <ac:picMkLst>
            <pc:docMk/>
            <pc:sldMk cId="2845651805" sldId="447"/>
            <ac:picMk id="68" creationId="{A40CDC59-6E70-4C15-A939-D8CD99E7B0E7}"/>
          </ac:picMkLst>
        </pc:picChg>
      </pc:sldChg>
      <pc:sldChg chg="addSp delSp modSp add mod">
        <pc:chgData name="Parthum, Bryan" userId="0944d42a-0297-47b7-847f-b5cd4d2f087f" providerId="ADAL" clId="{70BDFEFA-5403-4EE0-B8E5-92F8A31E8231}" dt="2022-09-11T15:54:45.182" v="2527" actId="1076"/>
        <pc:sldMkLst>
          <pc:docMk/>
          <pc:sldMk cId="1239751187" sldId="448"/>
        </pc:sldMkLst>
        <pc:spChg chg="mod">
          <ac:chgData name="Parthum, Bryan" userId="0944d42a-0297-47b7-847f-b5cd4d2f087f" providerId="ADAL" clId="{70BDFEFA-5403-4EE0-B8E5-92F8A31E8231}" dt="2022-09-11T15:46:40.317" v="2026" actId="1076"/>
          <ac:spMkLst>
            <pc:docMk/>
            <pc:sldMk cId="1239751187" sldId="448"/>
            <ac:spMk id="4" creationId="{C1CDDD3A-6F7E-466E-B3A8-A3BE44EA22C1}"/>
          </ac:spMkLst>
        </pc:spChg>
        <pc:spChg chg="add del mod">
          <ac:chgData name="Parthum, Bryan" userId="0944d42a-0297-47b7-847f-b5cd4d2f087f" providerId="ADAL" clId="{70BDFEFA-5403-4EE0-B8E5-92F8A31E8231}" dt="2022-09-11T15:39:28.447" v="1929"/>
          <ac:spMkLst>
            <pc:docMk/>
            <pc:sldMk cId="1239751187" sldId="448"/>
            <ac:spMk id="33" creationId="{60768336-C5AB-465D-AC81-0895D6465EC3}"/>
          </ac:spMkLst>
        </pc:spChg>
        <pc:spChg chg="add del mod">
          <ac:chgData name="Parthum, Bryan" userId="0944d42a-0297-47b7-847f-b5cd4d2f087f" providerId="ADAL" clId="{70BDFEFA-5403-4EE0-B8E5-92F8A31E8231}" dt="2022-09-11T15:48:29.638" v="2142" actId="478"/>
          <ac:spMkLst>
            <pc:docMk/>
            <pc:sldMk cId="1239751187" sldId="448"/>
            <ac:spMk id="35" creationId="{C6B89BE9-B288-4982-8539-16837329A155}"/>
          </ac:spMkLst>
        </pc:spChg>
        <pc:spChg chg="del mod">
          <ac:chgData name="Parthum, Bryan" userId="0944d42a-0297-47b7-847f-b5cd4d2f087f" providerId="ADAL" clId="{70BDFEFA-5403-4EE0-B8E5-92F8A31E8231}" dt="2022-09-11T15:47:40.727" v="2112" actId="478"/>
          <ac:spMkLst>
            <pc:docMk/>
            <pc:sldMk cId="1239751187" sldId="448"/>
            <ac:spMk id="36" creationId="{34B90096-AE64-4839-815D-FB1FCFD8FDE6}"/>
          </ac:spMkLst>
        </pc:spChg>
        <pc:spChg chg="add mod">
          <ac:chgData name="Parthum, Bryan" userId="0944d42a-0297-47b7-847f-b5cd4d2f087f" providerId="ADAL" clId="{70BDFEFA-5403-4EE0-B8E5-92F8A31E8231}" dt="2022-09-11T15:54:45.182" v="2527" actId="1076"/>
          <ac:spMkLst>
            <pc:docMk/>
            <pc:sldMk cId="1239751187" sldId="448"/>
            <ac:spMk id="37" creationId="{F743516C-F3EC-4834-AD28-6FB05CE7D562}"/>
          </ac:spMkLst>
        </pc:spChg>
        <pc:spChg chg="del mod">
          <ac:chgData name="Parthum, Bryan" userId="0944d42a-0297-47b7-847f-b5cd4d2f087f" providerId="ADAL" clId="{70BDFEFA-5403-4EE0-B8E5-92F8A31E8231}" dt="2022-09-11T15:46:22.145" v="2023" actId="478"/>
          <ac:spMkLst>
            <pc:docMk/>
            <pc:sldMk cId="1239751187" sldId="448"/>
            <ac:spMk id="50" creationId="{8E4FBBA0-ACF0-4CA0-800E-8CFB002AAAE9}"/>
          </ac:spMkLst>
        </pc:spChg>
        <pc:spChg chg="del mod">
          <ac:chgData name="Parthum, Bryan" userId="0944d42a-0297-47b7-847f-b5cd4d2f087f" providerId="ADAL" clId="{70BDFEFA-5403-4EE0-B8E5-92F8A31E8231}" dt="2022-09-11T15:46:22.145" v="2023" actId="478"/>
          <ac:spMkLst>
            <pc:docMk/>
            <pc:sldMk cId="1239751187" sldId="448"/>
            <ac:spMk id="53" creationId="{0CFF9AC2-9A6A-47B9-B8BC-C82CACC34D79}"/>
          </ac:spMkLst>
        </pc:spChg>
        <pc:spChg chg="del mod">
          <ac:chgData name="Parthum, Bryan" userId="0944d42a-0297-47b7-847f-b5cd4d2f087f" providerId="ADAL" clId="{70BDFEFA-5403-4EE0-B8E5-92F8A31E8231}" dt="2022-09-11T15:46:22.145" v="2023" actId="478"/>
          <ac:spMkLst>
            <pc:docMk/>
            <pc:sldMk cId="1239751187" sldId="448"/>
            <ac:spMk id="57" creationId="{1B94FF02-B991-462A-87B2-A0ED2398CDD0}"/>
          </ac:spMkLst>
        </pc:spChg>
        <pc:spChg chg="del mod">
          <ac:chgData name="Parthum, Bryan" userId="0944d42a-0297-47b7-847f-b5cd4d2f087f" providerId="ADAL" clId="{70BDFEFA-5403-4EE0-B8E5-92F8A31E8231}" dt="2022-09-11T15:46:22.145" v="2023" actId="478"/>
          <ac:spMkLst>
            <pc:docMk/>
            <pc:sldMk cId="1239751187" sldId="448"/>
            <ac:spMk id="59" creationId="{35DED135-63FD-4906-87BC-80F06E6D4930}"/>
          </ac:spMkLst>
        </pc:spChg>
        <pc:spChg chg="del mod">
          <ac:chgData name="Parthum, Bryan" userId="0944d42a-0297-47b7-847f-b5cd4d2f087f" providerId="ADAL" clId="{70BDFEFA-5403-4EE0-B8E5-92F8A31E8231}" dt="2022-09-11T15:46:22.145" v="2023" actId="478"/>
          <ac:spMkLst>
            <pc:docMk/>
            <pc:sldMk cId="1239751187" sldId="448"/>
            <ac:spMk id="64" creationId="{4E427AF2-838D-4454-845D-1702C93D9FD6}"/>
          </ac:spMkLst>
        </pc:spChg>
        <pc:spChg chg="del mod">
          <ac:chgData name="Parthum, Bryan" userId="0944d42a-0297-47b7-847f-b5cd4d2f087f" providerId="ADAL" clId="{70BDFEFA-5403-4EE0-B8E5-92F8A31E8231}" dt="2022-09-11T15:46:22.145" v="2023" actId="478"/>
          <ac:spMkLst>
            <pc:docMk/>
            <pc:sldMk cId="1239751187" sldId="448"/>
            <ac:spMk id="65" creationId="{A7553BAA-0482-45B0-A3F7-BE8622A747BA}"/>
          </ac:spMkLst>
        </pc:spChg>
        <pc:spChg chg="del mod">
          <ac:chgData name="Parthum, Bryan" userId="0944d42a-0297-47b7-847f-b5cd4d2f087f" providerId="ADAL" clId="{70BDFEFA-5403-4EE0-B8E5-92F8A31E8231}" dt="2022-09-11T15:46:25.813" v="2024" actId="478"/>
          <ac:spMkLst>
            <pc:docMk/>
            <pc:sldMk cId="1239751187" sldId="448"/>
            <ac:spMk id="66" creationId="{63B88AB2-AF9B-41CA-AFE6-9E141BC3787B}"/>
          </ac:spMkLst>
        </pc:spChg>
        <pc:spChg chg="del mod">
          <ac:chgData name="Parthum, Bryan" userId="0944d42a-0297-47b7-847f-b5cd4d2f087f" providerId="ADAL" clId="{70BDFEFA-5403-4EE0-B8E5-92F8A31E8231}" dt="2022-09-11T15:46:22.145" v="2023" actId="478"/>
          <ac:spMkLst>
            <pc:docMk/>
            <pc:sldMk cId="1239751187" sldId="448"/>
            <ac:spMk id="69" creationId="{9E9C941D-87CC-49CF-ADA2-AFF674488096}"/>
          </ac:spMkLst>
        </pc:spChg>
        <pc:spChg chg="del mod">
          <ac:chgData name="Parthum, Bryan" userId="0944d42a-0297-47b7-847f-b5cd4d2f087f" providerId="ADAL" clId="{70BDFEFA-5403-4EE0-B8E5-92F8A31E8231}" dt="2022-09-11T15:46:22.145" v="2023" actId="478"/>
          <ac:spMkLst>
            <pc:docMk/>
            <pc:sldMk cId="1239751187" sldId="448"/>
            <ac:spMk id="70" creationId="{B89A4E67-7A13-4E8D-97E4-B16B7AD9C84E}"/>
          </ac:spMkLst>
        </pc:spChg>
        <pc:spChg chg="del mod">
          <ac:chgData name="Parthum, Bryan" userId="0944d42a-0297-47b7-847f-b5cd4d2f087f" providerId="ADAL" clId="{70BDFEFA-5403-4EE0-B8E5-92F8A31E8231}" dt="2022-09-11T15:46:22.145" v="2023" actId="478"/>
          <ac:spMkLst>
            <pc:docMk/>
            <pc:sldMk cId="1239751187" sldId="448"/>
            <ac:spMk id="72" creationId="{6C808147-A951-4C0B-8337-E9F71FD0AD4E}"/>
          </ac:spMkLst>
        </pc:spChg>
        <pc:spChg chg="del mod">
          <ac:chgData name="Parthum, Bryan" userId="0944d42a-0297-47b7-847f-b5cd4d2f087f" providerId="ADAL" clId="{70BDFEFA-5403-4EE0-B8E5-92F8A31E8231}" dt="2022-09-11T15:46:22.145" v="2023" actId="478"/>
          <ac:spMkLst>
            <pc:docMk/>
            <pc:sldMk cId="1239751187" sldId="448"/>
            <ac:spMk id="73" creationId="{B01F8D8E-5F12-4041-9CEA-2415D0D01CE3}"/>
          </ac:spMkLst>
        </pc:spChg>
        <pc:spChg chg="del mod">
          <ac:chgData name="Parthum, Bryan" userId="0944d42a-0297-47b7-847f-b5cd4d2f087f" providerId="ADAL" clId="{70BDFEFA-5403-4EE0-B8E5-92F8A31E8231}" dt="2022-09-11T15:46:22.145" v="2023" actId="478"/>
          <ac:spMkLst>
            <pc:docMk/>
            <pc:sldMk cId="1239751187" sldId="448"/>
            <ac:spMk id="74" creationId="{CF3A0F7C-2BD4-4748-AB74-6D231C388FB5}"/>
          </ac:spMkLst>
        </pc:spChg>
        <pc:spChg chg="del">
          <ac:chgData name="Parthum, Bryan" userId="0944d42a-0297-47b7-847f-b5cd4d2f087f" providerId="ADAL" clId="{70BDFEFA-5403-4EE0-B8E5-92F8A31E8231}" dt="2022-09-11T15:46:22.145" v="2023" actId="478"/>
          <ac:spMkLst>
            <pc:docMk/>
            <pc:sldMk cId="1239751187" sldId="448"/>
            <ac:spMk id="78" creationId="{605FFD87-6E52-4D2D-8F9A-178F051E542B}"/>
          </ac:spMkLst>
        </pc:spChg>
        <pc:picChg chg="del mod">
          <ac:chgData name="Parthum, Bryan" userId="0944d42a-0297-47b7-847f-b5cd4d2f087f" providerId="ADAL" clId="{70BDFEFA-5403-4EE0-B8E5-92F8A31E8231}" dt="2022-09-11T15:46:22.145" v="2023" actId="478"/>
          <ac:picMkLst>
            <pc:docMk/>
            <pc:sldMk cId="1239751187" sldId="448"/>
            <ac:picMk id="21" creationId="{553494B2-56C4-49AA-879D-44C083C3F7C2}"/>
          </ac:picMkLst>
        </pc:picChg>
        <pc:picChg chg="del mod">
          <ac:chgData name="Parthum, Bryan" userId="0944d42a-0297-47b7-847f-b5cd4d2f087f" providerId="ADAL" clId="{70BDFEFA-5403-4EE0-B8E5-92F8A31E8231}" dt="2022-09-11T15:46:22.145" v="2023" actId="478"/>
          <ac:picMkLst>
            <pc:docMk/>
            <pc:sldMk cId="1239751187" sldId="448"/>
            <ac:picMk id="23" creationId="{CACD4954-C37C-4A12-94C2-17398FA1C4AF}"/>
          </ac:picMkLst>
        </pc:picChg>
        <pc:picChg chg="del">
          <ac:chgData name="Parthum, Bryan" userId="0944d42a-0297-47b7-847f-b5cd4d2f087f" providerId="ADAL" clId="{70BDFEFA-5403-4EE0-B8E5-92F8A31E8231}" dt="2022-09-11T15:46:22.145" v="2023" actId="478"/>
          <ac:picMkLst>
            <pc:docMk/>
            <pc:sldMk cId="1239751187" sldId="448"/>
            <ac:picMk id="27" creationId="{3D2F5B1A-B4CB-48C3-9A4A-F2E0437449B4}"/>
          </ac:picMkLst>
        </pc:picChg>
        <pc:picChg chg="del mod">
          <ac:chgData name="Parthum, Bryan" userId="0944d42a-0297-47b7-847f-b5cd4d2f087f" providerId="ADAL" clId="{70BDFEFA-5403-4EE0-B8E5-92F8A31E8231}" dt="2022-09-11T15:46:22.145" v="2023" actId="478"/>
          <ac:picMkLst>
            <pc:docMk/>
            <pc:sldMk cId="1239751187" sldId="448"/>
            <ac:picMk id="28" creationId="{911352AC-EC91-4BEC-9779-14CD94F9FEE3}"/>
          </ac:picMkLst>
        </pc:picChg>
        <pc:picChg chg="del mod">
          <ac:chgData name="Parthum, Bryan" userId="0944d42a-0297-47b7-847f-b5cd4d2f087f" providerId="ADAL" clId="{70BDFEFA-5403-4EE0-B8E5-92F8A31E8231}" dt="2022-09-11T15:46:22.145" v="2023" actId="478"/>
          <ac:picMkLst>
            <pc:docMk/>
            <pc:sldMk cId="1239751187" sldId="448"/>
            <ac:picMk id="29" creationId="{4DCB2E94-FE89-47CE-83CE-E158EE5EFA4E}"/>
          </ac:picMkLst>
        </pc:picChg>
        <pc:picChg chg="del mod">
          <ac:chgData name="Parthum, Bryan" userId="0944d42a-0297-47b7-847f-b5cd4d2f087f" providerId="ADAL" clId="{70BDFEFA-5403-4EE0-B8E5-92F8A31E8231}" dt="2022-09-11T15:46:22.145" v="2023" actId="478"/>
          <ac:picMkLst>
            <pc:docMk/>
            <pc:sldMk cId="1239751187" sldId="448"/>
            <ac:picMk id="32" creationId="{25654FFA-1B94-47D6-903E-76D5B1616BB7}"/>
          </ac:picMkLst>
        </pc:picChg>
        <pc:picChg chg="del mod">
          <ac:chgData name="Parthum, Bryan" userId="0944d42a-0297-47b7-847f-b5cd4d2f087f" providerId="ADAL" clId="{70BDFEFA-5403-4EE0-B8E5-92F8A31E8231}" dt="2022-09-11T15:46:22.145" v="2023" actId="478"/>
          <ac:picMkLst>
            <pc:docMk/>
            <pc:sldMk cId="1239751187" sldId="448"/>
            <ac:picMk id="34" creationId="{ED877F70-C987-47A4-9F3C-8A3AD92EC005}"/>
          </ac:picMkLst>
        </pc:picChg>
        <pc:picChg chg="del mod">
          <ac:chgData name="Parthum, Bryan" userId="0944d42a-0297-47b7-847f-b5cd4d2f087f" providerId="ADAL" clId="{70BDFEFA-5403-4EE0-B8E5-92F8A31E8231}" dt="2022-09-11T15:46:22.145" v="2023" actId="478"/>
          <ac:picMkLst>
            <pc:docMk/>
            <pc:sldMk cId="1239751187" sldId="448"/>
            <ac:picMk id="51" creationId="{0BAA458B-7B63-4A7C-B4A7-283C324D16EB}"/>
          </ac:picMkLst>
        </pc:picChg>
        <pc:picChg chg="del mod">
          <ac:chgData name="Parthum, Bryan" userId="0944d42a-0297-47b7-847f-b5cd4d2f087f" providerId="ADAL" clId="{70BDFEFA-5403-4EE0-B8E5-92F8A31E8231}" dt="2022-09-11T15:46:22.145" v="2023" actId="478"/>
          <ac:picMkLst>
            <pc:docMk/>
            <pc:sldMk cId="1239751187" sldId="448"/>
            <ac:picMk id="54" creationId="{FA698294-FF3E-4346-AEFB-82EEED6282A5}"/>
          </ac:picMkLst>
        </pc:picChg>
        <pc:picChg chg="del mod">
          <ac:chgData name="Parthum, Bryan" userId="0944d42a-0297-47b7-847f-b5cd4d2f087f" providerId="ADAL" clId="{70BDFEFA-5403-4EE0-B8E5-92F8A31E8231}" dt="2022-09-11T15:46:22.145" v="2023" actId="478"/>
          <ac:picMkLst>
            <pc:docMk/>
            <pc:sldMk cId="1239751187" sldId="448"/>
            <ac:picMk id="55" creationId="{06D63D27-0A28-4A24-96C2-810F5422235A}"/>
          </ac:picMkLst>
        </pc:picChg>
        <pc:picChg chg="del mod">
          <ac:chgData name="Parthum, Bryan" userId="0944d42a-0297-47b7-847f-b5cd4d2f087f" providerId="ADAL" clId="{70BDFEFA-5403-4EE0-B8E5-92F8A31E8231}" dt="2022-09-11T15:46:22.145" v="2023" actId="478"/>
          <ac:picMkLst>
            <pc:docMk/>
            <pc:sldMk cId="1239751187" sldId="448"/>
            <ac:picMk id="56" creationId="{1D06B75D-FF91-4FFC-8D20-754937CA35EA}"/>
          </ac:picMkLst>
        </pc:picChg>
        <pc:picChg chg="del mod">
          <ac:chgData name="Parthum, Bryan" userId="0944d42a-0297-47b7-847f-b5cd4d2f087f" providerId="ADAL" clId="{70BDFEFA-5403-4EE0-B8E5-92F8A31E8231}" dt="2022-09-11T15:46:22.145" v="2023" actId="478"/>
          <ac:picMkLst>
            <pc:docMk/>
            <pc:sldMk cId="1239751187" sldId="448"/>
            <ac:picMk id="60" creationId="{44C629DC-AD82-4EED-BC95-044AE0873B44}"/>
          </ac:picMkLst>
        </pc:picChg>
        <pc:picChg chg="del mod">
          <ac:chgData name="Parthum, Bryan" userId="0944d42a-0297-47b7-847f-b5cd4d2f087f" providerId="ADAL" clId="{70BDFEFA-5403-4EE0-B8E5-92F8A31E8231}" dt="2022-09-11T15:46:22.145" v="2023" actId="478"/>
          <ac:picMkLst>
            <pc:docMk/>
            <pc:sldMk cId="1239751187" sldId="448"/>
            <ac:picMk id="61" creationId="{77B13BCB-292E-41BB-B0C5-11DB85BFFE4B}"/>
          </ac:picMkLst>
        </pc:picChg>
        <pc:picChg chg="del mod">
          <ac:chgData name="Parthum, Bryan" userId="0944d42a-0297-47b7-847f-b5cd4d2f087f" providerId="ADAL" clId="{70BDFEFA-5403-4EE0-B8E5-92F8A31E8231}" dt="2022-09-11T15:46:22.145" v="2023" actId="478"/>
          <ac:picMkLst>
            <pc:docMk/>
            <pc:sldMk cId="1239751187" sldId="448"/>
            <ac:picMk id="63" creationId="{D4FAD4A0-C1E2-4C2D-897C-E0DB6FEF4BA2}"/>
          </ac:picMkLst>
        </pc:picChg>
      </pc:sldChg>
      <pc:sldChg chg="addSp delSp modSp add mod">
        <pc:chgData name="Parthum, Bryan" userId="0944d42a-0297-47b7-847f-b5cd4d2f087f" providerId="ADAL" clId="{70BDFEFA-5403-4EE0-B8E5-92F8A31E8231}" dt="2022-09-11T18:01:07.937" v="4047" actId="20577"/>
        <pc:sldMkLst>
          <pc:docMk/>
          <pc:sldMk cId="2551138849" sldId="449"/>
        </pc:sldMkLst>
        <pc:spChg chg="add mod">
          <ac:chgData name="Parthum, Bryan" userId="0944d42a-0297-47b7-847f-b5cd4d2f087f" providerId="ADAL" clId="{70BDFEFA-5403-4EE0-B8E5-92F8A31E8231}" dt="2022-09-11T16:20:15.987" v="3199"/>
          <ac:spMkLst>
            <pc:docMk/>
            <pc:sldMk cId="2551138849" sldId="449"/>
            <ac:spMk id="4" creationId="{F963CE5F-EA78-4353-AF9C-F8D146725A08}"/>
          </ac:spMkLst>
        </pc:spChg>
        <pc:spChg chg="del mod">
          <ac:chgData name="Parthum, Bryan" userId="0944d42a-0297-47b7-847f-b5cd4d2f087f" providerId="ADAL" clId="{70BDFEFA-5403-4EE0-B8E5-92F8A31E8231}" dt="2022-09-11T16:20:15.673" v="3198" actId="478"/>
          <ac:spMkLst>
            <pc:docMk/>
            <pc:sldMk cId="2551138849" sldId="449"/>
            <ac:spMk id="6" creationId="{62886FA5-F147-476F-962C-F8F29C058435}"/>
          </ac:spMkLst>
        </pc:spChg>
        <pc:spChg chg="mod">
          <ac:chgData name="Parthum, Bryan" userId="0944d42a-0297-47b7-847f-b5cd4d2f087f" providerId="ADAL" clId="{70BDFEFA-5403-4EE0-B8E5-92F8A31E8231}" dt="2022-09-11T18:01:07.937" v="4047" actId="20577"/>
          <ac:spMkLst>
            <pc:docMk/>
            <pc:sldMk cId="2551138849" sldId="449"/>
            <ac:spMk id="10" creationId="{E863E88C-22ED-47CC-B17C-6B97A3611646}"/>
          </ac:spMkLst>
        </pc:spChg>
      </pc:sldChg>
      <pc:sldChg chg="addSp delSp modSp add mod">
        <pc:chgData name="Parthum, Bryan" userId="0944d42a-0297-47b7-847f-b5cd4d2f087f" providerId="ADAL" clId="{70BDFEFA-5403-4EE0-B8E5-92F8A31E8231}" dt="2022-09-11T16:22:45.943" v="3216" actId="1076"/>
        <pc:sldMkLst>
          <pc:docMk/>
          <pc:sldMk cId="1097439836" sldId="450"/>
        </pc:sldMkLst>
        <pc:spChg chg="del">
          <ac:chgData name="Parthum, Bryan" userId="0944d42a-0297-47b7-847f-b5cd4d2f087f" providerId="ADAL" clId="{70BDFEFA-5403-4EE0-B8E5-92F8A31E8231}" dt="2022-09-11T16:21:54.281" v="3205" actId="478"/>
          <ac:spMkLst>
            <pc:docMk/>
            <pc:sldMk cId="1097439836" sldId="450"/>
            <ac:spMk id="4" creationId="{F963CE5F-EA78-4353-AF9C-F8D146725A08}"/>
          </ac:spMkLst>
        </pc:spChg>
        <pc:spChg chg="del">
          <ac:chgData name="Parthum, Bryan" userId="0944d42a-0297-47b7-847f-b5cd4d2f087f" providerId="ADAL" clId="{70BDFEFA-5403-4EE0-B8E5-92F8A31E8231}" dt="2022-09-11T16:21:38.211" v="3201" actId="478"/>
          <ac:spMkLst>
            <pc:docMk/>
            <pc:sldMk cId="1097439836" sldId="450"/>
            <ac:spMk id="10" creationId="{E863E88C-22ED-47CC-B17C-6B97A3611646}"/>
          </ac:spMkLst>
        </pc:spChg>
        <pc:picChg chg="add mod">
          <ac:chgData name="Parthum, Bryan" userId="0944d42a-0297-47b7-847f-b5cd4d2f087f" providerId="ADAL" clId="{70BDFEFA-5403-4EE0-B8E5-92F8A31E8231}" dt="2022-09-11T16:22:43.277" v="3215" actId="1076"/>
          <ac:picMkLst>
            <pc:docMk/>
            <pc:sldMk cId="1097439836" sldId="450"/>
            <ac:picMk id="3" creationId="{1D1164A0-922B-407A-8E8E-F35409FE73DD}"/>
          </ac:picMkLst>
        </pc:picChg>
        <pc:picChg chg="add mod">
          <ac:chgData name="Parthum, Bryan" userId="0944d42a-0297-47b7-847f-b5cd4d2f087f" providerId="ADAL" clId="{70BDFEFA-5403-4EE0-B8E5-92F8A31E8231}" dt="2022-09-11T16:22:45.943" v="3216" actId="1076"/>
          <ac:picMkLst>
            <pc:docMk/>
            <pc:sldMk cId="1097439836" sldId="450"/>
            <ac:picMk id="6" creationId="{28A11F0A-F725-4B2D-9310-8D719ED6C2D2}"/>
          </ac:picMkLst>
        </pc:picChg>
      </pc:sldChg>
      <pc:sldChg chg="addSp delSp modSp add mod">
        <pc:chgData name="Parthum, Bryan" userId="0944d42a-0297-47b7-847f-b5cd4d2f087f" providerId="ADAL" clId="{70BDFEFA-5403-4EE0-B8E5-92F8A31E8231}" dt="2022-09-11T16:23:52.844" v="3222" actId="1076"/>
        <pc:sldMkLst>
          <pc:docMk/>
          <pc:sldMk cId="1864942689" sldId="451"/>
        </pc:sldMkLst>
        <pc:picChg chg="del">
          <ac:chgData name="Parthum, Bryan" userId="0944d42a-0297-47b7-847f-b5cd4d2f087f" providerId="ADAL" clId="{70BDFEFA-5403-4EE0-B8E5-92F8A31E8231}" dt="2022-09-11T16:23:44.495" v="3219" actId="478"/>
          <ac:picMkLst>
            <pc:docMk/>
            <pc:sldMk cId="1864942689" sldId="451"/>
            <ac:picMk id="3" creationId="{1D1164A0-922B-407A-8E8E-F35409FE73DD}"/>
          </ac:picMkLst>
        </pc:picChg>
        <pc:picChg chg="add mod">
          <ac:chgData name="Parthum, Bryan" userId="0944d42a-0297-47b7-847f-b5cd4d2f087f" providerId="ADAL" clId="{70BDFEFA-5403-4EE0-B8E5-92F8A31E8231}" dt="2022-09-11T16:23:52.844" v="3222" actId="1076"/>
          <ac:picMkLst>
            <pc:docMk/>
            <pc:sldMk cId="1864942689" sldId="451"/>
            <ac:picMk id="4" creationId="{075DA00D-7395-41B4-9FCD-AB87ED41BF64}"/>
          </ac:picMkLst>
        </pc:picChg>
        <pc:picChg chg="del">
          <ac:chgData name="Parthum, Bryan" userId="0944d42a-0297-47b7-847f-b5cd4d2f087f" providerId="ADAL" clId="{70BDFEFA-5403-4EE0-B8E5-92F8A31E8231}" dt="2022-09-11T16:23:43.504" v="3218" actId="478"/>
          <ac:picMkLst>
            <pc:docMk/>
            <pc:sldMk cId="1864942689" sldId="451"/>
            <ac:picMk id="6" creationId="{28A11F0A-F725-4B2D-9310-8D719ED6C2D2}"/>
          </ac:picMkLst>
        </pc:picChg>
      </pc:sldChg>
      <pc:sldChg chg="modSp add mod">
        <pc:chgData name="Parthum, Bryan" userId="0944d42a-0297-47b7-847f-b5cd4d2f087f" providerId="ADAL" clId="{70BDFEFA-5403-4EE0-B8E5-92F8A31E8231}" dt="2022-09-11T17:03:51.750" v="3788" actId="20577"/>
        <pc:sldMkLst>
          <pc:docMk/>
          <pc:sldMk cId="3006511944" sldId="452"/>
        </pc:sldMkLst>
        <pc:spChg chg="mod">
          <ac:chgData name="Parthum, Bryan" userId="0944d42a-0297-47b7-847f-b5cd4d2f087f" providerId="ADAL" clId="{70BDFEFA-5403-4EE0-B8E5-92F8A31E8231}" dt="2022-09-11T17:03:51.750" v="3788" actId="20577"/>
          <ac:spMkLst>
            <pc:docMk/>
            <pc:sldMk cId="3006511944" sldId="452"/>
            <ac:spMk id="10" creationId="{E863E88C-22ED-47CC-B17C-6B97A3611646}"/>
          </ac:spMkLst>
        </pc:spChg>
      </pc:sldChg>
      <pc:sldChg chg="modSp add mod">
        <pc:chgData name="Parthum, Bryan" userId="0944d42a-0297-47b7-847f-b5cd4d2f087f" providerId="ADAL" clId="{70BDFEFA-5403-4EE0-B8E5-92F8A31E8231}" dt="2022-09-11T17:39:30.146" v="3975" actId="113"/>
        <pc:sldMkLst>
          <pc:docMk/>
          <pc:sldMk cId="1321283861" sldId="453"/>
        </pc:sldMkLst>
        <pc:spChg chg="mod">
          <ac:chgData name="Parthum, Bryan" userId="0944d42a-0297-47b7-847f-b5cd4d2f087f" providerId="ADAL" clId="{70BDFEFA-5403-4EE0-B8E5-92F8A31E8231}" dt="2022-09-11T17:39:30.146" v="3975" actId="113"/>
          <ac:spMkLst>
            <pc:docMk/>
            <pc:sldMk cId="1321283861" sldId="453"/>
            <ac:spMk id="10" creationId="{E863E88C-22ED-47CC-B17C-6B97A3611646}"/>
          </ac:spMkLst>
        </pc:spChg>
      </pc:sldChg>
      <pc:sldChg chg="modSp add mod">
        <pc:chgData name="Parthum, Bryan" userId="0944d42a-0297-47b7-847f-b5cd4d2f087f" providerId="ADAL" clId="{70BDFEFA-5403-4EE0-B8E5-92F8A31E8231}" dt="2022-09-11T17:03:43.570" v="3784" actId="20578"/>
        <pc:sldMkLst>
          <pc:docMk/>
          <pc:sldMk cId="1283885913" sldId="454"/>
        </pc:sldMkLst>
        <pc:spChg chg="mod">
          <ac:chgData name="Parthum, Bryan" userId="0944d42a-0297-47b7-847f-b5cd4d2f087f" providerId="ADAL" clId="{70BDFEFA-5403-4EE0-B8E5-92F8A31E8231}" dt="2022-09-11T17:03:43.570" v="3784" actId="20578"/>
          <ac:spMkLst>
            <pc:docMk/>
            <pc:sldMk cId="1283885913" sldId="454"/>
            <ac:spMk id="10" creationId="{E863E88C-22ED-47CC-B17C-6B97A3611646}"/>
          </ac:spMkLst>
        </pc:spChg>
      </pc:sldChg>
      <pc:sldChg chg="addSp delSp modSp add mod">
        <pc:chgData name="Parthum, Bryan" userId="0944d42a-0297-47b7-847f-b5cd4d2f087f" providerId="ADAL" clId="{70BDFEFA-5403-4EE0-B8E5-92F8A31E8231}" dt="2022-09-11T18:07:23.922" v="4261" actId="1076"/>
        <pc:sldMkLst>
          <pc:docMk/>
          <pc:sldMk cId="1985371967" sldId="455"/>
        </pc:sldMkLst>
        <pc:spChg chg="add mod">
          <ac:chgData name="Parthum, Bryan" userId="0944d42a-0297-47b7-847f-b5cd4d2f087f" providerId="ADAL" clId="{70BDFEFA-5403-4EE0-B8E5-92F8A31E8231}" dt="2022-09-11T18:07:12.600" v="4259" actId="1076"/>
          <ac:spMkLst>
            <pc:docMk/>
            <pc:sldMk cId="1985371967" sldId="455"/>
            <ac:spMk id="5" creationId="{5B513DB1-4502-409F-937E-1F652A2AED9E}"/>
          </ac:spMkLst>
        </pc:spChg>
        <pc:picChg chg="add mod">
          <ac:chgData name="Parthum, Bryan" userId="0944d42a-0297-47b7-847f-b5cd4d2f087f" providerId="ADAL" clId="{70BDFEFA-5403-4EE0-B8E5-92F8A31E8231}" dt="2022-09-11T18:07:23.922" v="4261" actId="1076"/>
          <ac:picMkLst>
            <pc:docMk/>
            <pc:sldMk cId="1985371967" sldId="455"/>
            <ac:picMk id="3" creationId="{E2E1D5E9-4566-454E-B501-04F4C8277D4C}"/>
          </ac:picMkLst>
        </pc:picChg>
        <pc:picChg chg="del">
          <ac:chgData name="Parthum, Bryan" userId="0944d42a-0297-47b7-847f-b5cd4d2f087f" providerId="ADAL" clId="{70BDFEFA-5403-4EE0-B8E5-92F8A31E8231}" dt="2022-09-11T17:02:01.825" v="3708" actId="478"/>
          <ac:picMkLst>
            <pc:docMk/>
            <pc:sldMk cId="1985371967" sldId="455"/>
            <ac:picMk id="4" creationId="{075DA00D-7395-41B4-9FCD-AB87ED41BF64}"/>
          </ac:picMkLst>
        </pc:picChg>
      </pc:sldChg>
      <pc:sldChg chg="addSp delSp modSp add mod">
        <pc:chgData name="Parthum, Bryan" userId="0944d42a-0297-47b7-847f-b5cd4d2f087f" providerId="ADAL" clId="{70BDFEFA-5403-4EE0-B8E5-92F8A31E8231}" dt="2022-09-11T18:08:21.941" v="4275"/>
        <pc:sldMkLst>
          <pc:docMk/>
          <pc:sldMk cId="3877315701" sldId="456"/>
        </pc:sldMkLst>
        <pc:spChg chg="add mod">
          <ac:chgData name="Parthum, Bryan" userId="0944d42a-0297-47b7-847f-b5cd4d2f087f" providerId="ADAL" clId="{70BDFEFA-5403-4EE0-B8E5-92F8A31E8231}" dt="2022-09-11T18:08:09.764" v="4271" actId="1076"/>
          <ac:spMkLst>
            <pc:docMk/>
            <pc:sldMk cId="3877315701" sldId="456"/>
            <ac:spMk id="2" creationId="{6145A77E-5B04-4267-A16C-6F3E4E85B77E}"/>
          </ac:spMkLst>
        </pc:spChg>
        <pc:spChg chg="add mod">
          <ac:chgData name="Parthum, Bryan" userId="0944d42a-0297-47b7-847f-b5cd4d2f087f" providerId="ADAL" clId="{70BDFEFA-5403-4EE0-B8E5-92F8A31E8231}" dt="2022-09-11T18:08:17.503" v="4273" actId="1076"/>
          <ac:spMkLst>
            <pc:docMk/>
            <pc:sldMk cId="3877315701" sldId="456"/>
            <ac:spMk id="6" creationId="{958C7AA2-8811-4B8B-B91A-0F31157BB087}"/>
          </ac:spMkLst>
        </pc:spChg>
        <pc:spChg chg="add del mod">
          <ac:chgData name="Parthum, Bryan" userId="0944d42a-0297-47b7-847f-b5cd4d2f087f" providerId="ADAL" clId="{70BDFEFA-5403-4EE0-B8E5-92F8A31E8231}" dt="2022-09-11T18:08:21.941" v="4275"/>
          <ac:spMkLst>
            <pc:docMk/>
            <pc:sldMk cId="3877315701" sldId="456"/>
            <ac:spMk id="7" creationId="{705658E6-DDB3-46F0-80EA-4E7F8AB2F31F}"/>
          </ac:spMkLst>
        </pc:spChg>
      </pc:sldChg>
      <pc:sldChg chg="modSp add mod">
        <pc:chgData name="Parthum, Bryan" userId="0944d42a-0297-47b7-847f-b5cd4d2f087f" providerId="ADAL" clId="{70BDFEFA-5403-4EE0-B8E5-92F8A31E8231}" dt="2022-09-11T18:08:48.019" v="4279" actId="1076"/>
        <pc:sldMkLst>
          <pc:docMk/>
          <pc:sldMk cId="3285083992" sldId="457"/>
        </pc:sldMkLst>
        <pc:spChg chg="mod">
          <ac:chgData name="Parthum, Bryan" userId="0944d42a-0297-47b7-847f-b5cd4d2f087f" providerId="ADAL" clId="{70BDFEFA-5403-4EE0-B8E5-92F8A31E8231}" dt="2022-09-11T18:08:48.019" v="4279" actId="1076"/>
          <ac:spMkLst>
            <pc:docMk/>
            <pc:sldMk cId="3285083992" sldId="457"/>
            <ac:spMk id="2" creationId="{6145A77E-5B04-4267-A16C-6F3E4E85B77E}"/>
          </ac:spMkLst>
        </pc:spChg>
        <pc:spChg chg="mod">
          <ac:chgData name="Parthum, Bryan" userId="0944d42a-0297-47b7-847f-b5cd4d2f087f" providerId="ADAL" clId="{70BDFEFA-5403-4EE0-B8E5-92F8A31E8231}" dt="2022-09-11T18:08:48.019" v="4279" actId="1076"/>
          <ac:spMkLst>
            <pc:docMk/>
            <pc:sldMk cId="3285083992" sldId="457"/>
            <ac:spMk id="6" creationId="{958C7AA2-8811-4B8B-B91A-0F31157BB087}"/>
          </ac:spMkLst>
        </pc:spChg>
        <pc:picChg chg="mod">
          <ac:chgData name="Parthum, Bryan" userId="0944d42a-0297-47b7-847f-b5cd4d2f087f" providerId="ADAL" clId="{70BDFEFA-5403-4EE0-B8E5-92F8A31E8231}" dt="2022-09-11T18:08:34.129" v="4278" actId="1076"/>
          <ac:picMkLst>
            <pc:docMk/>
            <pc:sldMk cId="3285083992" sldId="457"/>
            <ac:picMk id="3" creationId="{E2E1D5E9-4566-454E-B501-04F4C8277D4C}"/>
          </ac:picMkLst>
        </pc:picChg>
      </pc:sldChg>
      <pc:sldChg chg="modSp add mod">
        <pc:chgData name="Parthum, Bryan" userId="0944d42a-0297-47b7-847f-b5cd4d2f087f" providerId="ADAL" clId="{70BDFEFA-5403-4EE0-B8E5-92F8A31E8231}" dt="2022-09-11T18:09:15.858" v="4281" actId="1076"/>
        <pc:sldMkLst>
          <pc:docMk/>
          <pc:sldMk cId="1177685991" sldId="458"/>
        </pc:sldMkLst>
        <pc:spChg chg="mod">
          <ac:chgData name="Parthum, Bryan" userId="0944d42a-0297-47b7-847f-b5cd4d2f087f" providerId="ADAL" clId="{70BDFEFA-5403-4EE0-B8E5-92F8A31E8231}" dt="2022-09-11T18:09:15.858" v="4281" actId="1076"/>
          <ac:spMkLst>
            <pc:docMk/>
            <pc:sldMk cId="1177685991" sldId="458"/>
            <ac:spMk id="2" creationId="{6145A77E-5B04-4267-A16C-6F3E4E85B77E}"/>
          </ac:spMkLst>
        </pc:spChg>
        <pc:spChg chg="mod">
          <ac:chgData name="Parthum, Bryan" userId="0944d42a-0297-47b7-847f-b5cd4d2f087f" providerId="ADAL" clId="{70BDFEFA-5403-4EE0-B8E5-92F8A31E8231}" dt="2022-09-11T18:09:15.858" v="4281" actId="1076"/>
          <ac:spMkLst>
            <pc:docMk/>
            <pc:sldMk cId="1177685991" sldId="458"/>
            <ac:spMk id="6" creationId="{958C7AA2-8811-4B8B-B91A-0F31157BB087}"/>
          </ac:spMkLst>
        </pc:spChg>
      </pc:sldChg>
      <pc:sldChg chg="modSp add mod">
        <pc:chgData name="Parthum, Bryan" userId="0944d42a-0297-47b7-847f-b5cd4d2f087f" providerId="ADAL" clId="{70BDFEFA-5403-4EE0-B8E5-92F8A31E8231}" dt="2022-09-11T18:15:38.617" v="4288" actId="14100"/>
        <pc:sldMkLst>
          <pc:docMk/>
          <pc:sldMk cId="906139895" sldId="459"/>
        </pc:sldMkLst>
        <pc:spChg chg="mod">
          <ac:chgData name="Parthum, Bryan" userId="0944d42a-0297-47b7-847f-b5cd4d2f087f" providerId="ADAL" clId="{70BDFEFA-5403-4EE0-B8E5-92F8A31E8231}" dt="2022-09-11T18:09:54.067" v="4287" actId="1076"/>
          <ac:spMkLst>
            <pc:docMk/>
            <pc:sldMk cId="906139895" sldId="459"/>
            <ac:spMk id="2" creationId="{6145A77E-5B04-4267-A16C-6F3E4E85B77E}"/>
          </ac:spMkLst>
        </pc:spChg>
        <pc:spChg chg="mod">
          <ac:chgData name="Parthum, Bryan" userId="0944d42a-0297-47b7-847f-b5cd4d2f087f" providerId="ADAL" clId="{70BDFEFA-5403-4EE0-B8E5-92F8A31E8231}" dt="2022-09-11T18:15:38.617" v="4288" actId="14100"/>
          <ac:spMkLst>
            <pc:docMk/>
            <pc:sldMk cId="906139895" sldId="459"/>
            <ac:spMk id="6" creationId="{958C7AA2-8811-4B8B-B91A-0F31157BB087}"/>
          </ac:spMkLst>
        </pc:spChg>
        <pc:picChg chg="mod">
          <ac:chgData name="Parthum, Bryan" userId="0944d42a-0297-47b7-847f-b5cd4d2f087f" providerId="ADAL" clId="{70BDFEFA-5403-4EE0-B8E5-92F8A31E8231}" dt="2022-09-11T18:09:30.188" v="4286" actId="1076"/>
          <ac:picMkLst>
            <pc:docMk/>
            <pc:sldMk cId="906139895" sldId="459"/>
            <ac:picMk id="3" creationId="{E2E1D5E9-4566-454E-B501-04F4C8277D4C}"/>
          </ac:picMkLst>
        </pc:picChg>
      </pc:sldChg>
      <pc:sldChg chg="addSp delSp modSp add mod">
        <pc:chgData name="Parthum, Bryan" userId="0944d42a-0297-47b7-847f-b5cd4d2f087f" providerId="ADAL" clId="{70BDFEFA-5403-4EE0-B8E5-92F8A31E8231}" dt="2022-09-11T18:40:32.617" v="4910"/>
        <pc:sldMkLst>
          <pc:docMk/>
          <pc:sldMk cId="3073755295" sldId="460"/>
        </pc:sldMkLst>
        <pc:spChg chg="del mod">
          <ac:chgData name="Parthum, Bryan" userId="0944d42a-0297-47b7-847f-b5cd4d2f087f" providerId="ADAL" clId="{70BDFEFA-5403-4EE0-B8E5-92F8A31E8231}" dt="2022-09-11T18:29:23.235" v="4342" actId="478"/>
          <ac:spMkLst>
            <pc:docMk/>
            <pc:sldMk cId="3073755295" sldId="460"/>
            <ac:spMk id="2" creationId="{6145A77E-5B04-4267-A16C-6F3E4E85B77E}"/>
          </ac:spMkLst>
        </pc:spChg>
        <pc:spChg chg="del mod">
          <ac:chgData name="Parthum, Bryan" userId="0944d42a-0297-47b7-847f-b5cd4d2f087f" providerId="ADAL" clId="{70BDFEFA-5403-4EE0-B8E5-92F8A31E8231}" dt="2022-09-11T18:37:28.562" v="4850" actId="478"/>
          <ac:spMkLst>
            <pc:docMk/>
            <pc:sldMk cId="3073755295" sldId="460"/>
            <ac:spMk id="5" creationId="{5B513DB1-4502-409F-937E-1F652A2AED9E}"/>
          </ac:spMkLst>
        </pc:spChg>
        <pc:spChg chg="del mod ord">
          <ac:chgData name="Parthum, Bryan" userId="0944d42a-0297-47b7-847f-b5cd4d2f087f" providerId="ADAL" clId="{70BDFEFA-5403-4EE0-B8E5-92F8A31E8231}" dt="2022-09-11T18:34:17.393" v="4843" actId="478"/>
          <ac:spMkLst>
            <pc:docMk/>
            <pc:sldMk cId="3073755295" sldId="460"/>
            <ac:spMk id="6" creationId="{958C7AA2-8811-4B8B-B91A-0F31157BB087}"/>
          </ac:spMkLst>
        </pc:spChg>
        <pc:spChg chg="add del mod">
          <ac:chgData name="Parthum, Bryan" userId="0944d42a-0297-47b7-847f-b5cd4d2f087f" providerId="ADAL" clId="{70BDFEFA-5403-4EE0-B8E5-92F8A31E8231}" dt="2022-09-11T18:34:19.130" v="4844" actId="478"/>
          <ac:spMkLst>
            <pc:docMk/>
            <pc:sldMk cId="3073755295" sldId="460"/>
            <ac:spMk id="8" creationId="{0496F45F-B610-40DE-B686-A66ECD3E6BC8}"/>
          </ac:spMkLst>
        </pc:spChg>
        <pc:spChg chg="add del mod">
          <ac:chgData name="Parthum, Bryan" userId="0944d42a-0297-47b7-847f-b5cd4d2f087f" providerId="ADAL" clId="{70BDFEFA-5403-4EE0-B8E5-92F8A31E8231}" dt="2022-09-11T18:38:31.576" v="4882" actId="478"/>
          <ac:spMkLst>
            <pc:docMk/>
            <pc:sldMk cId="3073755295" sldId="460"/>
            <ac:spMk id="11" creationId="{2AB79080-432B-4259-9E1A-103F5848D61E}"/>
          </ac:spMkLst>
        </pc:spChg>
        <pc:spChg chg="add mod">
          <ac:chgData name="Parthum, Bryan" userId="0944d42a-0297-47b7-847f-b5cd4d2f087f" providerId="ADAL" clId="{70BDFEFA-5403-4EE0-B8E5-92F8A31E8231}" dt="2022-09-11T18:39:31.053" v="4895" actId="1076"/>
          <ac:spMkLst>
            <pc:docMk/>
            <pc:sldMk cId="3073755295" sldId="460"/>
            <ac:spMk id="13" creationId="{0449C3EA-F852-496E-9FDF-038C0EF26A9D}"/>
          </ac:spMkLst>
        </pc:spChg>
        <pc:spChg chg="add mod">
          <ac:chgData name="Parthum, Bryan" userId="0944d42a-0297-47b7-847f-b5cd4d2f087f" providerId="ADAL" clId="{70BDFEFA-5403-4EE0-B8E5-92F8A31E8231}" dt="2022-09-11T18:40:27.800" v="4908" actId="1076"/>
          <ac:spMkLst>
            <pc:docMk/>
            <pc:sldMk cId="3073755295" sldId="460"/>
            <ac:spMk id="14" creationId="{5309DE18-F037-4A86-9B0E-BDA554007A6B}"/>
          </ac:spMkLst>
        </pc:spChg>
        <pc:spChg chg="add mod">
          <ac:chgData name="Parthum, Bryan" userId="0944d42a-0297-47b7-847f-b5cd4d2f087f" providerId="ADAL" clId="{70BDFEFA-5403-4EE0-B8E5-92F8A31E8231}" dt="2022-09-11T18:40:23.670" v="4906" actId="1076"/>
          <ac:spMkLst>
            <pc:docMk/>
            <pc:sldMk cId="3073755295" sldId="460"/>
            <ac:spMk id="15" creationId="{2732B550-2704-4333-A6F7-911E0F483947}"/>
          </ac:spMkLst>
        </pc:spChg>
        <pc:spChg chg="add del mod">
          <ac:chgData name="Parthum, Bryan" userId="0944d42a-0297-47b7-847f-b5cd4d2f087f" providerId="ADAL" clId="{70BDFEFA-5403-4EE0-B8E5-92F8A31E8231}" dt="2022-09-11T18:40:32.617" v="4910"/>
          <ac:spMkLst>
            <pc:docMk/>
            <pc:sldMk cId="3073755295" sldId="460"/>
            <ac:spMk id="16" creationId="{AFDB7CD5-414D-4834-B98F-6BD6A42DE577}"/>
          </ac:spMkLst>
        </pc:spChg>
        <pc:spChg chg="add del mod">
          <ac:chgData name="Parthum, Bryan" userId="0944d42a-0297-47b7-847f-b5cd4d2f087f" providerId="ADAL" clId="{70BDFEFA-5403-4EE0-B8E5-92F8A31E8231}" dt="2022-09-11T18:40:32.617" v="4910"/>
          <ac:spMkLst>
            <pc:docMk/>
            <pc:sldMk cId="3073755295" sldId="460"/>
            <ac:spMk id="17" creationId="{88909F77-B7E3-4D1E-A71C-93198DD01E71}"/>
          </ac:spMkLst>
        </pc:spChg>
        <pc:picChg chg="del">
          <ac:chgData name="Parthum, Bryan" userId="0944d42a-0297-47b7-847f-b5cd4d2f087f" providerId="ADAL" clId="{70BDFEFA-5403-4EE0-B8E5-92F8A31E8231}" dt="2022-09-11T18:16:00.757" v="4290" actId="478"/>
          <ac:picMkLst>
            <pc:docMk/>
            <pc:sldMk cId="3073755295" sldId="460"/>
            <ac:picMk id="3" creationId="{E2E1D5E9-4566-454E-B501-04F4C8277D4C}"/>
          </ac:picMkLst>
        </pc:picChg>
        <pc:picChg chg="add del mod">
          <ac:chgData name="Parthum, Bryan" userId="0944d42a-0297-47b7-847f-b5cd4d2f087f" providerId="ADAL" clId="{70BDFEFA-5403-4EE0-B8E5-92F8A31E8231}" dt="2022-09-11T18:34:15.388" v="4842" actId="478"/>
          <ac:picMkLst>
            <pc:docMk/>
            <pc:sldMk cId="3073755295" sldId="460"/>
            <ac:picMk id="7" creationId="{51007F9D-DFF2-41F5-8F0E-25D540CD555B}"/>
          </ac:picMkLst>
        </pc:picChg>
        <pc:picChg chg="add mod">
          <ac:chgData name="Parthum, Bryan" userId="0944d42a-0297-47b7-847f-b5cd4d2f087f" providerId="ADAL" clId="{70BDFEFA-5403-4EE0-B8E5-92F8A31E8231}" dt="2022-09-11T18:39:53.705" v="4901" actId="1076"/>
          <ac:picMkLst>
            <pc:docMk/>
            <pc:sldMk cId="3073755295" sldId="460"/>
            <ac:picMk id="10" creationId="{398ADFE8-C54B-4D69-BD64-24A53BD5CB8A}"/>
          </ac:picMkLst>
        </pc:picChg>
      </pc:sldChg>
      <pc:sldChg chg="add">
        <pc:chgData name="Parthum, Bryan" userId="0944d42a-0297-47b7-847f-b5cd4d2f087f" providerId="ADAL" clId="{70BDFEFA-5403-4EE0-B8E5-92F8A31E8231}" dt="2022-09-11T18:34:08.300" v="4841" actId="2890"/>
        <pc:sldMkLst>
          <pc:docMk/>
          <pc:sldMk cId="707805409" sldId="461"/>
        </pc:sldMkLst>
      </pc:sldChg>
      <pc:sldChg chg="add">
        <pc:chgData name="Parthum, Bryan" userId="0944d42a-0297-47b7-847f-b5cd4d2f087f" providerId="ADAL" clId="{70BDFEFA-5403-4EE0-B8E5-92F8A31E8231}" dt="2022-09-11T18:34:36.408" v="4849" actId="2890"/>
        <pc:sldMkLst>
          <pc:docMk/>
          <pc:sldMk cId="1989376870" sldId="462"/>
        </pc:sldMkLst>
      </pc:sldChg>
      <pc:sldChg chg="modSp add mod">
        <pc:chgData name="Parthum, Bryan" userId="0944d42a-0297-47b7-847f-b5cd4d2f087f" providerId="ADAL" clId="{70BDFEFA-5403-4EE0-B8E5-92F8A31E8231}" dt="2022-09-11T18:41:05.386" v="4916" actId="14100"/>
        <pc:sldMkLst>
          <pc:docMk/>
          <pc:sldMk cId="3887412791" sldId="463"/>
        </pc:sldMkLst>
        <pc:spChg chg="mod">
          <ac:chgData name="Parthum, Bryan" userId="0944d42a-0297-47b7-847f-b5cd4d2f087f" providerId="ADAL" clId="{70BDFEFA-5403-4EE0-B8E5-92F8A31E8231}" dt="2022-09-11T18:40:59.847" v="4915" actId="14100"/>
          <ac:spMkLst>
            <pc:docMk/>
            <pc:sldMk cId="3887412791" sldId="463"/>
            <ac:spMk id="14" creationId="{5309DE18-F037-4A86-9B0E-BDA554007A6B}"/>
          </ac:spMkLst>
        </pc:spChg>
        <pc:spChg chg="mod">
          <ac:chgData name="Parthum, Bryan" userId="0944d42a-0297-47b7-847f-b5cd4d2f087f" providerId="ADAL" clId="{70BDFEFA-5403-4EE0-B8E5-92F8A31E8231}" dt="2022-09-11T18:41:05.386" v="4916" actId="14100"/>
          <ac:spMkLst>
            <pc:docMk/>
            <pc:sldMk cId="3887412791" sldId="463"/>
            <ac:spMk id="15" creationId="{2732B550-2704-4333-A6F7-911E0F483947}"/>
          </ac:spMkLst>
        </pc:spChg>
        <pc:picChg chg="mod">
          <ac:chgData name="Parthum, Bryan" userId="0944d42a-0297-47b7-847f-b5cd4d2f087f" providerId="ADAL" clId="{70BDFEFA-5403-4EE0-B8E5-92F8A31E8231}" dt="2022-09-11T18:40:46.643" v="4913" actId="1076"/>
          <ac:picMkLst>
            <pc:docMk/>
            <pc:sldMk cId="3887412791" sldId="463"/>
            <ac:picMk id="10" creationId="{398ADFE8-C54B-4D69-BD64-24A53BD5CB8A}"/>
          </ac:picMkLst>
        </pc:picChg>
      </pc:sldChg>
      <pc:sldChg chg="modSp add mod">
        <pc:chgData name="Parthum, Bryan" userId="0944d42a-0297-47b7-847f-b5cd4d2f087f" providerId="ADAL" clId="{70BDFEFA-5403-4EE0-B8E5-92F8A31E8231}" dt="2022-09-11T18:42:13.719" v="4928" actId="14100"/>
        <pc:sldMkLst>
          <pc:docMk/>
          <pc:sldMk cId="539185580" sldId="464"/>
        </pc:sldMkLst>
        <pc:spChg chg="mod">
          <ac:chgData name="Parthum, Bryan" userId="0944d42a-0297-47b7-847f-b5cd4d2f087f" providerId="ADAL" clId="{70BDFEFA-5403-4EE0-B8E5-92F8A31E8231}" dt="2022-09-11T18:42:08.425" v="4927" actId="14100"/>
          <ac:spMkLst>
            <pc:docMk/>
            <pc:sldMk cId="539185580" sldId="464"/>
            <ac:spMk id="14" creationId="{5309DE18-F037-4A86-9B0E-BDA554007A6B}"/>
          </ac:spMkLst>
        </pc:spChg>
        <pc:spChg chg="mod">
          <ac:chgData name="Parthum, Bryan" userId="0944d42a-0297-47b7-847f-b5cd4d2f087f" providerId="ADAL" clId="{70BDFEFA-5403-4EE0-B8E5-92F8A31E8231}" dt="2022-09-11T18:42:13.719" v="4928" actId="14100"/>
          <ac:spMkLst>
            <pc:docMk/>
            <pc:sldMk cId="539185580" sldId="464"/>
            <ac:spMk id="15" creationId="{2732B550-2704-4333-A6F7-911E0F483947}"/>
          </ac:spMkLst>
        </pc:spChg>
        <pc:picChg chg="mod">
          <ac:chgData name="Parthum, Bryan" userId="0944d42a-0297-47b7-847f-b5cd4d2f087f" providerId="ADAL" clId="{70BDFEFA-5403-4EE0-B8E5-92F8A31E8231}" dt="2022-09-11T18:41:34.726" v="4920" actId="1076"/>
          <ac:picMkLst>
            <pc:docMk/>
            <pc:sldMk cId="539185580" sldId="464"/>
            <ac:picMk id="10" creationId="{398ADFE8-C54B-4D69-BD64-24A53BD5CB8A}"/>
          </ac:picMkLst>
        </pc:picChg>
      </pc:sldChg>
      <pc:sldChg chg="addSp delSp modSp add mod">
        <pc:chgData name="Parthum, Bryan" userId="0944d42a-0297-47b7-847f-b5cd4d2f087f" providerId="ADAL" clId="{70BDFEFA-5403-4EE0-B8E5-92F8A31E8231}" dt="2022-09-11T18:53:20.199" v="5648" actId="20577"/>
        <pc:sldMkLst>
          <pc:docMk/>
          <pc:sldMk cId="1473508937" sldId="465"/>
        </pc:sldMkLst>
        <pc:spChg chg="mod">
          <ac:chgData name="Parthum, Bryan" userId="0944d42a-0297-47b7-847f-b5cd4d2f087f" providerId="ADAL" clId="{70BDFEFA-5403-4EE0-B8E5-92F8A31E8231}" dt="2022-09-11T18:43:03.915" v="4970" actId="1076"/>
          <ac:spMkLst>
            <pc:docMk/>
            <pc:sldMk cId="1473508937" sldId="465"/>
            <ac:spMk id="5" creationId="{5B513DB1-4502-409F-937E-1F652A2AED9E}"/>
          </ac:spMkLst>
        </pc:spChg>
        <pc:spChg chg="del">
          <ac:chgData name="Parthum, Bryan" userId="0944d42a-0297-47b7-847f-b5cd4d2f087f" providerId="ADAL" clId="{70BDFEFA-5403-4EE0-B8E5-92F8A31E8231}" dt="2022-09-11T18:42:29.183" v="4931" actId="478"/>
          <ac:spMkLst>
            <pc:docMk/>
            <pc:sldMk cId="1473508937" sldId="465"/>
            <ac:spMk id="6" creationId="{958C7AA2-8811-4B8B-B91A-0F31157BB087}"/>
          </ac:spMkLst>
        </pc:spChg>
        <pc:spChg chg="del">
          <ac:chgData name="Parthum, Bryan" userId="0944d42a-0297-47b7-847f-b5cd4d2f087f" providerId="ADAL" clId="{70BDFEFA-5403-4EE0-B8E5-92F8A31E8231}" dt="2022-09-11T18:42:30.942" v="4932" actId="478"/>
          <ac:spMkLst>
            <pc:docMk/>
            <pc:sldMk cId="1473508937" sldId="465"/>
            <ac:spMk id="8" creationId="{0496F45F-B610-40DE-B686-A66ECD3E6BC8}"/>
          </ac:spMkLst>
        </pc:spChg>
        <pc:spChg chg="add del mod">
          <ac:chgData name="Parthum, Bryan" userId="0944d42a-0297-47b7-847f-b5cd4d2f087f" providerId="ADAL" clId="{70BDFEFA-5403-4EE0-B8E5-92F8A31E8231}" dt="2022-09-11T18:43:08.562" v="4972"/>
          <ac:spMkLst>
            <pc:docMk/>
            <pc:sldMk cId="1473508937" sldId="465"/>
            <ac:spMk id="9" creationId="{003C4330-4B04-4903-BB02-62FBF29C1766}"/>
          </ac:spMkLst>
        </pc:spChg>
        <pc:spChg chg="add del mod">
          <ac:chgData name="Parthum, Bryan" userId="0944d42a-0297-47b7-847f-b5cd4d2f087f" providerId="ADAL" clId="{70BDFEFA-5403-4EE0-B8E5-92F8A31E8231}" dt="2022-09-11T18:43:08.562" v="4972"/>
          <ac:spMkLst>
            <pc:docMk/>
            <pc:sldMk cId="1473508937" sldId="465"/>
            <ac:spMk id="10" creationId="{F5D0A063-230F-4C53-AA59-B405C0B4B73E}"/>
          </ac:spMkLst>
        </pc:spChg>
        <pc:spChg chg="add mod">
          <ac:chgData name="Parthum, Bryan" userId="0944d42a-0297-47b7-847f-b5cd4d2f087f" providerId="ADAL" clId="{70BDFEFA-5403-4EE0-B8E5-92F8A31E8231}" dt="2022-09-11T18:53:20.199" v="5648" actId="20577"/>
          <ac:spMkLst>
            <pc:docMk/>
            <pc:sldMk cId="1473508937" sldId="465"/>
            <ac:spMk id="11" creationId="{1DF8D491-E9D6-4622-95D9-A31A202ACC5D}"/>
          </ac:spMkLst>
        </pc:spChg>
        <pc:picChg chg="del">
          <ac:chgData name="Parthum, Bryan" userId="0944d42a-0297-47b7-847f-b5cd4d2f087f" providerId="ADAL" clId="{70BDFEFA-5403-4EE0-B8E5-92F8A31E8231}" dt="2022-09-11T18:42:27.079" v="4930" actId="478"/>
          <ac:picMkLst>
            <pc:docMk/>
            <pc:sldMk cId="1473508937" sldId="465"/>
            <ac:picMk id="7" creationId="{51007F9D-DFF2-41F5-8F0E-25D540CD555B}"/>
          </ac:picMkLst>
        </pc:picChg>
      </pc:sldChg>
      <pc:sldMasterChg chg="modSp mod">
        <pc:chgData name="Parthum, Bryan" userId="0944d42a-0297-47b7-847f-b5cd4d2f087f" providerId="ADAL" clId="{70BDFEFA-5403-4EE0-B8E5-92F8A31E8231}" dt="2022-09-11T18:55:22.696" v="5708" actId="120"/>
        <pc:sldMasterMkLst>
          <pc:docMk/>
          <pc:sldMasterMk cId="2101269002" sldId="2147483660"/>
        </pc:sldMasterMkLst>
        <pc:spChg chg="mod">
          <ac:chgData name="Parthum, Bryan" userId="0944d42a-0297-47b7-847f-b5cd4d2f087f" providerId="ADAL" clId="{70BDFEFA-5403-4EE0-B8E5-92F8A31E8231}" dt="2022-09-11T18:55:22.696" v="5708" actId="120"/>
          <ac:spMkLst>
            <pc:docMk/>
            <pc:sldMasterMk cId="2101269002" sldId="2147483660"/>
            <ac:spMk id="49" creationId="{00000000-0000-0000-0000-000000000000}"/>
          </ac:spMkLst>
        </pc:spChg>
      </pc:sldMasterChg>
    </pc:docChg>
  </pc:docChgLst>
  <pc:docChgLst>
    <pc:chgData name="Parthum, Bryan" userId="0944d42a-0297-47b7-847f-b5cd4d2f087f" providerId="ADAL" clId="{5C0290E0-B12B-4BD9-B4E8-5F006EF28822}"/>
    <pc:docChg chg="undo custSel addSld delSld modSld sldOrd modMainMaster modSection">
      <pc:chgData name="Parthum, Bryan" userId="0944d42a-0297-47b7-847f-b5cd4d2f087f" providerId="ADAL" clId="{5C0290E0-B12B-4BD9-B4E8-5F006EF28822}" dt="2022-09-18T21:46:44.722" v="7599" actId="207"/>
      <pc:docMkLst>
        <pc:docMk/>
      </pc:docMkLst>
      <pc:sldChg chg="modSp mod">
        <pc:chgData name="Parthum, Bryan" userId="0944d42a-0297-47b7-847f-b5cd4d2f087f" providerId="ADAL" clId="{5C0290E0-B12B-4BD9-B4E8-5F006EF28822}" dt="2022-09-18T18:55:18.248" v="46" actId="20577"/>
        <pc:sldMkLst>
          <pc:docMk/>
          <pc:sldMk cId="2768470357" sldId="315"/>
        </pc:sldMkLst>
        <pc:spChg chg="mod">
          <ac:chgData name="Parthum, Bryan" userId="0944d42a-0297-47b7-847f-b5cd4d2f087f" providerId="ADAL" clId="{5C0290E0-B12B-4BD9-B4E8-5F006EF28822}" dt="2022-09-18T18:55:18.248" v="46" actId="20577"/>
          <ac:spMkLst>
            <pc:docMk/>
            <pc:sldMk cId="2768470357" sldId="315"/>
            <ac:spMk id="7" creationId="{00000000-0000-0000-0000-000000000000}"/>
          </ac:spMkLst>
        </pc:spChg>
      </pc:sldChg>
      <pc:sldChg chg="del">
        <pc:chgData name="Parthum, Bryan" userId="0944d42a-0297-47b7-847f-b5cd4d2f087f" providerId="ADAL" clId="{5C0290E0-B12B-4BD9-B4E8-5F006EF28822}" dt="2022-09-18T19:54:53.982" v="2537" actId="47"/>
        <pc:sldMkLst>
          <pc:docMk/>
          <pc:sldMk cId="107512449" sldId="379"/>
        </pc:sldMkLst>
      </pc:sldChg>
      <pc:sldChg chg="del">
        <pc:chgData name="Parthum, Bryan" userId="0944d42a-0297-47b7-847f-b5cd4d2f087f" providerId="ADAL" clId="{5C0290E0-B12B-4BD9-B4E8-5F006EF28822}" dt="2022-09-18T19:54:53.982" v="2537" actId="47"/>
        <pc:sldMkLst>
          <pc:docMk/>
          <pc:sldMk cId="1476872319" sldId="405"/>
        </pc:sldMkLst>
      </pc:sldChg>
      <pc:sldChg chg="modSp mod">
        <pc:chgData name="Parthum, Bryan" userId="0944d42a-0297-47b7-847f-b5cd4d2f087f" providerId="ADAL" clId="{5C0290E0-B12B-4BD9-B4E8-5F006EF28822}" dt="2022-09-18T21:44:53.810" v="7583" actId="207"/>
        <pc:sldMkLst>
          <pc:docMk/>
          <pc:sldMk cId="3176014870" sldId="428"/>
        </pc:sldMkLst>
        <pc:spChg chg="mod">
          <ac:chgData name="Parthum, Bryan" userId="0944d42a-0297-47b7-847f-b5cd4d2f087f" providerId="ADAL" clId="{5C0290E0-B12B-4BD9-B4E8-5F006EF28822}" dt="2022-09-18T21:44:53.810" v="7583" actId="207"/>
          <ac:spMkLst>
            <pc:docMk/>
            <pc:sldMk cId="3176014870" sldId="428"/>
            <ac:spMk id="9" creationId="{9A8AE995-3761-4E8E-B676-D7F73B916651}"/>
          </ac:spMkLst>
        </pc:spChg>
        <pc:spChg chg="mod">
          <ac:chgData name="Parthum, Bryan" userId="0944d42a-0297-47b7-847f-b5cd4d2f087f" providerId="ADAL" clId="{5C0290E0-B12B-4BD9-B4E8-5F006EF28822}" dt="2022-09-18T18:57:09.177" v="90" actId="1076"/>
          <ac:spMkLst>
            <pc:docMk/>
            <pc:sldMk cId="3176014870" sldId="428"/>
            <ac:spMk id="11" creationId="{462E9AFE-FCE3-4594-A4DB-141C6B7644D4}"/>
          </ac:spMkLst>
        </pc:spChg>
      </pc:sldChg>
      <pc:sldChg chg="modSp mod">
        <pc:chgData name="Parthum, Bryan" userId="0944d42a-0297-47b7-847f-b5cd4d2f087f" providerId="ADAL" clId="{5C0290E0-B12B-4BD9-B4E8-5F006EF28822}" dt="2022-09-18T21:44:25.370" v="7580" actId="113"/>
        <pc:sldMkLst>
          <pc:docMk/>
          <pc:sldMk cId="1473508937" sldId="465"/>
        </pc:sldMkLst>
        <pc:spChg chg="mod">
          <ac:chgData name="Parthum, Bryan" userId="0944d42a-0297-47b7-847f-b5cd4d2f087f" providerId="ADAL" clId="{5C0290E0-B12B-4BD9-B4E8-5F006EF28822}" dt="2022-09-18T21:44:25.370" v="7580" actId="113"/>
          <ac:spMkLst>
            <pc:docMk/>
            <pc:sldMk cId="1473508937" sldId="465"/>
            <ac:spMk id="11" creationId="{1DF8D491-E9D6-4622-95D9-A31A202ACC5D}"/>
          </ac:spMkLst>
        </pc:spChg>
      </pc:sldChg>
      <pc:sldChg chg="del">
        <pc:chgData name="Parthum, Bryan" userId="0944d42a-0297-47b7-847f-b5cd4d2f087f" providerId="ADAL" clId="{5C0290E0-B12B-4BD9-B4E8-5F006EF28822}" dt="2022-09-18T19:54:53.982" v="2537" actId="47"/>
        <pc:sldMkLst>
          <pc:docMk/>
          <pc:sldMk cId="1919479242" sldId="467"/>
        </pc:sldMkLst>
      </pc:sldChg>
      <pc:sldChg chg="del">
        <pc:chgData name="Parthum, Bryan" userId="0944d42a-0297-47b7-847f-b5cd4d2f087f" providerId="ADAL" clId="{5C0290E0-B12B-4BD9-B4E8-5F006EF28822}" dt="2022-09-18T19:54:53.982" v="2537" actId="47"/>
        <pc:sldMkLst>
          <pc:docMk/>
          <pc:sldMk cId="570249131" sldId="469"/>
        </pc:sldMkLst>
      </pc:sldChg>
      <pc:sldChg chg="del">
        <pc:chgData name="Parthum, Bryan" userId="0944d42a-0297-47b7-847f-b5cd4d2f087f" providerId="ADAL" clId="{5C0290E0-B12B-4BD9-B4E8-5F006EF28822}" dt="2022-09-18T19:54:53.982" v="2537" actId="47"/>
        <pc:sldMkLst>
          <pc:docMk/>
          <pc:sldMk cId="3579142620" sldId="470"/>
        </pc:sldMkLst>
      </pc:sldChg>
      <pc:sldChg chg="del">
        <pc:chgData name="Parthum, Bryan" userId="0944d42a-0297-47b7-847f-b5cd4d2f087f" providerId="ADAL" clId="{5C0290E0-B12B-4BD9-B4E8-5F006EF28822}" dt="2022-09-18T19:54:53.982" v="2537" actId="47"/>
        <pc:sldMkLst>
          <pc:docMk/>
          <pc:sldMk cId="2022564660" sldId="471"/>
        </pc:sldMkLst>
      </pc:sldChg>
      <pc:sldChg chg="del">
        <pc:chgData name="Parthum, Bryan" userId="0944d42a-0297-47b7-847f-b5cd4d2f087f" providerId="ADAL" clId="{5C0290E0-B12B-4BD9-B4E8-5F006EF28822}" dt="2022-09-18T19:54:53.982" v="2537" actId="47"/>
        <pc:sldMkLst>
          <pc:docMk/>
          <pc:sldMk cId="22267042" sldId="472"/>
        </pc:sldMkLst>
      </pc:sldChg>
      <pc:sldChg chg="add del">
        <pc:chgData name="Parthum, Bryan" userId="0944d42a-0297-47b7-847f-b5cd4d2f087f" providerId="ADAL" clId="{5C0290E0-B12B-4BD9-B4E8-5F006EF28822}" dt="2022-09-18T20:13:55.651" v="2709" actId="47"/>
        <pc:sldMkLst>
          <pc:docMk/>
          <pc:sldMk cId="1941825810" sldId="473"/>
        </pc:sldMkLst>
      </pc:sldChg>
      <pc:sldChg chg="add del">
        <pc:chgData name="Parthum, Bryan" userId="0944d42a-0297-47b7-847f-b5cd4d2f087f" providerId="ADAL" clId="{5C0290E0-B12B-4BD9-B4E8-5F006EF28822}" dt="2022-09-18T20:13:55.651" v="2709" actId="47"/>
        <pc:sldMkLst>
          <pc:docMk/>
          <pc:sldMk cId="2399586268" sldId="474"/>
        </pc:sldMkLst>
      </pc:sldChg>
      <pc:sldChg chg="add del">
        <pc:chgData name="Parthum, Bryan" userId="0944d42a-0297-47b7-847f-b5cd4d2f087f" providerId="ADAL" clId="{5C0290E0-B12B-4BD9-B4E8-5F006EF28822}" dt="2022-09-18T20:13:55.651" v="2709" actId="47"/>
        <pc:sldMkLst>
          <pc:docMk/>
          <pc:sldMk cId="3823692015" sldId="475"/>
        </pc:sldMkLst>
      </pc:sldChg>
      <pc:sldChg chg="modSp add del mod">
        <pc:chgData name="Parthum, Bryan" userId="0944d42a-0297-47b7-847f-b5cd4d2f087f" providerId="ADAL" clId="{5C0290E0-B12B-4BD9-B4E8-5F006EF28822}" dt="2022-09-18T21:46:44.722" v="7599" actId="207"/>
        <pc:sldMkLst>
          <pc:docMk/>
          <pc:sldMk cId="3834300132" sldId="476"/>
        </pc:sldMkLst>
        <pc:spChg chg="mod">
          <ac:chgData name="Parthum, Bryan" userId="0944d42a-0297-47b7-847f-b5cd4d2f087f" providerId="ADAL" clId="{5C0290E0-B12B-4BD9-B4E8-5F006EF28822}" dt="2022-09-18T20:46:27.535" v="4591" actId="20577"/>
          <ac:spMkLst>
            <pc:docMk/>
            <pc:sldMk cId="3834300132" sldId="476"/>
            <ac:spMk id="6" creationId="{62886FA5-F147-476F-962C-F8F29C058435}"/>
          </ac:spMkLst>
        </pc:spChg>
        <pc:spChg chg="mod">
          <ac:chgData name="Parthum, Bryan" userId="0944d42a-0297-47b7-847f-b5cd4d2f087f" providerId="ADAL" clId="{5C0290E0-B12B-4BD9-B4E8-5F006EF28822}" dt="2022-09-18T21:46:44.722" v="7599" actId="207"/>
          <ac:spMkLst>
            <pc:docMk/>
            <pc:sldMk cId="3834300132" sldId="476"/>
            <ac:spMk id="10" creationId="{E863E88C-22ED-47CC-B17C-6B97A3611646}"/>
          </ac:spMkLst>
        </pc:spChg>
      </pc:sldChg>
      <pc:sldChg chg="del">
        <pc:chgData name="Parthum, Bryan" userId="0944d42a-0297-47b7-847f-b5cd4d2f087f" providerId="ADAL" clId="{5C0290E0-B12B-4BD9-B4E8-5F006EF28822}" dt="2022-09-18T19:54:53.982" v="2537" actId="47"/>
        <pc:sldMkLst>
          <pc:docMk/>
          <pc:sldMk cId="3098789384" sldId="477"/>
        </pc:sldMkLst>
      </pc:sldChg>
      <pc:sldChg chg="del">
        <pc:chgData name="Parthum, Bryan" userId="0944d42a-0297-47b7-847f-b5cd4d2f087f" providerId="ADAL" clId="{5C0290E0-B12B-4BD9-B4E8-5F006EF28822}" dt="2022-09-18T19:54:53.982" v="2537" actId="47"/>
        <pc:sldMkLst>
          <pc:docMk/>
          <pc:sldMk cId="2200933001" sldId="478"/>
        </pc:sldMkLst>
      </pc:sldChg>
      <pc:sldChg chg="del">
        <pc:chgData name="Parthum, Bryan" userId="0944d42a-0297-47b7-847f-b5cd4d2f087f" providerId="ADAL" clId="{5C0290E0-B12B-4BD9-B4E8-5F006EF28822}" dt="2022-09-18T19:54:53.982" v="2537" actId="47"/>
        <pc:sldMkLst>
          <pc:docMk/>
          <pc:sldMk cId="2218049366" sldId="479"/>
        </pc:sldMkLst>
      </pc:sldChg>
      <pc:sldChg chg="del">
        <pc:chgData name="Parthum, Bryan" userId="0944d42a-0297-47b7-847f-b5cd4d2f087f" providerId="ADAL" clId="{5C0290E0-B12B-4BD9-B4E8-5F006EF28822}" dt="2022-09-18T19:54:53.982" v="2537" actId="47"/>
        <pc:sldMkLst>
          <pc:docMk/>
          <pc:sldMk cId="3710129423" sldId="480"/>
        </pc:sldMkLst>
      </pc:sldChg>
      <pc:sldChg chg="del">
        <pc:chgData name="Parthum, Bryan" userId="0944d42a-0297-47b7-847f-b5cd4d2f087f" providerId="ADAL" clId="{5C0290E0-B12B-4BD9-B4E8-5F006EF28822}" dt="2022-09-18T19:55:12.389" v="2538" actId="47"/>
        <pc:sldMkLst>
          <pc:docMk/>
          <pc:sldMk cId="1968184153" sldId="481"/>
        </pc:sldMkLst>
      </pc:sldChg>
      <pc:sldChg chg="del">
        <pc:chgData name="Parthum, Bryan" userId="0944d42a-0297-47b7-847f-b5cd4d2f087f" providerId="ADAL" clId="{5C0290E0-B12B-4BD9-B4E8-5F006EF28822}" dt="2022-09-18T19:57:32.649" v="2601" actId="47"/>
        <pc:sldMkLst>
          <pc:docMk/>
          <pc:sldMk cId="2812324738" sldId="482"/>
        </pc:sldMkLst>
      </pc:sldChg>
      <pc:sldChg chg="addSp delSp modSp mod ord">
        <pc:chgData name="Parthum, Bryan" userId="0944d42a-0297-47b7-847f-b5cd4d2f087f" providerId="ADAL" clId="{5C0290E0-B12B-4BD9-B4E8-5F006EF28822}" dt="2022-09-18T19:56:34.945" v="2560" actId="14100"/>
        <pc:sldMkLst>
          <pc:docMk/>
          <pc:sldMk cId="3349269401" sldId="483"/>
        </pc:sldMkLst>
        <pc:spChg chg="mod">
          <ac:chgData name="Parthum, Bryan" userId="0944d42a-0297-47b7-847f-b5cd4d2f087f" providerId="ADAL" clId="{5C0290E0-B12B-4BD9-B4E8-5F006EF28822}" dt="2022-09-18T19:55:59.281" v="2547" actId="14100"/>
          <ac:spMkLst>
            <pc:docMk/>
            <pc:sldMk cId="3349269401" sldId="483"/>
            <ac:spMk id="7" creationId="{00EFC04C-9001-4A0C-A4C9-A1273BFEAAB7}"/>
          </ac:spMkLst>
        </pc:spChg>
        <pc:spChg chg="mod">
          <ac:chgData name="Parthum, Bryan" userId="0944d42a-0297-47b7-847f-b5cd4d2f087f" providerId="ADAL" clId="{5C0290E0-B12B-4BD9-B4E8-5F006EF28822}" dt="2022-09-18T19:55:55.243" v="2546" actId="1076"/>
          <ac:spMkLst>
            <pc:docMk/>
            <pc:sldMk cId="3349269401" sldId="483"/>
            <ac:spMk id="8" creationId="{DA96959D-4840-4A11-8996-FDB85E57997C}"/>
          </ac:spMkLst>
        </pc:spChg>
        <pc:spChg chg="add del mod">
          <ac:chgData name="Parthum, Bryan" userId="0944d42a-0297-47b7-847f-b5cd4d2f087f" providerId="ADAL" clId="{5C0290E0-B12B-4BD9-B4E8-5F006EF28822}" dt="2022-09-18T19:56:24.080" v="2555" actId="478"/>
          <ac:spMkLst>
            <pc:docMk/>
            <pc:sldMk cId="3349269401" sldId="483"/>
            <ac:spMk id="10" creationId="{D4ED1FA3-25AA-4DAC-A5AB-853884518F85}"/>
          </ac:spMkLst>
        </pc:spChg>
        <pc:spChg chg="add mod">
          <ac:chgData name="Parthum, Bryan" userId="0944d42a-0297-47b7-847f-b5cd4d2f087f" providerId="ADAL" clId="{5C0290E0-B12B-4BD9-B4E8-5F006EF28822}" dt="2022-09-18T19:56:22.231" v="2554" actId="14100"/>
          <ac:spMkLst>
            <pc:docMk/>
            <pc:sldMk cId="3349269401" sldId="483"/>
            <ac:spMk id="11" creationId="{08DC11C9-7934-4A01-AF4E-768459D405B3}"/>
          </ac:spMkLst>
        </pc:spChg>
        <pc:spChg chg="add del mod">
          <ac:chgData name="Parthum, Bryan" userId="0944d42a-0297-47b7-847f-b5cd4d2f087f" providerId="ADAL" clId="{5C0290E0-B12B-4BD9-B4E8-5F006EF28822}" dt="2022-09-18T19:56:28.080" v="2557"/>
          <ac:spMkLst>
            <pc:docMk/>
            <pc:sldMk cId="3349269401" sldId="483"/>
            <ac:spMk id="12" creationId="{3CCB3ABD-8E8F-42DA-8E9B-4F56B978B8D1}"/>
          </ac:spMkLst>
        </pc:spChg>
        <pc:spChg chg="add mod">
          <ac:chgData name="Parthum, Bryan" userId="0944d42a-0297-47b7-847f-b5cd4d2f087f" providerId="ADAL" clId="{5C0290E0-B12B-4BD9-B4E8-5F006EF28822}" dt="2022-09-18T19:56:34.945" v="2560" actId="14100"/>
          <ac:spMkLst>
            <pc:docMk/>
            <pc:sldMk cId="3349269401" sldId="483"/>
            <ac:spMk id="13" creationId="{065BE774-D364-48B6-BC67-3BE522E48035}"/>
          </ac:spMkLst>
        </pc:spChg>
      </pc:sldChg>
      <pc:sldChg chg="del">
        <pc:chgData name="Parthum, Bryan" userId="0944d42a-0297-47b7-847f-b5cd4d2f087f" providerId="ADAL" clId="{5C0290E0-B12B-4BD9-B4E8-5F006EF28822}" dt="2022-09-18T19:58:20.921" v="2603" actId="47"/>
        <pc:sldMkLst>
          <pc:docMk/>
          <pc:sldMk cId="3627368946" sldId="484"/>
        </pc:sldMkLst>
      </pc:sldChg>
      <pc:sldChg chg="modSp mod ord">
        <pc:chgData name="Parthum, Bryan" userId="0944d42a-0297-47b7-847f-b5cd4d2f087f" providerId="ADAL" clId="{5C0290E0-B12B-4BD9-B4E8-5F006EF28822}" dt="2022-09-18T20:31:11.670" v="3767" actId="20577"/>
        <pc:sldMkLst>
          <pc:docMk/>
          <pc:sldMk cId="1108367847" sldId="486"/>
        </pc:sldMkLst>
        <pc:spChg chg="mod">
          <ac:chgData name="Parthum, Bryan" userId="0944d42a-0297-47b7-847f-b5cd4d2f087f" providerId="ADAL" clId="{5C0290E0-B12B-4BD9-B4E8-5F006EF28822}" dt="2022-09-18T20:31:11.670" v="3767" actId="20577"/>
          <ac:spMkLst>
            <pc:docMk/>
            <pc:sldMk cId="1108367847" sldId="486"/>
            <ac:spMk id="6" creationId="{62886FA5-F147-476F-962C-F8F29C058435}"/>
          </ac:spMkLst>
        </pc:spChg>
        <pc:spChg chg="mod">
          <ac:chgData name="Parthum, Bryan" userId="0944d42a-0297-47b7-847f-b5cd4d2f087f" providerId="ADAL" clId="{5C0290E0-B12B-4BD9-B4E8-5F006EF28822}" dt="2022-09-18T20:05:25.514" v="2700" actId="113"/>
          <ac:spMkLst>
            <pc:docMk/>
            <pc:sldMk cId="1108367847" sldId="486"/>
            <ac:spMk id="10" creationId="{E863E88C-22ED-47CC-B17C-6B97A3611646}"/>
          </ac:spMkLst>
        </pc:spChg>
      </pc:sldChg>
      <pc:sldChg chg="del">
        <pc:chgData name="Parthum, Bryan" userId="0944d42a-0297-47b7-847f-b5cd4d2f087f" providerId="ADAL" clId="{5C0290E0-B12B-4BD9-B4E8-5F006EF28822}" dt="2022-09-18T19:58:16.269" v="2602" actId="47"/>
        <pc:sldMkLst>
          <pc:docMk/>
          <pc:sldMk cId="2135672155" sldId="487"/>
        </pc:sldMkLst>
      </pc:sldChg>
      <pc:sldChg chg="del">
        <pc:chgData name="Parthum, Bryan" userId="0944d42a-0297-47b7-847f-b5cd4d2f087f" providerId="ADAL" clId="{5C0290E0-B12B-4BD9-B4E8-5F006EF28822}" dt="2022-09-18T19:58:16.269" v="2602" actId="47"/>
        <pc:sldMkLst>
          <pc:docMk/>
          <pc:sldMk cId="553402708" sldId="488"/>
        </pc:sldMkLst>
      </pc:sldChg>
      <pc:sldChg chg="del">
        <pc:chgData name="Parthum, Bryan" userId="0944d42a-0297-47b7-847f-b5cd4d2f087f" providerId="ADAL" clId="{5C0290E0-B12B-4BD9-B4E8-5F006EF28822}" dt="2022-09-18T19:58:16.269" v="2602" actId="47"/>
        <pc:sldMkLst>
          <pc:docMk/>
          <pc:sldMk cId="2555034959" sldId="489"/>
        </pc:sldMkLst>
      </pc:sldChg>
      <pc:sldChg chg="del">
        <pc:chgData name="Parthum, Bryan" userId="0944d42a-0297-47b7-847f-b5cd4d2f087f" providerId="ADAL" clId="{5C0290E0-B12B-4BD9-B4E8-5F006EF28822}" dt="2022-09-18T19:58:16.269" v="2602" actId="47"/>
        <pc:sldMkLst>
          <pc:docMk/>
          <pc:sldMk cId="1662453367" sldId="490"/>
        </pc:sldMkLst>
      </pc:sldChg>
      <pc:sldChg chg="del">
        <pc:chgData name="Parthum, Bryan" userId="0944d42a-0297-47b7-847f-b5cd4d2f087f" providerId="ADAL" clId="{5C0290E0-B12B-4BD9-B4E8-5F006EF28822}" dt="2022-09-18T19:58:16.269" v="2602" actId="47"/>
        <pc:sldMkLst>
          <pc:docMk/>
          <pc:sldMk cId="2359040018" sldId="491"/>
        </pc:sldMkLst>
      </pc:sldChg>
      <pc:sldChg chg="del">
        <pc:chgData name="Parthum, Bryan" userId="0944d42a-0297-47b7-847f-b5cd4d2f087f" providerId="ADAL" clId="{5C0290E0-B12B-4BD9-B4E8-5F006EF28822}" dt="2022-09-18T19:54:53.982" v="2537" actId="47"/>
        <pc:sldMkLst>
          <pc:docMk/>
          <pc:sldMk cId="1787979996" sldId="492"/>
        </pc:sldMkLst>
      </pc:sldChg>
      <pc:sldChg chg="del">
        <pc:chgData name="Parthum, Bryan" userId="0944d42a-0297-47b7-847f-b5cd4d2f087f" providerId="ADAL" clId="{5C0290E0-B12B-4BD9-B4E8-5F006EF28822}" dt="2022-09-18T19:54:53.982" v="2537" actId="47"/>
        <pc:sldMkLst>
          <pc:docMk/>
          <pc:sldMk cId="1459427355" sldId="493"/>
        </pc:sldMkLst>
      </pc:sldChg>
      <pc:sldChg chg="del">
        <pc:chgData name="Parthum, Bryan" userId="0944d42a-0297-47b7-847f-b5cd4d2f087f" providerId="ADAL" clId="{5C0290E0-B12B-4BD9-B4E8-5F006EF28822}" dt="2022-09-18T19:54:53.982" v="2537" actId="47"/>
        <pc:sldMkLst>
          <pc:docMk/>
          <pc:sldMk cId="1276006982" sldId="494"/>
        </pc:sldMkLst>
      </pc:sldChg>
      <pc:sldChg chg="del">
        <pc:chgData name="Parthum, Bryan" userId="0944d42a-0297-47b7-847f-b5cd4d2f087f" providerId="ADAL" clId="{5C0290E0-B12B-4BD9-B4E8-5F006EF28822}" dt="2022-09-18T19:54:53.982" v="2537" actId="47"/>
        <pc:sldMkLst>
          <pc:docMk/>
          <pc:sldMk cId="878156179" sldId="495"/>
        </pc:sldMkLst>
      </pc:sldChg>
      <pc:sldChg chg="del">
        <pc:chgData name="Parthum, Bryan" userId="0944d42a-0297-47b7-847f-b5cd4d2f087f" providerId="ADAL" clId="{5C0290E0-B12B-4BD9-B4E8-5F006EF28822}" dt="2022-09-18T19:54:53.982" v="2537" actId="47"/>
        <pc:sldMkLst>
          <pc:docMk/>
          <pc:sldMk cId="2109983875" sldId="496"/>
        </pc:sldMkLst>
      </pc:sldChg>
      <pc:sldChg chg="del">
        <pc:chgData name="Parthum, Bryan" userId="0944d42a-0297-47b7-847f-b5cd4d2f087f" providerId="ADAL" clId="{5C0290E0-B12B-4BD9-B4E8-5F006EF28822}" dt="2022-09-18T19:54:53.982" v="2537" actId="47"/>
        <pc:sldMkLst>
          <pc:docMk/>
          <pc:sldMk cId="353303145" sldId="497"/>
        </pc:sldMkLst>
      </pc:sldChg>
      <pc:sldChg chg="del">
        <pc:chgData name="Parthum, Bryan" userId="0944d42a-0297-47b7-847f-b5cd4d2f087f" providerId="ADAL" clId="{5C0290E0-B12B-4BD9-B4E8-5F006EF28822}" dt="2022-09-18T19:54:53.982" v="2537" actId="47"/>
        <pc:sldMkLst>
          <pc:docMk/>
          <pc:sldMk cId="2233645171" sldId="498"/>
        </pc:sldMkLst>
      </pc:sldChg>
      <pc:sldChg chg="del">
        <pc:chgData name="Parthum, Bryan" userId="0944d42a-0297-47b7-847f-b5cd4d2f087f" providerId="ADAL" clId="{5C0290E0-B12B-4BD9-B4E8-5F006EF28822}" dt="2022-09-18T19:54:53.982" v="2537" actId="47"/>
        <pc:sldMkLst>
          <pc:docMk/>
          <pc:sldMk cId="3521047456" sldId="500"/>
        </pc:sldMkLst>
      </pc:sldChg>
      <pc:sldChg chg="del">
        <pc:chgData name="Parthum, Bryan" userId="0944d42a-0297-47b7-847f-b5cd4d2f087f" providerId="ADAL" clId="{5C0290E0-B12B-4BD9-B4E8-5F006EF28822}" dt="2022-09-18T19:55:12.389" v="2538" actId="47"/>
        <pc:sldMkLst>
          <pc:docMk/>
          <pc:sldMk cId="2144960699" sldId="501"/>
        </pc:sldMkLst>
      </pc:sldChg>
      <pc:sldChg chg="del">
        <pc:chgData name="Parthum, Bryan" userId="0944d42a-0297-47b7-847f-b5cd4d2f087f" providerId="ADAL" clId="{5C0290E0-B12B-4BD9-B4E8-5F006EF28822}" dt="2022-09-18T19:55:12.389" v="2538" actId="47"/>
        <pc:sldMkLst>
          <pc:docMk/>
          <pc:sldMk cId="453697908" sldId="502"/>
        </pc:sldMkLst>
      </pc:sldChg>
      <pc:sldChg chg="del">
        <pc:chgData name="Parthum, Bryan" userId="0944d42a-0297-47b7-847f-b5cd4d2f087f" providerId="ADAL" clId="{5C0290E0-B12B-4BD9-B4E8-5F006EF28822}" dt="2022-09-18T19:55:12.389" v="2538" actId="47"/>
        <pc:sldMkLst>
          <pc:docMk/>
          <pc:sldMk cId="1458896782" sldId="503"/>
        </pc:sldMkLst>
      </pc:sldChg>
      <pc:sldChg chg="del">
        <pc:chgData name="Parthum, Bryan" userId="0944d42a-0297-47b7-847f-b5cd4d2f087f" providerId="ADAL" clId="{5C0290E0-B12B-4BD9-B4E8-5F006EF28822}" dt="2022-09-18T19:55:12.389" v="2538" actId="47"/>
        <pc:sldMkLst>
          <pc:docMk/>
          <pc:sldMk cId="1623257099" sldId="504"/>
        </pc:sldMkLst>
      </pc:sldChg>
      <pc:sldChg chg="del">
        <pc:chgData name="Parthum, Bryan" userId="0944d42a-0297-47b7-847f-b5cd4d2f087f" providerId="ADAL" clId="{5C0290E0-B12B-4BD9-B4E8-5F006EF28822}" dt="2022-09-18T19:55:12.389" v="2538" actId="47"/>
        <pc:sldMkLst>
          <pc:docMk/>
          <pc:sldMk cId="3223920774" sldId="505"/>
        </pc:sldMkLst>
      </pc:sldChg>
      <pc:sldChg chg="modSp add mod">
        <pc:chgData name="Parthum, Bryan" userId="0944d42a-0297-47b7-847f-b5cd4d2f087f" providerId="ADAL" clId="{5C0290E0-B12B-4BD9-B4E8-5F006EF28822}" dt="2022-09-18T21:45:13.817" v="7587" actId="207"/>
        <pc:sldMkLst>
          <pc:docMk/>
          <pc:sldMk cId="1954394743" sldId="506"/>
        </pc:sldMkLst>
        <pc:spChg chg="mod">
          <ac:chgData name="Parthum, Bryan" userId="0944d42a-0297-47b7-847f-b5cd4d2f087f" providerId="ADAL" clId="{5C0290E0-B12B-4BD9-B4E8-5F006EF28822}" dt="2022-09-18T21:45:13.817" v="7587" actId="207"/>
          <ac:spMkLst>
            <pc:docMk/>
            <pc:sldMk cId="1954394743" sldId="506"/>
            <ac:spMk id="9" creationId="{9A8AE995-3761-4E8E-B676-D7F73B916651}"/>
          </ac:spMkLst>
        </pc:spChg>
        <pc:spChg chg="mod">
          <ac:chgData name="Parthum, Bryan" userId="0944d42a-0297-47b7-847f-b5cd4d2f087f" providerId="ADAL" clId="{5C0290E0-B12B-4BD9-B4E8-5F006EF28822}" dt="2022-09-18T19:05:09.858" v="1352" actId="1076"/>
          <ac:spMkLst>
            <pc:docMk/>
            <pc:sldMk cId="1954394743" sldId="506"/>
            <ac:spMk id="11" creationId="{462E9AFE-FCE3-4594-A4DB-141C6B7644D4}"/>
          </ac:spMkLst>
        </pc:spChg>
      </pc:sldChg>
      <pc:sldChg chg="addSp delSp modSp add mod">
        <pc:chgData name="Parthum, Bryan" userId="0944d42a-0297-47b7-847f-b5cd4d2f087f" providerId="ADAL" clId="{5C0290E0-B12B-4BD9-B4E8-5F006EF28822}" dt="2022-09-18T19:54:24.180" v="2536" actId="1076"/>
        <pc:sldMkLst>
          <pc:docMk/>
          <pc:sldMk cId="1231560077" sldId="507"/>
        </pc:sldMkLst>
        <pc:spChg chg="add del">
          <ac:chgData name="Parthum, Bryan" userId="0944d42a-0297-47b7-847f-b5cd4d2f087f" providerId="ADAL" clId="{5C0290E0-B12B-4BD9-B4E8-5F006EF28822}" dt="2022-09-18T19:51:13.753" v="2507" actId="478"/>
          <ac:spMkLst>
            <pc:docMk/>
            <pc:sldMk cId="1231560077" sldId="507"/>
            <ac:spMk id="2" creationId="{8FC2BFE2-B66F-4D51-A05D-49A2C87C8EE0}"/>
          </ac:spMkLst>
        </pc:spChg>
        <pc:spChg chg="add del">
          <ac:chgData name="Parthum, Bryan" userId="0944d42a-0297-47b7-847f-b5cd4d2f087f" providerId="ADAL" clId="{5C0290E0-B12B-4BD9-B4E8-5F006EF28822}" dt="2022-09-18T19:51:19.528" v="2509" actId="478"/>
          <ac:spMkLst>
            <pc:docMk/>
            <pc:sldMk cId="1231560077" sldId="507"/>
            <ac:spMk id="3" creationId="{8AE00694-8E2A-4CFC-8993-EB6A3D26F54A}"/>
          </ac:spMkLst>
        </pc:spChg>
        <pc:spChg chg="del">
          <ac:chgData name="Parthum, Bryan" userId="0944d42a-0297-47b7-847f-b5cd4d2f087f" providerId="ADAL" clId="{5C0290E0-B12B-4BD9-B4E8-5F006EF28822}" dt="2022-09-18T19:48:55.050" v="2491" actId="478"/>
          <ac:spMkLst>
            <pc:docMk/>
            <pc:sldMk cId="1231560077" sldId="507"/>
            <ac:spMk id="9" creationId="{9A8AE995-3761-4E8E-B676-D7F73B916651}"/>
          </ac:spMkLst>
        </pc:spChg>
        <pc:spChg chg="mod">
          <ac:chgData name="Parthum, Bryan" userId="0944d42a-0297-47b7-847f-b5cd4d2f087f" providerId="ADAL" clId="{5C0290E0-B12B-4BD9-B4E8-5F006EF28822}" dt="2022-09-18T19:48:52.155" v="2490" actId="20577"/>
          <ac:spMkLst>
            <pc:docMk/>
            <pc:sldMk cId="1231560077" sldId="507"/>
            <ac:spMk id="11" creationId="{462E9AFE-FCE3-4594-A4DB-141C6B7644D4}"/>
          </ac:spMkLst>
        </pc:spChg>
        <pc:picChg chg="add mod">
          <ac:chgData name="Parthum, Bryan" userId="0944d42a-0297-47b7-847f-b5cd4d2f087f" providerId="ADAL" clId="{5C0290E0-B12B-4BD9-B4E8-5F006EF28822}" dt="2022-09-18T19:54:24.180" v="2536" actId="1076"/>
          <ac:picMkLst>
            <pc:docMk/>
            <pc:sldMk cId="1231560077" sldId="507"/>
            <ac:picMk id="1026" creationId="{FB870414-AD33-4598-8F9B-56700EC2A86E}"/>
          </ac:picMkLst>
        </pc:picChg>
        <pc:picChg chg="add mod">
          <ac:chgData name="Parthum, Bryan" userId="0944d42a-0297-47b7-847f-b5cd4d2f087f" providerId="ADAL" clId="{5C0290E0-B12B-4BD9-B4E8-5F006EF28822}" dt="2022-09-18T19:50:01.648" v="2501" actId="1076"/>
          <ac:picMkLst>
            <pc:docMk/>
            <pc:sldMk cId="1231560077" sldId="507"/>
            <ac:picMk id="1028" creationId="{958A145C-0137-4E1A-BC7C-145257872232}"/>
          </ac:picMkLst>
        </pc:picChg>
        <pc:picChg chg="add mod">
          <ac:chgData name="Parthum, Bryan" userId="0944d42a-0297-47b7-847f-b5cd4d2f087f" providerId="ADAL" clId="{5C0290E0-B12B-4BD9-B4E8-5F006EF28822}" dt="2022-09-18T19:53:45.830" v="2522" actId="1076"/>
          <ac:picMkLst>
            <pc:docMk/>
            <pc:sldMk cId="1231560077" sldId="507"/>
            <ac:picMk id="1034" creationId="{D8521108-F1CD-490A-951E-DAF502C3A0A8}"/>
          </ac:picMkLst>
        </pc:picChg>
        <pc:picChg chg="add mod">
          <ac:chgData name="Parthum, Bryan" userId="0944d42a-0297-47b7-847f-b5cd4d2f087f" providerId="ADAL" clId="{5C0290E0-B12B-4BD9-B4E8-5F006EF28822}" dt="2022-09-18T19:53:43.766" v="2521" actId="1076"/>
          <ac:picMkLst>
            <pc:docMk/>
            <pc:sldMk cId="1231560077" sldId="507"/>
            <ac:picMk id="1036" creationId="{08FDADDA-4AC8-4875-BEF1-7B84F8A3464E}"/>
          </ac:picMkLst>
        </pc:picChg>
        <pc:picChg chg="add mod">
          <ac:chgData name="Parthum, Bryan" userId="0944d42a-0297-47b7-847f-b5cd4d2f087f" providerId="ADAL" clId="{5C0290E0-B12B-4BD9-B4E8-5F006EF28822}" dt="2022-09-18T19:54:23.201" v="2535" actId="1076"/>
          <ac:picMkLst>
            <pc:docMk/>
            <pc:sldMk cId="1231560077" sldId="507"/>
            <ac:picMk id="1038" creationId="{A40F4DAD-4E87-4A07-A805-EA18751A1853}"/>
          </ac:picMkLst>
        </pc:picChg>
      </pc:sldChg>
      <pc:sldChg chg="modSp add mod">
        <pc:chgData name="Parthum, Bryan" userId="0944d42a-0297-47b7-847f-b5cd4d2f087f" providerId="ADAL" clId="{5C0290E0-B12B-4BD9-B4E8-5F006EF28822}" dt="2022-09-18T20:31:06.938" v="3766" actId="20577"/>
        <pc:sldMkLst>
          <pc:docMk/>
          <pc:sldMk cId="916039817" sldId="508"/>
        </pc:sldMkLst>
        <pc:spChg chg="mod">
          <ac:chgData name="Parthum, Bryan" userId="0944d42a-0297-47b7-847f-b5cd4d2f087f" providerId="ADAL" clId="{5C0290E0-B12B-4BD9-B4E8-5F006EF28822}" dt="2022-09-18T20:31:06.938" v="3766" actId="20577"/>
          <ac:spMkLst>
            <pc:docMk/>
            <pc:sldMk cId="916039817" sldId="508"/>
            <ac:spMk id="6" creationId="{62886FA5-F147-476F-962C-F8F29C058435}"/>
          </ac:spMkLst>
        </pc:spChg>
        <pc:spChg chg="mod">
          <ac:chgData name="Parthum, Bryan" userId="0944d42a-0297-47b7-847f-b5cd4d2f087f" providerId="ADAL" clId="{5C0290E0-B12B-4BD9-B4E8-5F006EF28822}" dt="2022-09-18T20:05:22.587" v="2699" actId="113"/>
          <ac:spMkLst>
            <pc:docMk/>
            <pc:sldMk cId="916039817" sldId="508"/>
            <ac:spMk id="10" creationId="{E863E88C-22ED-47CC-B17C-6B97A3611646}"/>
          </ac:spMkLst>
        </pc:spChg>
      </pc:sldChg>
      <pc:sldChg chg="modSp add mod">
        <pc:chgData name="Parthum, Bryan" userId="0944d42a-0297-47b7-847f-b5cd4d2f087f" providerId="ADAL" clId="{5C0290E0-B12B-4BD9-B4E8-5F006EF28822}" dt="2022-09-18T20:31:03.001" v="3765" actId="20577"/>
        <pc:sldMkLst>
          <pc:docMk/>
          <pc:sldMk cId="1308457781" sldId="509"/>
        </pc:sldMkLst>
        <pc:spChg chg="mod">
          <ac:chgData name="Parthum, Bryan" userId="0944d42a-0297-47b7-847f-b5cd4d2f087f" providerId="ADAL" clId="{5C0290E0-B12B-4BD9-B4E8-5F006EF28822}" dt="2022-09-18T20:31:03.001" v="3765" actId="20577"/>
          <ac:spMkLst>
            <pc:docMk/>
            <pc:sldMk cId="1308457781" sldId="509"/>
            <ac:spMk id="6" creationId="{62886FA5-F147-476F-962C-F8F29C058435}"/>
          </ac:spMkLst>
        </pc:spChg>
        <pc:spChg chg="mod">
          <ac:chgData name="Parthum, Bryan" userId="0944d42a-0297-47b7-847f-b5cd4d2f087f" providerId="ADAL" clId="{5C0290E0-B12B-4BD9-B4E8-5F006EF28822}" dt="2022-09-18T20:05:41.739" v="2703" actId="207"/>
          <ac:spMkLst>
            <pc:docMk/>
            <pc:sldMk cId="1308457781" sldId="509"/>
            <ac:spMk id="10" creationId="{E863E88C-22ED-47CC-B17C-6B97A3611646}"/>
          </ac:spMkLst>
        </pc:spChg>
      </pc:sldChg>
      <pc:sldChg chg="modSp add del mod">
        <pc:chgData name="Parthum, Bryan" userId="0944d42a-0297-47b7-847f-b5cd4d2f087f" providerId="ADAL" clId="{5C0290E0-B12B-4BD9-B4E8-5F006EF28822}" dt="2022-09-18T20:30:55.067" v="3763" actId="20577"/>
        <pc:sldMkLst>
          <pc:docMk/>
          <pc:sldMk cId="2780977908" sldId="510"/>
        </pc:sldMkLst>
        <pc:spChg chg="mod">
          <ac:chgData name="Parthum, Bryan" userId="0944d42a-0297-47b7-847f-b5cd4d2f087f" providerId="ADAL" clId="{5C0290E0-B12B-4BD9-B4E8-5F006EF28822}" dt="2022-09-18T20:30:55.067" v="3763" actId="20577"/>
          <ac:spMkLst>
            <pc:docMk/>
            <pc:sldMk cId="2780977908" sldId="510"/>
            <ac:spMk id="6" creationId="{62886FA5-F147-476F-962C-F8F29C058435}"/>
          </ac:spMkLst>
        </pc:spChg>
        <pc:spChg chg="mod">
          <ac:chgData name="Parthum, Bryan" userId="0944d42a-0297-47b7-847f-b5cd4d2f087f" providerId="ADAL" clId="{5C0290E0-B12B-4BD9-B4E8-5F006EF28822}" dt="2022-09-18T20:05:59.653" v="2706" actId="207"/>
          <ac:spMkLst>
            <pc:docMk/>
            <pc:sldMk cId="2780977908" sldId="510"/>
            <ac:spMk id="10" creationId="{E863E88C-22ED-47CC-B17C-6B97A3611646}"/>
          </ac:spMkLst>
        </pc:spChg>
      </pc:sldChg>
      <pc:sldChg chg="addSp delSp modSp add mod">
        <pc:chgData name="Parthum, Bryan" userId="0944d42a-0297-47b7-847f-b5cd4d2f087f" providerId="ADAL" clId="{5C0290E0-B12B-4BD9-B4E8-5F006EF28822}" dt="2022-09-18T20:36:20.595" v="3871" actId="207"/>
        <pc:sldMkLst>
          <pc:docMk/>
          <pc:sldMk cId="4059269579" sldId="511"/>
        </pc:sldMkLst>
        <pc:spChg chg="add del mod">
          <ac:chgData name="Parthum, Bryan" userId="0944d42a-0297-47b7-847f-b5cd4d2f087f" providerId="ADAL" clId="{5C0290E0-B12B-4BD9-B4E8-5F006EF28822}" dt="2022-09-18T20:36:13.807" v="3868" actId="478"/>
          <ac:spMkLst>
            <pc:docMk/>
            <pc:sldMk cId="4059269579" sldId="511"/>
            <ac:spMk id="4" creationId="{3D77ACC9-2D22-4468-9840-F65D98CC1C6E}"/>
          </ac:spMkLst>
        </pc:spChg>
        <pc:spChg chg="add mod">
          <ac:chgData name="Parthum, Bryan" userId="0944d42a-0297-47b7-847f-b5cd4d2f087f" providerId="ADAL" clId="{5C0290E0-B12B-4BD9-B4E8-5F006EF28822}" dt="2022-09-18T20:36:20.595" v="3871" actId="207"/>
          <ac:spMkLst>
            <pc:docMk/>
            <pc:sldMk cId="4059269579" sldId="511"/>
            <ac:spMk id="5" creationId="{F552AF69-5278-4F99-8F98-BC5CCBEFFDEF}"/>
          </ac:spMkLst>
        </pc:spChg>
        <pc:spChg chg="mod">
          <ac:chgData name="Parthum, Bryan" userId="0944d42a-0297-47b7-847f-b5cd4d2f087f" providerId="ADAL" clId="{5C0290E0-B12B-4BD9-B4E8-5F006EF28822}" dt="2022-09-18T20:30:52.001" v="3762" actId="20577"/>
          <ac:spMkLst>
            <pc:docMk/>
            <pc:sldMk cId="4059269579" sldId="511"/>
            <ac:spMk id="6" creationId="{62886FA5-F147-476F-962C-F8F29C058435}"/>
          </ac:spMkLst>
        </pc:spChg>
        <pc:spChg chg="del mod">
          <ac:chgData name="Parthum, Bryan" userId="0944d42a-0297-47b7-847f-b5cd4d2f087f" providerId="ADAL" clId="{5C0290E0-B12B-4BD9-B4E8-5F006EF28822}" dt="2022-09-18T20:30:32.069" v="3758" actId="478"/>
          <ac:spMkLst>
            <pc:docMk/>
            <pc:sldMk cId="4059269579" sldId="511"/>
            <ac:spMk id="10" creationId="{E863E88C-22ED-47CC-B17C-6B97A3611646}"/>
          </ac:spMkLst>
        </pc:spChg>
      </pc:sldChg>
      <pc:sldChg chg="modSp add mod">
        <pc:chgData name="Parthum, Bryan" userId="0944d42a-0297-47b7-847f-b5cd4d2f087f" providerId="ADAL" clId="{5C0290E0-B12B-4BD9-B4E8-5F006EF28822}" dt="2022-09-18T20:36:03.194" v="3867" actId="1076"/>
        <pc:sldMkLst>
          <pc:docMk/>
          <pc:sldMk cId="400636322" sldId="512"/>
        </pc:sldMkLst>
        <pc:spChg chg="mod">
          <ac:chgData name="Parthum, Bryan" userId="0944d42a-0297-47b7-847f-b5cd4d2f087f" providerId="ADAL" clId="{5C0290E0-B12B-4BD9-B4E8-5F006EF28822}" dt="2022-09-18T20:30:58.098" v="3764" actId="20577"/>
          <ac:spMkLst>
            <pc:docMk/>
            <pc:sldMk cId="400636322" sldId="512"/>
            <ac:spMk id="6" creationId="{62886FA5-F147-476F-962C-F8F29C058435}"/>
          </ac:spMkLst>
        </pc:spChg>
        <pc:spChg chg="mod">
          <ac:chgData name="Parthum, Bryan" userId="0944d42a-0297-47b7-847f-b5cd4d2f087f" providerId="ADAL" clId="{5C0290E0-B12B-4BD9-B4E8-5F006EF28822}" dt="2022-09-18T20:36:03.194" v="3867" actId="1076"/>
          <ac:spMkLst>
            <pc:docMk/>
            <pc:sldMk cId="400636322" sldId="512"/>
            <ac:spMk id="10" creationId="{E863E88C-22ED-47CC-B17C-6B97A3611646}"/>
          </ac:spMkLst>
        </pc:spChg>
      </pc:sldChg>
      <pc:sldChg chg="modSp add mod">
        <pc:chgData name="Parthum, Bryan" userId="0944d42a-0297-47b7-847f-b5cd4d2f087f" providerId="ADAL" clId="{5C0290E0-B12B-4BD9-B4E8-5F006EF28822}" dt="2022-09-18T20:43:44.249" v="4484" actId="20577"/>
        <pc:sldMkLst>
          <pc:docMk/>
          <pc:sldMk cId="1892112568" sldId="513"/>
        </pc:sldMkLst>
        <pc:spChg chg="mod">
          <ac:chgData name="Parthum, Bryan" userId="0944d42a-0297-47b7-847f-b5cd4d2f087f" providerId="ADAL" clId="{5C0290E0-B12B-4BD9-B4E8-5F006EF28822}" dt="2022-09-18T20:43:44.249" v="4484" actId="20577"/>
          <ac:spMkLst>
            <pc:docMk/>
            <pc:sldMk cId="1892112568" sldId="513"/>
            <ac:spMk id="10" creationId="{E863E88C-22ED-47CC-B17C-6B97A3611646}"/>
          </ac:spMkLst>
        </pc:spChg>
      </pc:sldChg>
      <pc:sldChg chg="addSp delSp modSp add mod">
        <pc:chgData name="Parthum, Bryan" userId="0944d42a-0297-47b7-847f-b5cd4d2f087f" providerId="ADAL" clId="{5C0290E0-B12B-4BD9-B4E8-5F006EF28822}" dt="2022-09-18T21:46:20.157" v="7597" actId="207"/>
        <pc:sldMkLst>
          <pc:docMk/>
          <pc:sldMk cId="444152204" sldId="514"/>
        </pc:sldMkLst>
        <pc:spChg chg="mod">
          <ac:chgData name="Parthum, Bryan" userId="0944d42a-0297-47b7-847f-b5cd4d2f087f" providerId="ADAL" clId="{5C0290E0-B12B-4BD9-B4E8-5F006EF28822}" dt="2022-09-18T21:12:25.011" v="6203" actId="20577"/>
          <ac:spMkLst>
            <pc:docMk/>
            <pc:sldMk cId="444152204" sldId="514"/>
            <ac:spMk id="6" creationId="{62886FA5-F147-476F-962C-F8F29C058435}"/>
          </ac:spMkLst>
        </pc:spChg>
        <pc:spChg chg="add mod">
          <ac:chgData name="Parthum, Bryan" userId="0944d42a-0297-47b7-847f-b5cd4d2f087f" providerId="ADAL" clId="{5C0290E0-B12B-4BD9-B4E8-5F006EF28822}" dt="2022-09-18T21:46:20.157" v="7597" actId="207"/>
          <ac:spMkLst>
            <pc:docMk/>
            <pc:sldMk cId="444152204" sldId="514"/>
            <ac:spMk id="7" creationId="{866A50C4-8938-4D71-8FD1-7DF4E3657532}"/>
          </ac:spMkLst>
        </pc:spChg>
        <pc:spChg chg="del">
          <ac:chgData name="Parthum, Bryan" userId="0944d42a-0297-47b7-847f-b5cd4d2f087f" providerId="ADAL" clId="{5C0290E0-B12B-4BD9-B4E8-5F006EF28822}" dt="2022-09-18T20:43:55.037" v="4486" actId="478"/>
          <ac:spMkLst>
            <pc:docMk/>
            <pc:sldMk cId="444152204" sldId="514"/>
            <ac:spMk id="10" creationId="{E863E88C-22ED-47CC-B17C-6B97A3611646}"/>
          </ac:spMkLst>
        </pc:spChg>
        <pc:picChg chg="add del mod">
          <ac:chgData name="Parthum, Bryan" userId="0944d42a-0297-47b7-847f-b5cd4d2f087f" providerId="ADAL" clId="{5C0290E0-B12B-4BD9-B4E8-5F006EF28822}" dt="2022-09-18T20:58:05.802" v="4632" actId="478"/>
          <ac:picMkLst>
            <pc:docMk/>
            <pc:sldMk cId="444152204" sldId="514"/>
            <ac:picMk id="3" creationId="{89EF8E97-00AB-4D3C-B31D-621C4008902E}"/>
          </ac:picMkLst>
        </pc:picChg>
      </pc:sldChg>
      <pc:sldChg chg="addSp delSp modSp add mod">
        <pc:chgData name="Parthum, Bryan" userId="0944d42a-0297-47b7-847f-b5cd4d2f087f" providerId="ADAL" clId="{5C0290E0-B12B-4BD9-B4E8-5F006EF28822}" dt="2022-09-18T21:13:35.581" v="6290" actId="1076"/>
        <pc:sldMkLst>
          <pc:docMk/>
          <pc:sldMk cId="1838795516" sldId="515"/>
        </pc:sldMkLst>
        <pc:spChg chg="mod">
          <ac:chgData name="Parthum, Bryan" userId="0944d42a-0297-47b7-847f-b5cd4d2f087f" providerId="ADAL" clId="{5C0290E0-B12B-4BD9-B4E8-5F006EF28822}" dt="2022-09-18T21:13:14.519" v="6289" actId="20577"/>
          <ac:spMkLst>
            <pc:docMk/>
            <pc:sldMk cId="1838795516" sldId="515"/>
            <ac:spMk id="6" creationId="{62886FA5-F147-476F-962C-F8F29C058435}"/>
          </ac:spMkLst>
        </pc:spChg>
        <pc:spChg chg="add del">
          <ac:chgData name="Parthum, Bryan" userId="0944d42a-0297-47b7-847f-b5cd4d2f087f" providerId="ADAL" clId="{5C0290E0-B12B-4BD9-B4E8-5F006EF28822}" dt="2022-09-18T21:08:02.724" v="5428" actId="22"/>
          <ac:spMkLst>
            <pc:docMk/>
            <pc:sldMk cId="1838795516" sldId="515"/>
            <ac:spMk id="7" creationId="{A523A118-0E73-4412-8E93-B0442F4875A4}"/>
          </ac:spMkLst>
        </pc:spChg>
        <pc:spChg chg="add mod">
          <ac:chgData name="Parthum, Bryan" userId="0944d42a-0297-47b7-847f-b5cd4d2f087f" providerId="ADAL" clId="{5C0290E0-B12B-4BD9-B4E8-5F006EF28822}" dt="2022-09-18T21:13:35.581" v="6290" actId="1076"/>
          <ac:spMkLst>
            <pc:docMk/>
            <pc:sldMk cId="1838795516" sldId="515"/>
            <ac:spMk id="8" creationId="{4461C757-D2EE-41FD-8210-6A7FE7EF1F06}"/>
          </ac:spMkLst>
        </pc:spChg>
        <pc:picChg chg="del">
          <ac:chgData name="Parthum, Bryan" userId="0944d42a-0297-47b7-847f-b5cd4d2f087f" providerId="ADAL" clId="{5C0290E0-B12B-4BD9-B4E8-5F006EF28822}" dt="2022-09-18T20:56:44.808" v="4593" actId="478"/>
          <ac:picMkLst>
            <pc:docMk/>
            <pc:sldMk cId="1838795516" sldId="515"/>
            <ac:picMk id="3" creationId="{89EF8E97-00AB-4D3C-B31D-621C4008902E}"/>
          </ac:picMkLst>
        </pc:picChg>
        <pc:picChg chg="add mod">
          <ac:chgData name="Parthum, Bryan" userId="0944d42a-0297-47b7-847f-b5cd4d2f087f" providerId="ADAL" clId="{5C0290E0-B12B-4BD9-B4E8-5F006EF28822}" dt="2022-09-18T21:07:56.836" v="5426" actId="1076"/>
          <ac:picMkLst>
            <pc:docMk/>
            <pc:sldMk cId="1838795516" sldId="515"/>
            <ac:picMk id="4" creationId="{361D9389-C145-45E1-A33F-9FD6436D97FB}"/>
          </ac:picMkLst>
        </pc:picChg>
      </pc:sldChg>
      <pc:sldChg chg="addSp modSp add mod">
        <pc:chgData name="Parthum, Bryan" userId="0944d42a-0297-47b7-847f-b5cd4d2f087f" providerId="ADAL" clId="{5C0290E0-B12B-4BD9-B4E8-5F006EF28822}" dt="2022-09-18T21:12:48.460" v="6211" actId="20577"/>
        <pc:sldMkLst>
          <pc:docMk/>
          <pc:sldMk cId="872024942" sldId="516"/>
        </pc:sldMkLst>
        <pc:spChg chg="add mod">
          <ac:chgData name="Parthum, Bryan" userId="0944d42a-0297-47b7-847f-b5cd4d2f087f" providerId="ADAL" clId="{5C0290E0-B12B-4BD9-B4E8-5F006EF28822}" dt="2022-09-18T21:12:48.460" v="6211" actId="20577"/>
          <ac:spMkLst>
            <pc:docMk/>
            <pc:sldMk cId="872024942" sldId="516"/>
            <ac:spMk id="4" creationId="{DC7424BE-8FA3-48E7-9B51-DDF01307C920}"/>
          </ac:spMkLst>
        </pc:spChg>
        <pc:spChg chg="mod">
          <ac:chgData name="Parthum, Bryan" userId="0944d42a-0297-47b7-847f-b5cd4d2f087f" providerId="ADAL" clId="{5C0290E0-B12B-4BD9-B4E8-5F006EF28822}" dt="2022-09-18T21:12:16.713" v="6194" actId="20577"/>
          <ac:spMkLst>
            <pc:docMk/>
            <pc:sldMk cId="872024942" sldId="516"/>
            <ac:spMk id="6" creationId="{62886FA5-F147-476F-962C-F8F29C058435}"/>
          </ac:spMkLst>
        </pc:spChg>
        <pc:picChg chg="mod">
          <ac:chgData name="Parthum, Bryan" userId="0944d42a-0297-47b7-847f-b5cd4d2f087f" providerId="ADAL" clId="{5C0290E0-B12B-4BD9-B4E8-5F006EF28822}" dt="2022-09-18T21:10:23.967" v="5842" actId="1076"/>
          <ac:picMkLst>
            <pc:docMk/>
            <pc:sldMk cId="872024942" sldId="516"/>
            <ac:picMk id="3" creationId="{89EF8E97-00AB-4D3C-B31D-621C4008902E}"/>
          </ac:picMkLst>
        </pc:picChg>
      </pc:sldChg>
      <pc:sldChg chg="addSp delSp modSp add mod">
        <pc:chgData name="Parthum, Bryan" userId="0944d42a-0297-47b7-847f-b5cd4d2f087f" providerId="ADAL" clId="{5C0290E0-B12B-4BD9-B4E8-5F006EF28822}" dt="2022-09-18T21:37:54.057" v="7114" actId="478"/>
        <pc:sldMkLst>
          <pc:docMk/>
          <pc:sldMk cId="1894002535" sldId="517"/>
        </pc:sldMkLst>
        <pc:spChg chg="mod">
          <ac:chgData name="Parthum, Bryan" userId="0944d42a-0297-47b7-847f-b5cd4d2f087f" providerId="ADAL" clId="{5C0290E0-B12B-4BD9-B4E8-5F006EF28822}" dt="2022-09-18T21:37:05.693" v="7103" actId="1076"/>
          <ac:spMkLst>
            <pc:docMk/>
            <pc:sldMk cId="1894002535" sldId="517"/>
            <ac:spMk id="6" creationId="{62886FA5-F147-476F-962C-F8F29C058435}"/>
          </ac:spMkLst>
        </pc:spChg>
        <pc:spChg chg="add del mod">
          <ac:chgData name="Parthum, Bryan" userId="0944d42a-0297-47b7-847f-b5cd4d2f087f" providerId="ADAL" clId="{5C0290E0-B12B-4BD9-B4E8-5F006EF28822}" dt="2022-09-18T21:37:52.521" v="7113" actId="478"/>
          <ac:spMkLst>
            <pc:docMk/>
            <pc:sldMk cId="1894002535" sldId="517"/>
            <ac:spMk id="7" creationId="{F7948731-A449-4C9B-AF40-08AF36635201}"/>
          </ac:spMkLst>
        </pc:spChg>
        <pc:spChg chg="add del mod">
          <ac:chgData name="Parthum, Bryan" userId="0944d42a-0297-47b7-847f-b5cd4d2f087f" providerId="ADAL" clId="{5C0290E0-B12B-4BD9-B4E8-5F006EF28822}" dt="2022-09-18T21:37:54.057" v="7114" actId="478"/>
          <ac:spMkLst>
            <pc:docMk/>
            <pc:sldMk cId="1894002535" sldId="517"/>
            <ac:spMk id="8" creationId="{9961D924-8BE0-45FE-8D4D-26C91D3B58E1}"/>
          </ac:spMkLst>
        </pc:spChg>
        <pc:spChg chg="del">
          <ac:chgData name="Parthum, Bryan" userId="0944d42a-0297-47b7-847f-b5cd4d2f087f" providerId="ADAL" clId="{5C0290E0-B12B-4BD9-B4E8-5F006EF28822}" dt="2022-09-18T21:35:11.367" v="7090" actId="478"/>
          <ac:spMkLst>
            <pc:docMk/>
            <pc:sldMk cId="1894002535" sldId="517"/>
            <ac:spMk id="10" creationId="{E863E88C-22ED-47CC-B17C-6B97A3611646}"/>
          </ac:spMkLst>
        </pc:spChg>
        <pc:picChg chg="add mod">
          <ac:chgData name="Parthum, Bryan" userId="0944d42a-0297-47b7-847f-b5cd4d2f087f" providerId="ADAL" clId="{5C0290E0-B12B-4BD9-B4E8-5F006EF28822}" dt="2022-09-18T21:37:13.447" v="7106" actId="1076"/>
          <ac:picMkLst>
            <pc:docMk/>
            <pc:sldMk cId="1894002535" sldId="517"/>
            <ac:picMk id="3" creationId="{8288C247-BD69-4B86-8041-D2932483D417}"/>
          </ac:picMkLst>
        </pc:picChg>
      </pc:sldChg>
      <pc:sldChg chg="addSp delSp modSp add mod">
        <pc:chgData name="Parthum, Bryan" userId="0944d42a-0297-47b7-847f-b5cd4d2f087f" providerId="ADAL" clId="{5C0290E0-B12B-4BD9-B4E8-5F006EF28822}" dt="2022-09-18T21:39:22.656" v="7132" actId="1076"/>
        <pc:sldMkLst>
          <pc:docMk/>
          <pc:sldMk cId="3117512823" sldId="518"/>
        </pc:sldMkLst>
        <pc:spChg chg="add del">
          <ac:chgData name="Parthum, Bryan" userId="0944d42a-0297-47b7-847f-b5cd4d2f087f" providerId="ADAL" clId="{5C0290E0-B12B-4BD9-B4E8-5F006EF28822}" dt="2022-09-18T21:39:11.436" v="7130" actId="478"/>
          <ac:spMkLst>
            <pc:docMk/>
            <pc:sldMk cId="3117512823" sldId="518"/>
            <ac:spMk id="8" creationId="{9961D924-8BE0-45FE-8D4D-26C91D3B58E1}"/>
          </ac:spMkLst>
        </pc:spChg>
        <pc:spChg chg="add del mod">
          <ac:chgData name="Parthum, Bryan" userId="0944d42a-0297-47b7-847f-b5cd4d2f087f" providerId="ADAL" clId="{5C0290E0-B12B-4BD9-B4E8-5F006EF28822}" dt="2022-09-18T21:38:29.358" v="7122" actId="478"/>
          <ac:spMkLst>
            <pc:docMk/>
            <pc:sldMk cId="3117512823" sldId="518"/>
            <ac:spMk id="9" creationId="{8A786F13-D683-4F4A-B251-5797FFDD262A}"/>
          </ac:spMkLst>
        </pc:spChg>
        <pc:spChg chg="add del mod">
          <ac:chgData name="Parthum, Bryan" userId="0944d42a-0297-47b7-847f-b5cd4d2f087f" providerId="ADAL" clId="{5C0290E0-B12B-4BD9-B4E8-5F006EF28822}" dt="2022-09-18T21:38:29.358" v="7122" actId="478"/>
          <ac:spMkLst>
            <pc:docMk/>
            <pc:sldMk cId="3117512823" sldId="518"/>
            <ac:spMk id="10" creationId="{34BB054C-E4E9-4A23-B3FB-A7FB8E9F581C}"/>
          </ac:spMkLst>
        </pc:spChg>
        <pc:spChg chg="add del mod">
          <ac:chgData name="Parthum, Bryan" userId="0944d42a-0297-47b7-847f-b5cd4d2f087f" providerId="ADAL" clId="{5C0290E0-B12B-4BD9-B4E8-5F006EF28822}" dt="2022-09-18T21:39:11.083" v="7129"/>
          <ac:spMkLst>
            <pc:docMk/>
            <pc:sldMk cId="3117512823" sldId="518"/>
            <ac:spMk id="11" creationId="{4E5E9F21-E44F-4015-A6BA-EE776053A3C0}"/>
          </ac:spMkLst>
        </pc:spChg>
        <pc:spChg chg="add mod">
          <ac:chgData name="Parthum, Bryan" userId="0944d42a-0297-47b7-847f-b5cd4d2f087f" providerId="ADAL" clId="{5C0290E0-B12B-4BD9-B4E8-5F006EF28822}" dt="2022-09-18T21:39:22.656" v="7132" actId="1076"/>
          <ac:spMkLst>
            <pc:docMk/>
            <pc:sldMk cId="3117512823" sldId="518"/>
            <ac:spMk id="12" creationId="{EA60F789-C0A7-450C-99E3-C86182AFE05F}"/>
          </ac:spMkLst>
        </pc:spChg>
        <pc:spChg chg="add mod">
          <ac:chgData name="Parthum, Bryan" userId="0944d42a-0297-47b7-847f-b5cd4d2f087f" providerId="ADAL" clId="{5C0290E0-B12B-4BD9-B4E8-5F006EF28822}" dt="2022-09-18T21:39:22.656" v="7132" actId="1076"/>
          <ac:spMkLst>
            <pc:docMk/>
            <pc:sldMk cId="3117512823" sldId="518"/>
            <ac:spMk id="13" creationId="{125EC177-90E7-4E83-8C3C-BCE6A38F7FD9}"/>
          </ac:spMkLst>
        </pc:spChg>
      </pc:sldChg>
      <pc:sldChg chg="addSp modSp add mod ord">
        <pc:chgData name="Parthum, Bryan" userId="0944d42a-0297-47b7-847f-b5cd4d2f087f" providerId="ADAL" clId="{5C0290E0-B12B-4BD9-B4E8-5F006EF28822}" dt="2022-09-18T21:39:48.531" v="7138" actId="14100"/>
        <pc:sldMkLst>
          <pc:docMk/>
          <pc:sldMk cId="4147775906" sldId="519"/>
        </pc:sldMkLst>
        <pc:spChg chg="add mod">
          <ac:chgData name="Parthum, Bryan" userId="0944d42a-0297-47b7-847f-b5cd4d2f087f" providerId="ADAL" clId="{5C0290E0-B12B-4BD9-B4E8-5F006EF28822}" dt="2022-09-18T21:39:48.531" v="7138" actId="14100"/>
          <ac:spMkLst>
            <pc:docMk/>
            <pc:sldMk cId="4147775906" sldId="519"/>
            <ac:spMk id="4" creationId="{285FBBD6-BF89-4433-9FEC-01097C7766B0}"/>
          </ac:spMkLst>
        </pc:spChg>
        <pc:picChg chg="mod">
          <ac:chgData name="Parthum, Bryan" userId="0944d42a-0297-47b7-847f-b5cd4d2f087f" providerId="ADAL" clId="{5C0290E0-B12B-4BD9-B4E8-5F006EF28822}" dt="2022-09-18T21:39:35.803" v="7135" actId="1076"/>
          <ac:picMkLst>
            <pc:docMk/>
            <pc:sldMk cId="4147775906" sldId="519"/>
            <ac:picMk id="3" creationId="{8288C247-BD69-4B86-8041-D2932483D417}"/>
          </ac:picMkLst>
        </pc:picChg>
      </pc:sldChg>
      <pc:sldChg chg="add del">
        <pc:chgData name="Parthum, Bryan" userId="0944d42a-0297-47b7-847f-b5cd4d2f087f" providerId="ADAL" clId="{5C0290E0-B12B-4BD9-B4E8-5F006EF28822}" dt="2022-09-18T21:40:15.279" v="7139" actId="47"/>
        <pc:sldMkLst>
          <pc:docMk/>
          <pc:sldMk cId="2771691593" sldId="520"/>
        </pc:sldMkLst>
      </pc:sldChg>
      <pc:sldChg chg="addSp delSp modSp add mod">
        <pc:chgData name="Parthum, Bryan" userId="0944d42a-0297-47b7-847f-b5cd4d2f087f" providerId="ADAL" clId="{5C0290E0-B12B-4BD9-B4E8-5F006EF28822}" dt="2022-09-18T21:44:10.743" v="7573" actId="1076"/>
        <pc:sldMkLst>
          <pc:docMk/>
          <pc:sldMk cId="2904191439" sldId="520"/>
        </pc:sldMkLst>
        <pc:spChg chg="del">
          <ac:chgData name="Parthum, Bryan" userId="0944d42a-0297-47b7-847f-b5cd4d2f087f" providerId="ADAL" clId="{5C0290E0-B12B-4BD9-B4E8-5F006EF28822}" dt="2022-09-18T21:41:13.897" v="7146" actId="478"/>
          <ac:spMkLst>
            <pc:docMk/>
            <pc:sldMk cId="2904191439" sldId="520"/>
            <ac:spMk id="4" creationId="{285FBBD6-BF89-4433-9FEC-01097C7766B0}"/>
          </ac:spMkLst>
        </pc:spChg>
        <pc:spChg chg="del">
          <ac:chgData name="Parthum, Bryan" userId="0944d42a-0297-47b7-847f-b5cd4d2f087f" providerId="ADAL" clId="{5C0290E0-B12B-4BD9-B4E8-5F006EF28822}" dt="2022-09-18T21:41:27.032" v="7149" actId="478"/>
          <ac:spMkLst>
            <pc:docMk/>
            <pc:sldMk cId="2904191439" sldId="520"/>
            <ac:spMk id="6" creationId="{62886FA5-F147-476F-962C-F8F29C058435}"/>
          </ac:spMkLst>
        </pc:spChg>
        <pc:spChg chg="add mod">
          <ac:chgData name="Parthum, Bryan" userId="0944d42a-0297-47b7-847f-b5cd4d2f087f" providerId="ADAL" clId="{5C0290E0-B12B-4BD9-B4E8-5F006EF28822}" dt="2022-09-18T21:44:10.743" v="7573" actId="1076"/>
          <ac:spMkLst>
            <pc:docMk/>
            <pc:sldMk cId="2904191439" sldId="520"/>
            <ac:spMk id="7" creationId="{56EB4BAA-CDC2-4601-92EC-50EB004D9641}"/>
          </ac:spMkLst>
        </pc:spChg>
        <pc:picChg chg="del">
          <ac:chgData name="Parthum, Bryan" userId="0944d42a-0297-47b7-847f-b5cd4d2f087f" providerId="ADAL" clId="{5C0290E0-B12B-4BD9-B4E8-5F006EF28822}" dt="2022-09-18T21:41:09.025" v="7142" actId="478"/>
          <ac:picMkLst>
            <pc:docMk/>
            <pc:sldMk cId="2904191439" sldId="520"/>
            <ac:picMk id="3" creationId="{8288C247-BD69-4B86-8041-D2932483D417}"/>
          </ac:picMkLst>
        </pc:picChg>
        <pc:picChg chg="add mod modCrop">
          <ac:chgData name="Parthum, Bryan" userId="0944d42a-0297-47b7-847f-b5cd4d2f087f" providerId="ADAL" clId="{5C0290E0-B12B-4BD9-B4E8-5F006EF28822}" dt="2022-09-18T21:44:06.867" v="7572" actId="14100"/>
          <ac:picMkLst>
            <pc:docMk/>
            <pc:sldMk cId="2904191439" sldId="520"/>
            <ac:picMk id="5" creationId="{DC9F4714-9530-4A15-8318-6614C2491C00}"/>
          </ac:picMkLst>
        </pc:picChg>
      </pc:sldChg>
      <pc:sldChg chg="add del">
        <pc:chgData name="Parthum, Bryan" userId="0944d42a-0297-47b7-847f-b5cd4d2f087f" providerId="ADAL" clId="{5C0290E0-B12B-4BD9-B4E8-5F006EF28822}" dt="2022-09-18T21:40:16.302" v="7140" actId="47"/>
        <pc:sldMkLst>
          <pc:docMk/>
          <pc:sldMk cId="2513559564" sldId="521"/>
        </pc:sldMkLst>
      </pc:sldChg>
      <pc:sldChg chg="modSp add mod">
        <pc:chgData name="Parthum, Bryan" userId="0944d42a-0297-47b7-847f-b5cd4d2f087f" providerId="ADAL" clId="{5C0290E0-B12B-4BD9-B4E8-5F006EF28822}" dt="2022-09-18T21:44:58.302" v="7584" actId="207"/>
        <pc:sldMkLst>
          <pc:docMk/>
          <pc:sldMk cId="3362948765" sldId="521"/>
        </pc:sldMkLst>
        <pc:spChg chg="mod">
          <ac:chgData name="Parthum, Bryan" userId="0944d42a-0297-47b7-847f-b5cd4d2f087f" providerId="ADAL" clId="{5C0290E0-B12B-4BD9-B4E8-5F006EF28822}" dt="2022-09-18T21:44:58.302" v="7584" actId="207"/>
          <ac:spMkLst>
            <pc:docMk/>
            <pc:sldMk cId="3362948765" sldId="521"/>
            <ac:spMk id="9" creationId="{9A8AE995-3761-4E8E-B676-D7F73B916651}"/>
          </ac:spMkLst>
        </pc:spChg>
      </pc:sldChg>
      <pc:sldChg chg="add">
        <pc:chgData name="Parthum, Bryan" userId="0944d42a-0297-47b7-847f-b5cd4d2f087f" providerId="ADAL" clId="{5C0290E0-B12B-4BD9-B4E8-5F006EF28822}" dt="2022-09-18T21:44:46.449" v="7582" actId="2890"/>
        <pc:sldMkLst>
          <pc:docMk/>
          <pc:sldMk cId="3255781964" sldId="522"/>
        </pc:sldMkLst>
      </pc:sldChg>
      <pc:sldChg chg="modSp add mod">
        <pc:chgData name="Parthum, Bryan" userId="0944d42a-0297-47b7-847f-b5cd4d2f087f" providerId="ADAL" clId="{5C0290E0-B12B-4BD9-B4E8-5F006EF28822}" dt="2022-09-18T21:45:21.060" v="7588" actId="207"/>
        <pc:sldMkLst>
          <pc:docMk/>
          <pc:sldMk cId="2779436418" sldId="523"/>
        </pc:sldMkLst>
        <pc:spChg chg="mod">
          <ac:chgData name="Parthum, Bryan" userId="0944d42a-0297-47b7-847f-b5cd4d2f087f" providerId="ADAL" clId="{5C0290E0-B12B-4BD9-B4E8-5F006EF28822}" dt="2022-09-18T21:45:21.060" v="7588" actId="207"/>
          <ac:spMkLst>
            <pc:docMk/>
            <pc:sldMk cId="2779436418" sldId="523"/>
            <ac:spMk id="9" creationId="{9A8AE995-3761-4E8E-B676-D7F73B916651}"/>
          </ac:spMkLst>
        </pc:spChg>
      </pc:sldChg>
      <pc:sldChg chg="add">
        <pc:chgData name="Parthum, Bryan" userId="0944d42a-0297-47b7-847f-b5cd4d2f087f" providerId="ADAL" clId="{5C0290E0-B12B-4BD9-B4E8-5F006EF28822}" dt="2022-09-18T21:45:06.695" v="7586" actId="2890"/>
        <pc:sldMkLst>
          <pc:docMk/>
          <pc:sldMk cId="1064658401" sldId="524"/>
        </pc:sldMkLst>
      </pc:sldChg>
      <pc:sldChg chg="modSp add mod">
        <pc:chgData name="Parthum, Bryan" userId="0944d42a-0297-47b7-847f-b5cd4d2f087f" providerId="ADAL" clId="{5C0290E0-B12B-4BD9-B4E8-5F006EF28822}" dt="2022-09-18T21:46:16.205" v="7596" actId="207"/>
        <pc:sldMkLst>
          <pc:docMk/>
          <pc:sldMk cId="3571988897" sldId="525"/>
        </pc:sldMkLst>
        <pc:spChg chg="mod">
          <ac:chgData name="Parthum, Bryan" userId="0944d42a-0297-47b7-847f-b5cd4d2f087f" providerId="ADAL" clId="{5C0290E0-B12B-4BD9-B4E8-5F006EF28822}" dt="2022-09-18T21:46:16.205" v="7596" actId="207"/>
          <ac:spMkLst>
            <pc:docMk/>
            <pc:sldMk cId="3571988897" sldId="525"/>
            <ac:spMk id="7" creationId="{866A50C4-8938-4D71-8FD1-7DF4E3657532}"/>
          </ac:spMkLst>
        </pc:spChg>
      </pc:sldChg>
      <pc:sldChg chg="add">
        <pc:chgData name="Parthum, Bryan" userId="0944d42a-0297-47b7-847f-b5cd4d2f087f" providerId="ADAL" clId="{5C0290E0-B12B-4BD9-B4E8-5F006EF28822}" dt="2022-09-18T21:46:40.963" v="7598" actId="2890"/>
        <pc:sldMkLst>
          <pc:docMk/>
          <pc:sldMk cId="3693317351" sldId="526"/>
        </pc:sldMkLst>
      </pc:sldChg>
      <pc:sldMasterChg chg="modSp mod">
        <pc:chgData name="Parthum, Bryan" userId="0944d42a-0297-47b7-847f-b5cd4d2f087f" providerId="ADAL" clId="{5C0290E0-B12B-4BD9-B4E8-5F006EF28822}" dt="2022-09-18T19:57:14.201" v="2600" actId="20577"/>
        <pc:sldMasterMkLst>
          <pc:docMk/>
          <pc:sldMasterMk cId="2101269002" sldId="2147483660"/>
        </pc:sldMasterMkLst>
        <pc:spChg chg="mod">
          <ac:chgData name="Parthum, Bryan" userId="0944d42a-0297-47b7-847f-b5cd4d2f087f" providerId="ADAL" clId="{5C0290E0-B12B-4BD9-B4E8-5F006EF28822}" dt="2022-09-18T19:57:14.201" v="2600" actId="20577"/>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1974824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3064364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114746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81744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1237783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3411559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162116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336573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2366596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176265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415449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80636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4164992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102993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1483180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3067100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857250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2339411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769268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296645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6295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1423537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3956890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78340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138527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8: Stated Preferences </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hyperlink" Target="https://bryanparthum.github.io/papers/papers/Parthum_Ando_2020.pdf"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hyperlink" Target="https://bryanparthum.github.io/papers/papers/Parthum_Ando_2020.pdf"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hyperlink" Target="https://bryanparthum.github.io/papers/papers/Parthum_Ando_2020.pdf"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hyperlink" Target="https://bryanparthum.github.io/papers/papers/Parthum_Ando_2020.pdf"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hyperlink" Target="https://bryanparthum.github.io/papers/papers/Parthum_Ando_2020.pdf"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bryanparthum.github.io/papers/papers/Parthum_Ando_2020.pdf"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hyperlink" Target="https://bryanparthum.github.io/papers/papers/Parthum_Ando_2020.pdf"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bryanparthum.github.io/papers/journal_articles/Shogren%20and%20Stamland%202005%20-%20Defensive%20Behavior%20and%20VSL.pdf"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hyperlink" Target="https://www.science.org/doi/10.1126/science.aam8124" TargetMode="External"/><Relationship Id="rId5" Type="http://schemas.openxmlformats.org/officeDocument/2006/relationships/hyperlink" Target="https://pubs.aeaweb.org/doi/pdfplus/10.1257/jep.8.4.45" TargetMode="External"/><Relationship Id="rId4" Type="http://schemas.openxmlformats.org/officeDocument/2006/relationships/hyperlink" Target="https://econweb.ucsd.edu/~rcarson/papers/ExxonERE.pdf"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s://www.science.org/doi/10.1126/science.aam8124" TargetMode="External"/><Relationship Id="rId5" Type="http://schemas.openxmlformats.org/officeDocument/2006/relationships/hyperlink" Target="https://pubs.aeaweb.org/doi/pdfplus/10.1257/jep.8.4.45" TargetMode="External"/><Relationship Id="rId4" Type="http://schemas.openxmlformats.org/officeDocument/2006/relationships/hyperlink" Target="https://econweb.ucsd.edu/~rcarson/papers/ExxonERE.pdf"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hyperlink" Target="https://www.science.org/doi/10.1126/science.aam8124" TargetMode="External"/><Relationship Id="rId5" Type="http://schemas.openxmlformats.org/officeDocument/2006/relationships/hyperlink" Target="https://pubs.aeaweb.org/doi/pdfplus/10.1257/jep.8.4.45" TargetMode="External"/><Relationship Id="rId4" Type="http://schemas.openxmlformats.org/officeDocument/2006/relationships/hyperlink" Target="https://econweb.ucsd.edu/~rcarson/papers/ExxonERE.pdf"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8.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Parthum</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8: Stated Preferences and Hypothetical Markets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latin typeface="+mj-lt"/>
              </a:rPr>
              <a:t>Abstract: Improvements in local surface water quality in the Mississippi River Basin (MRB) can contribute to the regional environmental goals of reducing hypoxia in the Gulf of Mexico. To inform estimates of the benefits of water quality policy, we use a choice experiment survey in a typical sub-watershed of the MRB to estimate willingness to pay for local environmental improvements and helping to reduce hypoxia far downstream. We find that residents place large values on reduced local algal blooms, improved local fish populations and diversity, and meeting local commitments to help with the regional environmental problem.</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110836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solidFill>
                  <a:schemeClr val="bg1">
                    <a:lumMod val="75000"/>
                  </a:schemeClr>
                </a:solidFill>
                <a:latin typeface="+mj-lt"/>
              </a:rPr>
              <a:t>Abstract: </a:t>
            </a:r>
            <a:r>
              <a:rPr lang="en-US" sz="2400" dirty="0">
                <a:latin typeface="+mj-lt"/>
              </a:rPr>
              <a:t>Improvements in local surface water quality in the Mississippi River Basin (MRB) can contribute to the regional environmental goals of reducing hypoxia in the Gulf of Mexico. </a:t>
            </a:r>
            <a:r>
              <a:rPr lang="en-US" sz="2400" dirty="0">
                <a:solidFill>
                  <a:schemeClr val="bg1">
                    <a:lumMod val="75000"/>
                  </a:schemeClr>
                </a:solidFill>
                <a:latin typeface="+mj-lt"/>
              </a:rPr>
              <a:t>To inform estimates of the benefits of water quality policy, we use a choice experiment survey in a typical sub-watershed of the MRB to estimate willingness to pay for local environmental improvements and helping to reduce hypoxia far downstream. We find that residents place large values on reduced local algal blooms, improved local fish populations and diversity, and meeting local commitments to help with the regional environmental problem.</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91603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solidFill>
                  <a:schemeClr val="bg1">
                    <a:lumMod val="75000"/>
                  </a:schemeClr>
                </a:solidFill>
                <a:latin typeface="+mj-lt"/>
              </a:rPr>
              <a:t>Abstract: Improvements in local surface water quality in the Mississippi River Basin (MRB) can contribute to the regional environmental goals of reducing hypoxia in the Gulf of Mexico. </a:t>
            </a:r>
            <a:r>
              <a:rPr lang="en-US" sz="2400" dirty="0">
                <a:latin typeface="+mj-lt"/>
              </a:rPr>
              <a:t>To inform estimates of the benefits of water quality policy, we use a choice experiment survey in a typical sub-watershed of the MRB to estimate willingness to pay for local environmental improvements and helping to reduce hypoxia far downstream. </a:t>
            </a:r>
            <a:r>
              <a:rPr lang="en-US" sz="2400" dirty="0">
                <a:solidFill>
                  <a:schemeClr val="bg1">
                    <a:lumMod val="75000"/>
                  </a:schemeClr>
                </a:solidFill>
                <a:latin typeface="+mj-lt"/>
              </a:rPr>
              <a:t>We find that residents place large values on reduced local algal blooms, improved local fish populations and diversity, and meeting local commitments to help with the regional environmental problem.</a:t>
            </a:r>
            <a:endParaRPr lang="en-US" sz="2400" b="1" dirty="0">
              <a:solidFill>
                <a:schemeClr val="bg1">
                  <a:lumMod val="75000"/>
                </a:schemeClr>
              </a:solidFill>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130845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40" y="2043784"/>
            <a:ext cx="11009309" cy="3046988"/>
          </a:xfrm>
          <a:prstGeom prst="rect">
            <a:avLst/>
          </a:prstGeom>
          <a:noFill/>
          <a:effectLst/>
        </p:spPr>
        <p:txBody>
          <a:bodyPr wrap="square" rtlCol="0">
            <a:spAutoFit/>
          </a:bodyPr>
          <a:lstStyle/>
          <a:p>
            <a:pPr lvl="1"/>
            <a:r>
              <a:rPr lang="en-US" sz="2400" dirty="0">
                <a:solidFill>
                  <a:schemeClr val="bg1">
                    <a:lumMod val="75000"/>
                  </a:schemeClr>
                </a:solidFill>
                <a:latin typeface="+mj-lt"/>
              </a:rPr>
              <a:t>Abstract: Improvements in local surface water quality in the Mississippi River Basin (MRB) can contribute to the regional environmental goals of reducing hypoxia in the Gulf of Mexico. To inform estimates of the benefits of water quality policy, we use a choice experiment survey in a typical sub-watershed of the MRB to estimate willingness to pay for local environmental improvements and helping to reduce hypoxia far downstream. We find that </a:t>
            </a:r>
            <a:r>
              <a:rPr lang="en-US" sz="2400" dirty="0">
                <a:latin typeface="+mj-lt"/>
              </a:rPr>
              <a:t>residents place large values on reduced local algal blooms, improved local fish populations and diversity, and meeting local commitments to help with the regional environmental problem.</a:t>
            </a:r>
            <a:endParaRPr lang="en-US" sz="2400" b="1"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278097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
        <p:nvSpPr>
          <p:cNvPr id="5" name="TextBox 4">
            <a:extLst>
              <a:ext uri="{FF2B5EF4-FFF2-40B4-BE49-F238E27FC236}">
                <a16:creationId xmlns:a16="http://schemas.microsoft.com/office/drawing/2014/main" id="{F552AF69-5278-4F99-8F98-BC5CCBEFFDEF}"/>
              </a:ext>
            </a:extLst>
          </p:cNvPr>
          <p:cNvSpPr txBox="1"/>
          <p:nvPr/>
        </p:nvSpPr>
        <p:spPr>
          <a:xfrm>
            <a:off x="591339" y="1525600"/>
            <a:ext cx="11009309" cy="4893647"/>
          </a:xfrm>
          <a:prstGeom prst="rect">
            <a:avLst/>
          </a:prstGeom>
          <a:noFill/>
          <a:effectLst/>
        </p:spPr>
        <p:txBody>
          <a:bodyPr wrap="square" rtlCol="0">
            <a:spAutoFit/>
          </a:bodyPr>
          <a:lstStyle/>
          <a:p>
            <a:pPr lvl="1"/>
            <a:r>
              <a:rPr lang="en-US" sz="2400" dirty="0">
                <a:latin typeface="+mj-lt"/>
              </a:rPr>
              <a:t>Research Questions: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What is the value of reducing nutrient pollution in the Mississippi River Basin?	</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$9 - $62 per household per year (depends on the policy) and $3.6m to $9.7m total in the watershed </a:t>
            </a:r>
          </a:p>
          <a:p>
            <a:pPr marL="1371600" lvl="2" indent="-457200">
              <a:buFont typeface="+mj-lt"/>
              <a:buAutoNum type="arabicPeriod"/>
            </a:pPr>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How are those values distributed across geography and do they differ among rural and urban areas (does the “rural-urban divide” exist in nonmarket values)? 	</a:t>
            </a:r>
          </a:p>
          <a:p>
            <a:pPr marL="1828800" lvl="3" indent="-457200">
              <a:buFont typeface="Arial" panose="020B0604020202020204" pitchFamily="34" charset="0"/>
              <a:buChar char="•"/>
            </a:pPr>
            <a:r>
              <a:rPr lang="en-US" sz="2400" dirty="0">
                <a:solidFill>
                  <a:schemeClr val="bg1"/>
                </a:solidFill>
                <a:latin typeface="+mj-lt"/>
                <a:cs typeface="Calibri Light" panose="020F0302020204030204" pitchFamily="34" charset="0"/>
              </a:rPr>
              <a:t>Rural household value reductions just the same as urban households, and the total WTP depends more on the location of the improvement than on the demographics of that location.</a:t>
            </a:r>
          </a:p>
        </p:txBody>
      </p:sp>
    </p:spTree>
    <p:custDataLst>
      <p:tags r:id="rId1"/>
    </p:custDataLst>
    <p:extLst>
      <p:ext uri="{BB962C8B-B14F-4D97-AF65-F5344CB8AC3E}">
        <p14:creationId xmlns:p14="http://schemas.microsoft.com/office/powerpoint/2010/main" val="405926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39" y="1525600"/>
            <a:ext cx="11009309" cy="4893647"/>
          </a:xfrm>
          <a:prstGeom prst="rect">
            <a:avLst/>
          </a:prstGeom>
          <a:noFill/>
          <a:effectLst/>
        </p:spPr>
        <p:txBody>
          <a:bodyPr wrap="square" rtlCol="0">
            <a:spAutoFit/>
          </a:bodyPr>
          <a:lstStyle/>
          <a:p>
            <a:pPr lvl="1"/>
            <a:r>
              <a:rPr lang="en-US" sz="2400" dirty="0">
                <a:latin typeface="+mj-lt"/>
              </a:rPr>
              <a:t>Research Questions: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What is the value of reducing nutrient pollution in the Mississippi River Basin?	</a:t>
            </a:r>
          </a:p>
          <a:p>
            <a:pPr marL="1828800" lvl="3" indent="-457200">
              <a:buFont typeface="Arial" panose="020B0604020202020204" pitchFamily="34" charset="0"/>
              <a:buChar char="•"/>
            </a:pPr>
            <a:r>
              <a:rPr lang="en-US" sz="2400" dirty="0">
                <a:latin typeface="+mj-lt"/>
                <a:cs typeface="Calibri Light" panose="020F0302020204030204" pitchFamily="34" charset="0"/>
              </a:rPr>
              <a:t>$9 - $62 per household per year (depends on the policy) and $3.6m to $9.7m total in the watershed </a:t>
            </a:r>
          </a:p>
          <a:p>
            <a:pPr marL="1371600" lvl="2" indent="-457200">
              <a:buFont typeface="+mj-lt"/>
              <a:buAutoNum type="arabicPeriod"/>
            </a:pPr>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How are those values distributed across geography and do they differ among rural and urban areas (does the “rural-urban divide” exist in nonmarket values)? 	</a:t>
            </a:r>
          </a:p>
          <a:p>
            <a:pPr marL="1828800" lvl="3" indent="-457200">
              <a:buFont typeface="Arial" panose="020B0604020202020204" pitchFamily="34" charset="0"/>
              <a:buChar char="•"/>
            </a:pPr>
            <a:r>
              <a:rPr lang="en-US" sz="2400" dirty="0">
                <a:latin typeface="+mj-lt"/>
                <a:cs typeface="Calibri Light" panose="020F0302020204030204" pitchFamily="34" charset="0"/>
              </a:rPr>
              <a:t>Rural household value reductions just the same as urban households, and the total WTP depends more on the location of the improvement than on the demographics of that location.</a:t>
            </a: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40063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591339" y="1525600"/>
            <a:ext cx="11009309" cy="4524315"/>
          </a:xfrm>
          <a:prstGeom prst="rect">
            <a:avLst/>
          </a:prstGeom>
          <a:noFill/>
          <a:effectLst/>
        </p:spPr>
        <p:txBody>
          <a:bodyPr wrap="square" rtlCol="0">
            <a:spAutoFit/>
          </a:bodyPr>
          <a:lstStyle/>
          <a:p>
            <a:pPr lvl="1"/>
            <a:r>
              <a:rPr lang="en-US" sz="2400" dirty="0">
                <a:latin typeface="+mj-lt"/>
              </a:rPr>
              <a:t>The Data: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Survey of 343 respondents. Each answered 6 survey questions.</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Survey Design: </a:t>
            </a:r>
          </a:p>
          <a:p>
            <a:pPr lvl="1"/>
            <a:endParaRPr lang="en-US" sz="2400" dirty="0">
              <a:latin typeface="+mj-lt"/>
              <a:cs typeface="Calibri Light" panose="020F0302020204030204" pitchFamily="34" charset="0"/>
            </a:endParaRPr>
          </a:p>
          <a:p>
            <a:pPr marL="1371600" lvl="2" indent="-457200">
              <a:buFont typeface="+mj-lt"/>
              <a:buAutoNum type="arabicPeriod"/>
            </a:pPr>
            <a:r>
              <a:rPr lang="en-US" sz="2400" dirty="0">
                <a:latin typeface="+mj-lt"/>
                <a:cs typeface="Calibri Light" panose="020F0302020204030204" pitchFamily="34" charset="0"/>
              </a:rPr>
              <a:t>Each individual was shown a map of the area and where they live in comparison to the ecological improvements.</a:t>
            </a:r>
          </a:p>
          <a:p>
            <a:pPr marL="1371600" lvl="2" indent="-457200">
              <a:buFont typeface="+mj-lt"/>
              <a:buAutoNum type="arabicPeriod"/>
            </a:pPr>
            <a:r>
              <a:rPr lang="en-US" sz="2400" dirty="0">
                <a:latin typeface="+mj-lt"/>
                <a:cs typeface="Calibri Light" panose="020F0302020204030204" pitchFamily="34" charset="0"/>
              </a:rPr>
              <a:t>Among other measures taken (“cheap talk script”, certainty questions, etc.), the maps help reduce respondent error and cognition, improving the overall efficiency of the coefficient estimates.</a:t>
            </a:r>
          </a:p>
          <a:p>
            <a:pPr marL="1371600" lvl="2" indent="-457200">
              <a:buFont typeface="+mj-lt"/>
              <a:buAutoNum type="arabicPeriod"/>
            </a:pPr>
            <a:endParaRPr lang="en-US" sz="2400" dirty="0">
              <a:latin typeface="+mj-lt"/>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768585" y="438753"/>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dirty="0">
                <a:solidFill>
                  <a:schemeClr val="tx1"/>
                </a:solidFill>
                <a:latin typeface="+mj-lt"/>
              </a:rPr>
              <a:t>Overlooked Benefits of Nutrient Reductions in the Mississippi River Basin (</a:t>
            </a:r>
            <a:r>
              <a:rPr lang="en-US" dirty="0">
                <a:solidFill>
                  <a:schemeClr val="tx1"/>
                </a:solidFill>
                <a:latin typeface="+mj-lt"/>
                <a:hlinkClick r:id="rId4"/>
              </a:rPr>
              <a:t>here</a:t>
            </a:r>
            <a:r>
              <a:rPr lang="en-US" dirty="0">
                <a:solidFill>
                  <a:schemeClr val="tx1"/>
                </a:solidFill>
                <a:latin typeface="+mj-lt"/>
              </a:rPr>
              <a:t>)</a:t>
            </a:r>
          </a:p>
          <a:p>
            <a:pPr algn="ctr">
              <a:lnSpc>
                <a:spcPct val="100000"/>
              </a:lnSpc>
            </a:pPr>
            <a:r>
              <a:rPr lang="en-US" dirty="0">
                <a:solidFill>
                  <a:schemeClr val="tx1"/>
                </a:solidFill>
                <a:latin typeface="+mj-lt"/>
              </a:rPr>
              <a:t>By: Parthum and Ando (2020)</a:t>
            </a:r>
          </a:p>
        </p:txBody>
      </p:sp>
    </p:spTree>
    <p:custDataLst>
      <p:tags r:id="rId1"/>
    </p:custDataLst>
    <p:extLst>
      <p:ext uri="{BB962C8B-B14F-4D97-AF65-F5344CB8AC3E}">
        <p14:creationId xmlns:p14="http://schemas.microsoft.com/office/powerpoint/2010/main" val="1892112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9" y="0"/>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Internal Validity</a:t>
            </a:r>
          </a:p>
        </p:txBody>
      </p:sp>
      <p:sp>
        <p:nvSpPr>
          <p:cNvPr id="7" name="TextBox 6">
            <a:extLst>
              <a:ext uri="{FF2B5EF4-FFF2-40B4-BE49-F238E27FC236}">
                <a16:creationId xmlns:a16="http://schemas.microsoft.com/office/drawing/2014/main" id="{866A50C4-8938-4D71-8FD1-7DF4E3657532}"/>
              </a:ext>
            </a:extLst>
          </p:cNvPr>
          <p:cNvSpPr txBox="1"/>
          <p:nvPr/>
        </p:nvSpPr>
        <p:spPr>
          <a:xfrm>
            <a:off x="1126432" y="898594"/>
            <a:ext cx="9939131" cy="563231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common criticism of stated preference research involves the internal validity of the survey responses. After all, people are simply stating what they will choose, not actually buying. </a:t>
            </a:r>
          </a:p>
          <a:p>
            <a:endParaRPr lang="en-US" sz="2000" dirty="0">
              <a:latin typeface="+mj-lt"/>
            </a:endParaRPr>
          </a:p>
          <a:p>
            <a:pPr marL="914400" lvl="1" indent="-457200">
              <a:buFont typeface="+mj-lt"/>
              <a:buAutoNum type="arabicPeriod"/>
            </a:pPr>
            <a:r>
              <a:rPr lang="en-US" sz="2000" dirty="0">
                <a:latin typeface="+mj-lt"/>
              </a:rPr>
              <a:t>“Cheap talk” script, or the “please try hard and please be honest” script</a:t>
            </a:r>
          </a:p>
          <a:p>
            <a:pPr lvl="3"/>
            <a:endParaRPr lang="en-US" sz="2000" dirty="0">
              <a:latin typeface="+mj-lt"/>
            </a:endParaRPr>
          </a:p>
          <a:p>
            <a:pPr lvl="3"/>
            <a:r>
              <a:rPr lang="en-US" sz="2000" dirty="0">
                <a:latin typeface="+mj-lt"/>
              </a:rPr>
              <a:t>“Experience from previous similar surveys is that people often say they would be willing to pay more money for something than they actually would. For example, in one study, 80% of people said they would buy a product, but when a store actually stocked the product, only 43% of people actually bought the new product. It is important that you make each of your upcoming selections like you would if you were actually facing these exact choices in reality. Note that paying for environmental improvement means you would have less money available for other purchases.”</a:t>
            </a:r>
          </a:p>
          <a:p>
            <a:pPr marL="914400" lvl="1" indent="-457200">
              <a:buFont typeface="+mj-lt"/>
              <a:buAutoNum type="arabicPeriod"/>
            </a:pPr>
            <a:endParaRPr lang="en-US" sz="2000" dirty="0">
              <a:latin typeface="+mj-lt"/>
            </a:endParaRPr>
          </a:p>
          <a:p>
            <a:pPr marL="914400" lvl="1" indent="-457200">
              <a:buFont typeface="+mj-lt"/>
              <a:buAutoNum type="arabicPeriod"/>
            </a:pPr>
            <a:r>
              <a:rPr lang="en-US" sz="2000" dirty="0">
                <a:solidFill>
                  <a:schemeClr val="bg1"/>
                </a:solidFill>
                <a:latin typeface="+mj-lt"/>
              </a:rPr>
              <a:t>Certainty follow-up questions:</a:t>
            </a:r>
          </a:p>
          <a:p>
            <a:pPr lvl="3"/>
            <a:r>
              <a:rPr lang="en-US" sz="2000" dirty="0">
                <a:solidFill>
                  <a:schemeClr val="bg1"/>
                </a:solidFill>
                <a:latin typeface="+mj-lt"/>
              </a:rPr>
              <a:t>“How confident are you in your answer?” With the range: “0 - not at all confident”; “1- somewhat confident”; and “2 - very confident.”</a:t>
            </a:r>
          </a:p>
          <a:p>
            <a:pPr marL="914400" lvl="1" indent="-457200">
              <a:buFont typeface="+mj-lt"/>
              <a:buAutoNum type="arabicPeriod"/>
            </a:pPr>
            <a:endParaRPr lang="en-US" sz="2000" dirty="0">
              <a:latin typeface="+mj-lt"/>
            </a:endParaRPr>
          </a:p>
        </p:txBody>
      </p:sp>
    </p:spTree>
    <p:custDataLst>
      <p:tags r:id="rId1"/>
    </p:custDataLst>
    <p:extLst>
      <p:ext uri="{BB962C8B-B14F-4D97-AF65-F5344CB8AC3E}">
        <p14:creationId xmlns:p14="http://schemas.microsoft.com/office/powerpoint/2010/main" val="444152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89" y="0"/>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Internal Validity</a:t>
            </a:r>
          </a:p>
        </p:txBody>
      </p:sp>
      <p:sp>
        <p:nvSpPr>
          <p:cNvPr id="7" name="TextBox 6">
            <a:extLst>
              <a:ext uri="{FF2B5EF4-FFF2-40B4-BE49-F238E27FC236}">
                <a16:creationId xmlns:a16="http://schemas.microsoft.com/office/drawing/2014/main" id="{866A50C4-8938-4D71-8FD1-7DF4E3657532}"/>
              </a:ext>
            </a:extLst>
          </p:cNvPr>
          <p:cNvSpPr txBox="1"/>
          <p:nvPr/>
        </p:nvSpPr>
        <p:spPr>
          <a:xfrm>
            <a:off x="1126432" y="898594"/>
            <a:ext cx="9939131" cy="563231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common criticism of stated preference research involves the internal validity of the survey responses. After all, people are simply stating what they will choose, not actually buying. </a:t>
            </a:r>
          </a:p>
          <a:p>
            <a:endParaRPr lang="en-US" sz="2000" dirty="0">
              <a:latin typeface="+mj-lt"/>
            </a:endParaRPr>
          </a:p>
          <a:p>
            <a:pPr marL="914400" lvl="1" indent="-457200">
              <a:buFont typeface="+mj-lt"/>
              <a:buAutoNum type="arabicPeriod"/>
            </a:pPr>
            <a:r>
              <a:rPr lang="en-US" sz="2000" dirty="0">
                <a:latin typeface="+mj-lt"/>
              </a:rPr>
              <a:t>“Cheap talk” script, or the “please try hard and please be honest” script</a:t>
            </a:r>
          </a:p>
          <a:p>
            <a:pPr lvl="3"/>
            <a:endParaRPr lang="en-US" sz="2000" dirty="0">
              <a:latin typeface="+mj-lt"/>
            </a:endParaRPr>
          </a:p>
          <a:p>
            <a:pPr lvl="3"/>
            <a:r>
              <a:rPr lang="en-US" sz="2000" dirty="0">
                <a:latin typeface="+mj-lt"/>
              </a:rPr>
              <a:t>“Experience from previous similar surveys is that people often say they would be willing to pay more money for something than they actually would. For example, in one study, 80% of people said they would buy a product, but when a store actually stocked the product, only 43% of people actually bought the new product. It is important that you make each of your upcoming selections like you would if you were actually facing these exact choices in reality. Note that paying for environmental improvement means you would have less money available for other purchases.”</a:t>
            </a:r>
          </a:p>
          <a:p>
            <a:pPr marL="914400" lvl="1" indent="-457200">
              <a:buFont typeface="+mj-lt"/>
              <a:buAutoNum type="arabicPeriod"/>
            </a:pPr>
            <a:endParaRPr lang="en-US" sz="2000" dirty="0">
              <a:latin typeface="+mj-lt"/>
            </a:endParaRPr>
          </a:p>
          <a:p>
            <a:pPr marL="914400" lvl="1" indent="-457200">
              <a:buFont typeface="+mj-lt"/>
              <a:buAutoNum type="arabicPeriod"/>
            </a:pPr>
            <a:r>
              <a:rPr lang="en-US" sz="2000" dirty="0">
                <a:latin typeface="+mj-lt"/>
              </a:rPr>
              <a:t>Certainty follow-up questions:</a:t>
            </a:r>
          </a:p>
          <a:p>
            <a:pPr lvl="3"/>
            <a:r>
              <a:rPr lang="en-US" sz="2000" dirty="0">
                <a:latin typeface="+mj-lt"/>
              </a:rPr>
              <a:t>“How confident are you in your answer?” With the range: “0 - not at all confident”; “1- somewhat confident”; and “2 - very confident.”</a:t>
            </a:r>
          </a:p>
          <a:p>
            <a:pPr marL="914400" lvl="1" indent="-457200">
              <a:buFont typeface="+mj-lt"/>
              <a:buAutoNum type="arabicPeriod"/>
            </a:pPr>
            <a:endParaRPr lang="en-US" sz="2000" dirty="0">
              <a:latin typeface="+mj-lt"/>
            </a:endParaRPr>
          </a:p>
        </p:txBody>
      </p:sp>
    </p:spTree>
    <p:custDataLst>
      <p:tags r:id="rId1"/>
    </p:custDataLst>
    <p:extLst>
      <p:ext uri="{BB962C8B-B14F-4D97-AF65-F5344CB8AC3E}">
        <p14:creationId xmlns:p14="http://schemas.microsoft.com/office/powerpoint/2010/main" val="3571988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91" y="-218661"/>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Respondent Comprehension</a:t>
            </a:r>
          </a:p>
        </p:txBody>
      </p:sp>
      <p:pic>
        <p:nvPicPr>
          <p:cNvPr id="3" name="Picture 2">
            <a:extLst>
              <a:ext uri="{FF2B5EF4-FFF2-40B4-BE49-F238E27FC236}">
                <a16:creationId xmlns:a16="http://schemas.microsoft.com/office/drawing/2014/main" id="{89EF8E97-00AB-4D3C-B31D-621C4008902E}"/>
              </a:ext>
            </a:extLst>
          </p:cNvPr>
          <p:cNvPicPr>
            <a:picLocks noChangeAspect="1"/>
          </p:cNvPicPr>
          <p:nvPr/>
        </p:nvPicPr>
        <p:blipFill>
          <a:blip r:embed="rId4"/>
          <a:stretch>
            <a:fillRect/>
          </a:stretch>
        </p:blipFill>
        <p:spPr>
          <a:xfrm>
            <a:off x="325602" y="530847"/>
            <a:ext cx="7763925" cy="5893431"/>
          </a:xfrm>
          <a:prstGeom prst="rect">
            <a:avLst/>
          </a:prstGeom>
        </p:spPr>
      </p:pic>
      <p:sp>
        <p:nvSpPr>
          <p:cNvPr id="4" name="TextBox 3">
            <a:extLst>
              <a:ext uri="{FF2B5EF4-FFF2-40B4-BE49-F238E27FC236}">
                <a16:creationId xmlns:a16="http://schemas.microsoft.com/office/drawing/2014/main" id="{DC7424BE-8FA3-48E7-9B51-DDF01307C920}"/>
              </a:ext>
            </a:extLst>
          </p:cNvPr>
          <p:cNvSpPr txBox="1"/>
          <p:nvPr/>
        </p:nvSpPr>
        <p:spPr>
          <a:xfrm>
            <a:off x="8089527" y="1465125"/>
            <a:ext cx="3997642"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second common criticism involves the respondent’s comprehension of the survey.</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Here, we address this concern by providing place-specific improvements with individual-specific maps that show the respondent exactly where they live in comparison to the improvement.</a:t>
            </a:r>
          </a:p>
        </p:txBody>
      </p:sp>
    </p:spTree>
    <p:custDataLst>
      <p:tags r:id="rId1"/>
    </p:custDataLst>
    <p:extLst>
      <p:ext uri="{BB962C8B-B14F-4D97-AF65-F5344CB8AC3E}">
        <p14:creationId xmlns:p14="http://schemas.microsoft.com/office/powerpoint/2010/main" val="87202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6C71482-15FB-48AA-A823-516C99AF0652}"/>
              </a:ext>
            </a:extLst>
          </p:cNvPr>
          <p:cNvPicPr>
            <a:picLocks noChangeAspect="1"/>
          </p:cNvPicPr>
          <p:nvPr/>
        </p:nvPicPr>
        <p:blipFill>
          <a:blip r:embed="rId4"/>
          <a:stretch>
            <a:fillRect/>
          </a:stretch>
        </p:blipFill>
        <p:spPr>
          <a:xfrm>
            <a:off x="392033" y="706684"/>
            <a:ext cx="11407933" cy="5668663"/>
          </a:xfrm>
          <a:prstGeom prst="rect">
            <a:avLst/>
          </a:prstGeom>
        </p:spPr>
      </p:pic>
      <p:sp>
        <p:nvSpPr>
          <p:cNvPr id="7" name="Rectangle: Rounded Corners 6">
            <a:extLst>
              <a:ext uri="{FF2B5EF4-FFF2-40B4-BE49-F238E27FC236}">
                <a16:creationId xmlns:a16="http://schemas.microsoft.com/office/drawing/2014/main" id="{00EFC04C-9001-4A0C-A4C9-A1273BFEAAB7}"/>
              </a:ext>
            </a:extLst>
          </p:cNvPr>
          <p:cNvSpPr/>
          <p:nvPr/>
        </p:nvSpPr>
        <p:spPr>
          <a:xfrm>
            <a:off x="3509819" y="1903241"/>
            <a:ext cx="1043610" cy="76044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A96959D-4840-4A11-8996-FDB85E57997C}"/>
              </a:ext>
            </a:extLst>
          </p:cNvPr>
          <p:cNvSpPr/>
          <p:nvPr/>
        </p:nvSpPr>
        <p:spPr>
          <a:xfrm>
            <a:off x="4931114" y="1903242"/>
            <a:ext cx="1043610"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1CC702-FF6D-44C7-901A-7F7697642274}"/>
                  </a:ext>
                </a:extLst>
              </p:cNvPr>
              <p:cNvSpPr txBox="1"/>
              <p:nvPr/>
            </p:nvSpPr>
            <p:spPr>
              <a:xfrm>
                <a:off x="944816" y="194684"/>
                <a:ext cx="10302368" cy="5120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𝑝𝑟𝑖𝑐𝑒</m:t>
                                  </m:r>
                                </m:e>
                              </m:d>
                            </m:e>
                          </m:func>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0</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1</m:t>
                          </m:r>
                        </m:sub>
                      </m:sSub>
                      <m:r>
                        <a:rPr lang="en-US" sz="2400" b="0" i="1" smtClean="0">
                          <a:solidFill>
                            <a:schemeClr val="tx1"/>
                          </a:solidFill>
                          <a:latin typeface="Cambria Math" panose="02040503050406030204" pitchFamily="18" charset="0"/>
                          <a:cs typeface="Calibri Light" panose="020F0302020204030204" pitchFamily="34" charset="0"/>
                        </a:rPr>
                        <m:t>𝐴𝑔</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2</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log</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r>
                                    <a:rPr lang="en-US" sz="2400" b="0" i="1" smtClean="0">
                                      <a:solidFill>
                                        <a:schemeClr val="tx1"/>
                                      </a:solidFill>
                                      <a:latin typeface="Cambria Math" panose="02040503050406030204" pitchFamily="18" charset="0"/>
                                      <a:cs typeface="Calibri Light" panose="020F0302020204030204" pitchFamily="34" charset="0"/>
                                    </a:rPr>
                                    <m:t>𝑊𝑄</m:t>
                                  </m:r>
                                </m:e>
                              </m:d>
                            </m:e>
                          </m:func>
                        </m:e>
                        <m:sub>
                          <m:r>
                            <a:rPr lang="en-US" sz="2400" b="0" i="1" smtClean="0">
                              <a:solidFill>
                                <a:schemeClr val="tx1"/>
                              </a:solidFill>
                              <a:latin typeface="Cambria Math" panose="02040503050406030204" pitchFamily="18" charset="0"/>
                              <a:cs typeface="Calibri Light" panose="020F0302020204030204" pitchFamily="34" charset="0"/>
                            </a:rPr>
                            <m:t>𝑖𝑡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3</m:t>
                          </m:r>
                        </m:sub>
                      </m:sSub>
                      <m:sSub>
                        <m:sSubPr>
                          <m:ctrlPr>
                            <a:rPr lang="en-US" sz="2400" b="0" i="1" smtClean="0">
                              <a:solidFill>
                                <a:schemeClr val="tx1"/>
                              </a:solidFill>
                              <a:latin typeface="Cambria Math" panose="02040503050406030204" pitchFamily="18" charset="0"/>
                              <a:cs typeface="Calibri Light" panose="020F0302020204030204" pitchFamily="34" charset="0"/>
                            </a:rPr>
                          </m:ctrlPr>
                        </m:sSubPr>
                        <m:e>
                          <m:acc>
                            <m:accPr>
                              <m:chr m:val="̂"/>
                              <m:ctrlPr>
                                <a:rPr lang="en-US" sz="2400" b="0" i="1" smtClean="0">
                                  <a:solidFill>
                                    <a:schemeClr val="tx1"/>
                                  </a:solidFill>
                                  <a:latin typeface="Cambria Math" panose="02040503050406030204" pitchFamily="18" charset="0"/>
                                  <a:cs typeface="Calibri Light" panose="020F0302020204030204" pitchFamily="34" charset="0"/>
                                </a:rPr>
                              </m:ctrlPr>
                            </m:accPr>
                            <m:e>
                              <m:r>
                                <a:rPr lang="en-US" sz="2400" b="0" i="1" smtClean="0">
                                  <a:solidFill>
                                    <a:schemeClr val="tx1"/>
                                  </a:solidFill>
                                  <a:latin typeface="Cambria Math" panose="02040503050406030204" pitchFamily="18" charset="0"/>
                                  <a:cs typeface="Calibri Light" panose="020F0302020204030204" pitchFamily="34" charset="0"/>
                                </a:rPr>
                                <m:t>𝐸𝐶𝑆</m:t>
                              </m:r>
                            </m:e>
                          </m:acc>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𝛾</m:t>
                          </m:r>
                        </m:e>
                        <m:sub>
                          <m:r>
                            <a:rPr lang="en-US" sz="2400" b="0" i="1" smtClean="0">
                              <a:solidFill>
                                <a:schemeClr val="tx1"/>
                              </a:solidFill>
                              <a:latin typeface="Cambria Math" panose="02040503050406030204" pitchFamily="18" charset="0"/>
                              <a:cs typeface="Calibri Light" panose="020F0302020204030204" pitchFamily="34" charset="0"/>
                            </a:rPr>
                            <m:t>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𝜔</m:t>
                          </m:r>
                        </m:e>
                        <m:sub>
                          <m:r>
                            <a:rPr lang="en-US" sz="2400" b="0" i="1" smtClean="0">
                              <a:solidFill>
                                <a:schemeClr val="tx1"/>
                              </a:solidFill>
                              <a:latin typeface="Cambria Math" panose="02040503050406030204" pitchFamily="18" charset="0"/>
                              <a:cs typeface="Calibri Light" panose="020F0302020204030204" pitchFamily="34" charset="0"/>
                            </a:rPr>
                            <m:t>𝑚</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𝜀</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oMath>
                  </m:oMathPara>
                </a14:m>
                <a:endParaRPr lang="en-US" sz="2400" dirty="0"/>
              </a:p>
            </p:txBody>
          </p:sp>
        </mc:Choice>
        <mc:Fallback xmlns="">
          <p:sp>
            <p:nvSpPr>
              <p:cNvPr id="9" name="TextBox 8">
                <a:extLst>
                  <a:ext uri="{FF2B5EF4-FFF2-40B4-BE49-F238E27FC236}">
                    <a16:creationId xmlns:a16="http://schemas.microsoft.com/office/drawing/2014/main" id="{DD1CC702-FF6D-44C7-901A-7F7697642274}"/>
                  </a:ext>
                </a:extLst>
              </p:cNvPr>
              <p:cNvSpPr txBox="1">
                <a:spLocks noRot="1" noChangeAspect="1" noMove="1" noResize="1" noEditPoints="1" noAdjustHandles="1" noChangeArrowheads="1" noChangeShapeType="1" noTextEdit="1"/>
              </p:cNvSpPr>
              <p:nvPr/>
            </p:nvSpPr>
            <p:spPr>
              <a:xfrm>
                <a:off x="944816" y="194684"/>
                <a:ext cx="10302368" cy="512000"/>
              </a:xfrm>
              <a:prstGeom prst="rect">
                <a:avLst/>
              </a:prstGeom>
              <a:blipFill>
                <a:blip r:embed="rId5"/>
                <a:stretch>
                  <a:fillRect/>
                </a:stretch>
              </a:blipFill>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08DC11C9-7934-4A01-AF4E-768459D405B3}"/>
              </a:ext>
            </a:extLst>
          </p:cNvPr>
          <p:cNvSpPr/>
          <p:nvPr/>
        </p:nvSpPr>
        <p:spPr>
          <a:xfrm>
            <a:off x="5140082" y="258148"/>
            <a:ext cx="1737796"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065BE774-D364-48B6-BC67-3BE522E48035}"/>
              </a:ext>
            </a:extLst>
          </p:cNvPr>
          <p:cNvSpPr/>
          <p:nvPr/>
        </p:nvSpPr>
        <p:spPr>
          <a:xfrm>
            <a:off x="7180916" y="262467"/>
            <a:ext cx="1148075"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49269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768591" y="-228599"/>
            <a:ext cx="10654818" cy="74950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lnSpc>
                <a:spcPct val="100000"/>
              </a:lnSpc>
            </a:pPr>
            <a:r>
              <a:rPr lang="en-US" sz="2800" dirty="0">
                <a:solidFill>
                  <a:schemeClr val="tx1"/>
                </a:solidFill>
                <a:latin typeface="+mj-lt"/>
              </a:rPr>
              <a:t>Concern: Representativeness of the Sample</a:t>
            </a:r>
          </a:p>
        </p:txBody>
      </p:sp>
      <p:pic>
        <p:nvPicPr>
          <p:cNvPr id="4" name="Picture 3">
            <a:extLst>
              <a:ext uri="{FF2B5EF4-FFF2-40B4-BE49-F238E27FC236}">
                <a16:creationId xmlns:a16="http://schemas.microsoft.com/office/drawing/2014/main" id="{361D9389-C145-45E1-A33F-9FD6436D97FB}"/>
              </a:ext>
            </a:extLst>
          </p:cNvPr>
          <p:cNvPicPr>
            <a:picLocks noChangeAspect="1"/>
          </p:cNvPicPr>
          <p:nvPr/>
        </p:nvPicPr>
        <p:blipFill>
          <a:blip r:embed="rId4"/>
          <a:stretch>
            <a:fillRect/>
          </a:stretch>
        </p:blipFill>
        <p:spPr>
          <a:xfrm>
            <a:off x="6299336" y="650223"/>
            <a:ext cx="4980338" cy="5557554"/>
          </a:xfrm>
          <a:prstGeom prst="rect">
            <a:avLst/>
          </a:prstGeom>
        </p:spPr>
      </p:pic>
      <p:sp>
        <p:nvSpPr>
          <p:cNvPr id="8" name="TextBox 7">
            <a:extLst>
              <a:ext uri="{FF2B5EF4-FFF2-40B4-BE49-F238E27FC236}">
                <a16:creationId xmlns:a16="http://schemas.microsoft.com/office/drawing/2014/main" id="{4461C757-D2EE-41FD-8210-6A7FE7EF1F06}"/>
              </a:ext>
            </a:extLst>
          </p:cNvPr>
          <p:cNvSpPr txBox="1"/>
          <p:nvPr/>
        </p:nvSpPr>
        <p:spPr>
          <a:xfrm>
            <a:off x="912326" y="1564516"/>
            <a:ext cx="4766233"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A third common criticism involves both the internal and external validity of the survey.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How comparable is the sample to the population?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Researchers will often provide a table that summarizes the similarities and differences across key dimensions such as sex, age, income, and education.</a:t>
            </a:r>
          </a:p>
        </p:txBody>
      </p:sp>
    </p:spTree>
    <p:custDataLst>
      <p:tags r:id="rId1"/>
    </p:custDataLst>
    <p:extLst>
      <p:ext uri="{BB962C8B-B14F-4D97-AF65-F5344CB8AC3E}">
        <p14:creationId xmlns:p14="http://schemas.microsoft.com/office/powerpoint/2010/main" val="1838795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452840"/>
                <a:ext cx="11580669" cy="5269519"/>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𝑝𝑟𝑖𝑐</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Sup>
                        <m:sSubSupPr>
                          <m:ctrlPr>
                            <a:rPr lang="en-US" sz="2400" b="0" i="1" smtClean="0">
                              <a:solidFill>
                                <a:schemeClr val="tx1"/>
                              </a:solidFill>
                              <a:latin typeface="Cambria Math" panose="02040503050406030204" pitchFamily="18" charset="0"/>
                              <a:cs typeface="Calibri Light" panose="020F0302020204030204" pitchFamily="34" charset="0"/>
                            </a:rPr>
                          </m:ctrlPr>
                        </m:sSubSup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𝑖</m:t>
                          </m:r>
                        </m:sub>
                        <m:sup>
                          <m:r>
                            <a:rPr lang="en-US" sz="2400" b="0" i="1" smtClean="0">
                              <a:solidFill>
                                <a:schemeClr val="tx1"/>
                              </a:solidFill>
                              <a:latin typeface="Cambria Math" panose="02040503050406030204" pitchFamily="18" charset="0"/>
                              <a:cs typeface="Calibri Light" panose="020F0302020204030204" pitchFamily="34" charset="0"/>
                            </a:rPr>
                            <m:t>′</m:t>
                          </m:r>
                        </m:sup>
                      </m:sSubSup>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𝑥</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0"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m:rPr>
                              <m:sty m:val="p"/>
                            </m:rPr>
                            <a:rPr lang="en-US" sz="2400" b="0" i="0" smtClean="0">
                              <a:solidFill>
                                <a:schemeClr val="tx1"/>
                              </a:solidFill>
                              <a:latin typeface="Cambria Math" panose="02040503050406030204" pitchFamily="18" charset="0"/>
                              <a:cs typeface="Calibri Light" panose="020F0302020204030204" pitchFamily="34" charset="0"/>
                            </a:rPr>
                            <m:t>ijt</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solidFill>
                      <a:schemeClr val="tx1"/>
                    </a:solidFill>
                    <a:latin typeface="+mj-lt"/>
                    <a:cs typeface="Calibri Light" panose="020F0302020204030204" pitchFamily="34" charset="0"/>
                  </a:rPr>
                  <a:t>The RUM is not specific to environmental economics. In fact, it originated in the Industrial Organization literature (cereal and modes of transportation!). It is often used in housing location models, transportation decision models, and many other things that have a “discrete” choice setting. </a:t>
                </a:r>
              </a:p>
              <a:p>
                <a:pPr lvl="1"/>
                <a:endParaRPr lang="en-US" sz="2400" dirty="0">
                  <a:latin typeface="+mj-lt"/>
                  <a:cs typeface="Calibri Light" panose="020F0302020204030204" pitchFamily="34" charset="0"/>
                </a:endParaRPr>
              </a:p>
              <a:p>
                <a:pPr lvl="1"/>
                <a:r>
                  <a:rPr lang="en-US" sz="2400" dirty="0">
                    <a:solidFill>
                      <a:schemeClr val="bg1"/>
                    </a:solidFill>
                    <a:latin typeface="+mj-lt"/>
                    <a:cs typeface="Calibri Light" panose="020F0302020204030204" pitchFamily="34" charset="0"/>
                  </a:rPr>
                  <a:t>The model predicts the probability of a particular choice based on a set of explanatory variables (“right hand side”). </a:t>
                </a:r>
              </a:p>
              <a:p>
                <a:pPr lvl="1"/>
                <a:endParaRPr lang="en-US" sz="2400" dirty="0">
                  <a:solidFill>
                    <a:schemeClr val="bg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𝑃</m:t>
                          </m:r>
                        </m:e>
                        <m:sub>
                          <m:r>
                            <a:rPr lang="en-US" sz="2400" b="0" i="1" smtClean="0">
                              <a:solidFill>
                                <a:schemeClr val="bg1"/>
                              </a:solidFill>
                              <a:latin typeface="Cambria Math" panose="02040503050406030204" pitchFamily="18" charset="0"/>
                              <a:cs typeface="Calibri Light" panose="020F0302020204030204" pitchFamily="34" charset="0"/>
                            </a:rPr>
                            <m:t>𝑖𝑗𝑡</m:t>
                          </m:r>
                        </m:sub>
                      </m:sSub>
                      <m:r>
                        <a:rPr lang="en-US" sz="2400" b="0" i="1" smtClean="0">
                          <a:solidFill>
                            <a:schemeClr val="bg1"/>
                          </a:solidFill>
                          <a:latin typeface="Cambria Math" panose="02040503050406030204" pitchFamily="18" charset="0"/>
                          <a:cs typeface="Calibri Light" panose="020F0302020204030204" pitchFamily="34" charset="0"/>
                        </a:rPr>
                        <m:t>=</m:t>
                      </m:r>
                      <m:r>
                        <a:rPr lang="en-US" sz="2400" b="0" i="1" smtClean="0">
                          <a:solidFill>
                            <a:schemeClr val="bg1"/>
                          </a:solidFill>
                          <a:latin typeface="Cambria Math" panose="02040503050406030204" pitchFamily="18" charset="0"/>
                          <a:cs typeface="Calibri Light" panose="020F0302020204030204" pitchFamily="34" charset="0"/>
                        </a:rPr>
                        <m:t>𝑃𝑟𝑜𝑏</m:t>
                      </m:r>
                      <m:d>
                        <m:dPr>
                          <m:ctrlPr>
                            <a:rPr lang="en-US" sz="2400" b="0" i="1" smtClean="0">
                              <a:solidFill>
                                <a:schemeClr val="bg1"/>
                              </a:solidFill>
                              <a:latin typeface="Cambria Math" panose="02040503050406030204" pitchFamily="18" charset="0"/>
                              <a:cs typeface="Calibri Light" panose="020F0302020204030204" pitchFamily="34" charset="0"/>
                            </a:rPr>
                          </m:ctrlPr>
                        </m:dPr>
                        <m:e>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𝑈</m:t>
                              </m:r>
                            </m:e>
                            <m:sub>
                              <m:r>
                                <a:rPr lang="en-US" sz="2400" b="0" i="1" smtClean="0">
                                  <a:solidFill>
                                    <a:schemeClr val="bg1"/>
                                  </a:solidFill>
                                  <a:latin typeface="Cambria Math" panose="02040503050406030204" pitchFamily="18" charset="0"/>
                                  <a:cs typeface="Calibri Light" panose="020F0302020204030204" pitchFamily="34" charset="0"/>
                                </a:rPr>
                                <m:t>𝑖𝑗𝑡</m:t>
                              </m:r>
                            </m:sub>
                          </m:sSub>
                          <m:r>
                            <a:rPr lang="en-US" sz="2400" b="0" i="1" smtClean="0">
                              <a:solidFill>
                                <a:schemeClr val="bg1"/>
                              </a:solidFill>
                              <a:latin typeface="Cambria Math" panose="02040503050406030204" pitchFamily="18" charset="0"/>
                              <a:cs typeface="Calibri Light" panose="020F0302020204030204" pitchFamily="34" charset="0"/>
                            </a:rPr>
                            <m:t>&gt;</m:t>
                          </m:r>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𝑈</m:t>
                              </m:r>
                            </m:e>
                            <m:sub>
                              <m:r>
                                <a:rPr lang="en-US" sz="2400" b="0" i="1" smtClean="0">
                                  <a:solidFill>
                                    <a:schemeClr val="bg1"/>
                                  </a:solidFill>
                                  <a:latin typeface="Cambria Math" panose="02040503050406030204" pitchFamily="18" charset="0"/>
                                  <a:cs typeface="Calibri Light" panose="020F0302020204030204" pitchFamily="34" charset="0"/>
                                </a:rPr>
                                <m:t>𝑖𝑘𝑡</m:t>
                              </m:r>
                            </m:sub>
                          </m:sSub>
                        </m:e>
                      </m:d>
                      <m:r>
                        <a:rPr lang="en-US" sz="2400" b="0" i="1" smtClean="0">
                          <a:solidFill>
                            <a:schemeClr val="bg1"/>
                          </a:solidFill>
                          <a:latin typeface="Cambria Math" panose="02040503050406030204" pitchFamily="18" charset="0"/>
                          <a:cs typeface="Calibri Light" panose="020F0302020204030204" pitchFamily="34" charset="0"/>
                        </a:rPr>
                        <m:t>=</m:t>
                      </m:r>
                      <m:f>
                        <m:fPr>
                          <m:ctrlPr>
                            <a:rPr lang="en-US" sz="2400" b="0" i="1" smtClean="0">
                              <a:solidFill>
                                <a:schemeClr val="bg1"/>
                              </a:solidFill>
                              <a:latin typeface="Cambria Math" panose="02040503050406030204" pitchFamily="18" charset="0"/>
                              <a:cs typeface="Calibri Light" panose="020F0302020204030204" pitchFamily="34" charset="0"/>
                            </a:rPr>
                          </m:ctrlPr>
                        </m:fPr>
                        <m:num>
                          <m:func>
                            <m:funcPr>
                              <m:ctrlPr>
                                <a:rPr lang="en-US" sz="2400" b="0" i="1" smtClean="0">
                                  <a:solidFill>
                                    <a:schemeClr val="bg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bg1"/>
                                  </a:solidFill>
                                  <a:latin typeface="Cambria Math" panose="02040503050406030204" pitchFamily="18" charset="0"/>
                                  <a:cs typeface="Calibri Light" panose="020F0302020204030204" pitchFamily="34" charset="0"/>
                                </a:rPr>
                                <m:t>exp</m:t>
                              </m:r>
                            </m:fName>
                            <m:e>
                              <m:d>
                                <m:dPr>
                                  <m:ctrlPr>
                                    <a:rPr lang="en-US" sz="2400" b="0" i="1" smtClean="0">
                                      <a:solidFill>
                                        <a:schemeClr val="bg1"/>
                                      </a:solidFill>
                                      <a:latin typeface="Cambria Math" panose="02040503050406030204" pitchFamily="18" charset="0"/>
                                      <a:cs typeface="Calibri Light" panose="020F0302020204030204" pitchFamily="34" charset="0"/>
                                    </a:rPr>
                                  </m:ctrlPr>
                                </m:dPr>
                                <m:e>
                                  <m:sSub>
                                    <m:sSubPr>
                                      <m:ctrlPr>
                                        <a:rPr lang="en-US" sz="2400" b="0" i="1" smtClean="0">
                                          <a:solidFill>
                                            <a:schemeClr val="bg1"/>
                                          </a:solidFill>
                                          <a:latin typeface="Cambria Math" panose="02040503050406030204" pitchFamily="18" charset="0"/>
                                          <a:cs typeface="Calibri Light" panose="020F0302020204030204" pitchFamily="34" charset="0"/>
                                        </a:rPr>
                                      </m:ctrlPr>
                                    </m:sSubPr>
                                    <m:e>
                                      <m:r>
                                        <a:rPr lang="en-US" sz="2400" b="0" i="1" smtClean="0">
                                          <a:solidFill>
                                            <a:schemeClr val="bg1"/>
                                          </a:solidFill>
                                          <a:latin typeface="Cambria Math" panose="02040503050406030204" pitchFamily="18" charset="0"/>
                                          <a:cs typeface="Calibri Light" panose="020F0302020204030204" pitchFamily="34" charset="0"/>
                                        </a:rPr>
                                        <m:t>𝑈</m:t>
                                      </m:r>
                                    </m:e>
                                    <m:sub>
                                      <m:r>
                                        <a:rPr lang="en-US" sz="2400" b="0" i="1" smtClean="0">
                                          <a:solidFill>
                                            <a:schemeClr val="bg1"/>
                                          </a:solidFill>
                                          <a:latin typeface="Cambria Math" panose="02040503050406030204" pitchFamily="18" charset="0"/>
                                          <a:cs typeface="Calibri Light" panose="020F0302020204030204" pitchFamily="34" charset="0"/>
                                        </a:rPr>
                                        <m:t>𝑖𝑡</m:t>
                                      </m:r>
                                      <m:r>
                                        <a:rPr lang="en-US" sz="2400" b="0" i="1" smtClean="0">
                                          <a:solidFill>
                                            <a:schemeClr val="bg1"/>
                                          </a:solidFill>
                                          <a:latin typeface="Cambria Math" panose="02040503050406030204" pitchFamily="18" charset="0"/>
                                          <a:cs typeface="Calibri Light" panose="020F0302020204030204" pitchFamily="34" charset="0"/>
                                        </a:rPr>
                                        <m:t>, </m:t>
                                      </m:r>
                                      <m:r>
                                        <a:rPr lang="en-US" sz="2400" b="0" i="1" smtClean="0">
                                          <a:solidFill>
                                            <a:schemeClr val="bg1"/>
                                          </a:solidFill>
                                          <a:latin typeface="Cambria Math" panose="02040503050406030204" pitchFamily="18" charset="0"/>
                                          <a:cs typeface="Calibri Light" panose="020F0302020204030204" pitchFamily="34" charset="0"/>
                                        </a:rPr>
                                        <m:t>𝑗</m:t>
                                      </m:r>
                                      <m:r>
                                        <a:rPr lang="en-US" sz="2400" b="0" i="1" smtClean="0">
                                          <a:solidFill>
                                            <a:schemeClr val="bg1"/>
                                          </a:solidFill>
                                          <a:latin typeface="Cambria Math" panose="02040503050406030204" pitchFamily="18" charset="0"/>
                                          <a:cs typeface="Calibri Light" panose="020F0302020204030204" pitchFamily="34" charset="0"/>
                                        </a:rPr>
                                        <m:t>=1</m:t>
                                      </m:r>
                                    </m:sub>
                                  </m:sSub>
                                </m:e>
                              </m:d>
                            </m:e>
                          </m:func>
                        </m:num>
                        <m:den>
                          <m:nary>
                            <m:naryPr>
                              <m:chr m:val="∑"/>
                              <m:ctrlPr>
                                <a:rPr lang="en-US" sz="2400" i="1">
                                  <a:solidFill>
                                    <a:schemeClr val="bg1"/>
                                  </a:solidFill>
                                  <a:latin typeface="Cambria Math" panose="02040503050406030204" pitchFamily="18" charset="0"/>
                                  <a:cs typeface="Calibri Light" panose="020F0302020204030204" pitchFamily="34" charset="0"/>
                                </a:rPr>
                              </m:ctrlPr>
                            </m:naryPr>
                            <m:sub>
                              <m:r>
                                <a:rPr lang="en-US" sz="2400" i="1">
                                  <a:solidFill>
                                    <a:schemeClr val="bg1"/>
                                  </a:solidFill>
                                  <a:latin typeface="Cambria Math" panose="02040503050406030204" pitchFamily="18" charset="0"/>
                                  <a:cs typeface="Calibri Light" panose="020F0302020204030204" pitchFamily="34" charset="0"/>
                                </a:rPr>
                                <m:t>𝑗</m:t>
                              </m:r>
                            </m:sub>
                            <m:sup>
                              <m:r>
                                <a:rPr lang="en-US" sz="2400" i="1">
                                  <a:solidFill>
                                    <a:schemeClr val="bg1"/>
                                  </a:solidFill>
                                  <a:latin typeface="Cambria Math" panose="02040503050406030204" pitchFamily="18" charset="0"/>
                                  <a:cs typeface="Calibri Light" panose="020F0302020204030204" pitchFamily="34" charset="0"/>
                                </a:rPr>
                                <m:t>𝐽</m:t>
                              </m:r>
                            </m:sup>
                            <m:e>
                              <m:func>
                                <m:funcPr>
                                  <m:ctrlPr>
                                    <a:rPr lang="en-US" sz="2400" i="1">
                                      <a:solidFill>
                                        <a:schemeClr val="bg1"/>
                                      </a:solidFill>
                                      <a:latin typeface="Cambria Math" panose="02040503050406030204" pitchFamily="18" charset="0"/>
                                      <a:cs typeface="Calibri Light" panose="020F0302020204030204" pitchFamily="34" charset="0"/>
                                    </a:rPr>
                                  </m:ctrlPr>
                                </m:funcPr>
                                <m:fName>
                                  <m:r>
                                    <m:rPr>
                                      <m:sty m:val="p"/>
                                    </m:rPr>
                                    <a:rPr lang="en-US" sz="2400">
                                      <a:solidFill>
                                        <a:schemeClr val="bg1"/>
                                      </a:solidFill>
                                      <a:latin typeface="Cambria Math" panose="02040503050406030204" pitchFamily="18" charset="0"/>
                                      <a:cs typeface="Calibri Light" panose="020F0302020204030204" pitchFamily="34" charset="0"/>
                                    </a:rPr>
                                    <m:t>exp</m:t>
                                  </m:r>
                                </m:fName>
                                <m:e>
                                  <m:d>
                                    <m:dPr>
                                      <m:ctrlPr>
                                        <a:rPr lang="en-US" sz="2400" i="1">
                                          <a:solidFill>
                                            <a:schemeClr val="bg1"/>
                                          </a:solidFill>
                                          <a:latin typeface="Cambria Math" panose="02040503050406030204" pitchFamily="18" charset="0"/>
                                          <a:cs typeface="Calibri Light" panose="020F0302020204030204" pitchFamily="34" charset="0"/>
                                        </a:rPr>
                                      </m:ctrlPr>
                                    </m:dPr>
                                    <m:e>
                                      <m:sSub>
                                        <m:sSubPr>
                                          <m:ctrlPr>
                                            <a:rPr lang="en-US" sz="2400" i="1">
                                              <a:solidFill>
                                                <a:schemeClr val="bg1"/>
                                              </a:solidFill>
                                              <a:latin typeface="Cambria Math" panose="02040503050406030204" pitchFamily="18" charset="0"/>
                                              <a:cs typeface="Calibri Light" panose="020F0302020204030204" pitchFamily="34" charset="0"/>
                                            </a:rPr>
                                          </m:ctrlPr>
                                        </m:sSubPr>
                                        <m:e>
                                          <m:r>
                                            <a:rPr lang="en-US" sz="2400" i="1">
                                              <a:solidFill>
                                                <a:schemeClr val="bg1"/>
                                              </a:solidFill>
                                              <a:latin typeface="Cambria Math" panose="02040503050406030204" pitchFamily="18" charset="0"/>
                                              <a:cs typeface="Calibri Light" panose="020F0302020204030204" pitchFamily="34" charset="0"/>
                                            </a:rPr>
                                            <m:t>𝑈</m:t>
                                          </m:r>
                                        </m:e>
                                        <m:sub>
                                          <m:r>
                                            <a:rPr lang="en-US" sz="2400" i="1">
                                              <a:solidFill>
                                                <a:schemeClr val="bg1"/>
                                              </a:solidFill>
                                              <a:latin typeface="Cambria Math" panose="02040503050406030204" pitchFamily="18" charset="0"/>
                                              <a:cs typeface="Calibri Light" panose="020F0302020204030204" pitchFamily="34" charset="0"/>
                                            </a:rPr>
                                            <m:t>𝑖</m:t>
                                          </m:r>
                                          <m:r>
                                            <a:rPr lang="en-US" sz="2400" b="0" i="1" smtClean="0">
                                              <a:solidFill>
                                                <a:schemeClr val="bg1"/>
                                              </a:solidFill>
                                              <a:latin typeface="Cambria Math" panose="02040503050406030204" pitchFamily="18" charset="0"/>
                                              <a:cs typeface="Calibri Light" panose="020F0302020204030204" pitchFamily="34" charset="0"/>
                                            </a:rPr>
                                            <m:t>𝑗</m:t>
                                          </m:r>
                                          <m:r>
                                            <a:rPr lang="en-US" sz="2400" i="1">
                                              <a:solidFill>
                                                <a:schemeClr val="bg1"/>
                                              </a:solidFill>
                                              <a:latin typeface="Cambria Math" panose="02040503050406030204" pitchFamily="18" charset="0"/>
                                              <a:cs typeface="Calibri Light" panose="020F0302020204030204" pitchFamily="34" charset="0"/>
                                            </a:rPr>
                                            <m:t>𝑡</m:t>
                                          </m:r>
                                        </m:sub>
                                      </m:sSub>
                                    </m:e>
                                  </m:d>
                                </m:e>
                              </m:func>
                            </m:e>
                          </m:nary>
                        </m:den>
                      </m:f>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452840"/>
                <a:ext cx="11580669" cy="5269519"/>
              </a:xfrm>
              <a:prstGeom prst="rect">
                <a:avLst/>
              </a:prstGeom>
              <a:blipFill>
                <a:blip r:embed="rId4"/>
                <a:stretch>
                  <a:fillRect r="-1158"/>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Random Utility Model (RUM)</a:t>
            </a:r>
          </a:p>
        </p:txBody>
      </p:sp>
    </p:spTree>
    <p:custDataLst>
      <p:tags r:id="rId1"/>
    </p:custDataLst>
    <p:extLst>
      <p:ext uri="{BB962C8B-B14F-4D97-AF65-F5344CB8AC3E}">
        <p14:creationId xmlns:p14="http://schemas.microsoft.com/office/powerpoint/2010/main" val="383430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63E88C-22ED-47CC-B17C-6B97A3611646}"/>
                  </a:ext>
                </a:extLst>
              </p:cNvPr>
              <p:cNvSpPr txBox="1"/>
              <p:nvPr/>
            </p:nvSpPr>
            <p:spPr>
              <a:xfrm>
                <a:off x="305663" y="1452840"/>
                <a:ext cx="11580669" cy="5269519"/>
              </a:xfrm>
              <a:prstGeom prst="rect">
                <a:avLst/>
              </a:prstGeom>
              <a:noFill/>
              <a:effectLst/>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𝛼</m:t>
                          </m:r>
                        </m:e>
                        <m:sub>
                          <m:r>
                            <a:rPr lang="en-US" sz="2400" b="0" i="1" smtClean="0">
                              <a:solidFill>
                                <a:schemeClr val="tx1"/>
                              </a:solidFill>
                              <a:latin typeface="Cambria Math" panose="02040503050406030204" pitchFamily="18" charset="0"/>
                              <a:cs typeface="Calibri Light" panose="020F0302020204030204" pitchFamily="34" charset="0"/>
                            </a:rPr>
                            <m:t>𝑖</m:t>
                          </m:r>
                        </m:sub>
                      </m:sSub>
                      <m:r>
                        <a:rPr lang="en-US" sz="2400" b="0" i="1" smtClean="0">
                          <a:solidFill>
                            <a:schemeClr val="tx1"/>
                          </a:solidFill>
                          <a:latin typeface="Cambria Math" panose="02040503050406030204" pitchFamily="18" charset="0"/>
                          <a:cs typeface="Calibri Light" panose="020F0302020204030204" pitchFamily="34" charset="0"/>
                        </a:rPr>
                        <m:t>𝑝𝑟𝑖𝑐</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a:rPr lang="en-US" sz="2400" b="0" i="1" smtClean="0">
                              <a:solidFill>
                                <a:schemeClr val="tx1"/>
                              </a:solidFill>
                              <a:latin typeface="Cambria Math" panose="02040503050406030204" pitchFamily="18" charset="0"/>
                              <a:cs typeface="Calibri Light" panose="020F0302020204030204" pitchFamily="34" charset="0"/>
                            </a:rPr>
                            <m:t>𝑗𝑡</m:t>
                          </m:r>
                        </m:sub>
                      </m:sSub>
                      <m:r>
                        <a:rPr lang="en-US" sz="2400" b="0" i="1" smtClean="0">
                          <a:solidFill>
                            <a:schemeClr val="tx1"/>
                          </a:solidFill>
                          <a:latin typeface="Cambria Math" panose="02040503050406030204" pitchFamily="18" charset="0"/>
                          <a:cs typeface="Calibri Light" panose="020F0302020204030204" pitchFamily="34" charset="0"/>
                        </a:rPr>
                        <m:t>+</m:t>
                      </m:r>
                      <m:sSubSup>
                        <m:sSubSupPr>
                          <m:ctrlPr>
                            <a:rPr lang="en-US" sz="2400" b="0" i="1" smtClean="0">
                              <a:solidFill>
                                <a:schemeClr val="tx1"/>
                              </a:solidFill>
                              <a:latin typeface="Cambria Math" panose="02040503050406030204" pitchFamily="18" charset="0"/>
                              <a:cs typeface="Calibri Light" panose="020F0302020204030204" pitchFamily="34" charset="0"/>
                            </a:rPr>
                          </m:ctrlPr>
                        </m:sSubSupPr>
                        <m:e>
                          <m:r>
                            <a:rPr lang="en-US" sz="2400" b="0" i="1" smtClean="0">
                              <a:solidFill>
                                <a:schemeClr val="tx1"/>
                              </a:solidFill>
                              <a:latin typeface="Cambria Math" panose="02040503050406030204" pitchFamily="18" charset="0"/>
                              <a:cs typeface="Calibri Light" panose="020F0302020204030204" pitchFamily="34" charset="0"/>
                            </a:rPr>
                            <m:t>𝛽</m:t>
                          </m:r>
                        </m:e>
                        <m:sub>
                          <m:r>
                            <a:rPr lang="en-US" sz="2400" b="0" i="1" smtClean="0">
                              <a:solidFill>
                                <a:schemeClr val="tx1"/>
                              </a:solidFill>
                              <a:latin typeface="Cambria Math" panose="02040503050406030204" pitchFamily="18" charset="0"/>
                              <a:cs typeface="Calibri Light" panose="020F0302020204030204" pitchFamily="34" charset="0"/>
                            </a:rPr>
                            <m:t>𝑖</m:t>
                          </m:r>
                        </m:sub>
                        <m:sup>
                          <m:r>
                            <a:rPr lang="en-US" sz="2400" b="0" i="1" smtClean="0">
                              <a:solidFill>
                                <a:schemeClr val="tx1"/>
                              </a:solidFill>
                              <a:latin typeface="Cambria Math" panose="02040503050406030204" pitchFamily="18" charset="0"/>
                              <a:cs typeface="Calibri Light" panose="020F0302020204030204" pitchFamily="34" charset="0"/>
                            </a:rPr>
                            <m:t>′</m:t>
                          </m:r>
                        </m:sup>
                      </m:sSubSup>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𝑥</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𝑒</m:t>
                          </m:r>
                        </m:e>
                        <m:sub>
                          <m:r>
                            <m:rPr>
                              <m:sty m:val="p"/>
                            </m:rPr>
                            <a:rPr lang="en-US" sz="2400" b="0" i="0" smtClean="0">
                              <a:solidFill>
                                <a:schemeClr val="tx1"/>
                              </a:solidFill>
                              <a:latin typeface="Cambria Math" panose="02040503050406030204" pitchFamily="18" charset="0"/>
                              <a:cs typeface="Calibri Light" panose="020F0302020204030204" pitchFamily="34" charset="0"/>
                            </a:rPr>
                            <m:t>ijt</m:t>
                          </m:r>
                        </m:sub>
                      </m:sSub>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a:p>
                <a:pPr lvl="1"/>
                <a:r>
                  <a:rPr lang="en-US" sz="2400" dirty="0">
                    <a:solidFill>
                      <a:schemeClr val="tx1"/>
                    </a:solidFill>
                    <a:latin typeface="+mj-lt"/>
                    <a:cs typeface="Calibri Light" panose="020F0302020204030204" pitchFamily="34" charset="0"/>
                  </a:rPr>
                  <a:t>The RUM is not specific to environmental economics. In fact, it originated in the Industrial Organization literature (cereal and modes of transportation!). It is often used in housing location models, transportation decision models, and many other things that have a “discrete” choice setting. </a:t>
                </a:r>
              </a:p>
              <a:p>
                <a:pPr lvl="1"/>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The model predicts the probability of a particular choice based on a set of explanatory variables (“right hand side”). </a:t>
                </a:r>
              </a:p>
              <a:p>
                <a:pPr lvl="1"/>
                <a:endParaRPr lang="en-US" sz="2400" dirty="0">
                  <a:solidFill>
                    <a:schemeClr val="tx1"/>
                  </a:solidFill>
                  <a:latin typeface="+mj-lt"/>
                  <a:cs typeface="Calibri Light" panose="020F0302020204030204" pitchFamily="34" charset="0"/>
                </a:endParaRPr>
              </a:p>
              <a:p>
                <a:pPr lvl="1"/>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𝑃</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m:t>
                      </m:r>
                      <m:r>
                        <a:rPr lang="en-US" sz="2400" b="0" i="1" smtClean="0">
                          <a:solidFill>
                            <a:schemeClr val="tx1"/>
                          </a:solidFill>
                          <a:latin typeface="Cambria Math" panose="02040503050406030204" pitchFamily="18" charset="0"/>
                          <a:cs typeface="Calibri Light" panose="020F0302020204030204" pitchFamily="34" charset="0"/>
                        </a:rPr>
                        <m:t>𝑃𝑟𝑜𝑏</m:t>
                      </m:r>
                      <m:d>
                        <m:dPr>
                          <m:ctrlPr>
                            <a:rPr lang="en-US" sz="2400" b="0" i="1" smtClean="0">
                              <a:solidFill>
                                <a:schemeClr val="tx1"/>
                              </a:solidFill>
                              <a:latin typeface="Cambria Math" panose="02040503050406030204" pitchFamily="18" charset="0"/>
                              <a:cs typeface="Calibri Light" panose="020F0302020204030204" pitchFamily="34" charset="0"/>
                            </a:rPr>
                          </m:ctrlPr>
                        </m:dPr>
                        <m:e>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𝑖𝑗𝑡</m:t>
                              </m:r>
                            </m:sub>
                          </m:sSub>
                          <m:r>
                            <a:rPr lang="en-US" sz="2400" b="0" i="1" smtClean="0">
                              <a:solidFill>
                                <a:schemeClr val="tx1"/>
                              </a:solidFill>
                              <a:latin typeface="Cambria Math" panose="02040503050406030204" pitchFamily="18" charset="0"/>
                              <a:cs typeface="Calibri Light" panose="020F0302020204030204" pitchFamily="34" charset="0"/>
                            </a:rPr>
                            <m:t>&gt;</m:t>
                          </m:r>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𝑖𝑘𝑡</m:t>
                              </m:r>
                            </m:sub>
                          </m:sSub>
                        </m:e>
                      </m:d>
                      <m:r>
                        <a:rPr lang="en-US" sz="2400" b="0" i="1" smtClean="0">
                          <a:solidFill>
                            <a:schemeClr val="tx1"/>
                          </a:solidFill>
                          <a:latin typeface="Cambria Math" panose="02040503050406030204" pitchFamily="18" charset="0"/>
                          <a:cs typeface="Calibri Light" panose="020F0302020204030204" pitchFamily="34" charset="0"/>
                        </a:rPr>
                        <m:t>=</m:t>
                      </m:r>
                      <m:f>
                        <m:fPr>
                          <m:ctrlPr>
                            <a:rPr lang="en-US" sz="2400" b="0" i="1" smtClean="0">
                              <a:solidFill>
                                <a:schemeClr val="tx1"/>
                              </a:solidFill>
                              <a:latin typeface="Cambria Math" panose="02040503050406030204" pitchFamily="18" charset="0"/>
                              <a:cs typeface="Calibri Light" panose="020F0302020204030204" pitchFamily="34" charset="0"/>
                            </a:rPr>
                          </m:ctrlPr>
                        </m:fPr>
                        <m:num>
                          <m:func>
                            <m:funcPr>
                              <m:ctrlPr>
                                <a:rPr lang="en-US" sz="2400" b="0" i="1" smtClean="0">
                                  <a:solidFill>
                                    <a:schemeClr val="tx1"/>
                                  </a:solidFill>
                                  <a:latin typeface="Cambria Math" panose="02040503050406030204" pitchFamily="18" charset="0"/>
                                  <a:cs typeface="Calibri Light" panose="020F0302020204030204" pitchFamily="34" charset="0"/>
                                </a:rPr>
                              </m:ctrlPr>
                            </m:funcPr>
                            <m:fName>
                              <m:r>
                                <m:rPr>
                                  <m:sty m:val="p"/>
                                </m:rPr>
                                <a:rPr lang="en-US" sz="2400" b="0" i="0" smtClean="0">
                                  <a:solidFill>
                                    <a:schemeClr val="tx1"/>
                                  </a:solidFill>
                                  <a:latin typeface="Cambria Math" panose="02040503050406030204" pitchFamily="18" charset="0"/>
                                  <a:cs typeface="Calibri Light" panose="020F0302020204030204" pitchFamily="34" charset="0"/>
                                </a:rPr>
                                <m:t>exp</m:t>
                              </m:r>
                            </m:fName>
                            <m:e>
                              <m:d>
                                <m:dPr>
                                  <m:ctrlPr>
                                    <a:rPr lang="en-US" sz="2400" b="0" i="1" smtClean="0">
                                      <a:solidFill>
                                        <a:schemeClr val="tx1"/>
                                      </a:solidFill>
                                      <a:latin typeface="Cambria Math" panose="02040503050406030204" pitchFamily="18" charset="0"/>
                                      <a:cs typeface="Calibri Light" panose="020F0302020204030204" pitchFamily="34" charset="0"/>
                                    </a:rPr>
                                  </m:ctrlPr>
                                </m:dPr>
                                <m:e>
                                  <m:sSub>
                                    <m:sSubPr>
                                      <m:ctrlPr>
                                        <a:rPr lang="en-US" sz="2400" b="0" i="1" smtClean="0">
                                          <a:solidFill>
                                            <a:schemeClr val="tx1"/>
                                          </a:solidFill>
                                          <a:latin typeface="Cambria Math" panose="02040503050406030204" pitchFamily="18" charset="0"/>
                                          <a:cs typeface="Calibri Light" panose="020F0302020204030204" pitchFamily="34" charset="0"/>
                                        </a:rPr>
                                      </m:ctrlPr>
                                    </m:sSubPr>
                                    <m:e>
                                      <m:r>
                                        <a:rPr lang="en-US" sz="2400" b="0" i="1" smtClean="0">
                                          <a:solidFill>
                                            <a:schemeClr val="tx1"/>
                                          </a:solidFill>
                                          <a:latin typeface="Cambria Math" panose="02040503050406030204" pitchFamily="18" charset="0"/>
                                          <a:cs typeface="Calibri Light" panose="020F0302020204030204" pitchFamily="34" charset="0"/>
                                        </a:rPr>
                                        <m:t>𝑈</m:t>
                                      </m:r>
                                    </m:e>
                                    <m:sub>
                                      <m:r>
                                        <a:rPr lang="en-US" sz="2400" b="0" i="1" smtClean="0">
                                          <a:solidFill>
                                            <a:schemeClr val="tx1"/>
                                          </a:solidFill>
                                          <a:latin typeface="Cambria Math" panose="02040503050406030204" pitchFamily="18" charset="0"/>
                                          <a:cs typeface="Calibri Light" panose="020F0302020204030204" pitchFamily="34" charset="0"/>
                                        </a:rPr>
                                        <m:t>𝑖𝑡</m:t>
                                      </m:r>
                                      <m:r>
                                        <a:rPr lang="en-US" sz="2400" b="0" i="1" smtClean="0">
                                          <a:solidFill>
                                            <a:schemeClr val="tx1"/>
                                          </a:solidFill>
                                          <a:latin typeface="Cambria Math" panose="02040503050406030204" pitchFamily="18" charset="0"/>
                                          <a:cs typeface="Calibri Light" panose="020F0302020204030204" pitchFamily="34" charset="0"/>
                                        </a:rPr>
                                        <m:t>, </m:t>
                                      </m:r>
                                      <m:r>
                                        <a:rPr lang="en-US" sz="2400" b="0" i="1" smtClean="0">
                                          <a:solidFill>
                                            <a:schemeClr val="tx1"/>
                                          </a:solidFill>
                                          <a:latin typeface="Cambria Math" panose="02040503050406030204" pitchFamily="18" charset="0"/>
                                          <a:cs typeface="Calibri Light" panose="020F0302020204030204" pitchFamily="34" charset="0"/>
                                        </a:rPr>
                                        <m:t>𝑗</m:t>
                                      </m:r>
                                      <m:r>
                                        <a:rPr lang="en-US" sz="2400" b="0" i="1" smtClean="0">
                                          <a:solidFill>
                                            <a:schemeClr val="tx1"/>
                                          </a:solidFill>
                                          <a:latin typeface="Cambria Math" panose="02040503050406030204" pitchFamily="18" charset="0"/>
                                          <a:cs typeface="Calibri Light" panose="020F0302020204030204" pitchFamily="34" charset="0"/>
                                        </a:rPr>
                                        <m:t>=1</m:t>
                                      </m:r>
                                    </m:sub>
                                  </m:sSub>
                                </m:e>
                              </m:d>
                            </m:e>
                          </m:func>
                        </m:num>
                        <m:den>
                          <m:nary>
                            <m:naryPr>
                              <m:chr m:val="∑"/>
                              <m:ctrlPr>
                                <a:rPr lang="en-US" sz="2400" i="1">
                                  <a:latin typeface="Cambria Math" panose="02040503050406030204" pitchFamily="18" charset="0"/>
                                  <a:cs typeface="Calibri Light" panose="020F0302020204030204" pitchFamily="34" charset="0"/>
                                </a:rPr>
                              </m:ctrlPr>
                            </m:naryPr>
                            <m:sub>
                              <m:r>
                                <a:rPr lang="en-US" sz="2400" i="1">
                                  <a:latin typeface="Cambria Math" panose="02040503050406030204" pitchFamily="18" charset="0"/>
                                  <a:cs typeface="Calibri Light" panose="020F0302020204030204" pitchFamily="34" charset="0"/>
                                </a:rPr>
                                <m:t>𝑗</m:t>
                              </m:r>
                            </m:sub>
                            <m:sup>
                              <m:r>
                                <a:rPr lang="en-US" sz="2400" i="1">
                                  <a:latin typeface="Cambria Math" panose="02040503050406030204" pitchFamily="18" charset="0"/>
                                  <a:cs typeface="Calibri Light" panose="020F0302020204030204" pitchFamily="34" charset="0"/>
                                </a:rPr>
                                <m:t>𝐽</m:t>
                              </m:r>
                            </m:sup>
                            <m:e>
                              <m:func>
                                <m:funcPr>
                                  <m:ctrlPr>
                                    <a:rPr lang="en-US" sz="2400" i="1">
                                      <a:latin typeface="Cambria Math" panose="02040503050406030204" pitchFamily="18" charset="0"/>
                                      <a:cs typeface="Calibri Light" panose="020F0302020204030204" pitchFamily="34" charset="0"/>
                                    </a:rPr>
                                  </m:ctrlPr>
                                </m:funcPr>
                                <m:fName>
                                  <m:r>
                                    <m:rPr>
                                      <m:sty m:val="p"/>
                                    </m:rPr>
                                    <a:rPr lang="en-US" sz="2400">
                                      <a:latin typeface="Cambria Math" panose="02040503050406030204" pitchFamily="18" charset="0"/>
                                      <a:cs typeface="Calibri Light" panose="020F0302020204030204" pitchFamily="34" charset="0"/>
                                    </a:rPr>
                                    <m:t>exp</m:t>
                                  </m:r>
                                </m:fName>
                                <m:e>
                                  <m:d>
                                    <m:dPr>
                                      <m:ctrlPr>
                                        <a:rPr lang="en-US" sz="2400" i="1">
                                          <a:latin typeface="Cambria Math" panose="02040503050406030204" pitchFamily="18" charset="0"/>
                                          <a:cs typeface="Calibri Light" panose="020F0302020204030204" pitchFamily="34" charset="0"/>
                                        </a:rPr>
                                      </m:ctrlPr>
                                    </m:dPr>
                                    <m:e>
                                      <m:sSub>
                                        <m:sSubPr>
                                          <m:ctrlPr>
                                            <a:rPr lang="en-US" sz="2400" i="1">
                                              <a:latin typeface="Cambria Math" panose="02040503050406030204" pitchFamily="18" charset="0"/>
                                              <a:cs typeface="Calibri Light" panose="020F0302020204030204" pitchFamily="34" charset="0"/>
                                            </a:rPr>
                                          </m:ctrlPr>
                                        </m:sSubPr>
                                        <m:e>
                                          <m:r>
                                            <a:rPr lang="en-US" sz="2400" i="1">
                                              <a:latin typeface="Cambria Math" panose="02040503050406030204" pitchFamily="18" charset="0"/>
                                              <a:cs typeface="Calibri Light" panose="020F0302020204030204" pitchFamily="34" charset="0"/>
                                            </a:rPr>
                                            <m:t>𝑈</m:t>
                                          </m:r>
                                        </m:e>
                                        <m:sub>
                                          <m:r>
                                            <a:rPr lang="en-US" sz="2400" i="1">
                                              <a:latin typeface="Cambria Math" panose="02040503050406030204" pitchFamily="18" charset="0"/>
                                              <a:cs typeface="Calibri Light" panose="020F0302020204030204" pitchFamily="34" charset="0"/>
                                            </a:rPr>
                                            <m:t>𝑖</m:t>
                                          </m:r>
                                          <m:r>
                                            <a:rPr lang="en-US" sz="2400" b="0" i="1" smtClean="0">
                                              <a:latin typeface="Cambria Math" panose="02040503050406030204" pitchFamily="18" charset="0"/>
                                              <a:cs typeface="Calibri Light" panose="020F0302020204030204" pitchFamily="34" charset="0"/>
                                            </a:rPr>
                                            <m:t>𝑗</m:t>
                                          </m:r>
                                          <m:r>
                                            <a:rPr lang="en-US" sz="2400" i="1">
                                              <a:latin typeface="Cambria Math" panose="02040503050406030204" pitchFamily="18" charset="0"/>
                                              <a:cs typeface="Calibri Light" panose="020F0302020204030204" pitchFamily="34" charset="0"/>
                                            </a:rPr>
                                            <m:t>𝑡</m:t>
                                          </m:r>
                                        </m:sub>
                                      </m:sSub>
                                    </m:e>
                                  </m:d>
                                </m:e>
                              </m:func>
                            </m:e>
                          </m:nary>
                        </m:den>
                      </m:f>
                    </m:oMath>
                  </m:oMathPara>
                </a14:m>
                <a:endParaRPr lang="en-US" sz="2400" dirty="0">
                  <a:solidFill>
                    <a:schemeClr val="tx1"/>
                  </a:solidFill>
                  <a:latin typeface="+mj-lt"/>
                  <a:cs typeface="Calibri Light" panose="020F0302020204030204" pitchFamily="34" charset="0"/>
                </a:endParaRPr>
              </a:p>
              <a:p>
                <a:pPr lvl="1"/>
                <a:endParaRPr lang="en-US" sz="2400" dirty="0">
                  <a:latin typeface="+mj-lt"/>
                  <a:cs typeface="Calibri Light" panose="020F0302020204030204" pitchFamily="34" charset="0"/>
                </a:endParaRPr>
              </a:p>
            </p:txBody>
          </p:sp>
        </mc:Choice>
        <mc:Fallback>
          <p:sp>
            <p:nvSpPr>
              <p:cNvPr id="10" name="TextBox 9">
                <a:extLst>
                  <a:ext uri="{FF2B5EF4-FFF2-40B4-BE49-F238E27FC236}">
                    <a16:creationId xmlns:a16="http://schemas.microsoft.com/office/drawing/2014/main" id="{E863E88C-22ED-47CC-B17C-6B97A3611646}"/>
                  </a:ext>
                </a:extLst>
              </p:cNvPr>
              <p:cNvSpPr txBox="1">
                <a:spLocks noRot="1" noChangeAspect="1" noMove="1" noResize="1" noEditPoints="1" noAdjustHandles="1" noChangeArrowheads="1" noChangeShapeType="1" noTextEdit="1"/>
              </p:cNvSpPr>
              <p:nvPr/>
            </p:nvSpPr>
            <p:spPr>
              <a:xfrm>
                <a:off x="305663" y="1452840"/>
                <a:ext cx="11580669" cy="5269519"/>
              </a:xfrm>
              <a:prstGeom prst="rect">
                <a:avLst/>
              </a:prstGeom>
              <a:blipFill>
                <a:blip r:embed="rId4"/>
                <a:stretch>
                  <a:fillRect r="-1158"/>
                </a:stretch>
              </a:blipFill>
              <a:effectLst/>
            </p:spPr>
            <p:txBody>
              <a:bodyPr/>
              <a:lstStyle/>
              <a:p>
                <a:r>
                  <a:rPr lang="en-US">
                    <a:noFill/>
                  </a:rPr>
                  <a:t> </a:t>
                </a:r>
              </a:p>
            </p:txBody>
          </p:sp>
        </mc:Fallback>
      </mc:AlternateContent>
      <p:sp>
        <p:nvSpPr>
          <p:cNvPr id="6" name="Title 2">
            <a:extLst>
              <a:ext uri="{FF2B5EF4-FFF2-40B4-BE49-F238E27FC236}">
                <a16:creationId xmlns:a16="http://schemas.microsoft.com/office/drawing/2014/main" id="{62886FA5-F147-476F-962C-F8F29C058435}"/>
              </a:ext>
            </a:extLst>
          </p:cNvPr>
          <p:cNvSpPr txBox="1">
            <a:spLocks/>
          </p:cNvSpPr>
          <p:nvPr/>
        </p:nvSpPr>
        <p:spPr>
          <a:xfrm>
            <a:off x="1921485" y="0"/>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Random Utility Model (RUM)</a:t>
            </a:r>
          </a:p>
        </p:txBody>
      </p:sp>
    </p:spTree>
    <p:custDataLst>
      <p:tags r:id="rId1"/>
    </p:custDataLst>
    <p:extLst>
      <p:ext uri="{BB962C8B-B14F-4D97-AF65-F5344CB8AC3E}">
        <p14:creationId xmlns:p14="http://schemas.microsoft.com/office/powerpoint/2010/main" val="3693317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1921486" y="-298173"/>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Results</a:t>
            </a:r>
          </a:p>
        </p:txBody>
      </p:sp>
      <p:pic>
        <p:nvPicPr>
          <p:cNvPr id="3" name="Picture 2">
            <a:extLst>
              <a:ext uri="{FF2B5EF4-FFF2-40B4-BE49-F238E27FC236}">
                <a16:creationId xmlns:a16="http://schemas.microsoft.com/office/drawing/2014/main" id="{8288C247-BD69-4B86-8041-D2932483D417}"/>
              </a:ext>
            </a:extLst>
          </p:cNvPr>
          <p:cNvPicPr>
            <a:picLocks noChangeAspect="1"/>
          </p:cNvPicPr>
          <p:nvPr/>
        </p:nvPicPr>
        <p:blipFill>
          <a:blip r:embed="rId4"/>
          <a:stretch>
            <a:fillRect/>
          </a:stretch>
        </p:blipFill>
        <p:spPr>
          <a:xfrm>
            <a:off x="2785130" y="519867"/>
            <a:ext cx="6621739" cy="5818265"/>
          </a:xfrm>
          <a:prstGeom prst="rect">
            <a:avLst/>
          </a:prstGeom>
        </p:spPr>
      </p:pic>
    </p:spTree>
    <p:custDataLst>
      <p:tags r:id="rId1"/>
    </p:custDataLst>
    <p:extLst>
      <p:ext uri="{BB962C8B-B14F-4D97-AF65-F5344CB8AC3E}">
        <p14:creationId xmlns:p14="http://schemas.microsoft.com/office/powerpoint/2010/main" val="1894002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1921486" y="-298173"/>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Results</a:t>
            </a:r>
          </a:p>
        </p:txBody>
      </p:sp>
      <p:pic>
        <p:nvPicPr>
          <p:cNvPr id="3" name="Picture 2">
            <a:extLst>
              <a:ext uri="{FF2B5EF4-FFF2-40B4-BE49-F238E27FC236}">
                <a16:creationId xmlns:a16="http://schemas.microsoft.com/office/drawing/2014/main" id="{8288C247-BD69-4B86-8041-D2932483D417}"/>
              </a:ext>
            </a:extLst>
          </p:cNvPr>
          <p:cNvPicPr>
            <a:picLocks noChangeAspect="1"/>
          </p:cNvPicPr>
          <p:nvPr/>
        </p:nvPicPr>
        <p:blipFill>
          <a:blip r:embed="rId4"/>
          <a:stretch>
            <a:fillRect/>
          </a:stretch>
        </p:blipFill>
        <p:spPr>
          <a:xfrm>
            <a:off x="2785130" y="519867"/>
            <a:ext cx="6621739" cy="5818265"/>
          </a:xfrm>
          <a:prstGeom prst="rect">
            <a:avLst/>
          </a:prstGeom>
        </p:spPr>
      </p:pic>
      <p:sp>
        <p:nvSpPr>
          <p:cNvPr id="7" name="Rectangle: Rounded Corners 6">
            <a:extLst>
              <a:ext uri="{FF2B5EF4-FFF2-40B4-BE49-F238E27FC236}">
                <a16:creationId xmlns:a16="http://schemas.microsoft.com/office/drawing/2014/main" id="{F7948731-A449-4C9B-AF40-08AF36635201}"/>
              </a:ext>
            </a:extLst>
          </p:cNvPr>
          <p:cNvSpPr/>
          <p:nvPr/>
        </p:nvSpPr>
        <p:spPr>
          <a:xfrm>
            <a:off x="4990748" y="1704459"/>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9961D924-8BE0-45FE-8D4D-26C91D3B58E1}"/>
              </a:ext>
            </a:extLst>
          </p:cNvPr>
          <p:cNvSpPr/>
          <p:nvPr/>
        </p:nvSpPr>
        <p:spPr>
          <a:xfrm>
            <a:off x="7309878" y="1704459"/>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A60F789-C0A7-450C-99E3-C86182AFE05F}"/>
              </a:ext>
            </a:extLst>
          </p:cNvPr>
          <p:cNvSpPr/>
          <p:nvPr/>
        </p:nvSpPr>
        <p:spPr>
          <a:xfrm>
            <a:off x="5035081" y="4381398"/>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25EC177-90E7-4E83-8C3C-BCE6A38F7FD9}"/>
              </a:ext>
            </a:extLst>
          </p:cNvPr>
          <p:cNvSpPr/>
          <p:nvPr/>
        </p:nvSpPr>
        <p:spPr>
          <a:xfrm>
            <a:off x="7354211" y="4381398"/>
            <a:ext cx="883277" cy="42738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7512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1921486" y="-298173"/>
            <a:ext cx="8349027" cy="8985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Results</a:t>
            </a:r>
          </a:p>
        </p:txBody>
      </p:sp>
      <p:pic>
        <p:nvPicPr>
          <p:cNvPr id="3" name="Picture 2">
            <a:extLst>
              <a:ext uri="{FF2B5EF4-FFF2-40B4-BE49-F238E27FC236}">
                <a16:creationId xmlns:a16="http://schemas.microsoft.com/office/drawing/2014/main" id="{8288C247-BD69-4B86-8041-D2932483D417}"/>
              </a:ext>
            </a:extLst>
          </p:cNvPr>
          <p:cNvPicPr>
            <a:picLocks noChangeAspect="1"/>
          </p:cNvPicPr>
          <p:nvPr/>
        </p:nvPicPr>
        <p:blipFill>
          <a:blip r:embed="rId4"/>
          <a:stretch>
            <a:fillRect/>
          </a:stretch>
        </p:blipFill>
        <p:spPr>
          <a:xfrm>
            <a:off x="2785130" y="519867"/>
            <a:ext cx="6621739" cy="5818265"/>
          </a:xfrm>
          <a:prstGeom prst="rect">
            <a:avLst/>
          </a:prstGeom>
        </p:spPr>
      </p:pic>
      <p:sp>
        <p:nvSpPr>
          <p:cNvPr id="4" name="Rectangle: Rounded Corners 3">
            <a:extLst>
              <a:ext uri="{FF2B5EF4-FFF2-40B4-BE49-F238E27FC236}">
                <a16:creationId xmlns:a16="http://schemas.microsoft.com/office/drawing/2014/main" id="{285FBBD6-BF89-4433-9FEC-01097C7766B0}"/>
              </a:ext>
            </a:extLst>
          </p:cNvPr>
          <p:cNvSpPr/>
          <p:nvPr/>
        </p:nvSpPr>
        <p:spPr>
          <a:xfrm>
            <a:off x="7291264" y="3677478"/>
            <a:ext cx="883277" cy="76531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7775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9F4714-9530-4A15-8318-6614C2491C00}"/>
              </a:ext>
            </a:extLst>
          </p:cNvPr>
          <p:cNvPicPr>
            <a:picLocks noChangeAspect="1"/>
          </p:cNvPicPr>
          <p:nvPr/>
        </p:nvPicPr>
        <p:blipFill rotWithShape="1">
          <a:blip r:embed="rId4"/>
          <a:srcRect t="3443" b="9190"/>
          <a:stretch/>
        </p:blipFill>
        <p:spPr>
          <a:xfrm>
            <a:off x="264132" y="-1"/>
            <a:ext cx="5831867" cy="6444567"/>
          </a:xfrm>
          <a:prstGeom prst="rect">
            <a:avLst/>
          </a:prstGeom>
        </p:spPr>
      </p:pic>
      <p:sp>
        <p:nvSpPr>
          <p:cNvPr id="7" name="TextBox 6">
            <a:extLst>
              <a:ext uri="{FF2B5EF4-FFF2-40B4-BE49-F238E27FC236}">
                <a16:creationId xmlns:a16="http://schemas.microsoft.com/office/drawing/2014/main" id="{56EB4BAA-CDC2-4601-92EC-50EB004D9641}"/>
              </a:ext>
            </a:extLst>
          </p:cNvPr>
          <p:cNvSpPr txBox="1"/>
          <p:nvPr/>
        </p:nvSpPr>
        <p:spPr>
          <a:xfrm>
            <a:off x="6775176" y="1395552"/>
            <a:ext cx="3997642" cy="347787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mj-lt"/>
              </a:rPr>
              <a:t>While the total value from reductions in nutrient pollution accrues to urban population centers, the marginal willingness to pay is uniform throughout the watershed. </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We do not find evidence of a “rural-urban divide” in willingness to pay for surface water quality improvements. </a:t>
            </a:r>
          </a:p>
        </p:txBody>
      </p:sp>
    </p:spTree>
    <p:custDataLst>
      <p:tags r:id="rId1"/>
    </p:custDataLst>
    <p:extLst>
      <p:ext uri="{BB962C8B-B14F-4D97-AF65-F5344CB8AC3E}">
        <p14:creationId xmlns:p14="http://schemas.microsoft.com/office/powerpoint/2010/main" val="2904191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482657"/>
            <a:ext cx="11009309" cy="415498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Defensive Behavior: </a:t>
            </a:r>
          </a:p>
          <a:p>
            <a:pPr lvl="2"/>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Self-Protection and Value of Statistical Life Estimation</a:t>
            </a:r>
          </a:p>
          <a:p>
            <a:pPr lvl="4"/>
            <a:r>
              <a:rPr lang="en-US" sz="2400" dirty="0">
                <a:latin typeface="+mj-lt"/>
                <a:cs typeface="Calibri Light" panose="020F0302020204030204" pitchFamily="34" charset="0"/>
                <a:hlinkClick r:id="rId4"/>
              </a:rPr>
              <a:t>By Shogren and </a:t>
            </a:r>
            <a:r>
              <a:rPr lang="en-US" sz="2400" dirty="0" err="1">
                <a:latin typeface="+mj-lt"/>
                <a:cs typeface="Calibri Light" panose="020F0302020204030204" pitchFamily="34" charset="0"/>
                <a:hlinkClick r:id="rId4"/>
              </a:rPr>
              <a:t>Stamland</a:t>
            </a:r>
            <a:r>
              <a:rPr lang="en-US" sz="2400" dirty="0">
                <a:latin typeface="+mj-lt"/>
                <a:cs typeface="Calibri Light" panose="020F0302020204030204" pitchFamily="34" charset="0"/>
                <a:hlinkClick r:id="rId4"/>
              </a:rPr>
              <a:t> (2005)</a:t>
            </a:r>
            <a:endParaRPr lang="en-US" sz="2400" dirty="0">
              <a:latin typeface="+mj-lt"/>
              <a:cs typeface="Calibri Light" panose="020F0302020204030204" pitchFamily="34" charset="0"/>
            </a:endParaRP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1828800" lvl="3"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dirty="0">
                <a:latin typeface="+mj-lt"/>
                <a:cs typeface="Calibri Light" panose="020F0302020204030204" pitchFamily="34" charset="0"/>
              </a:rPr>
              <a:t>Case Study #1 - </a:t>
            </a:r>
            <a:r>
              <a:rPr lang="en-US" sz="2400" b="1" dirty="0">
                <a:latin typeface="+mj-lt"/>
                <a:cs typeface="Calibri Light" panose="020F0302020204030204" pitchFamily="34" charset="0"/>
              </a:rPr>
              <a:t>due September 27</a:t>
            </a:r>
            <a:r>
              <a:rPr lang="en-US" sz="2400" b="1" baseline="30000" dirty="0">
                <a:latin typeface="+mj-lt"/>
                <a:cs typeface="Calibri Light" panose="020F0302020204030204" pitchFamily="34" charset="0"/>
              </a:rPr>
              <a:t>th</a:t>
            </a:r>
            <a:r>
              <a:rPr lang="en-US" sz="2400" b="1" dirty="0">
                <a:latin typeface="+mj-lt"/>
                <a:cs typeface="Calibri Light" panose="020F0302020204030204" pitchFamily="34" charset="0"/>
              </a:rPr>
              <a:t> by 11:59pm</a:t>
            </a:r>
            <a:endParaRPr lang="en-US" sz="2400" b="1" baseline="300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I gave you a few extra days but DON’T DELAY!</a:t>
            </a:r>
          </a:p>
          <a:p>
            <a:pPr marL="1828800" lvl="3" indent="-457200">
              <a:buFont typeface="Arial" panose="020B0604020202020204" pitchFamily="34" charset="0"/>
              <a:buChar char="•"/>
            </a:pPr>
            <a:r>
              <a:rPr lang="en-US" sz="2400" dirty="0">
                <a:latin typeface="+mj-lt"/>
                <a:cs typeface="Calibri Light" panose="020F0302020204030204" pitchFamily="34" charset="0"/>
              </a:rPr>
              <a:t>Most of your time will be spent getting R and </a:t>
            </a:r>
            <a:r>
              <a:rPr lang="en-US" sz="2400" dirty="0" err="1">
                <a:latin typeface="+mj-lt"/>
                <a:cs typeface="Calibri Light" panose="020F0302020204030204" pitchFamily="34" charset="0"/>
              </a:rPr>
              <a:t>Rstudio</a:t>
            </a:r>
            <a:r>
              <a:rPr lang="en-US" sz="2400" dirty="0">
                <a:latin typeface="+mj-lt"/>
                <a:cs typeface="Calibri Light" panose="020F0302020204030204" pitchFamily="34" charset="0"/>
              </a:rPr>
              <a:t> working.</a:t>
            </a:r>
          </a:p>
          <a:p>
            <a:pPr marL="1828800" lvl="3" indent="-457200">
              <a:buFont typeface="Arial" panose="020B0604020202020204" pitchFamily="34" charset="0"/>
              <a:buChar char="•"/>
            </a:pPr>
            <a:r>
              <a:rPr lang="en-US" sz="2400" dirty="0">
                <a:latin typeface="+mj-lt"/>
                <a:cs typeface="Calibri Light" panose="020F0302020204030204" pitchFamily="34" charset="0"/>
              </a:rPr>
              <a:t>The instructions are straight forward and I provide you with all the steps.</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In general, there are two ways to record a person’s preferences.</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So far in class we’ve learned about revealed preferences. We have talked about </a:t>
            </a:r>
            <a:r>
              <a:rPr lang="en-US" sz="2400" dirty="0">
                <a:solidFill>
                  <a:srgbClr val="C00000"/>
                </a:solidFill>
                <a:latin typeface="+mj-lt"/>
                <a:cs typeface="Calibri Light" panose="020F0302020204030204" pitchFamily="34" charset="0"/>
              </a:rPr>
              <a:t>the Travel Cost Model </a:t>
            </a:r>
            <a:r>
              <a:rPr lang="en-US" sz="2400" dirty="0">
                <a:latin typeface="+mj-lt"/>
                <a:cs typeface="Calibri Light" panose="020F0302020204030204" pitchFamily="34" charset="0"/>
              </a:rPr>
              <a:t>where we observe people visiting a park etc., and we have talked about the </a:t>
            </a:r>
            <a:r>
              <a:rPr lang="en-US" sz="2400" dirty="0">
                <a:solidFill>
                  <a:srgbClr val="C00000"/>
                </a:solidFill>
                <a:latin typeface="+mj-lt"/>
                <a:cs typeface="Calibri Light" panose="020F0302020204030204" pitchFamily="34" charset="0"/>
              </a:rPr>
              <a:t>Hedonic Price Model </a:t>
            </a:r>
            <a:r>
              <a:rPr lang="en-US" sz="2400" dirty="0">
                <a:latin typeface="+mj-lt"/>
                <a:cs typeface="Calibri Light" panose="020F0302020204030204" pitchFamily="34" charset="0"/>
              </a:rPr>
              <a:t>where we observe people purchasing homes or other composite goods. In both of these cases, people “reveal” their preferences through their consumption choices.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However, what about cases where people might have preferences for something, but it’s not possible for them to “reveal” them through conventional markets?</a:t>
            </a:r>
          </a:p>
          <a:p>
            <a:pPr lvl="2"/>
            <a:r>
              <a:rPr lang="en-US" sz="2400" dirty="0">
                <a:solidFill>
                  <a:schemeClr val="bg1"/>
                </a:solidFill>
                <a:latin typeface="+mj-lt"/>
                <a:cs typeface="Calibri Light" panose="020F0302020204030204" pitchFamily="34" charset="0"/>
              </a:rPr>
              <a:t>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By constructing a hypothetical market, researchers can observe people making decisions or “stating” what they would choose if presented the opportunity in the real world.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Revealed vs. Stated Preferences</a:t>
            </a:r>
          </a:p>
        </p:txBody>
      </p:sp>
    </p:spTree>
    <p:custDataLst>
      <p:tags r:id="rId1"/>
    </p:custDataLst>
    <p:extLst>
      <p:ext uri="{BB962C8B-B14F-4D97-AF65-F5344CB8AC3E}">
        <p14:creationId xmlns:p14="http://schemas.microsoft.com/office/powerpoint/2010/main" val="317601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In general, there are two ways to record a person’s preferences.</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So far in class we’ve learned about revealed preferences. We have talked about </a:t>
            </a:r>
            <a:r>
              <a:rPr lang="en-US" sz="2400" dirty="0">
                <a:solidFill>
                  <a:srgbClr val="C00000"/>
                </a:solidFill>
                <a:latin typeface="+mj-lt"/>
                <a:cs typeface="Calibri Light" panose="020F0302020204030204" pitchFamily="34" charset="0"/>
              </a:rPr>
              <a:t>the Travel Cost Model </a:t>
            </a:r>
            <a:r>
              <a:rPr lang="en-US" sz="2400" dirty="0">
                <a:latin typeface="+mj-lt"/>
                <a:cs typeface="Calibri Light" panose="020F0302020204030204" pitchFamily="34" charset="0"/>
              </a:rPr>
              <a:t>where we observe people visiting a park etc., and we have talked about the </a:t>
            </a:r>
            <a:r>
              <a:rPr lang="en-US" sz="2400" dirty="0">
                <a:solidFill>
                  <a:srgbClr val="C00000"/>
                </a:solidFill>
                <a:latin typeface="+mj-lt"/>
                <a:cs typeface="Calibri Light" panose="020F0302020204030204" pitchFamily="34" charset="0"/>
              </a:rPr>
              <a:t>Hedonic Price Model </a:t>
            </a:r>
            <a:r>
              <a:rPr lang="en-US" sz="2400" dirty="0">
                <a:latin typeface="+mj-lt"/>
                <a:cs typeface="Calibri Light" panose="020F0302020204030204" pitchFamily="34" charset="0"/>
              </a:rPr>
              <a:t>where we observe people purchasing homes or other composite goods. In both of these cases, people “reveal” their preferences through their consumption choices.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However, what about cases where people might have preferences for something, but it’s not possible for them to “reveal” them through conventional markets?</a:t>
            </a:r>
          </a:p>
          <a:p>
            <a:pPr lvl="2"/>
            <a:r>
              <a:rPr lang="en-US" sz="2400" dirty="0">
                <a:latin typeface="+mj-lt"/>
                <a:cs typeface="Calibri Light" panose="020F0302020204030204" pitchFamily="34" charset="0"/>
              </a:rPr>
              <a:t> </a:t>
            </a: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By constructing a hypothetical market, researchers can observe people making decisions or “stating” what they would choose if presented the opportunity in the real world.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Revealed vs. Stated Preferences</a:t>
            </a:r>
          </a:p>
        </p:txBody>
      </p:sp>
    </p:spTree>
    <p:custDataLst>
      <p:tags r:id="rId1"/>
    </p:custDataLst>
    <p:extLst>
      <p:ext uri="{BB962C8B-B14F-4D97-AF65-F5344CB8AC3E}">
        <p14:creationId xmlns:p14="http://schemas.microsoft.com/office/powerpoint/2010/main" val="336294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In general, there are two ways to record a person’s preferences.</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So far in class we’ve learned about revealed preferences. We have talked about </a:t>
            </a:r>
            <a:r>
              <a:rPr lang="en-US" sz="2400" dirty="0">
                <a:solidFill>
                  <a:srgbClr val="C00000"/>
                </a:solidFill>
                <a:latin typeface="+mj-lt"/>
                <a:cs typeface="Calibri Light" panose="020F0302020204030204" pitchFamily="34" charset="0"/>
              </a:rPr>
              <a:t>the Travel Cost Model </a:t>
            </a:r>
            <a:r>
              <a:rPr lang="en-US" sz="2400" dirty="0">
                <a:latin typeface="+mj-lt"/>
                <a:cs typeface="Calibri Light" panose="020F0302020204030204" pitchFamily="34" charset="0"/>
              </a:rPr>
              <a:t>where we observe people visiting a park etc., and we have talked about the </a:t>
            </a:r>
            <a:r>
              <a:rPr lang="en-US" sz="2400" dirty="0">
                <a:solidFill>
                  <a:srgbClr val="C00000"/>
                </a:solidFill>
                <a:latin typeface="+mj-lt"/>
                <a:cs typeface="Calibri Light" panose="020F0302020204030204" pitchFamily="34" charset="0"/>
              </a:rPr>
              <a:t>Hedonic Price Model </a:t>
            </a:r>
            <a:r>
              <a:rPr lang="en-US" sz="2400" dirty="0">
                <a:latin typeface="+mj-lt"/>
                <a:cs typeface="Calibri Light" panose="020F0302020204030204" pitchFamily="34" charset="0"/>
              </a:rPr>
              <a:t>where we observe people purchasing homes or other composite goods. In both of these cases, people “reveal” their preferences through their consumption choices.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However, what about cases where people might have preferences for something, but it’s not possible for them to “reveal” them through conventional markets?</a:t>
            </a:r>
          </a:p>
          <a:p>
            <a:pPr lvl="2"/>
            <a:r>
              <a:rPr lang="en-US" sz="2400" dirty="0">
                <a:latin typeface="+mj-lt"/>
                <a:cs typeface="Calibri Light" panose="020F0302020204030204" pitchFamily="34" charset="0"/>
              </a:rPr>
              <a:t> </a:t>
            </a:r>
          </a:p>
          <a:p>
            <a:pPr marL="1257300" lvl="2" indent="-342900">
              <a:buFont typeface="Arial" panose="020B0604020202020204" pitchFamily="34" charset="0"/>
              <a:buChar char="•"/>
            </a:pPr>
            <a:r>
              <a:rPr lang="en-US" sz="2400" dirty="0">
                <a:latin typeface="+mj-lt"/>
                <a:cs typeface="Calibri Light" panose="020F0302020204030204" pitchFamily="34" charset="0"/>
              </a:rPr>
              <a:t>By constructing a </a:t>
            </a:r>
            <a:r>
              <a:rPr lang="en-US" sz="2400" dirty="0">
                <a:solidFill>
                  <a:srgbClr val="C00000"/>
                </a:solidFill>
                <a:latin typeface="+mj-lt"/>
                <a:cs typeface="Calibri Light" panose="020F0302020204030204" pitchFamily="34" charset="0"/>
              </a:rPr>
              <a:t>hypothetical market</a:t>
            </a:r>
            <a:r>
              <a:rPr lang="en-US" sz="2400" dirty="0">
                <a:latin typeface="+mj-lt"/>
                <a:cs typeface="Calibri Light" panose="020F0302020204030204" pitchFamily="34" charset="0"/>
              </a:rPr>
              <a:t>, researchers can observe people making decisions or “stating” what they would choose if presented the opportunity in the real world.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Revealed vs. Stated Preferences</a:t>
            </a:r>
          </a:p>
        </p:txBody>
      </p:sp>
    </p:spTree>
    <p:custDataLst>
      <p:tags r:id="rId1"/>
    </p:custDataLst>
    <p:extLst>
      <p:ext uri="{BB962C8B-B14F-4D97-AF65-F5344CB8AC3E}">
        <p14:creationId xmlns:p14="http://schemas.microsoft.com/office/powerpoint/2010/main" val="325578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phrase “stated preferences” has a long history in environmental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Among other things, it is often called “contingent valuation” or “discrete choice experiments”. Regardless of what it is called, these approaches share a common theme whereby they ask a person a question.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The approach is both widely used and widely criticized, although many past criticisms have been addressed with careful empirical design of surveys and validity tests.</a:t>
            </a:r>
          </a:p>
          <a:p>
            <a:pPr marL="800100" lvl="1" indent="-342900">
              <a:buFont typeface="Arial" panose="020B0604020202020204" pitchFamily="34" charset="0"/>
              <a:buChar char="•"/>
            </a:pPr>
            <a:endParaRPr lang="en-US" sz="2400" dirty="0">
              <a:solidFill>
                <a:schemeClr val="bg1"/>
              </a:solidFill>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1989 – Exxon Valdez Oil Spill - $7.2b in damage (</a:t>
            </a:r>
            <a:r>
              <a:rPr lang="en-US" sz="2400" dirty="0">
                <a:solidFill>
                  <a:schemeClr val="bg1"/>
                </a:solidFill>
                <a:latin typeface="+mj-lt"/>
                <a:cs typeface="Calibri Light" panose="020F0302020204030204" pitchFamily="34" charset="0"/>
                <a:hlinkClick r:id="rId4">
                  <a:extLst>
                    <a:ext uri="{A12FA001-AC4F-418D-AE19-62706E023703}">
                      <ahyp:hlinkClr xmlns:ahyp="http://schemas.microsoft.com/office/drawing/2018/hyperlinkcolor" val="tx"/>
                    </a:ext>
                  </a:extLst>
                </a:hlinkClick>
              </a:rPr>
              <a:t>Carson et al. 1992/2003</a:t>
            </a:r>
            <a:r>
              <a:rPr lang="en-US" sz="2400" dirty="0">
                <a:solidFill>
                  <a:schemeClr val="bg1"/>
                </a:solidFill>
                <a:latin typeface="+mj-lt"/>
                <a:cs typeface="Calibri Light" panose="020F0302020204030204" pitchFamily="34" charset="0"/>
              </a:rPr>
              <a:t>)</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1994 – </a:t>
            </a:r>
            <a:r>
              <a:rPr lang="en-US" sz="2400" dirty="0">
                <a:solidFill>
                  <a:schemeClr val="bg1"/>
                </a:solidFill>
                <a:latin typeface="+mj-lt"/>
                <a:cs typeface="Calibri Light" panose="020F0302020204030204" pitchFamily="34" charset="0"/>
                <a:hlinkClick r:id="rId5">
                  <a:extLst>
                    <a:ext uri="{A12FA001-AC4F-418D-AE19-62706E023703}">
                      <ahyp:hlinkClr xmlns:ahyp="http://schemas.microsoft.com/office/drawing/2018/hyperlinkcolor" val="tx"/>
                    </a:ext>
                  </a:extLst>
                </a:hlinkClick>
              </a:rPr>
              <a:t>Diamond and Hausman (1994) </a:t>
            </a:r>
            <a:r>
              <a:rPr lang="en-US" sz="2400" dirty="0">
                <a:solidFill>
                  <a:schemeClr val="bg1"/>
                </a:solidFill>
                <a:latin typeface="+mj-lt"/>
                <a:cs typeface="Calibri Light" panose="020F0302020204030204" pitchFamily="34" charset="0"/>
              </a:rPr>
              <a:t>refute use of CV estimates </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2010 – BP  Deepwater Horizon Oil Spill - $17.2b in damage (</a:t>
            </a:r>
            <a:r>
              <a:rPr lang="en-US" sz="2400" dirty="0">
                <a:solidFill>
                  <a:schemeClr val="bg1"/>
                </a:solidFill>
                <a:latin typeface="+mj-lt"/>
                <a:cs typeface="Calibri Light" panose="020F0302020204030204" pitchFamily="34" charset="0"/>
                <a:hlinkClick r:id="rId6">
                  <a:extLst>
                    <a:ext uri="{A12FA001-AC4F-418D-AE19-62706E023703}">
                      <ahyp:hlinkClr xmlns:ahyp="http://schemas.microsoft.com/office/drawing/2018/hyperlinkcolor" val="tx"/>
                    </a:ext>
                  </a:extLst>
                </a:hlinkClick>
              </a:rPr>
              <a:t>Bishop et al. 2017</a:t>
            </a:r>
            <a:r>
              <a:rPr lang="en-US" sz="2400" dirty="0">
                <a:solidFill>
                  <a:schemeClr val="bg1"/>
                </a:solidFill>
                <a:latin typeface="+mj-lt"/>
                <a:cs typeface="Calibri Light" panose="020F0302020204030204" pitchFamily="34" charset="0"/>
              </a:rPr>
              <a: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443588"/>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Stated Preferences by any other name</a:t>
            </a:r>
          </a:p>
        </p:txBody>
      </p:sp>
    </p:spTree>
    <p:custDataLst>
      <p:tags r:id="rId1"/>
    </p:custDataLst>
    <p:extLst>
      <p:ext uri="{BB962C8B-B14F-4D97-AF65-F5344CB8AC3E}">
        <p14:creationId xmlns:p14="http://schemas.microsoft.com/office/powerpoint/2010/main" val="195439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phrase “stated preferences” has a long history in environmental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Among other things, it is often called “contingent valuation” or “discrete choice experiments”. Regardless of what it is called, these approaches share a common theme whereby they ask a person a question.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The approach is both widely used and widely criticized, although many past criticisms have been addressed with careful empirical design of surveys and validity tests.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1989 – Exxon Valdez Oil Spill - $7.2b in damage (</a:t>
            </a:r>
            <a:r>
              <a:rPr lang="en-US" sz="2400" dirty="0">
                <a:solidFill>
                  <a:schemeClr val="bg1"/>
                </a:solidFill>
                <a:latin typeface="+mj-lt"/>
                <a:cs typeface="Calibri Light" panose="020F0302020204030204" pitchFamily="34" charset="0"/>
                <a:hlinkClick r:id="rId4">
                  <a:extLst>
                    <a:ext uri="{A12FA001-AC4F-418D-AE19-62706E023703}">
                      <ahyp:hlinkClr xmlns:ahyp="http://schemas.microsoft.com/office/drawing/2018/hyperlinkcolor" val="tx"/>
                    </a:ext>
                  </a:extLst>
                </a:hlinkClick>
              </a:rPr>
              <a:t>Carson et al. 1992/2003</a:t>
            </a:r>
            <a:r>
              <a:rPr lang="en-US" sz="2400" dirty="0">
                <a:solidFill>
                  <a:schemeClr val="bg1"/>
                </a:solidFill>
                <a:latin typeface="+mj-lt"/>
                <a:cs typeface="Calibri Light" panose="020F0302020204030204" pitchFamily="34" charset="0"/>
              </a:rPr>
              <a:t>)</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1994 – </a:t>
            </a:r>
            <a:r>
              <a:rPr lang="en-US" sz="2400" dirty="0">
                <a:solidFill>
                  <a:schemeClr val="bg1"/>
                </a:solidFill>
                <a:latin typeface="+mj-lt"/>
                <a:cs typeface="Calibri Light" panose="020F0302020204030204" pitchFamily="34" charset="0"/>
                <a:hlinkClick r:id="rId5">
                  <a:extLst>
                    <a:ext uri="{A12FA001-AC4F-418D-AE19-62706E023703}">
                      <ahyp:hlinkClr xmlns:ahyp="http://schemas.microsoft.com/office/drawing/2018/hyperlinkcolor" val="tx"/>
                    </a:ext>
                  </a:extLst>
                </a:hlinkClick>
              </a:rPr>
              <a:t>Diamond and Hausman (1994) </a:t>
            </a:r>
            <a:r>
              <a:rPr lang="en-US" sz="2400" dirty="0">
                <a:solidFill>
                  <a:schemeClr val="bg1"/>
                </a:solidFill>
                <a:latin typeface="+mj-lt"/>
                <a:cs typeface="Calibri Light" panose="020F0302020204030204" pitchFamily="34" charset="0"/>
              </a:rPr>
              <a:t>refute use of CV estimates </a:t>
            </a: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2010 – BP  Deepwater Horizon Oil Spill - $17.2b in damage (</a:t>
            </a:r>
            <a:r>
              <a:rPr lang="en-US" sz="2400" dirty="0">
                <a:solidFill>
                  <a:schemeClr val="bg1"/>
                </a:solidFill>
                <a:latin typeface="+mj-lt"/>
                <a:cs typeface="Calibri Light" panose="020F0302020204030204" pitchFamily="34" charset="0"/>
                <a:hlinkClick r:id="rId6">
                  <a:extLst>
                    <a:ext uri="{A12FA001-AC4F-418D-AE19-62706E023703}">
                      <ahyp:hlinkClr xmlns:ahyp="http://schemas.microsoft.com/office/drawing/2018/hyperlinkcolor" val="tx"/>
                    </a:ext>
                  </a:extLst>
                </a:hlinkClick>
              </a:rPr>
              <a:t>Bishop et al. 2017</a:t>
            </a:r>
            <a:r>
              <a:rPr lang="en-US" sz="2400" dirty="0">
                <a:solidFill>
                  <a:schemeClr val="bg1"/>
                </a:solidFill>
                <a:latin typeface="+mj-lt"/>
                <a:cs typeface="Calibri Light" panose="020F0302020204030204" pitchFamily="34" charset="0"/>
              </a:rPr>
              <a: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443588"/>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Stated Preferences by any other name</a:t>
            </a:r>
          </a:p>
        </p:txBody>
      </p:sp>
    </p:spTree>
    <p:custDataLst>
      <p:tags r:id="rId1"/>
    </p:custDataLst>
    <p:extLst>
      <p:ext uri="{BB962C8B-B14F-4D97-AF65-F5344CB8AC3E}">
        <p14:creationId xmlns:p14="http://schemas.microsoft.com/office/powerpoint/2010/main" val="277943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phrase “stated preferences” has a long history in environmental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Among other things, it is often called “contingent valuation” or “discrete choice experiments”. Regardless of what it is called, these approaches share a common theme whereby they ask a person a question.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The approach is both widely used and widely criticized, although many past criticisms have been addressed with careful empirical design of surveys and validity tests.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1989 – Exxon Valdez Oil Spill - $7.2b in damage (</a:t>
            </a:r>
            <a:r>
              <a:rPr lang="en-US" sz="2400" dirty="0">
                <a:latin typeface="+mj-lt"/>
                <a:cs typeface="Calibri Light" panose="020F0302020204030204" pitchFamily="34" charset="0"/>
                <a:hlinkClick r:id="rId4"/>
              </a:rPr>
              <a:t>Carson et al. 1992/2003</a:t>
            </a:r>
            <a:r>
              <a:rPr lang="en-US" sz="2400" dirty="0">
                <a:latin typeface="+mj-lt"/>
                <a:cs typeface="Calibri Light" panose="020F0302020204030204" pitchFamily="34" charset="0"/>
              </a:rPr>
              <a:t>)</a:t>
            </a:r>
          </a:p>
          <a:p>
            <a:pPr marL="800100" lvl="1" indent="-342900">
              <a:buFont typeface="Arial" panose="020B0604020202020204" pitchFamily="34" charset="0"/>
              <a:buChar char="•"/>
            </a:pPr>
            <a:r>
              <a:rPr lang="en-US" sz="2400" dirty="0">
                <a:latin typeface="+mj-lt"/>
                <a:cs typeface="Calibri Light" panose="020F0302020204030204" pitchFamily="34" charset="0"/>
              </a:rPr>
              <a:t>1994 – </a:t>
            </a:r>
            <a:r>
              <a:rPr lang="en-US" sz="2400" dirty="0">
                <a:latin typeface="+mj-lt"/>
                <a:cs typeface="Calibri Light" panose="020F0302020204030204" pitchFamily="34" charset="0"/>
                <a:hlinkClick r:id="rId5"/>
              </a:rPr>
              <a:t>Diamond and Hausman (1994) </a:t>
            </a:r>
            <a:r>
              <a:rPr lang="en-US" sz="2400" dirty="0">
                <a:latin typeface="+mj-lt"/>
                <a:cs typeface="Calibri Light" panose="020F0302020204030204" pitchFamily="34" charset="0"/>
              </a:rPr>
              <a:t>refute use of CV estimates </a:t>
            </a:r>
          </a:p>
          <a:p>
            <a:pPr marL="800100" lvl="1" indent="-342900">
              <a:buFont typeface="Arial" panose="020B0604020202020204" pitchFamily="34" charset="0"/>
              <a:buChar char="•"/>
            </a:pPr>
            <a:r>
              <a:rPr lang="en-US" sz="2400" dirty="0">
                <a:latin typeface="+mj-lt"/>
                <a:cs typeface="Calibri Light" panose="020F0302020204030204" pitchFamily="34" charset="0"/>
              </a:rPr>
              <a:t>2010 – BP  Deepwater Horizon Oil Spill - $17.2b in damage (</a:t>
            </a:r>
            <a:r>
              <a:rPr lang="en-US" sz="2400" dirty="0">
                <a:latin typeface="+mj-lt"/>
                <a:cs typeface="Calibri Light" panose="020F0302020204030204" pitchFamily="34" charset="0"/>
                <a:hlinkClick r:id="rId6"/>
              </a:rPr>
              <a:t>Bishop et al. 2017</a:t>
            </a:r>
            <a:r>
              <a:rPr lang="en-US" sz="2400" dirty="0">
                <a:latin typeface="+mj-lt"/>
                <a:cs typeface="Calibri Light" panose="020F0302020204030204" pitchFamily="34" charset="0"/>
              </a:rPr>
              <a:t>)</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443588"/>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Stated Preferences by any other name</a:t>
            </a:r>
          </a:p>
        </p:txBody>
      </p:sp>
    </p:spTree>
    <p:custDataLst>
      <p:tags r:id="rId1"/>
    </p:custDataLst>
    <p:extLst>
      <p:ext uri="{BB962C8B-B14F-4D97-AF65-F5344CB8AC3E}">
        <p14:creationId xmlns:p14="http://schemas.microsoft.com/office/powerpoint/2010/main" val="106465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462E9AFE-FCE3-4594-A4DB-141C6B7644D4}"/>
              </a:ext>
            </a:extLst>
          </p:cNvPr>
          <p:cNvSpPr txBox="1">
            <a:spLocks/>
          </p:cNvSpPr>
          <p:nvPr/>
        </p:nvSpPr>
        <p:spPr>
          <a:xfrm>
            <a:off x="2166810" y="-443588"/>
            <a:ext cx="785837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Exxon Valdez Oil Spill 1989</a:t>
            </a:r>
          </a:p>
        </p:txBody>
      </p:sp>
      <p:pic>
        <p:nvPicPr>
          <p:cNvPr id="1026" name="Picture 2">
            <a:extLst>
              <a:ext uri="{FF2B5EF4-FFF2-40B4-BE49-F238E27FC236}">
                <a16:creationId xmlns:a16="http://schemas.microsoft.com/office/drawing/2014/main" id="{FB870414-AD33-4598-8F9B-56700EC2A8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250" y="3759434"/>
            <a:ext cx="3787749" cy="2521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il spill">
            <a:extLst>
              <a:ext uri="{FF2B5EF4-FFF2-40B4-BE49-F238E27FC236}">
                <a16:creationId xmlns:a16="http://schemas.microsoft.com/office/drawing/2014/main" id="{958A145C-0137-4E1A-BC7C-1452578722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56" y="755373"/>
            <a:ext cx="3948872" cy="29575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 this photo taken April 9, 1989 photo, a local fisherman inspects a dead California gray whale on the northern shore of Latouche Island, Alaska. The whale was found in the oil-contaminated waters of Prince William Sound. (John Gaps III | Associated Press File)">
            <a:extLst>
              <a:ext uri="{FF2B5EF4-FFF2-40B4-BE49-F238E27FC236}">
                <a16:creationId xmlns:a16="http://schemas.microsoft.com/office/drawing/2014/main" id="{D8521108-F1CD-490A-951E-DAF502C3A0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9079" y="750871"/>
            <a:ext cx="4439245" cy="29585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xxon Valdez, Definition, Description, Demographics, Causes and symptoms">
            <a:extLst>
              <a:ext uri="{FF2B5EF4-FFF2-40B4-BE49-F238E27FC236}">
                <a16:creationId xmlns:a16="http://schemas.microsoft.com/office/drawing/2014/main" id="{08FDADDA-4AC8-4875-BEF1-7B84F8A346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72175" y="750871"/>
            <a:ext cx="1981431" cy="29665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25 years later, scientists still spot traces of oil from Exxon Valdez spill  | PBS NewsHour">
            <a:extLst>
              <a:ext uri="{FF2B5EF4-FFF2-40B4-BE49-F238E27FC236}">
                <a16:creationId xmlns:a16="http://schemas.microsoft.com/office/drawing/2014/main" id="{A40F4DAD-4E87-4A07-A805-EA18751A18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6808" y="3759433"/>
            <a:ext cx="3523182" cy="252127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2315600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22252</TotalTime>
  <Words>2540</Words>
  <Application>Microsoft Office PowerPoint</Application>
  <PresentationFormat>Widescreen</PresentationFormat>
  <Paragraphs>186</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Parthum, Bryan</cp:lastModifiedBy>
  <cp:revision>655</cp:revision>
  <dcterms:created xsi:type="dcterms:W3CDTF">2018-08-24T16:58:07Z</dcterms:created>
  <dcterms:modified xsi:type="dcterms:W3CDTF">2022-09-18T21:47:08Z</dcterms:modified>
</cp:coreProperties>
</file>