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15" r:id="rId2"/>
    <p:sldId id="484" r:id="rId3"/>
    <p:sldId id="485" r:id="rId4"/>
    <p:sldId id="488" r:id="rId5"/>
    <p:sldId id="428" r:id="rId6"/>
    <p:sldId id="494" r:id="rId7"/>
    <p:sldId id="495" r:id="rId8"/>
    <p:sldId id="496" r:id="rId9"/>
    <p:sldId id="497" r:id="rId10"/>
    <p:sldId id="498" r:id="rId11"/>
    <p:sldId id="499" r:id="rId12"/>
    <p:sldId id="500" r:id="rId13"/>
    <p:sldId id="501" r:id="rId14"/>
    <p:sldId id="502" r:id="rId15"/>
    <p:sldId id="503" r:id="rId16"/>
    <p:sldId id="490" r:id="rId17"/>
    <p:sldId id="475" r:id="rId18"/>
    <p:sldId id="476" r:id="rId19"/>
    <p:sldId id="477" r:id="rId20"/>
    <p:sldId id="468" r:id="rId21"/>
    <p:sldId id="486" r:id="rId22"/>
    <p:sldId id="478" r:id="rId23"/>
    <p:sldId id="507" r:id="rId24"/>
    <p:sldId id="508" r:id="rId25"/>
    <p:sldId id="509" r:id="rId26"/>
    <p:sldId id="479" r:id="rId27"/>
    <p:sldId id="480" r:id="rId28"/>
    <p:sldId id="472" r:id="rId29"/>
    <p:sldId id="491" r:id="rId30"/>
    <p:sldId id="466" r:id="rId31"/>
    <p:sldId id="492" r:id="rId32"/>
    <p:sldId id="493" r:id="rId33"/>
    <p:sldId id="510" r:id="rId34"/>
    <p:sldId id="512" r:id="rId35"/>
    <p:sldId id="504" r:id="rId36"/>
    <p:sldId id="511" r:id="rId37"/>
    <p:sldId id="513" r:id="rId38"/>
    <p:sldId id="46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84"/>
            <p14:sldId id="485"/>
            <p14:sldId id="488"/>
            <p14:sldId id="428"/>
            <p14:sldId id="494"/>
            <p14:sldId id="495"/>
            <p14:sldId id="496"/>
            <p14:sldId id="497"/>
            <p14:sldId id="498"/>
            <p14:sldId id="499"/>
            <p14:sldId id="500"/>
            <p14:sldId id="501"/>
            <p14:sldId id="502"/>
            <p14:sldId id="503"/>
            <p14:sldId id="490"/>
            <p14:sldId id="475"/>
            <p14:sldId id="476"/>
            <p14:sldId id="477"/>
            <p14:sldId id="468"/>
            <p14:sldId id="486"/>
            <p14:sldId id="478"/>
            <p14:sldId id="507"/>
            <p14:sldId id="508"/>
            <p14:sldId id="509"/>
            <p14:sldId id="479"/>
            <p14:sldId id="480"/>
            <p14:sldId id="472"/>
            <p14:sldId id="491"/>
            <p14:sldId id="466"/>
            <p14:sldId id="492"/>
            <p14:sldId id="493"/>
            <p14:sldId id="510"/>
            <p14:sldId id="512"/>
            <p14:sldId id="504"/>
            <p14:sldId id="511"/>
            <p14:sldId id="513"/>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33"/>
    <a:srgbClr val="00B050"/>
    <a:srgbClr val="2E6187"/>
    <a:srgbClr val="DDDDDD"/>
    <a:srgbClr val="FF9900"/>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6" autoAdjust="0"/>
    <p:restoredTop sz="84129" autoAdjust="0"/>
  </p:normalViewPr>
  <p:slideViewPr>
    <p:cSldViewPr snapToGrid="0">
      <p:cViewPr varScale="1">
        <p:scale>
          <a:sx n="96" d="100"/>
          <a:sy n="96" d="100"/>
        </p:scale>
        <p:origin x="92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ising, Adam" userId="3d7404c7-917c-4350-8197-00e5432fe388" providerId="ADAL" clId="{26418753-AC9F-4625-B1FB-2EFD2B2E7CC3}"/>
    <pc:docChg chg="undo custSel addSld delSld modSld sldOrd modMainMaster modSection">
      <pc:chgData name="Theising, Adam" userId="3d7404c7-917c-4350-8197-00e5432fe388" providerId="ADAL" clId="{26418753-AC9F-4625-B1FB-2EFD2B2E7CC3}" dt="2023-09-13T17:08:25.187" v="18366" actId="20577"/>
      <pc:docMkLst>
        <pc:docMk/>
      </pc:docMkLst>
      <pc:sldChg chg="modSp mod">
        <pc:chgData name="Theising, Adam" userId="3d7404c7-917c-4350-8197-00e5432fe388" providerId="ADAL" clId="{26418753-AC9F-4625-B1FB-2EFD2B2E7CC3}" dt="2023-09-12T10:46:09.039" v="17" actId="20577"/>
        <pc:sldMkLst>
          <pc:docMk/>
          <pc:sldMk cId="2768470357" sldId="315"/>
        </pc:sldMkLst>
        <pc:spChg chg="mod">
          <ac:chgData name="Theising, Adam" userId="3d7404c7-917c-4350-8197-00e5432fe388" providerId="ADAL" clId="{26418753-AC9F-4625-B1FB-2EFD2B2E7CC3}" dt="2023-09-12T10:45:56.635" v="10" actId="20577"/>
          <ac:spMkLst>
            <pc:docMk/>
            <pc:sldMk cId="2768470357" sldId="315"/>
            <ac:spMk id="3" creationId="{00000000-0000-0000-0000-000000000000}"/>
          </ac:spMkLst>
        </pc:spChg>
        <pc:spChg chg="mod">
          <ac:chgData name="Theising, Adam" userId="3d7404c7-917c-4350-8197-00e5432fe388" providerId="ADAL" clId="{26418753-AC9F-4625-B1FB-2EFD2B2E7CC3}" dt="2023-09-12T10:46:09.039" v="17" actId="20577"/>
          <ac:spMkLst>
            <pc:docMk/>
            <pc:sldMk cId="2768470357" sldId="315"/>
            <ac:spMk id="7" creationId="{00000000-0000-0000-0000-000000000000}"/>
          </ac:spMkLst>
        </pc:spChg>
      </pc:sldChg>
      <pc:sldChg chg="addSp delSp modSp mod">
        <pc:chgData name="Theising, Adam" userId="3d7404c7-917c-4350-8197-00e5432fe388" providerId="ADAL" clId="{26418753-AC9F-4625-B1FB-2EFD2B2E7CC3}" dt="2023-09-13T01:00:57.220" v="5099" actId="14"/>
        <pc:sldMkLst>
          <pc:docMk/>
          <pc:sldMk cId="3176014870" sldId="428"/>
        </pc:sldMkLst>
        <pc:spChg chg="add del">
          <ac:chgData name="Theising, Adam" userId="3d7404c7-917c-4350-8197-00e5432fe388" providerId="ADAL" clId="{26418753-AC9F-4625-B1FB-2EFD2B2E7CC3}" dt="2023-09-13T00:32:08.241" v="3092"/>
          <ac:spMkLst>
            <pc:docMk/>
            <pc:sldMk cId="3176014870" sldId="428"/>
            <ac:spMk id="2" creationId="{7C88DD3F-84C4-B4AE-5580-015D6F53E82C}"/>
          </ac:spMkLst>
        </pc:spChg>
        <pc:spChg chg="mod">
          <ac:chgData name="Theising, Adam" userId="3d7404c7-917c-4350-8197-00e5432fe388" providerId="ADAL" clId="{26418753-AC9F-4625-B1FB-2EFD2B2E7CC3}" dt="2023-09-13T01:00:57.220" v="5099" actId="14"/>
          <ac:spMkLst>
            <pc:docMk/>
            <pc:sldMk cId="3176014870" sldId="428"/>
            <ac:spMk id="9" creationId="{9A8AE995-3761-4E8E-B676-D7F73B916651}"/>
          </ac:spMkLst>
        </pc:spChg>
        <pc:spChg chg="mod">
          <ac:chgData name="Theising, Adam" userId="3d7404c7-917c-4350-8197-00e5432fe388" providerId="ADAL" clId="{26418753-AC9F-4625-B1FB-2EFD2B2E7CC3}" dt="2023-09-13T00:29:37.296" v="3011" actId="1076"/>
          <ac:spMkLst>
            <pc:docMk/>
            <pc:sldMk cId="3176014870" sldId="428"/>
            <ac:spMk id="11" creationId="{462E9AFE-FCE3-4594-A4DB-141C6B7644D4}"/>
          </ac:spMkLst>
        </pc:spChg>
        <pc:picChg chg="add mod">
          <ac:chgData name="Theising, Adam" userId="3d7404c7-917c-4350-8197-00e5432fe388" providerId="ADAL" clId="{26418753-AC9F-4625-B1FB-2EFD2B2E7CC3}" dt="2023-09-13T00:35:40.446" v="3440" actId="1076"/>
          <ac:picMkLst>
            <pc:docMk/>
            <pc:sldMk cId="3176014870" sldId="428"/>
            <ac:picMk id="1028" creationId="{51EDB4EC-20E9-0F7F-0FD9-72BFD662CA9B}"/>
          </ac:picMkLst>
        </pc:picChg>
      </pc:sldChg>
      <pc:sldChg chg="modSp mod ord">
        <pc:chgData name="Theising, Adam" userId="3d7404c7-917c-4350-8197-00e5432fe388" providerId="ADAL" clId="{26418753-AC9F-4625-B1FB-2EFD2B2E7CC3}" dt="2023-09-13T17:06:44.973" v="18302" actId="20577"/>
        <pc:sldMkLst>
          <pc:docMk/>
          <pc:sldMk cId="1473508937" sldId="465"/>
        </pc:sldMkLst>
        <pc:spChg chg="mod">
          <ac:chgData name="Theising, Adam" userId="3d7404c7-917c-4350-8197-00e5432fe388" providerId="ADAL" clId="{26418753-AC9F-4625-B1FB-2EFD2B2E7CC3}" dt="2023-09-13T02:23:12.796" v="11151" actId="20577"/>
          <ac:spMkLst>
            <pc:docMk/>
            <pc:sldMk cId="1473508937" sldId="465"/>
            <ac:spMk id="5" creationId="{5B513DB1-4502-409F-937E-1F652A2AED9E}"/>
          </ac:spMkLst>
        </pc:spChg>
        <pc:spChg chg="mod">
          <ac:chgData name="Theising, Adam" userId="3d7404c7-917c-4350-8197-00e5432fe388" providerId="ADAL" clId="{26418753-AC9F-4625-B1FB-2EFD2B2E7CC3}" dt="2023-09-13T17:06:44.973" v="18302" actId="20577"/>
          <ac:spMkLst>
            <pc:docMk/>
            <pc:sldMk cId="1473508937" sldId="465"/>
            <ac:spMk id="11" creationId="{1DF8D491-E9D6-4622-95D9-A31A202ACC5D}"/>
          </ac:spMkLst>
        </pc:spChg>
      </pc:sldChg>
      <pc:sldChg chg="modSp mod">
        <pc:chgData name="Theising, Adam" userId="3d7404c7-917c-4350-8197-00e5432fe388" providerId="ADAL" clId="{26418753-AC9F-4625-B1FB-2EFD2B2E7CC3}" dt="2023-09-13T16:18:48.808" v="16862" actId="20577"/>
        <pc:sldMkLst>
          <pc:docMk/>
          <pc:sldMk cId="2950025562" sldId="466"/>
        </pc:sldMkLst>
        <pc:spChg chg="mod">
          <ac:chgData name="Theising, Adam" userId="3d7404c7-917c-4350-8197-00e5432fe388" providerId="ADAL" clId="{26418753-AC9F-4625-B1FB-2EFD2B2E7CC3}" dt="2023-09-13T16:18:48.808" v="16862" actId="20577"/>
          <ac:spMkLst>
            <pc:docMk/>
            <pc:sldMk cId="2950025562" sldId="466"/>
            <ac:spMk id="9" creationId="{9A8AE995-3761-4E8E-B676-D7F73B916651}"/>
          </ac:spMkLst>
        </pc:spChg>
        <pc:spChg chg="mod">
          <ac:chgData name="Theising, Adam" userId="3d7404c7-917c-4350-8197-00e5432fe388" providerId="ADAL" clId="{26418753-AC9F-4625-B1FB-2EFD2B2E7CC3}" dt="2023-09-12T19:20:51.328" v="998" actId="20577"/>
          <ac:spMkLst>
            <pc:docMk/>
            <pc:sldMk cId="2950025562" sldId="466"/>
            <ac:spMk id="11" creationId="{462E9AFE-FCE3-4594-A4DB-141C6B7644D4}"/>
          </ac:spMkLst>
        </pc:spChg>
      </pc:sldChg>
      <pc:sldChg chg="modSp del mod">
        <pc:chgData name="Theising, Adam" userId="3d7404c7-917c-4350-8197-00e5432fe388" providerId="ADAL" clId="{26418753-AC9F-4625-B1FB-2EFD2B2E7CC3}" dt="2023-09-13T15:21:59.109" v="16244" actId="2696"/>
        <pc:sldMkLst>
          <pc:docMk/>
          <pc:sldMk cId="253135654" sldId="467"/>
        </pc:sldMkLst>
        <pc:spChg chg="mod">
          <ac:chgData name="Theising, Adam" userId="3d7404c7-917c-4350-8197-00e5432fe388" providerId="ADAL" clId="{26418753-AC9F-4625-B1FB-2EFD2B2E7CC3}" dt="2023-09-13T13:58:35.957" v="11722" actId="20577"/>
          <ac:spMkLst>
            <pc:docMk/>
            <pc:sldMk cId="253135654" sldId="467"/>
            <ac:spMk id="11" creationId="{462E9AFE-FCE3-4594-A4DB-141C6B7644D4}"/>
          </ac:spMkLst>
        </pc:spChg>
      </pc:sldChg>
      <pc:sldChg chg="modSp mod">
        <pc:chgData name="Theising, Adam" userId="3d7404c7-917c-4350-8197-00e5432fe388" providerId="ADAL" clId="{26418753-AC9F-4625-B1FB-2EFD2B2E7CC3}" dt="2023-09-13T12:32:05.026" v="11652" actId="6549"/>
        <pc:sldMkLst>
          <pc:docMk/>
          <pc:sldMk cId="2723313578" sldId="468"/>
        </pc:sldMkLst>
        <pc:spChg chg="mod">
          <ac:chgData name="Theising, Adam" userId="3d7404c7-917c-4350-8197-00e5432fe388" providerId="ADAL" clId="{26418753-AC9F-4625-B1FB-2EFD2B2E7CC3}" dt="2023-09-13T12:32:05.026" v="11652" actId="6549"/>
          <ac:spMkLst>
            <pc:docMk/>
            <pc:sldMk cId="2723313578" sldId="468"/>
            <ac:spMk id="9" creationId="{9A8AE995-3761-4E8E-B676-D7F73B916651}"/>
          </ac:spMkLst>
        </pc:spChg>
      </pc:sldChg>
      <pc:sldChg chg="del">
        <pc:chgData name="Theising, Adam" userId="3d7404c7-917c-4350-8197-00e5432fe388" providerId="ADAL" clId="{26418753-AC9F-4625-B1FB-2EFD2B2E7CC3}" dt="2023-09-13T14:43:59.215" v="14445" actId="47"/>
        <pc:sldMkLst>
          <pc:docMk/>
          <pc:sldMk cId="2976339740" sldId="469"/>
        </pc:sldMkLst>
      </pc:sldChg>
      <pc:sldChg chg="del">
        <pc:chgData name="Theising, Adam" userId="3d7404c7-917c-4350-8197-00e5432fe388" providerId="ADAL" clId="{26418753-AC9F-4625-B1FB-2EFD2B2E7CC3}" dt="2023-09-13T17:05:45.956" v="18284" actId="2696"/>
        <pc:sldMkLst>
          <pc:docMk/>
          <pc:sldMk cId="2288405781" sldId="470"/>
        </pc:sldMkLst>
      </pc:sldChg>
      <pc:sldChg chg="addSp delSp modSp mod">
        <pc:chgData name="Theising, Adam" userId="3d7404c7-917c-4350-8197-00e5432fe388" providerId="ADAL" clId="{26418753-AC9F-4625-B1FB-2EFD2B2E7CC3}" dt="2023-09-13T15:19:57.407" v="16070" actId="1076"/>
        <pc:sldMkLst>
          <pc:docMk/>
          <pc:sldMk cId="187905538" sldId="472"/>
        </pc:sldMkLst>
        <pc:spChg chg="add mod">
          <ac:chgData name="Theising, Adam" userId="3d7404c7-917c-4350-8197-00e5432fe388" providerId="ADAL" clId="{26418753-AC9F-4625-B1FB-2EFD2B2E7CC3}" dt="2023-09-13T15:19:57.407" v="16070" actId="1076"/>
          <ac:spMkLst>
            <pc:docMk/>
            <pc:sldMk cId="187905538" sldId="472"/>
            <ac:spMk id="3" creationId="{A24A9DD2-018F-1223-76FF-35BC32271B20}"/>
          </ac:spMkLst>
        </pc:spChg>
        <pc:spChg chg="del mod">
          <ac:chgData name="Theising, Adam" userId="3d7404c7-917c-4350-8197-00e5432fe388" providerId="ADAL" clId="{26418753-AC9F-4625-B1FB-2EFD2B2E7CC3}" dt="2023-09-13T14:57:14.666" v="14470"/>
          <ac:spMkLst>
            <pc:docMk/>
            <pc:sldMk cId="187905538" sldId="472"/>
            <ac:spMk id="9" creationId="{9A8AE995-3761-4E8E-B676-D7F73B916651}"/>
          </ac:spMkLst>
        </pc:spChg>
        <pc:spChg chg="mod">
          <ac:chgData name="Theising, Adam" userId="3d7404c7-917c-4350-8197-00e5432fe388" providerId="ADAL" clId="{26418753-AC9F-4625-B1FB-2EFD2B2E7CC3}" dt="2023-09-13T14:57:43.327" v="14531" actId="20577"/>
          <ac:spMkLst>
            <pc:docMk/>
            <pc:sldMk cId="187905538" sldId="472"/>
            <ac:spMk id="11" creationId="{462E9AFE-FCE3-4594-A4DB-141C6B7644D4}"/>
          </ac:spMkLst>
        </pc:spChg>
      </pc:sldChg>
      <pc:sldChg chg="del">
        <pc:chgData name="Theising, Adam" userId="3d7404c7-917c-4350-8197-00e5432fe388" providerId="ADAL" clId="{26418753-AC9F-4625-B1FB-2EFD2B2E7CC3}" dt="2023-09-13T17:05:45.956" v="18284" actId="2696"/>
        <pc:sldMkLst>
          <pc:docMk/>
          <pc:sldMk cId="63450450" sldId="473"/>
        </pc:sldMkLst>
      </pc:sldChg>
      <pc:sldChg chg="del">
        <pc:chgData name="Theising, Adam" userId="3d7404c7-917c-4350-8197-00e5432fe388" providerId="ADAL" clId="{26418753-AC9F-4625-B1FB-2EFD2B2E7CC3}" dt="2023-09-13T17:05:45.956" v="18284" actId="2696"/>
        <pc:sldMkLst>
          <pc:docMk/>
          <pc:sldMk cId="3604576013" sldId="474"/>
        </pc:sldMkLst>
      </pc:sldChg>
      <pc:sldChg chg="modSp mod">
        <pc:chgData name="Theising, Adam" userId="3d7404c7-917c-4350-8197-00e5432fe388" providerId="ADAL" clId="{26418753-AC9F-4625-B1FB-2EFD2B2E7CC3}" dt="2023-09-13T02:21:40.669" v="11117" actId="20577"/>
        <pc:sldMkLst>
          <pc:docMk/>
          <pc:sldMk cId="56937734" sldId="475"/>
        </pc:sldMkLst>
        <pc:spChg chg="mod">
          <ac:chgData name="Theising, Adam" userId="3d7404c7-917c-4350-8197-00e5432fe388" providerId="ADAL" clId="{26418753-AC9F-4625-B1FB-2EFD2B2E7CC3}" dt="2023-09-13T02:21:40.669" v="11117" actId="20577"/>
          <ac:spMkLst>
            <pc:docMk/>
            <pc:sldMk cId="56937734" sldId="475"/>
            <ac:spMk id="9" creationId="{9A8AE995-3761-4E8E-B676-D7F73B916651}"/>
          </ac:spMkLst>
        </pc:spChg>
      </pc:sldChg>
      <pc:sldChg chg="modSp mod">
        <pc:chgData name="Theising, Adam" userId="3d7404c7-917c-4350-8197-00e5432fe388" providerId="ADAL" clId="{26418753-AC9F-4625-B1FB-2EFD2B2E7CC3}" dt="2023-09-13T02:22:14.286" v="11121" actId="20577"/>
        <pc:sldMkLst>
          <pc:docMk/>
          <pc:sldMk cId="3633509399" sldId="476"/>
        </pc:sldMkLst>
        <pc:spChg chg="mod">
          <ac:chgData name="Theising, Adam" userId="3d7404c7-917c-4350-8197-00e5432fe388" providerId="ADAL" clId="{26418753-AC9F-4625-B1FB-2EFD2B2E7CC3}" dt="2023-09-13T02:22:14.286" v="11121" actId="20577"/>
          <ac:spMkLst>
            <pc:docMk/>
            <pc:sldMk cId="3633509399" sldId="476"/>
            <ac:spMk id="9" creationId="{9A8AE995-3761-4E8E-B676-D7F73B916651}"/>
          </ac:spMkLst>
        </pc:spChg>
      </pc:sldChg>
      <pc:sldChg chg="modSp mod">
        <pc:chgData name="Theising, Adam" userId="3d7404c7-917c-4350-8197-00e5432fe388" providerId="ADAL" clId="{26418753-AC9F-4625-B1FB-2EFD2B2E7CC3}" dt="2023-09-13T15:21:25.172" v="16243" actId="255"/>
        <pc:sldMkLst>
          <pc:docMk/>
          <pc:sldMk cId="834637425" sldId="477"/>
        </pc:sldMkLst>
        <pc:spChg chg="mod">
          <ac:chgData name="Theising, Adam" userId="3d7404c7-917c-4350-8197-00e5432fe388" providerId="ADAL" clId="{26418753-AC9F-4625-B1FB-2EFD2B2E7CC3}" dt="2023-09-13T15:21:25.172" v="16243" actId="255"/>
          <ac:spMkLst>
            <pc:docMk/>
            <pc:sldMk cId="834637425" sldId="477"/>
            <ac:spMk id="9" creationId="{9A8AE995-3761-4E8E-B676-D7F73B916651}"/>
          </ac:spMkLst>
        </pc:spChg>
      </pc:sldChg>
      <pc:sldChg chg="ord">
        <pc:chgData name="Theising, Adam" userId="3d7404c7-917c-4350-8197-00e5432fe388" providerId="ADAL" clId="{26418753-AC9F-4625-B1FB-2EFD2B2E7CC3}" dt="2023-09-12T18:27:50.899" v="757"/>
        <pc:sldMkLst>
          <pc:docMk/>
          <pc:sldMk cId="912257378" sldId="478"/>
        </pc:sldMkLst>
      </pc:sldChg>
      <pc:sldChg chg="modSp mod">
        <pc:chgData name="Theising, Adam" userId="3d7404c7-917c-4350-8197-00e5432fe388" providerId="ADAL" clId="{26418753-AC9F-4625-B1FB-2EFD2B2E7CC3}" dt="2023-09-13T14:57:21.340" v="14496" actId="20577"/>
        <pc:sldMkLst>
          <pc:docMk/>
          <pc:sldMk cId="364257048" sldId="479"/>
        </pc:sldMkLst>
        <pc:spChg chg="mod">
          <ac:chgData name="Theising, Adam" userId="3d7404c7-917c-4350-8197-00e5432fe388" providerId="ADAL" clId="{26418753-AC9F-4625-B1FB-2EFD2B2E7CC3}" dt="2023-09-13T14:44:08.486" v="14446" actId="20577"/>
          <ac:spMkLst>
            <pc:docMk/>
            <pc:sldMk cId="364257048" sldId="479"/>
            <ac:spMk id="9" creationId="{9A8AE995-3761-4E8E-B676-D7F73B916651}"/>
          </ac:spMkLst>
        </pc:spChg>
        <pc:spChg chg="mod">
          <ac:chgData name="Theising, Adam" userId="3d7404c7-917c-4350-8197-00e5432fe388" providerId="ADAL" clId="{26418753-AC9F-4625-B1FB-2EFD2B2E7CC3}" dt="2023-09-13T14:57:21.340" v="14496" actId="20577"/>
          <ac:spMkLst>
            <pc:docMk/>
            <pc:sldMk cId="364257048" sldId="479"/>
            <ac:spMk id="11" creationId="{462E9AFE-FCE3-4594-A4DB-141C6B7644D4}"/>
          </ac:spMkLst>
        </pc:spChg>
      </pc:sldChg>
      <pc:sldChg chg="addSp delSp modSp mod">
        <pc:chgData name="Theising, Adam" userId="3d7404c7-917c-4350-8197-00e5432fe388" providerId="ADAL" clId="{26418753-AC9F-4625-B1FB-2EFD2B2E7CC3}" dt="2023-09-13T14:57:37.189" v="14520" actId="20577"/>
        <pc:sldMkLst>
          <pc:docMk/>
          <pc:sldMk cId="1332250520" sldId="480"/>
        </pc:sldMkLst>
        <pc:spChg chg="add del">
          <ac:chgData name="Theising, Adam" userId="3d7404c7-917c-4350-8197-00e5432fe388" providerId="ADAL" clId="{26418753-AC9F-4625-B1FB-2EFD2B2E7CC3}" dt="2023-09-13T14:57:04.142" v="14467" actId="478"/>
          <ac:spMkLst>
            <pc:docMk/>
            <pc:sldMk cId="1332250520" sldId="480"/>
            <ac:spMk id="3" creationId="{628C8F2D-BDB4-0F6D-552A-E9503EF1BAD6}"/>
          </ac:spMkLst>
        </pc:spChg>
        <pc:spChg chg="mod">
          <ac:chgData name="Theising, Adam" userId="3d7404c7-917c-4350-8197-00e5432fe388" providerId="ADAL" clId="{26418753-AC9F-4625-B1FB-2EFD2B2E7CC3}" dt="2023-09-13T14:51:35.335" v="14465" actId="20577"/>
          <ac:spMkLst>
            <pc:docMk/>
            <pc:sldMk cId="1332250520" sldId="480"/>
            <ac:spMk id="9" creationId="{9A8AE995-3761-4E8E-B676-D7F73B916651}"/>
          </ac:spMkLst>
        </pc:spChg>
        <pc:spChg chg="mod">
          <ac:chgData name="Theising, Adam" userId="3d7404c7-917c-4350-8197-00e5432fe388" providerId="ADAL" clId="{26418753-AC9F-4625-B1FB-2EFD2B2E7CC3}" dt="2023-09-13T14:57:37.189" v="14520" actId="20577"/>
          <ac:spMkLst>
            <pc:docMk/>
            <pc:sldMk cId="1332250520" sldId="480"/>
            <ac:spMk id="11" creationId="{462E9AFE-FCE3-4594-A4DB-141C6B7644D4}"/>
          </ac:spMkLst>
        </pc:spChg>
      </pc:sldChg>
      <pc:sldChg chg="del">
        <pc:chgData name="Theising, Adam" userId="3d7404c7-917c-4350-8197-00e5432fe388" providerId="ADAL" clId="{26418753-AC9F-4625-B1FB-2EFD2B2E7CC3}" dt="2023-09-13T17:05:45.956" v="18284" actId="2696"/>
        <pc:sldMkLst>
          <pc:docMk/>
          <pc:sldMk cId="120199379" sldId="481"/>
        </pc:sldMkLst>
      </pc:sldChg>
      <pc:sldChg chg="del">
        <pc:chgData name="Theising, Adam" userId="3d7404c7-917c-4350-8197-00e5432fe388" providerId="ADAL" clId="{26418753-AC9F-4625-B1FB-2EFD2B2E7CC3}" dt="2023-09-13T17:05:45.956" v="18284" actId="2696"/>
        <pc:sldMkLst>
          <pc:docMk/>
          <pc:sldMk cId="1286600905" sldId="482"/>
        </pc:sldMkLst>
      </pc:sldChg>
      <pc:sldChg chg="del">
        <pc:chgData name="Theising, Adam" userId="3d7404c7-917c-4350-8197-00e5432fe388" providerId="ADAL" clId="{26418753-AC9F-4625-B1FB-2EFD2B2E7CC3}" dt="2023-09-13T17:05:45.956" v="18284" actId="2696"/>
        <pc:sldMkLst>
          <pc:docMk/>
          <pc:sldMk cId="3297419927" sldId="483"/>
        </pc:sldMkLst>
      </pc:sldChg>
      <pc:sldChg chg="modSp add mod">
        <pc:chgData name="Theising, Adam" userId="3d7404c7-917c-4350-8197-00e5432fe388" providerId="ADAL" clId="{26418753-AC9F-4625-B1FB-2EFD2B2E7CC3}" dt="2023-09-13T17:07:44.203" v="18304" actId="115"/>
        <pc:sldMkLst>
          <pc:docMk/>
          <pc:sldMk cId="3211836035" sldId="484"/>
        </pc:sldMkLst>
        <pc:spChg chg="mod">
          <ac:chgData name="Theising, Adam" userId="3d7404c7-917c-4350-8197-00e5432fe388" providerId="ADAL" clId="{26418753-AC9F-4625-B1FB-2EFD2B2E7CC3}" dt="2023-09-13T17:07:44.203" v="18304" actId="115"/>
          <ac:spMkLst>
            <pc:docMk/>
            <pc:sldMk cId="3211836035" sldId="484"/>
            <ac:spMk id="9" creationId="{9A8AE995-3761-4E8E-B676-D7F73B916651}"/>
          </ac:spMkLst>
        </pc:spChg>
        <pc:spChg chg="mod">
          <ac:chgData name="Theising, Adam" userId="3d7404c7-917c-4350-8197-00e5432fe388" providerId="ADAL" clId="{26418753-AC9F-4625-B1FB-2EFD2B2E7CC3}" dt="2023-09-12T10:54:57.186" v="272" actId="20577"/>
          <ac:spMkLst>
            <pc:docMk/>
            <pc:sldMk cId="3211836035" sldId="484"/>
            <ac:spMk id="11" creationId="{462E9AFE-FCE3-4594-A4DB-141C6B7644D4}"/>
          </ac:spMkLst>
        </pc:spChg>
      </pc:sldChg>
      <pc:sldChg chg="modSp add mod">
        <pc:chgData name="Theising, Adam" userId="3d7404c7-917c-4350-8197-00e5432fe388" providerId="ADAL" clId="{26418753-AC9F-4625-B1FB-2EFD2B2E7CC3}" dt="2023-09-13T17:08:25.187" v="18366" actId="20577"/>
        <pc:sldMkLst>
          <pc:docMk/>
          <pc:sldMk cId="3081967780" sldId="485"/>
        </pc:sldMkLst>
        <pc:spChg chg="mod">
          <ac:chgData name="Theising, Adam" userId="3d7404c7-917c-4350-8197-00e5432fe388" providerId="ADAL" clId="{26418753-AC9F-4625-B1FB-2EFD2B2E7CC3}" dt="2023-09-13T17:08:25.187" v="18366" actId="20577"/>
          <ac:spMkLst>
            <pc:docMk/>
            <pc:sldMk cId="3081967780" sldId="485"/>
            <ac:spMk id="9" creationId="{9A8AE995-3761-4E8E-B676-D7F73B916651}"/>
          </ac:spMkLst>
        </pc:spChg>
      </pc:sldChg>
      <pc:sldChg chg="modSp add mod">
        <pc:chgData name="Theising, Adam" userId="3d7404c7-917c-4350-8197-00e5432fe388" providerId="ADAL" clId="{26418753-AC9F-4625-B1FB-2EFD2B2E7CC3}" dt="2023-09-12T18:28:30.854" v="797" actId="20577"/>
        <pc:sldMkLst>
          <pc:docMk/>
          <pc:sldMk cId="2334767479" sldId="486"/>
        </pc:sldMkLst>
        <pc:spChg chg="mod">
          <ac:chgData name="Theising, Adam" userId="3d7404c7-917c-4350-8197-00e5432fe388" providerId="ADAL" clId="{26418753-AC9F-4625-B1FB-2EFD2B2E7CC3}" dt="2023-09-12T18:28:30.854" v="797" actId="20577"/>
          <ac:spMkLst>
            <pc:docMk/>
            <pc:sldMk cId="2334767479" sldId="486"/>
            <ac:spMk id="9" creationId="{9A8AE995-3761-4E8E-B676-D7F73B916651}"/>
          </ac:spMkLst>
        </pc:spChg>
      </pc:sldChg>
      <pc:sldChg chg="new del">
        <pc:chgData name="Theising, Adam" userId="3d7404c7-917c-4350-8197-00e5432fe388" providerId="ADAL" clId="{26418753-AC9F-4625-B1FB-2EFD2B2E7CC3}" dt="2023-09-12T19:07:50.645" v="799" actId="47"/>
        <pc:sldMkLst>
          <pc:docMk/>
          <pc:sldMk cId="3867053007" sldId="487"/>
        </pc:sldMkLst>
      </pc:sldChg>
      <pc:sldChg chg="delSp modSp mod">
        <pc:chgData name="Theising, Adam" userId="3d7404c7-917c-4350-8197-00e5432fe388" providerId="ADAL" clId="{26418753-AC9F-4625-B1FB-2EFD2B2E7CC3}" dt="2023-09-12T19:08:13.063" v="818" actId="1076"/>
        <pc:sldMkLst>
          <pc:docMk/>
          <pc:sldMk cId="2885937892" sldId="488"/>
        </pc:sldMkLst>
        <pc:spChg chg="del">
          <ac:chgData name="Theising, Adam" userId="3d7404c7-917c-4350-8197-00e5432fe388" providerId="ADAL" clId="{26418753-AC9F-4625-B1FB-2EFD2B2E7CC3}" dt="2023-09-12T19:07:57.258" v="801" actId="478"/>
          <ac:spMkLst>
            <pc:docMk/>
            <pc:sldMk cId="2885937892" sldId="488"/>
            <ac:spMk id="9" creationId="{9A8AE995-3761-4E8E-B676-D7F73B916651}"/>
          </ac:spMkLst>
        </pc:spChg>
        <pc:spChg chg="mod">
          <ac:chgData name="Theising, Adam" userId="3d7404c7-917c-4350-8197-00e5432fe388" providerId="ADAL" clId="{26418753-AC9F-4625-B1FB-2EFD2B2E7CC3}" dt="2023-09-12T19:08:13.063" v="818" actId="1076"/>
          <ac:spMkLst>
            <pc:docMk/>
            <pc:sldMk cId="2885937892" sldId="488"/>
            <ac:spMk id="11" creationId="{462E9AFE-FCE3-4594-A4DB-141C6B7644D4}"/>
          </ac:spMkLst>
        </pc:spChg>
      </pc:sldChg>
      <pc:sldChg chg="new del">
        <pc:chgData name="Theising, Adam" userId="3d7404c7-917c-4350-8197-00e5432fe388" providerId="ADAL" clId="{26418753-AC9F-4625-B1FB-2EFD2B2E7CC3}" dt="2023-09-12T19:17:50.164" v="821" actId="47"/>
        <pc:sldMkLst>
          <pc:docMk/>
          <pc:sldMk cId="4100980850" sldId="489"/>
        </pc:sldMkLst>
      </pc:sldChg>
      <pc:sldChg chg="modSp add mod">
        <pc:chgData name="Theising, Adam" userId="3d7404c7-917c-4350-8197-00e5432fe388" providerId="ADAL" clId="{26418753-AC9F-4625-B1FB-2EFD2B2E7CC3}" dt="2023-09-13T02:15:53.733" v="10491" actId="1076"/>
        <pc:sldMkLst>
          <pc:docMk/>
          <pc:sldMk cId="2241045932" sldId="490"/>
        </pc:sldMkLst>
        <pc:spChg chg="mod">
          <ac:chgData name="Theising, Adam" userId="3d7404c7-917c-4350-8197-00e5432fe388" providerId="ADAL" clId="{26418753-AC9F-4625-B1FB-2EFD2B2E7CC3}" dt="2023-09-13T02:15:53.733" v="10491" actId="1076"/>
          <ac:spMkLst>
            <pc:docMk/>
            <pc:sldMk cId="2241045932" sldId="490"/>
            <ac:spMk id="11" creationId="{462E9AFE-FCE3-4594-A4DB-141C6B7644D4}"/>
          </ac:spMkLst>
        </pc:spChg>
      </pc:sldChg>
      <pc:sldChg chg="modSp mod">
        <pc:chgData name="Theising, Adam" userId="3d7404c7-917c-4350-8197-00e5432fe388" providerId="ADAL" clId="{26418753-AC9F-4625-B1FB-2EFD2B2E7CC3}" dt="2023-09-13T16:18:56.331" v="16863"/>
        <pc:sldMkLst>
          <pc:docMk/>
          <pc:sldMk cId="346753771" sldId="491"/>
        </pc:sldMkLst>
        <pc:spChg chg="mod">
          <ac:chgData name="Theising, Adam" userId="3d7404c7-917c-4350-8197-00e5432fe388" providerId="ADAL" clId="{26418753-AC9F-4625-B1FB-2EFD2B2E7CC3}" dt="2023-09-13T16:18:56.331" v="16863"/>
          <ac:spMkLst>
            <pc:docMk/>
            <pc:sldMk cId="346753771" sldId="491"/>
            <ac:spMk id="9" creationId="{9A8AE995-3761-4E8E-B676-D7F73B916651}"/>
          </ac:spMkLst>
        </pc:spChg>
      </pc:sldChg>
      <pc:sldChg chg="modSp add mod">
        <pc:chgData name="Theising, Adam" userId="3d7404c7-917c-4350-8197-00e5432fe388" providerId="ADAL" clId="{26418753-AC9F-4625-B1FB-2EFD2B2E7CC3}" dt="2023-09-13T16:19:05.759" v="16864" actId="1076"/>
        <pc:sldMkLst>
          <pc:docMk/>
          <pc:sldMk cId="816822864" sldId="492"/>
        </pc:sldMkLst>
        <pc:spChg chg="mod">
          <ac:chgData name="Theising, Adam" userId="3d7404c7-917c-4350-8197-00e5432fe388" providerId="ADAL" clId="{26418753-AC9F-4625-B1FB-2EFD2B2E7CC3}" dt="2023-09-13T16:19:05.759" v="16864" actId="1076"/>
          <ac:spMkLst>
            <pc:docMk/>
            <pc:sldMk cId="816822864" sldId="492"/>
            <ac:spMk id="9" creationId="{9A8AE995-3761-4E8E-B676-D7F73B916651}"/>
          </ac:spMkLst>
        </pc:spChg>
      </pc:sldChg>
      <pc:sldChg chg="modSp add mod">
        <pc:chgData name="Theising, Adam" userId="3d7404c7-917c-4350-8197-00e5432fe388" providerId="ADAL" clId="{26418753-AC9F-4625-B1FB-2EFD2B2E7CC3}" dt="2023-09-13T15:41:53.823" v="16544" actId="5793"/>
        <pc:sldMkLst>
          <pc:docMk/>
          <pc:sldMk cId="681933942" sldId="493"/>
        </pc:sldMkLst>
        <pc:spChg chg="mod">
          <ac:chgData name="Theising, Adam" userId="3d7404c7-917c-4350-8197-00e5432fe388" providerId="ADAL" clId="{26418753-AC9F-4625-B1FB-2EFD2B2E7CC3}" dt="2023-09-13T15:41:53.823" v="16544" actId="5793"/>
          <ac:spMkLst>
            <pc:docMk/>
            <pc:sldMk cId="681933942" sldId="493"/>
            <ac:spMk id="9" creationId="{9A8AE995-3761-4E8E-B676-D7F73B916651}"/>
          </ac:spMkLst>
        </pc:spChg>
      </pc:sldChg>
      <pc:sldChg chg="addSp delSp modSp add mod">
        <pc:chgData name="Theising, Adam" userId="3d7404c7-917c-4350-8197-00e5432fe388" providerId="ADAL" clId="{26418753-AC9F-4625-B1FB-2EFD2B2E7CC3}" dt="2023-09-13T13:51:24.656" v="11662" actId="20577"/>
        <pc:sldMkLst>
          <pc:docMk/>
          <pc:sldMk cId="1219884304" sldId="494"/>
        </pc:sldMkLst>
        <pc:spChg chg="mod">
          <ac:chgData name="Theising, Adam" userId="3d7404c7-917c-4350-8197-00e5432fe388" providerId="ADAL" clId="{26418753-AC9F-4625-B1FB-2EFD2B2E7CC3}" dt="2023-09-13T01:18:33.925" v="6040" actId="20577"/>
          <ac:spMkLst>
            <pc:docMk/>
            <pc:sldMk cId="1219884304" sldId="494"/>
            <ac:spMk id="9" creationId="{9A8AE995-3761-4E8E-B676-D7F73B916651}"/>
          </ac:spMkLst>
        </pc:spChg>
        <pc:spChg chg="mod">
          <ac:chgData name="Theising, Adam" userId="3d7404c7-917c-4350-8197-00e5432fe388" providerId="ADAL" clId="{26418753-AC9F-4625-B1FB-2EFD2B2E7CC3}" dt="2023-09-13T00:36:19.102" v="3445" actId="1076"/>
          <ac:spMkLst>
            <pc:docMk/>
            <pc:sldMk cId="1219884304" sldId="494"/>
            <ac:spMk id="11" creationId="{462E9AFE-FCE3-4594-A4DB-141C6B7644D4}"/>
          </ac:spMkLst>
        </pc:spChg>
        <pc:spChg chg="add mod">
          <ac:chgData name="Theising, Adam" userId="3d7404c7-917c-4350-8197-00e5432fe388" providerId="ADAL" clId="{26418753-AC9F-4625-B1FB-2EFD2B2E7CC3}" dt="2023-09-13T00:47:00.539" v="4412" actId="20577"/>
          <ac:spMkLst>
            <pc:docMk/>
            <pc:sldMk cId="1219884304" sldId="494"/>
            <ac:spMk id="28" creationId="{1555A203-BBFC-6A3C-4661-ADEAA2B968F0}"/>
          </ac:spMkLst>
        </pc:spChg>
        <pc:spChg chg="add mod">
          <ac:chgData name="Theising, Adam" userId="3d7404c7-917c-4350-8197-00e5432fe388" providerId="ADAL" clId="{26418753-AC9F-4625-B1FB-2EFD2B2E7CC3}" dt="2023-09-13T00:47:18.124" v="4422" actId="14100"/>
          <ac:spMkLst>
            <pc:docMk/>
            <pc:sldMk cId="1219884304" sldId="494"/>
            <ac:spMk id="29" creationId="{0B608644-A543-E641-AF26-38AB422C8BF6}"/>
          </ac:spMkLst>
        </pc:spChg>
        <pc:spChg chg="add mod">
          <ac:chgData name="Theising, Adam" userId="3d7404c7-917c-4350-8197-00e5432fe388" providerId="ADAL" clId="{26418753-AC9F-4625-B1FB-2EFD2B2E7CC3}" dt="2023-09-13T00:48:17.875" v="4443" actId="1076"/>
          <ac:spMkLst>
            <pc:docMk/>
            <pc:sldMk cId="1219884304" sldId="494"/>
            <ac:spMk id="30" creationId="{75BF5EC6-7373-BC9C-F064-22A47B7AC852}"/>
          </ac:spMkLst>
        </pc:spChg>
        <pc:spChg chg="add mod">
          <ac:chgData name="Theising, Adam" userId="3d7404c7-917c-4350-8197-00e5432fe388" providerId="ADAL" clId="{26418753-AC9F-4625-B1FB-2EFD2B2E7CC3}" dt="2023-09-13T00:48:38.483" v="4449" actId="14100"/>
          <ac:spMkLst>
            <pc:docMk/>
            <pc:sldMk cId="1219884304" sldId="494"/>
            <ac:spMk id="34" creationId="{0374BE60-7DFA-8E97-647B-016635F838BD}"/>
          </ac:spMkLst>
        </pc:spChg>
        <pc:spChg chg="add mod">
          <ac:chgData name="Theising, Adam" userId="3d7404c7-917c-4350-8197-00e5432fe388" providerId="ADAL" clId="{26418753-AC9F-4625-B1FB-2EFD2B2E7CC3}" dt="2023-09-13T00:48:52.739" v="4455" actId="1076"/>
          <ac:spMkLst>
            <pc:docMk/>
            <pc:sldMk cId="1219884304" sldId="494"/>
            <ac:spMk id="35" creationId="{0B4FD30D-5013-4686-A9A4-D6403A4E257F}"/>
          </ac:spMkLst>
        </pc:spChg>
        <pc:spChg chg="add mod">
          <ac:chgData name="Theising, Adam" userId="3d7404c7-917c-4350-8197-00e5432fe388" providerId="ADAL" clId="{26418753-AC9F-4625-B1FB-2EFD2B2E7CC3}" dt="2023-09-13T00:49:11.650" v="4461" actId="1076"/>
          <ac:spMkLst>
            <pc:docMk/>
            <pc:sldMk cId="1219884304" sldId="494"/>
            <ac:spMk id="36" creationId="{9410A088-01EA-9CB5-3998-8EFAD4579A67}"/>
          </ac:spMkLst>
        </pc:spChg>
        <pc:spChg chg="add mod">
          <ac:chgData name="Theising, Adam" userId="3d7404c7-917c-4350-8197-00e5432fe388" providerId="ADAL" clId="{26418753-AC9F-4625-B1FB-2EFD2B2E7CC3}" dt="2023-09-13T00:49:31.842" v="4476" actId="1076"/>
          <ac:spMkLst>
            <pc:docMk/>
            <pc:sldMk cId="1219884304" sldId="494"/>
            <ac:spMk id="37" creationId="{FFF06140-D3BB-3824-989C-5DB7FEBD314D}"/>
          </ac:spMkLst>
        </pc:spChg>
        <pc:spChg chg="add mod">
          <ac:chgData name="Theising, Adam" userId="3d7404c7-917c-4350-8197-00e5432fe388" providerId="ADAL" clId="{26418753-AC9F-4625-B1FB-2EFD2B2E7CC3}" dt="2023-09-13T00:49:40.733" v="4494" actId="20577"/>
          <ac:spMkLst>
            <pc:docMk/>
            <pc:sldMk cId="1219884304" sldId="494"/>
            <ac:spMk id="38" creationId="{2AE508B2-D13A-D2E3-4A9F-FA852A3C2975}"/>
          </ac:spMkLst>
        </pc:spChg>
        <pc:spChg chg="add mod">
          <ac:chgData name="Theising, Adam" userId="3d7404c7-917c-4350-8197-00e5432fe388" providerId="ADAL" clId="{26418753-AC9F-4625-B1FB-2EFD2B2E7CC3}" dt="2023-09-13T00:49:57.051" v="4510" actId="1076"/>
          <ac:spMkLst>
            <pc:docMk/>
            <pc:sldMk cId="1219884304" sldId="494"/>
            <ac:spMk id="39" creationId="{2E9BA7DC-2617-B7A3-11CA-EB2398DF2DD3}"/>
          </ac:spMkLst>
        </pc:spChg>
        <pc:spChg chg="add mod">
          <ac:chgData name="Theising, Adam" userId="3d7404c7-917c-4350-8197-00e5432fe388" providerId="ADAL" clId="{26418753-AC9F-4625-B1FB-2EFD2B2E7CC3}" dt="2023-09-13T13:51:24.656" v="11662" actId="20577"/>
          <ac:spMkLst>
            <pc:docMk/>
            <pc:sldMk cId="1219884304" sldId="494"/>
            <ac:spMk id="40" creationId="{3C3085C7-87FE-03F8-DB3F-1403B0338B1C}"/>
          </ac:spMkLst>
        </pc:spChg>
        <pc:picChg chg="del">
          <ac:chgData name="Theising, Adam" userId="3d7404c7-917c-4350-8197-00e5432fe388" providerId="ADAL" clId="{26418753-AC9F-4625-B1FB-2EFD2B2E7CC3}" dt="2023-09-13T00:36:08.514" v="3442" actId="478"/>
          <ac:picMkLst>
            <pc:docMk/>
            <pc:sldMk cId="1219884304" sldId="494"/>
            <ac:picMk id="1028" creationId="{51EDB4EC-20E9-0F7F-0FD9-72BFD662CA9B}"/>
          </ac:picMkLst>
        </pc:picChg>
        <pc:cxnChg chg="add mod">
          <ac:chgData name="Theising, Adam" userId="3d7404c7-917c-4350-8197-00e5432fe388" providerId="ADAL" clId="{26418753-AC9F-4625-B1FB-2EFD2B2E7CC3}" dt="2023-09-13T00:43:17.745" v="4278" actId="208"/>
          <ac:cxnSpMkLst>
            <pc:docMk/>
            <pc:sldMk cId="1219884304" sldId="494"/>
            <ac:cxnSpMk id="3" creationId="{08F7EB13-7D8D-B34C-A574-62231D8CDA72}"/>
          </ac:cxnSpMkLst>
        </pc:cxnChg>
        <pc:cxnChg chg="add mod">
          <ac:chgData name="Theising, Adam" userId="3d7404c7-917c-4350-8197-00e5432fe388" providerId="ADAL" clId="{26418753-AC9F-4625-B1FB-2EFD2B2E7CC3}" dt="2023-09-13T00:43:28.069" v="4281" actId="1076"/>
          <ac:cxnSpMkLst>
            <pc:docMk/>
            <pc:sldMk cId="1219884304" sldId="494"/>
            <ac:cxnSpMk id="4" creationId="{B7E30BD6-4D30-3155-510B-65FBF8E8F82A}"/>
          </ac:cxnSpMkLst>
        </pc:cxnChg>
        <pc:cxnChg chg="add mod">
          <ac:chgData name="Theising, Adam" userId="3d7404c7-917c-4350-8197-00e5432fe388" providerId="ADAL" clId="{26418753-AC9F-4625-B1FB-2EFD2B2E7CC3}" dt="2023-09-13T00:43:57.842" v="4290" actId="13822"/>
          <ac:cxnSpMkLst>
            <pc:docMk/>
            <pc:sldMk cId="1219884304" sldId="494"/>
            <ac:cxnSpMk id="6" creationId="{EED09823-4C66-C3B3-CE03-EF75E5CB0D6B}"/>
          </ac:cxnSpMkLst>
        </pc:cxnChg>
        <pc:cxnChg chg="add mod">
          <ac:chgData name="Theising, Adam" userId="3d7404c7-917c-4350-8197-00e5432fe388" providerId="ADAL" clId="{26418753-AC9F-4625-B1FB-2EFD2B2E7CC3}" dt="2023-09-13T00:44:25.789" v="4298" actId="14100"/>
          <ac:cxnSpMkLst>
            <pc:docMk/>
            <pc:sldMk cId="1219884304" sldId="494"/>
            <ac:cxnSpMk id="8" creationId="{A93046A4-C7D4-566C-03D6-1D3E31F922DD}"/>
          </ac:cxnSpMkLst>
        </pc:cxnChg>
        <pc:cxnChg chg="add mod">
          <ac:chgData name="Theising, Adam" userId="3d7404c7-917c-4350-8197-00e5432fe388" providerId="ADAL" clId="{26418753-AC9F-4625-B1FB-2EFD2B2E7CC3}" dt="2023-09-13T00:44:46.092" v="4302" actId="14100"/>
          <ac:cxnSpMkLst>
            <pc:docMk/>
            <pc:sldMk cId="1219884304" sldId="494"/>
            <ac:cxnSpMk id="15" creationId="{695BCBDC-7346-7A94-BD2A-25E10776405F}"/>
          </ac:cxnSpMkLst>
        </pc:cxnChg>
        <pc:cxnChg chg="add mod">
          <ac:chgData name="Theising, Adam" userId="3d7404c7-917c-4350-8197-00e5432fe388" providerId="ADAL" clId="{26418753-AC9F-4625-B1FB-2EFD2B2E7CC3}" dt="2023-09-13T00:47:31.331" v="4426" actId="14100"/>
          <ac:cxnSpMkLst>
            <pc:docMk/>
            <pc:sldMk cId="1219884304" sldId="494"/>
            <ac:cxnSpMk id="17" creationId="{B236F9E4-3D90-CF10-A037-1C00DDF2E5D7}"/>
          </ac:cxnSpMkLst>
        </pc:cxnChg>
        <pc:cxnChg chg="add mod">
          <ac:chgData name="Theising, Adam" userId="3d7404c7-917c-4350-8197-00e5432fe388" providerId="ADAL" clId="{26418753-AC9F-4625-B1FB-2EFD2B2E7CC3}" dt="2023-09-13T00:45:01.157" v="4307" actId="14100"/>
          <ac:cxnSpMkLst>
            <pc:docMk/>
            <pc:sldMk cId="1219884304" sldId="494"/>
            <ac:cxnSpMk id="18" creationId="{7C656840-6755-47DF-5E59-C35E5CF87831}"/>
          </ac:cxnSpMkLst>
        </pc:cxnChg>
        <pc:cxnChg chg="add mod">
          <ac:chgData name="Theising, Adam" userId="3d7404c7-917c-4350-8197-00e5432fe388" providerId="ADAL" clId="{26418753-AC9F-4625-B1FB-2EFD2B2E7CC3}" dt="2023-09-13T00:47:39.428" v="4429" actId="14100"/>
          <ac:cxnSpMkLst>
            <pc:docMk/>
            <pc:sldMk cId="1219884304" sldId="494"/>
            <ac:cxnSpMk id="21" creationId="{38BD920F-5573-B250-6D95-E802075FEEB3}"/>
          </ac:cxnSpMkLst>
        </pc:cxnChg>
        <pc:cxnChg chg="add mod">
          <ac:chgData name="Theising, Adam" userId="3d7404c7-917c-4350-8197-00e5432fe388" providerId="ADAL" clId="{26418753-AC9F-4625-B1FB-2EFD2B2E7CC3}" dt="2023-09-13T00:45:26.948" v="4317" actId="14100"/>
          <ac:cxnSpMkLst>
            <pc:docMk/>
            <pc:sldMk cId="1219884304" sldId="494"/>
            <ac:cxnSpMk id="25" creationId="{708B4A6E-D7CE-8DAB-A754-1598CF0DCDF3}"/>
          </ac:cxnSpMkLst>
        </pc:cxnChg>
        <pc:cxnChg chg="add del mod">
          <ac:chgData name="Theising, Adam" userId="3d7404c7-917c-4350-8197-00e5432fe388" providerId="ADAL" clId="{26418753-AC9F-4625-B1FB-2EFD2B2E7CC3}" dt="2023-09-13T00:45:33.648" v="4321"/>
          <ac:cxnSpMkLst>
            <pc:docMk/>
            <pc:sldMk cId="1219884304" sldId="494"/>
            <ac:cxnSpMk id="27" creationId="{E9561289-EDC4-4A54-5ACA-3C776F1C1F49}"/>
          </ac:cxnSpMkLst>
        </pc:cxnChg>
      </pc:sldChg>
      <pc:sldChg chg="add del">
        <pc:chgData name="Theising, Adam" userId="3d7404c7-917c-4350-8197-00e5432fe388" providerId="ADAL" clId="{26418753-AC9F-4625-B1FB-2EFD2B2E7CC3}" dt="2023-09-13T00:50:37.902" v="4520"/>
        <pc:sldMkLst>
          <pc:docMk/>
          <pc:sldMk cId="2551152770" sldId="495"/>
        </pc:sldMkLst>
      </pc:sldChg>
      <pc:sldChg chg="addSp delSp modSp add del mod">
        <pc:chgData name="Theising, Adam" userId="3d7404c7-917c-4350-8197-00e5432fe388" providerId="ADAL" clId="{26418753-AC9F-4625-B1FB-2EFD2B2E7CC3}" dt="2023-09-13T01:19:19.731" v="6070" actId="6549"/>
        <pc:sldMkLst>
          <pc:docMk/>
          <pc:sldMk cId="3187233633" sldId="495"/>
        </pc:sldMkLst>
        <pc:spChg chg="mod">
          <ac:chgData name="Theising, Adam" userId="3d7404c7-917c-4350-8197-00e5432fe388" providerId="ADAL" clId="{26418753-AC9F-4625-B1FB-2EFD2B2E7CC3}" dt="2023-09-13T01:19:19.731" v="6070" actId="6549"/>
          <ac:spMkLst>
            <pc:docMk/>
            <pc:sldMk cId="3187233633" sldId="495"/>
            <ac:spMk id="9" creationId="{9A8AE995-3761-4E8E-B676-D7F73B916651}"/>
          </ac:spMkLst>
        </pc:spChg>
        <pc:picChg chg="add mod">
          <ac:chgData name="Theising, Adam" userId="3d7404c7-917c-4350-8197-00e5432fe388" providerId="ADAL" clId="{26418753-AC9F-4625-B1FB-2EFD2B2E7CC3}" dt="2023-09-13T00:59:01.736" v="4854" actId="1076"/>
          <ac:picMkLst>
            <pc:docMk/>
            <pc:sldMk cId="3187233633" sldId="495"/>
            <ac:picMk id="2" creationId="{36E20998-0384-8551-400B-21484D21F0A3}"/>
          </ac:picMkLst>
        </pc:picChg>
        <pc:picChg chg="del mod">
          <ac:chgData name="Theising, Adam" userId="3d7404c7-917c-4350-8197-00e5432fe388" providerId="ADAL" clId="{26418753-AC9F-4625-B1FB-2EFD2B2E7CC3}" dt="2023-09-13T00:58:55.535" v="4851" actId="478"/>
          <ac:picMkLst>
            <pc:docMk/>
            <pc:sldMk cId="3187233633" sldId="495"/>
            <ac:picMk id="1028" creationId="{51EDB4EC-20E9-0F7F-0FD9-72BFD662CA9B}"/>
          </ac:picMkLst>
        </pc:picChg>
        <pc:picChg chg="add del">
          <ac:chgData name="Theising, Adam" userId="3d7404c7-917c-4350-8197-00e5432fe388" providerId="ADAL" clId="{26418753-AC9F-4625-B1FB-2EFD2B2E7CC3}" dt="2023-09-13T01:12:35.961" v="5739"/>
          <ac:picMkLst>
            <pc:docMk/>
            <pc:sldMk cId="3187233633" sldId="495"/>
            <ac:picMk id="2050" creationId="{E3D4C11A-20BC-9D44-80BC-86716799A908}"/>
          </ac:picMkLst>
        </pc:picChg>
      </pc:sldChg>
      <pc:sldChg chg="delSp modSp add mod">
        <pc:chgData name="Theising, Adam" userId="3d7404c7-917c-4350-8197-00e5432fe388" providerId="ADAL" clId="{26418753-AC9F-4625-B1FB-2EFD2B2E7CC3}" dt="2023-09-13T01:20:53.716" v="6162" actId="20577"/>
        <pc:sldMkLst>
          <pc:docMk/>
          <pc:sldMk cId="1648878202" sldId="496"/>
        </pc:sldMkLst>
        <pc:spChg chg="mod">
          <ac:chgData name="Theising, Adam" userId="3d7404c7-917c-4350-8197-00e5432fe388" providerId="ADAL" clId="{26418753-AC9F-4625-B1FB-2EFD2B2E7CC3}" dt="2023-09-13T01:20:53.716" v="6162" actId="20577"/>
          <ac:spMkLst>
            <pc:docMk/>
            <pc:sldMk cId="1648878202" sldId="496"/>
            <ac:spMk id="9" creationId="{9A8AE995-3761-4E8E-B676-D7F73B916651}"/>
          </ac:spMkLst>
        </pc:spChg>
        <pc:spChg chg="mod">
          <ac:chgData name="Theising, Adam" userId="3d7404c7-917c-4350-8197-00e5432fe388" providerId="ADAL" clId="{26418753-AC9F-4625-B1FB-2EFD2B2E7CC3}" dt="2023-09-13T01:12:46.205" v="5768" actId="20577"/>
          <ac:spMkLst>
            <pc:docMk/>
            <pc:sldMk cId="1648878202" sldId="496"/>
            <ac:spMk id="11" creationId="{462E9AFE-FCE3-4594-A4DB-141C6B7644D4}"/>
          </ac:spMkLst>
        </pc:spChg>
        <pc:picChg chg="del">
          <ac:chgData name="Theising, Adam" userId="3d7404c7-917c-4350-8197-00e5432fe388" providerId="ADAL" clId="{26418753-AC9F-4625-B1FB-2EFD2B2E7CC3}" dt="2023-09-13T01:13:07.165" v="5769" actId="478"/>
          <ac:picMkLst>
            <pc:docMk/>
            <pc:sldMk cId="1648878202" sldId="496"/>
            <ac:picMk id="2" creationId="{36E20998-0384-8551-400B-21484D21F0A3}"/>
          </ac:picMkLst>
        </pc:picChg>
      </pc:sldChg>
      <pc:sldChg chg="modSp add mod">
        <pc:chgData name="Theising, Adam" userId="3d7404c7-917c-4350-8197-00e5432fe388" providerId="ADAL" clId="{26418753-AC9F-4625-B1FB-2EFD2B2E7CC3}" dt="2023-09-13T02:14:40.851" v="10454" actId="255"/>
        <pc:sldMkLst>
          <pc:docMk/>
          <pc:sldMk cId="3444263877" sldId="497"/>
        </pc:sldMkLst>
        <pc:spChg chg="mod">
          <ac:chgData name="Theising, Adam" userId="3d7404c7-917c-4350-8197-00e5432fe388" providerId="ADAL" clId="{26418753-AC9F-4625-B1FB-2EFD2B2E7CC3}" dt="2023-09-13T02:14:40.851" v="10454" actId="255"/>
          <ac:spMkLst>
            <pc:docMk/>
            <pc:sldMk cId="3444263877" sldId="497"/>
            <ac:spMk id="9" creationId="{9A8AE995-3761-4E8E-B676-D7F73B916651}"/>
          </ac:spMkLst>
        </pc:spChg>
        <pc:spChg chg="mod">
          <ac:chgData name="Theising, Adam" userId="3d7404c7-917c-4350-8197-00e5432fe388" providerId="ADAL" clId="{26418753-AC9F-4625-B1FB-2EFD2B2E7CC3}" dt="2023-09-13T01:23:53.507" v="6188" actId="20577"/>
          <ac:spMkLst>
            <pc:docMk/>
            <pc:sldMk cId="3444263877" sldId="497"/>
            <ac:spMk id="11" creationId="{462E9AFE-FCE3-4594-A4DB-141C6B7644D4}"/>
          </ac:spMkLst>
        </pc:spChg>
      </pc:sldChg>
      <pc:sldChg chg="modSp add mod">
        <pc:chgData name="Theising, Adam" userId="3d7404c7-917c-4350-8197-00e5432fe388" providerId="ADAL" clId="{26418753-AC9F-4625-B1FB-2EFD2B2E7CC3}" dt="2023-09-13T01:48:33.997" v="8787" actId="20577"/>
        <pc:sldMkLst>
          <pc:docMk/>
          <pc:sldMk cId="560961036" sldId="498"/>
        </pc:sldMkLst>
        <pc:spChg chg="mod">
          <ac:chgData name="Theising, Adam" userId="3d7404c7-917c-4350-8197-00e5432fe388" providerId="ADAL" clId="{26418753-AC9F-4625-B1FB-2EFD2B2E7CC3}" dt="2023-09-13T01:48:33.997" v="8787" actId="20577"/>
          <ac:spMkLst>
            <pc:docMk/>
            <pc:sldMk cId="560961036" sldId="498"/>
            <ac:spMk id="9" creationId="{9A8AE995-3761-4E8E-B676-D7F73B916651}"/>
          </ac:spMkLst>
        </pc:spChg>
        <pc:spChg chg="mod">
          <ac:chgData name="Theising, Adam" userId="3d7404c7-917c-4350-8197-00e5432fe388" providerId="ADAL" clId="{26418753-AC9F-4625-B1FB-2EFD2B2E7CC3}" dt="2023-09-13T01:33:53.432" v="7448" actId="20577"/>
          <ac:spMkLst>
            <pc:docMk/>
            <pc:sldMk cId="560961036" sldId="498"/>
            <ac:spMk id="11" creationId="{462E9AFE-FCE3-4594-A4DB-141C6B7644D4}"/>
          </ac:spMkLst>
        </pc:spChg>
      </pc:sldChg>
      <pc:sldChg chg="modSp add mod">
        <pc:chgData name="Theising, Adam" userId="3d7404c7-917c-4350-8197-00e5432fe388" providerId="ADAL" clId="{26418753-AC9F-4625-B1FB-2EFD2B2E7CC3}" dt="2023-09-13T01:50:02.925" v="8905" actId="20577"/>
        <pc:sldMkLst>
          <pc:docMk/>
          <pc:sldMk cId="2135180022" sldId="499"/>
        </pc:sldMkLst>
        <pc:spChg chg="mod">
          <ac:chgData name="Theising, Adam" userId="3d7404c7-917c-4350-8197-00e5432fe388" providerId="ADAL" clId="{26418753-AC9F-4625-B1FB-2EFD2B2E7CC3}" dt="2023-09-13T01:49:31.556" v="8903" actId="20577"/>
          <ac:spMkLst>
            <pc:docMk/>
            <pc:sldMk cId="2135180022" sldId="499"/>
            <ac:spMk id="9" creationId="{9A8AE995-3761-4E8E-B676-D7F73B916651}"/>
          </ac:spMkLst>
        </pc:spChg>
        <pc:spChg chg="mod">
          <ac:chgData name="Theising, Adam" userId="3d7404c7-917c-4350-8197-00e5432fe388" providerId="ADAL" clId="{26418753-AC9F-4625-B1FB-2EFD2B2E7CC3}" dt="2023-09-13T01:50:02.925" v="8905" actId="20577"/>
          <ac:spMkLst>
            <pc:docMk/>
            <pc:sldMk cId="2135180022" sldId="499"/>
            <ac:spMk id="11" creationId="{462E9AFE-FCE3-4594-A4DB-141C6B7644D4}"/>
          </ac:spMkLst>
        </pc:spChg>
      </pc:sldChg>
      <pc:sldChg chg="modSp add mod">
        <pc:chgData name="Theising, Adam" userId="3d7404c7-917c-4350-8197-00e5432fe388" providerId="ADAL" clId="{26418753-AC9F-4625-B1FB-2EFD2B2E7CC3}" dt="2023-09-13T13:50:33.057" v="11656" actId="113"/>
        <pc:sldMkLst>
          <pc:docMk/>
          <pc:sldMk cId="3272422377" sldId="500"/>
        </pc:sldMkLst>
        <pc:spChg chg="mod">
          <ac:chgData name="Theising, Adam" userId="3d7404c7-917c-4350-8197-00e5432fe388" providerId="ADAL" clId="{26418753-AC9F-4625-B1FB-2EFD2B2E7CC3}" dt="2023-09-13T13:50:33.057" v="11656" actId="113"/>
          <ac:spMkLst>
            <pc:docMk/>
            <pc:sldMk cId="3272422377" sldId="500"/>
            <ac:spMk id="9" creationId="{9A8AE995-3761-4E8E-B676-D7F73B916651}"/>
          </ac:spMkLst>
        </pc:spChg>
        <pc:spChg chg="mod">
          <ac:chgData name="Theising, Adam" userId="3d7404c7-917c-4350-8197-00e5432fe388" providerId="ADAL" clId="{26418753-AC9F-4625-B1FB-2EFD2B2E7CC3}" dt="2023-09-13T01:50:13.244" v="8923" actId="20577"/>
          <ac:spMkLst>
            <pc:docMk/>
            <pc:sldMk cId="3272422377" sldId="500"/>
            <ac:spMk id="11" creationId="{462E9AFE-FCE3-4594-A4DB-141C6B7644D4}"/>
          </ac:spMkLst>
        </pc:spChg>
      </pc:sldChg>
      <pc:sldChg chg="modSp add mod">
        <pc:chgData name="Theising, Adam" userId="3d7404c7-917c-4350-8197-00e5432fe388" providerId="ADAL" clId="{26418753-AC9F-4625-B1FB-2EFD2B2E7CC3}" dt="2023-09-13T13:50:11.467" v="11655" actId="114"/>
        <pc:sldMkLst>
          <pc:docMk/>
          <pc:sldMk cId="3745927811" sldId="501"/>
        </pc:sldMkLst>
        <pc:spChg chg="mod">
          <ac:chgData name="Theising, Adam" userId="3d7404c7-917c-4350-8197-00e5432fe388" providerId="ADAL" clId="{26418753-AC9F-4625-B1FB-2EFD2B2E7CC3}" dt="2023-09-13T13:50:11.467" v="11655" actId="114"/>
          <ac:spMkLst>
            <pc:docMk/>
            <pc:sldMk cId="3745927811" sldId="501"/>
            <ac:spMk id="9" creationId="{9A8AE995-3761-4E8E-B676-D7F73B916651}"/>
          </ac:spMkLst>
        </pc:spChg>
        <pc:spChg chg="mod">
          <ac:chgData name="Theising, Adam" userId="3d7404c7-917c-4350-8197-00e5432fe388" providerId="ADAL" clId="{26418753-AC9F-4625-B1FB-2EFD2B2E7CC3}" dt="2023-09-13T02:08:12.975" v="10444" actId="20577"/>
          <ac:spMkLst>
            <pc:docMk/>
            <pc:sldMk cId="3745927811" sldId="501"/>
            <ac:spMk id="11" creationId="{462E9AFE-FCE3-4594-A4DB-141C6B7644D4}"/>
          </ac:spMkLst>
        </pc:spChg>
      </pc:sldChg>
      <pc:sldChg chg="addSp delSp modSp add mod">
        <pc:chgData name="Theising, Adam" userId="3d7404c7-917c-4350-8197-00e5432fe388" providerId="ADAL" clId="{26418753-AC9F-4625-B1FB-2EFD2B2E7CC3}" dt="2023-09-13T02:19:09.766" v="10891" actId="20577"/>
        <pc:sldMkLst>
          <pc:docMk/>
          <pc:sldMk cId="663645062" sldId="502"/>
        </pc:sldMkLst>
        <pc:spChg chg="del">
          <ac:chgData name="Theising, Adam" userId="3d7404c7-917c-4350-8197-00e5432fe388" providerId="ADAL" clId="{26418753-AC9F-4625-B1FB-2EFD2B2E7CC3}" dt="2023-09-13T02:13:56.382" v="10446" actId="478"/>
          <ac:spMkLst>
            <pc:docMk/>
            <pc:sldMk cId="663645062" sldId="502"/>
            <ac:spMk id="9" creationId="{9A8AE995-3761-4E8E-B676-D7F73B916651}"/>
          </ac:spMkLst>
        </pc:spChg>
        <pc:spChg chg="mod">
          <ac:chgData name="Theising, Adam" userId="3d7404c7-917c-4350-8197-00e5432fe388" providerId="ADAL" clId="{26418753-AC9F-4625-B1FB-2EFD2B2E7CC3}" dt="2023-09-13T02:19:09.766" v="10891" actId="20577"/>
          <ac:spMkLst>
            <pc:docMk/>
            <pc:sldMk cId="663645062" sldId="502"/>
            <ac:spMk id="11" creationId="{462E9AFE-FCE3-4594-A4DB-141C6B7644D4}"/>
          </ac:spMkLst>
        </pc:spChg>
        <pc:picChg chg="add mod">
          <ac:chgData name="Theising, Adam" userId="3d7404c7-917c-4350-8197-00e5432fe388" providerId="ADAL" clId="{26418753-AC9F-4625-B1FB-2EFD2B2E7CC3}" dt="2023-09-13T02:18:39.284" v="10847" actId="1076"/>
          <ac:picMkLst>
            <pc:docMk/>
            <pc:sldMk cId="663645062" sldId="502"/>
            <ac:picMk id="3" creationId="{8BC92247-2ECF-D4EA-979A-781E821BE401}"/>
          </ac:picMkLst>
        </pc:picChg>
      </pc:sldChg>
      <pc:sldChg chg="addSp modSp add mod">
        <pc:chgData name="Theising, Adam" userId="3d7404c7-917c-4350-8197-00e5432fe388" providerId="ADAL" clId="{26418753-AC9F-4625-B1FB-2EFD2B2E7CC3}" dt="2023-09-13T02:22:00.679" v="11120" actId="5793"/>
        <pc:sldMkLst>
          <pc:docMk/>
          <pc:sldMk cId="1848786930" sldId="503"/>
        </pc:sldMkLst>
        <pc:spChg chg="add mod">
          <ac:chgData name="Theising, Adam" userId="3d7404c7-917c-4350-8197-00e5432fe388" providerId="ADAL" clId="{26418753-AC9F-4625-B1FB-2EFD2B2E7CC3}" dt="2023-09-13T02:22:00.679" v="11120" actId="5793"/>
          <ac:spMkLst>
            <pc:docMk/>
            <pc:sldMk cId="1848786930" sldId="503"/>
            <ac:spMk id="2" creationId="{946E58FF-83B0-E997-3741-75196D5F0572}"/>
          </ac:spMkLst>
        </pc:spChg>
        <pc:spChg chg="mod">
          <ac:chgData name="Theising, Adam" userId="3d7404c7-917c-4350-8197-00e5432fe388" providerId="ADAL" clId="{26418753-AC9F-4625-B1FB-2EFD2B2E7CC3}" dt="2023-09-13T02:19:24.811" v="10895" actId="1076"/>
          <ac:spMkLst>
            <pc:docMk/>
            <pc:sldMk cId="1848786930" sldId="503"/>
            <ac:spMk id="11" creationId="{462E9AFE-FCE3-4594-A4DB-141C6B7644D4}"/>
          </ac:spMkLst>
        </pc:spChg>
      </pc:sldChg>
      <pc:sldChg chg="addSp delSp modSp new mod">
        <pc:chgData name="Theising, Adam" userId="3d7404c7-917c-4350-8197-00e5432fe388" providerId="ADAL" clId="{26418753-AC9F-4625-B1FB-2EFD2B2E7CC3}" dt="2023-09-13T16:17:08.421" v="16703" actId="208"/>
        <pc:sldMkLst>
          <pc:docMk/>
          <pc:sldMk cId="3877274605" sldId="504"/>
        </pc:sldMkLst>
        <pc:spChg chg="del">
          <ac:chgData name="Theising, Adam" userId="3d7404c7-917c-4350-8197-00e5432fe388" providerId="ADAL" clId="{26418753-AC9F-4625-B1FB-2EFD2B2E7CC3}" dt="2023-09-13T16:04:20.822" v="16545" actId="22"/>
          <ac:spMkLst>
            <pc:docMk/>
            <pc:sldMk cId="3877274605" sldId="504"/>
            <ac:spMk id="2" creationId="{E0052605-78DF-234B-5167-DE2B9536C610}"/>
          </ac:spMkLst>
        </pc:spChg>
        <pc:spChg chg="del mod">
          <ac:chgData name="Theising, Adam" userId="3d7404c7-917c-4350-8197-00e5432fe388" providerId="ADAL" clId="{26418753-AC9F-4625-B1FB-2EFD2B2E7CC3}" dt="2023-09-13T16:05:12.532" v="16594" actId="478"/>
          <ac:spMkLst>
            <pc:docMk/>
            <pc:sldMk cId="3877274605" sldId="504"/>
            <ac:spMk id="3" creationId="{E2FFE578-70EE-56DE-6EDB-7EDC02C93635}"/>
          </ac:spMkLst>
        </pc:spChg>
        <pc:spChg chg="add del mod">
          <ac:chgData name="Theising, Adam" userId="3d7404c7-917c-4350-8197-00e5432fe388" providerId="ADAL" clId="{26418753-AC9F-4625-B1FB-2EFD2B2E7CC3}" dt="2023-09-13T16:05:17.980" v="16595" actId="478"/>
          <ac:spMkLst>
            <pc:docMk/>
            <pc:sldMk cId="3877274605" sldId="504"/>
            <ac:spMk id="9" creationId="{C962D1F1-2BC8-2978-3847-88B74CAC0661}"/>
          </ac:spMkLst>
        </pc:spChg>
        <pc:spChg chg="add del mod">
          <ac:chgData name="Theising, Adam" userId="3d7404c7-917c-4350-8197-00e5432fe388" providerId="ADAL" clId="{26418753-AC9F-4625-B1FB-2EFD2B2E7CC3}" dt="2023-09-13T16:16:08.960" v="16694" actId="21"/>
          <ac:spMkLst>
            <pc:docMk/>
            <pc:sldMk cId="3877274605" sldId="504"/>
            <ac:spMk id="12" creationId="{DB820F20-C391-D22C-67DE-2071C61231A1}"/>
          </ac:spMkLst>
        </pc:spChg>
        <pc:spChg chg="add mod">
          <ac:chgData name="Theising, Adam" userId="3d7404c7-917c-4350-8197-00e5432fe388" providerId="ADAL" clId="{26418753-AC9F-4625-B1FB-2EFD2B2E7CC3}" dt="2023-09-13T16:17:08.421" v="16703" actId="208"/>
          <ac:spMkLst>
            <pc:docMk/>
            <pc:sldMk cId="3877274605" sldId="504"/>
            <ac:spMk id="13" creationId="{AFDDC8C6-A2FF-4AB8-4C60-A060436B7B2D}"/>
          </ac:spMkLst>
        </pc:spChg>
        <pc:picChg chg="add mod ord">
          <ac:chgData name="Theising, Adam" userId="3d7404c7-917c-4350-8197-00e5432fe388" providerId="ADAL" clId="{26418753-AC9F-4625-B1FB-2EFD2B2E7CC3}" dt="2023-09-13T16:15:55.438" v="16690" actId="1076"/>
          <ac:picMkLst>
            <pc:docMk/>
            <pc:sldMk cId="3877274605" sldId="504"/>
            <ac:picMk id="5" creationId="{A9550981-A549-9A9D-DCCB-A5262AFB1E24}"/>
          </ac:picMkLst>
        </pc:picChg>
        <pc:picChg chg="add mod">
          <ac:chgData name="Theising, Adam" userId="3d7404c7-917c-4350-8197-00e5432fe388" providerId="ADAL" clId="{26418753-AC9F-4625-B1FB-2EFD2B2E7CC3}" dt="2023-09-13T16:04:48.411" v="16548" actId="1076"/>
          <ac:picMkLst>
            <pc:docMk/>
            <pc:sldMk cId="3877274605" sldId="504"/>
            <ac:picMk id="7" creationId="{5A482DBC-D60E-040E-4B4F-D1A945FAF740}"/>
          </ac:picMkLst>
        </pc:picChg>
        <pc:picChg chg="add mod">
          <ac:chgData name="Theising, Adam" userId="3d7404c7-917c-4350-8197-00e5432fe388" providerId="ADAL" clId="{26418753-AC9F-4625-B1FB-2EFD2B2E7CC3}" dt="2023-09-13T16:13:05.321" v="16676" actId="1076"/>
          <ac:picMkLst>
            <pc:docMk/>
            <pc:sldMk cId="3877274605" sldId="504"/>
            <ac:picMk id="11" creationId="{2465B8FC-C3B6-9057-FE15-FEDF0EBDCC24}"/>
          </ac:picMkLst>
        </pc:picChg>
      </pc:sldChg>
      <pc:sldChg chg="new del">
        <pc:chgData name="Theising, Adam" userId="3d7404c7-917c-4350-8197-00e5432fe388" providerId="ADAL" clId="{26418753-AC9F-4625-B1FB-2EFD2B2E7CC3}" dt="2023-09-13T15:22:01.331" v="16245" actId="2696"/>
        <pc:sldMkLst>
          <pc:docMk/>
          <pc:sldMk cId="2999945777" sldId="505"/>
        </pc:sldMkLst>
      </pc:sldChg>
      <pc:sldChg chg="modSp add del mod">
        <pc:chgData name="Theising, Adam" userId="3d7404c7-917c-4350-8197-00e5432fe388" providerId="ADAL" clId="{26418753-AC9F-4625-B1FB-2EFD2B2E7CC3}" dt="2023-09-13T15:22:21.162" v="16246" actId="2696"/>
        <pc:sldMkLst>
          <pc:docMk/>
          <pc:sldMk cId="3820636002" sldId="506"/>
        </pc:sldMkLst>
        <pc:spChg chg="mod">
          <ac:chgData name="Theising, Adam" userId="3d7404c7-917c-4350-8197-00e5432fe388" providerId="ADAL" clId="{26418753-AC9F-4625-B1FB-2EFD2B2E7CC3}" dt="2023-09-13T14:03:51.507" v="12479" actId="20577"/>
          <ac:spMkLst>
            <pc:docMk/>
            <pc:sldMk cId="3820636002" sldId="506"/>
            <ac:spMk id="9" creationId="{9A8AE995-3761-4E8E-B676-D7F73B916651}"/>
          </ac:spMkLst>
        </pc:spChg>
      </pc:sldChg>
      <pc:sldChg chg="modSp add mod">
        <pc:chgData name="Theising, Adam" userId="3d7404c7-917c-4350-8197-00e5432fe388" providerId="ADAL" clId="{26418753-AC9F-4625-B1FB-2EFD2B2E7CC3}" dt="2023-09-13T14:15:42.845" v="13282" actId="113"/>
        <pc:sldMkLst>
          <pc:docMk/>
          <pc:sldMk cId="1260780482" sldId="507"/>
        </pc:sldMkLst>
        <pc:spChg chg="mod">
          <ac:chgData name="Theising, Adam" userId="3d7404c7-917c-4350-8197-00e5432fe388" providerId="ADAL" clId="{26418753-AC9F-4625-B1FB-2EFD2B2E7CC3}" dt="2023-09-13T14:15:42.845" v="13282" actId="113"/>
          <ac:spMkLst>
            <pc:docMk/>
            <pc:sldMk cId="1260780482" sldId="507"/>
            <ac:spMk id="9" creationId="{9A8AE995-3761-4E8E-B676-D7F73B916651}"/>
          </ac:spMkLst>
        </pc:spChg>
      </pc:sldChg>
      <pc:sldChg chg="modSp add mod">
        <pc:chgData name="Theising, Adam" userId="3d7404c7-917c-4350-8197-00e5432fe388" providerId="ADAL" clId="{26418753-AC9F-4625-B1FB-2EFD2B2E7CC3}" dt="2023-09-13T14:20:41.231" v="13637" actId="20577"/>
        <pc:sldMkLst>
          <pc:docMk/>
          <pc:sldMk cId="634240314" sldId="508"/>
        </pc:sldMkLst>
        <pc:spChg chg="mod">
          <ac:chgData name="Theising, Adam" userId="3d7404c7-917c-4350-8197-00e5432fe388" providerId="ADAL" clId="{26418753-AC9F-4625-B1FB-2EFD2B2E7CC3}" dt="2023-09-13T14:20:41.231" v="13637" actId="20577"/>
          <ac:spMkLst>
            <pc:docMk/>
            <pc:sldMk cId="634240314" sldId="508"/>
            <ac:spMk id="9" creationId="{9A8AE995-3761-4E8E-B676-D7F73B916651}"/>
          </ac:spMkLst>
        </pc:spChg>
      </pc:sldChg>
      <pc:sldChg chg="modSp add mod">
        <pc:chgData name="Theising, Adam" userId="3d7404c7-917c-4350-8197-00e5432fe388" providerId="ADAL" clId="{26418753-AC9F-4625-B1FB-2EFD2B2E7CC3}" dt="2023-09-13T14:29:57.986" v="14334" actId="113"/>
        <pc:sldMkLst>
          <pc:docMk/>
          <pc:sldMk cId="657094890" sldId="509"/>
        </pc:sldMkLst>
        <pc:spChg chg="mod">
          <ac:chgData name="Theising, Adam" userId="3d7404c7-917c-4350-8197-00e5432fe388" providerId="ADAL" clId="{26418753-AC9F-4625-B1FB-2EFD2B2E7CC3}" dt="2023-09-13T14:29:57.986" v="14334" actId="113"/>
          <ac:spMkLst>
            <pc:docMk/>
            <pc:sldMk cId="657094890" sldId="509"/>
            <ac:spMk id="9" creationId="{9A8AE995-3761-4E8E-B676-D7F73B916651}"/>
          </ac:spMkLst>
        </pc:spChg>
      </pc:sldChg>
      <pc:sldChg chg="addSp modSp add mod">
        <pc:chgData name="Theising, Adam" userId="3d7404c7-917c-4350-8197-00e5432fe388" providerId="ADAL" clId="{26418753-AC9F-4625-B1FB-2EFD2B2E7CC3}" dt="2023-09-13T16:10:08.309" v="16654" actId="208"/>
        <pc:sldMkLst>
          <pc:docMk/>
          <pc:sldMk cId="2500366351" sldId="510"/>
        </pc:sldMkLst>
        <pc:spChg chg="add mod">
          <ac:chgData name="Theising, Adam" userId="3d7404c7-917c-4350-8197-00e5432fe388" providerId="ADAL" clId="{26418753-AC9F-4625-B1FB-2EFD2B2E7CC3}" dt="2023-09-13T16:09:38.290" v="16650" actId="14100"/>
          <ac:spMkLst>
            <pc:docMk/>
            <pc:sldMk cId="2500366351" sldId="510"/>
            <ac:spMk id="4" creationId="{7448D425-A591-2938-B793-19E6E2A8D34F}"/>
          </ac:spMkLst>
        </pc:spChg>
        <pc:spChg chg="add mod">
          <ac:chgData name="Theising, Adam" userId="3d7404c7-917c-4350-8197-00e5432fe388" providerId="ADAL" clId="{26418753-AC9F-4625-B1FB-2EFD2B2E7CC3}" dt="2023-09-13T16:10:08.309" v="16654" actId="208"/>
          <ac:spMkLst>
            <pc:docMk/>
            <pc:sldMk cId="2500366351" sldId="510"/>
            <ac:spMk id="5" creationId="{29CD2F7B-8E40-C6C0-B81A-3253DADF37E6}"/>
          </ac:spMkLst>
        </pc:spChg>
        <pc:spChg chg="mod">
          <ac:chgData name="Theising, Adam" userId="3d7404c7-917c-4350-8197-00e5432fe388" providerId="ADAL" clId="{26418753-AC9F-4625-B1FB-2EFD2B2E7CC3}" dt="2023-09-13T16:08:52.644" v="16642" actId="1076"/>
          <ac:spMkLst>
            <pc:docMk/>
            <pc:sldMk cId="2500366351" sldId="510"/>
            <ac:spMk id="9" creationId="{9A8AE995-3761-4E8E-B676-D7F73B916651}"/>
          </ac:spMkLst>
        </pc:spChg>
        <pc:picChg chg="add mod">
          <ac:chgData name="Theising, Adam" userId="3d7404c7-917c-4350-8197-00e5432fe388" providerId="ADAL" clId="{26418753-AC9F-4625-B1FB-2EFD2B2E7CC3}" dt="2023-09-13T16:08:50.363" v="16641" actId="1076"/>
          <ac:picMkLst>
            <pc:docMk/>
            <pc:sldMk cId="2500366351" sldId="510"/>
            <ac:picMk id="3" creationId="{A45C14D5-05B7-429E-E47F-1F36888C5DBC}"/>
          </ac:picMkLst>
        </pc:picChg>
      </pc:sldChg>
      <pc:sldChg chg="addSp delSp modSp add mod">
        <pc:chgData name="Theising, Adam" userId="3d7404c7-917c-4350-8197-00e5432fe388" providerId="ADAL" clId="{26418753-AC9F-4625-B1FB-2EFD2B2E7CC3}" dt="2023-09-13T16:17:17.130" v="16704" actId="208"/>
        <pc:sldMkLst>
          <pc:docMk/>
          <pc:sldMk cId="2095094078" sldId="511"/>
        </pc:sldMkLst>
        <pc:spChg chg="add mod">
          <ac:chgData name="Theising, Adam" userId="3d7404c7-917c-4350-8197-00e5432fe388" providerId="ADAL" clId="{26418753-AC9F-4625-B1FB-2EFD2B2E7CC3}" dt="2023-09-13T16:17:17.130" v="16704" actId="208"/>
          <ac:spMkLst>
            <pc:docMk/>
            <pc:sldMk cId="2095094078" sldId="511"/>
            <ac:spMk id="10" creationId="{030A468E-02AA-B09F-0B6A-9AEE51E50F18}"/>
          </ac:spMkLst>
        </pc:spChg>
        <pc:picChg chg="add mod">
          <ac:chgData name="Theising, Adam" userId="3d7404c7-917c-4350-8197-00e5432fe388" providerId="ADAL" clId="{26418753-AC9F-4625-B1FB-2EFD2B2E7CC3}" dt="2023-09-13T16:14:35.169" v="16680" actId="1076"/>
          <ac:picMkLst>
            <pc:docMk/>
            <pc:sldMk cId="2095094078" sldId="511"/>
            <ac:picMk id="3" creationId="{E8C54338-7B32-50D9-D257-DD70A419BE0B}"/>
          </ac:picMkLst>
        </pc:picChg>
        <pc:picChg chg="add mod">
          <ac:chgData name="Theising, Adam" userId="3d7404c7-917c-4350-8197-00e5432fe388" providerId="ADAL" clId="{26418753-AC9F-4625-B1FB-2EFD2B2E7CC3}" dt="2023-09-13T16:15:05.889" v="16683" actId="1076"/>
          <ac:picMkLst>
            <pc:docMk/>
            <pc:sldMk cId="2095094078" sldId="511"/>
            <ac:picMk id="6" creationId="{4BFE5D6B-ED31-CCD0-033F-AA9D45006A8F}"/>
          </ac:picMkLst>
        </pc:picChg>
        <pc:picChg chg="del">
          <ac:chgData name="Theising, Adam" userId="3d7404c7-917c-4350-8197-00e5432fe388" providerId="ADAL" clId="{26418753-AC9F-4625-B1FB-2EFD2B2E7CC3}" dt="2023-09-13T16:15:22.457" v="16684" actId="478"/>
          <ac:picMkLst>
            <pc:docMk/>
            <pc:sldMk cId="2095094078" sldId="511"/>
            <ac:picMk id="7" creationId="{5A482DBC-D60E-040E-4B4F-D1A945FAF740}"/>
          </ac:picMkLst>
        </pc:picChg>
        <pc:picChg chg="add mod">
          <ac:chgData name="Theising, Adam" userId="3d7404c7-917c-4350-8197-00e5432fe388" providerId="ADAL" clId="{26418753-AC9F-4625-B1FB-2EFD2B2E7CC3}" dt="2023-09-13T16:15:39.072" v="16687" actId="1076"/>
          <ac:picMkLst>
            <pc:docMk/>
            <pc:sldMk cId="2095094078" sldId="511"/>
            <ac:picMk id="9" creationId="{4C621CA9-901D-18A0-8915-4DF952379D21}"/>
          </ac:picMkLst>
        </pc:picChg>
        <pc:picChg chg="del">
          <ac:chgData name="Theising, Adam" userId="3d7404c7-917c-4350-8197-00e5432fe388" providerId="ADAL" clId="{26418753-AC9F-4625-B1FB-2EFD2B2E7CC3}" dt="2023-09-13T16:14:32.034" v="16678" actId="478"/>
          <ac:picMkLst>
            <pc:docMk/>
            <pc:sldMk cId="2095094078" sldId="511"/>
            <ac:picMk id="11" creationId="{2465B8FC-C3B6-9057-FE15-FEDF0EBDCC24}"/>
          </ac:picMkLst>
        </pc:picChg>
      </pc:sldChg>
      <pc:sldChg chg="modSp add mod">
        <pc:chgData name="Theising, Adam" userId="3d7404c7-917c-4350-8197-00e5432fe388" providerId="ADAL" clId="{26418753-AC9F-4625-B1FB-2EFD2B2E7CC3}" dt="2023-09-13T16:40:36.732" v="18255" actId="6549"/>
        <pc:sldMkLst>
          <pc:docMk/>
          <pc:sldMk cId="3417714949" sldId="512"/>
        </pc:sldMkLst>
        <pc:spChg chg="mod">
          <ac:chgData name="Theising, Adam" userId="3d7404c7-917c-4350-8197-00e5432fe388" providerId="ADAL" clId="{26418753-AC9F-4625-B1FB-2EFD2B2E7CC3}" dt="2023-09-13T16:40:36.732" v="18255" actId="6549"/>
          <ac:spMkLst>
            <pc:docMk/>
            <pc:sldMk cId="3417714949" sldId="512"/>
            <ac:spMk id="9" creationId="{9A8AE995-3761-4E8E-B676-D7F73B916651}"/>
          </ac:spMkLst>
        </pc:spChg>
      </pc:sldChg>
      <pc:sldChg chg="addSp delSp modSp add mod">
        <pc:chgData name="Theising, Adam" userId="3d7404c7-917c-4350-8197-00e5432fe388" providerId="ADAL" clId="{26418753-AC9F-4625-B1FB-2EFD2B2E7CC3}" dt="2023-09-13T16:41:35.754" v="18283" actId="20577"/>
        <pc:sldMkLst>
          <pc:docMk/>
          <pc:sldMk cId="270441415" sldId="513"/>
        </pc:sldMkLst>
        <pc:spChg chg="add del mod">
          <ac:chgData name="Theising, Adam" userId="3d7404c7-917c-4350-8197-00e5432fe388" providerId="ADAL" clId="{26418753-AC9F-4625-B1FB-2EFD2B2E7CC3}" dt="2023-09-13T16:21:39.768" v="16868" actId="478"/>
          <ac:spMkLst>
            <pc:docMk/>
            <pc:sldMk cId="270441415" sldId="513"/>
            <ac:spMk id="4" creationId="{E749D749-F687-4D27-07A2-1E44818D092A}"/>
          </ac:spMkLst>
        </pc:spChg>
        <pc:spChg chg="del">
          <ac:chgData name="Theising, Adam" userId="3d7404c7-917c-4350-8197-00e5432fe388" providerId="ADAL" clId="{26418753-AC9F-4625-B1FB-2EFD2B2E7CC3}" dt="2023-09-13T16:21:42.255" v="16870" actId="478"/>
          <ac:spMkLst>
            <pc:docMk/>
            <pc:sldMk cId="270441415" sldId="513"/>
            <ac:spMk id="10" creationId="{030A468E-02AA-B09F-0B6A-9AEE51E50F18}"/>
          </ac:spMkLst>
        </pc:spChg>
        <pc:spChg chg="add mod">
          <ac:chgData name="Theising, Adam" userId="3d7404c7-917c-4350-8197-00e5432fe388" providerId="ADAL" clId="{26418753-AC9F-4625-B1FB-2EFD2B2E7CC3}" dt="2023-09-13T16:41:35.754" v="18283" actId="20577"/>
          <ac:spMkLst>
            <pc:docMk/>
            <pc:sldMk cId="270441415" sldId="513"/>
            <ac:spMk id="11" creationId="{A88B61D1-BC7C-55BD-F1FE-FB30B1F92726}"/>
          </ac:spMkLst>
        </pc:spChg>
        <pc:picChg chg="del">
          <ac:chgData name="Theising, Adam" userId="3d7404c7-917c-4350-8197-00e5432fe388" providerId="ADAL" clId="{26418753-AC9F-4625-B1FB-2EFD2B2E7CC3}" dt="2023-09-13T16:21:51.232" v="16874" actId="478"/>
          <ac:picMkLst>
            <pc:docMk/>
            <pc:sldMk cId="270441415" sldId="513"/>
            <ac:picMk id="3" creationId="{E8C54338-7B32-50D9-D257-DD70A419BE0B}"/>
          </ac:picMkLst>
        </pc:picChg>
        <pc:picChg chg="del">
          <ac:chgData name="Theising, Adam" userId="3d7404c7-917c-4350-8197-00e5432fe388" providerId="ADAL" clId="{26418753-AC9F-4625-B1FB-2EFD2B2E7CC3}" dt="2023-09-13T16:21:36.592" v="16867" actId="478"/>
          <ac:picMkLst>
            <pc:docMk/>
            <pc:sldMk cId="270441415" sldId="513"/>
            <ac:picMk id="5" creationId="{A9550981-A549-9A9D-DCCB-A5262AFB1E24}"/>
          </ac:picMkLst>
        </pc:picChg>
        <pc:picChg chg="del">
          <ac:chgData name="Theising, Adam" userId="3d7404c7-917c-4350-8197-00e5432fe388" providerId="ADAL" clId="{26418753-AC9F-4625-B1FB-2EFD2B2E7CC3}" dt="2023-09-13T16:21:34.895" v="16866" actId="478"/>
          <ac:picMkLst>
            <pc:docMk/>
            <pc:sldMk cId="270441415" sldId="513"/>
            <ac:picMk id="6" creationId="{4BFE5D6B-ED31-CCD0-033F-AA9D45006A8F}"/>
          </ac:picMkLst>
        </pc:picChg>
        <pc:picChg chg="add mod">
          <ac:chgData name="Theising, Adam" userId="3d7404c7-917c-4350-8197-00e5432fe388" providerId="ADAL" clId="{26418753-AC9F-4625-B1FB-2EFD2B2E7CC3}" dt="2023-09-13T16:21:48.502" v="16873" actId="1076"/>
          <ac:picMkLst>
            <pc:docMk/>
            <pc:sldMk cId="270441415" sldId="513"/>
            <ac:picMk id="8" creationId="{DBF2DC46-1D3E-AC04-C413-EE879C3018C2}"/>
          </ac:picMkLst>
        </pc:picChg>
        <pc:picChg chg="del">
          <ac:chgData name="Theising, Adam" userId="3d7404c7-917c-4350-8197-00e5432fe388" providerId="ADAL" clId="{26418753-AC9F-4625-B1FB-2EFD2B2E7CC3}" dt="2023-09-13T16:21:41.032" v="16869" actId="478"/>
          <ac:picMkLst>
            <pc:docMk/>
            <pc:sldMk cId="270441415" sldId="513"/>
            <ac:picMk id="9" creationId="{4C621CA9-901D-18A0-8915-4DF952379D21}"/>
          </ac:picMkLst>
        </pc:picChg>
      </pc:sldChg>
      <pc:sldMasterChg chg="modSp mod">
        <pc:chgData name="Theising, Adam" userId="3d7404c7-917c-4350-8197-00e5432fe388" providerId="ADAL" clId="{26418753-AC9F-4625-B1FB-2EFD2B2E7CC3}" dt="2023-09-12T10:47:23.721" v="27" actId="20577"/>
        <pc:sldMasterMkLst>
          <pc:docMk/>
          <pc:sldMasterMk cId="2101269002" sldId="2147483660"/>
        </pc:sldMasterMkLst>
        <pc:spChg chg="mod">
          <ac:chgData name="Theising, Adam" userId="3d7404c7-917c-4350-8197-00e5432fe388" providerId="ADAL" clId="{26418753-AC9F-4625-B1FB-2EFD2B2E7CC3}" dt="2023-09-12T10:47:23.721" v="27" actId="20577"/>
          <ac:spMkLst>
            <pc:docMk/>
            <pc:sldMasterMk cId="2101269002" sldId="2147483660"/>
            <ac:spMk id="49" creationId="{00000000-0000-0000-0000-000000000000}"/>
          </ac:spMkLst>
        </pc:spChg>
      </pc:sldMasterChg>
    </pc:docChg>
  </pc:docChgLst>
  <pc:docChgLst>
    <pc:chgData name="Theising, Adam" userId="3d7404c7-917c-4350-8197-00e5432fe388" providerId="ADAL" clId="{D0FBC9B8-C202-4DBC-9D70-1514A0061AB7}"/>
    <pc:docChg chg="modSld">
      <pc:chgData name="Theising, Adam" userId="3d7404c7-917c-4350-8197-00e5432fe388" providerId="ADAL" clId="{D0FBC9B8-C202-4DBC-9D70-1514A0061AB7}" dt="2023-09-13T17:11:19.171" v="6" actId="6549"/>
      <pc:docMkLst>
        <pc:docMk/>
      </pc:docMkLst>
      <pc:sldChg chg="modSp mod">
        <pc:chgData name="Theising, Adam" userId="3d7404c7-917c-4350-8197-00e5432fe388" providerId="ADAL" clId="{D0FBC9B8-C202-4DBC-9D70-1514A0061AB7}" dt="2023-09-13T17:11:04.319" v="3" actId="20577"/>
        <pc:sldMkLst>
          <pc:docMk/>
          <pc:sldMk cId="56937734" sldId="475"/>
        </pc:sldMkLst>
        <pc:spChg chg="mod">
          <ac:chgData name="Theising, Adam" userId="3d7404c7-917c-4350-8197-00e5432fe388" providerId="ADAL" clId="{D0FBC9B8-C202-4DBC-9D70-1514A0061AB7}" dt="2023-09-13T17:11:04.319" v="3" actId="20577"/>
          <ac:spMkLst>
            <pc:docMk/>
            <pc:sldMk cId="56937734" sldId="475"/>
            <ac:spMk id="9" creationId="{9A8AE995-3761-4E8E-B676-D7F73B916651}"/>
          </ac:spMkLst>
        </pc:spChg>
      </pc:sldChg>
      <pc:sldChg chg="modSp mod">
        <pc:chgData name="Theising, Adam" userId="3d7404c7-917c-4350-8197-00e5432fe388" providerId="ADAL" clId="{D0FBC9B8-C202-4DBC-9D70-1514A0061AB7}" dt="2023-09-13T17:10:50.679" v="1" actId="20577"/>
        <pc:sldMkLst>
          <pc:docMk/>
          <pc:sldMk cId="3633509399" sldId="476"/>
        </pc:sldMkLst>
        <pc:spChg chg="mod">
          <ac:chgData name="Theising, Adam" userId="3d7404c7-917c-4350-8197-00e5432fe388" providerId="ADAL" clId="{D0FBC9B8-C202-4DBC-9D70-1514A0061AB7}" dt="2023-09-13T17:10:50.679" v="1" actId="20577"/>
          <ac:spMkLst>
            <pc:docMk/>
            <pc:sldMk cId="3633509399" sldId="476"/>
            <ac:spMk id="9" creationId="{9A8AE995-3761-4E8E-B676-D7F73B916651}"/>
          </ac:spMkLst>
        </pc:spChg>
      </pc:sldChg>
      <pc:sldChg chg="modSp mod">
        <pc:chgData name="Theising, Adam" userId="3d7404c7-917c-4350-8197-00e5432fe388" providerId="ADAL" clId="{D0FBC9B8-C202-4DBC-9D70-1514A0061AB7}" dt="2023-09-13T17:11:19.171" v="6" actId="6549"/>
        <pc:sldMkLst>
          <pc:docMk/>
          <pc:sldMk cId="2241045932" sldId="490"/>
        </pc:sldMkLst>
        <pc:spChg chg="mod">
          <ac:chgData name="Theising, Adam" userId="3d7404c7-917c-4350-8197-00e5432fe388" providerId="ADAL" clId="{D0FBC9B8-C202-4DBC-9D70-1514A0061AB7}" dt="2023-09-13T17:11:19.171" v="6" actId="6549"/>
          <ac:spMkLst>
            <pc:docMk/>
            <pc:sldMk cId="2241045932" sldId="490"/>
            <ac:spMk id="9" creationId="{9A8AE995-3761-4E8E-B676-D7F73B916651}"/>
          </ac:spMkLst>
        </pc:spChg>
      </pc:sldChg>
    </pc:docChg>
  </pc:docChgLst>
  <pc:docChgLst>
    <pc:chgData name="Parthum, Bryan" userId="0944d42a-0297-47b7-847f-b5cd4d2f087f" providerId="ADAL" clId="{5078457A-9989-433E-AD45-BC68DC111C5F}"/>
    <pc:docChg chg="undo redo custSel addSld delSld modSld modMainMaster modSection">
      <pc:chgData name="Parthum, Bryan" userId="0944d42a-0297-47b7-847f-b5cd4d2f087f" providerId="ADAL" clId="{5078457A-9989-433E-AD45-BC68DC111C5F}" dt="2022-09-21T19:07:07.061" v="9433" actId="207"/>
      <pc:docMkLst>
        <pc:docMk/>
      </pc:docMkLst>
      <pc:sldChg chg="modSp mod">
        <pc:chgData name="Parthum, Bryan" userId="0944d42a-0297-47b7-847f-b5cd4d2f087f" providerId="ADAL" clId="{5078457A-9989-433E-AD45-BC68DC111C5F}" dt="2022-09-20T23:03:25.227" v="88" actId="20577"/>
        <pc:sldMkLst>
          <pc:docMk/>
          <pc:sldMk cId="2768470357" sldId="315"/>
        </pc:sldMkLst>
        <pc:spChg chg="mod">
          <ac:chgData name="Parthum, Bryan" userId="0944d42a-0297-47b7-847f-b5cd4d2f087f" providerId="ADAL" clId="{5078457A-9989-433E-AD45-BC68DC111C5F}" dt="2022-09-20T23:03:25.227" v="88" actId="20577"/>
          <ac:spMkLst>
            <pc:docMk/>
            <pc:sldMk cId="2768470357" sldId="315"/>
            <ac:spMk id="7" creationId="{00000000-0000-0000-0000-000000000000}"/>
          </ac:spMkLst>
        </pc:spChg>
      </pc:sldChg>
      <pc:sldChg chg="modSp mod">
        <pc:chgData name="Parthum, Bryan" userId="0944d42a-0297-47b7-847f-b5cd4d2f087f" providerId="ADAL" clId="{5078457A-9989-433E-AD45-BC68DC111C5F}" dt="2022-09-21T19:01:48.517" v="9391" actId="207"/>
        <pc:sldMkLst>
          <pc:docMk/>
          <pc:sldMk cId="3176014870" sldId="428"/>
        </pc:sldMkLst>
        <pc:spChg chg="mod">
          <ac:chgData name="Parthum, Bryan" userId="0944d42a-0297-47b7-847f-b5cd4d2f087f" providerId="ADAL" clId="{5078457A-9989-433E-AD45-BC68DC111C5F}" dt="2022-09-21T19:01:48.517" v="9391" actId="207"/>
          <ac:spMkLst>
            <pc:docMk/>
            <pc:sldMk cId="3176014870" sldId="428"/>
            <ac:spMk id="9" creationId="{9A8AE995-3761-4E8E-B676-D7F73B916651}"/>
          </ac:spMkLst>
        </pc:spChg>
        <pc:spChg chg="mod">
          <ac:chgData name="Parthum, Bryan" userId="0944d42a-0297-47b7-847f-b5cd4d2f087f" providerId="ADAL" clId="{5078457A-9989-433E-AD45-BC68DC111C5F}" dt="2022-09-20T23:03:43.860" v="108" actId="20577"/>
          <ac:spMkLst>
            <pc:docMk/>
            <pc:sldMk cId="3176014870" sldId="428"/>
            <ac:spMk id="11" creationId="{462E9AFE-FCE3-4594-A4DB-141C6B7644D4}"/>
          </ac:spMkLst>
        </pc:spChg>
      </pc:sldChg>
      <pc:sldChg chg="modSp mod">
        <pc:chgData name="Parthum, Bryan" userId="0944d42a-0297-47b7-847f-b5cd4d2f087f" providerId="ADAL" clId="{5078457A-9989-433E-AD45-BC68DC111C5F}" dt="2022-09-20T23:13:59.732" v="729" actId="20577"/>
        <pc:sldMkLst>
          <pc:docMk/>
          <pc:sldMk cId="1473508937" sldId="465"/>
        </pc:sldMkLst>
        <pc:spChg chg="mod">
          <ac:chgData name="Parthum, Bryan" userId="0944d42a-0297-47b7-847f-b5cd4d2f087f" providerId="ADAL" clId="{5078457A-9989-433E-AD45-BC68DC111C5F}" dt="2022-09-20T23:13:59.732" v="729" actId="20577"/>
          <ac:spMkLst>
            <pc:docMk/>
            <pc:sldMk cId="1473508937" sldId="465"/>
            <ac:spMk id="11" creationId="{1DF8D491-E9D6-4622-95D9-A31A202ACC5D}"/>
          </ac:spMkLst>
        </pc:spChg>
      </pc:sldChg>
      <pc:sldChg chg="modSp add mod">
        <pc:chgData name="Parthum, Bryan" userId="0944d42a-0297-47b7-847f-b5cd4d2f087f" providerId="ADAL" clId="{5078457A-9989-433E-AD45-BC68DC111C5F}" dt="2022-09-21T19:05:34.301" v="9409" actId="207"/>
        <pc:sldMkLst>
          <pc:docMk/>
          <pc:sldMk cId="2950025562" sldId="466"/>
        </pc:sldMkLst>
        <pc:spChg chg="mod">
          <ac:chgData name="Parthum, Bryan" userId="0944d42a-0297-47b7-847f-b5cd4d2f087f" providerId="ADAL" clId="{5078457A-9989-433E-AD45-BC68DC111C5F}" dt="2022-09-21T19:05:34.301" v="9409" actId="207"/>
          <ac:spMkLst>
            <pc:docMk/>
            <pc:sldMk cId="2950025562" sldId="466"/>
            <ac:spMk id="9" creationId="{9A8AE995-3761-4E8E-B676-D7F73B916651}"/>
          </ac:spMkLst>
        </pc:spChg>
        <pc:spChg chg="mod">
          <ac:chgData name="Parthum, Bryan" userId="0944d42a-0297-47b7-847f-b5cd4d2f087f" providerId="ADAL" clId="{5078457A-9989-433E-AD45-BC68DC111C5F}" dt="2022-09-21T01:53:56.851" v="5785" actId="1076"/>
          <ac:spMkLst>
            <pc:docMk/>
            <pc:sldMk cId="2950025562" sldId="466"/>
            <ac:spMk id="11" creationId="{462E9AFE-FCE3-4594-A4DB-141C6B7644D4}"/>
          </ac:spMkLst>
        </pc:spChg>
      </pc:sldChg>
      <pc:sldChg chg="modSp add mod">
        <pc:chgData name="Parthum, Bryan" userId="0944d42a-0297-47b7-847f-b5cd4d2f087f" providerId="ADAL" clId="{5078457A-9989-433E-AD45-BC68DC111C5F}" dt="2022-09-21T19:03:50.037" v="9402" actId="207"/>
        <pc:sldMkLst>
          <pc:docMk/>
          <pc:sldMk cId="253135654" sldId="467"/>
        </pc:sldMkLst>
        <pc:spChg chg="mod">
          <ac:chgData name="Parthum, Bryan" userId="0944d42a-0297-47b7-847f-b5cd4d2f087f" providerId="ADAL" clId="{5078457A-9989-433E-AD45-BC68DC111C5F}" dt="2022-09-21T19:03:50.037" v="9402" actId="207"/>
          <ac:spMkLst>
            <pc:docMk/>
            <pc:sldMk cId="253135654" sldId="467"/>
            <ac:spMk id="9" creationId="{9A8AE995-3761-4E8E-B676-D7F73B916651}"/>
          </ac:spMkLst>
        </pc:spChg>
        <pc:spChg chg="mod">
          <ac:chgData name="Parthum, Bryan" userId="0944d42a-0297-47b7-847f-b5cd4d2f087f" providerId="ADAL" clId="{5078457A-9989-433E-AD45-BC68DC111C5F}" dt="2022-09-21T00:03:09.844" v="2531" actId="20577"/>
          <ac:spMkLst>
            <pc:docMk/>
            <pc:sldMk cId="253135654" sldId="467"/>
            <ac:spMk id="11" creationId="{462E9AFE-FCE3-4594-A4DB-141C6B7644D4}"/>
          </ac:spMkLst>
        </pc:spChg>
      </pc:sldChg>
      <pc:sldChg chg="modSp add mod">
        <pc:chgData name="Parthum, Bryan" userId="0944d42a-0297-47b7-847f-b5cd4d2f087f" providerId="ADAL" clId="{5078457A-9989-433E-AD45-BC68DC111C5F}" dt="2022-09-21T19:03:08.744" v="9398" actId="207"/>
        <pc:sldMkLst>
          <pc:docMk/>
          <pc:sldMk cId="2723313578" sldId="468"/>
        </pc:sldMkLst>
        <pc:spChg chg="mod">
          <ac:chgData name="Parthum, Bryan" userId="0944d42a-0297-47b7-847f-b5cd4d2f087f" providerId="ADAL" clId="{5078457A-9989-433E-AD45-BC68DC111C5F}" dt="2022-09-21T19:03:08.744" v="9398" actId="207"/>
          <ac:spMkLst>
            <pc:docMk/>
            <pc:sldMk cId="2723313578" sldId="468"/>
            <ac:spMk id="9" creationId="{9A8AE995-3761-4E8E-B676-D7F73B916651}"/>
          </ac:spMkLst>
        </pc:spChg>
      </pc:sldChg>
      <pc:sldChg chg="modSp add del mod">
        <pc:chgData name="Parthum, Bryan" userId="0944d42a-0297-47b7-847f-b5cd4d2f087f" providerId="ADAL" clId="{5078457A-9989-433E-AD45-BC68DC111C5F}" dt="2022-09-21T00:52:01.703" v="4190" actId="2696"/>
        <pc:sldMkLst>
          <pc:docMk/>
          <pc:sldMk cId="2164693162" sldId="469"/>
        </pc:sldMkLst>
        <pc:spChg chg="mod">
          <ac:chgData name="Parthum, Bryan" userId="0944d42a-0297-47b7-847f-b5cd4d2f087f" providerId="ADAL" clId="{5078457A-9989-433E-AD45-BC68DC111C5F}" dt="2022-09-21T00:51:36.177" v="4189" actId="20577"/>
          <ac:spMkLst>
            <pc:docMk/>
            <pc:sldMk cId="2164693162" sldId="469"/>
            <ac:spMk id="9" creationId="{9A8AE995-3761-4E8E-B676-D7F73B916651}"/>
          </ac:spMkLst>
        </pc:spChg>
        <pc:spChg chg="mod">
          <ac:chgData name="Parthum, Bryan" userId="0944d42a-0297-47b7-847f-b5cd4d2f087f" providerId="ADAL" clId="{5078457A-9989-433E-AD45-BC68DC111C5F}" dt="2022-09-21T00:50:43.554" v="4007" actId="1076"/>
          <ac:spMkLst>
            <pc:docMk/>
            <pc:sldMk cId="2164693162" sldId="469"/>
            <ac:spMk id="11" creationId="{462E9AFE-FCE3-4594-A4DB-141C6B7644D4}"/>
          </ac:spMkLst>
        </pc:spChg>
      </pc:sldChg>
      <pc:sldChg chg="modSp add mod">
        <pc:chgData name="Parthum, Bryan" userId="0944d42a-0297-47b7-847f-b5cd4d2f087f" providerId="ADAL" clId="{5078457A-9989-433E-AD45-BC68DC111C5F}" dt="2022-09-21T19:04:47.250" v="9407" actId="207"/>
        <pc:sldMkLst>
          <pc:docMk/>
          <pc:sldMk cId="2976339740" sldId="469"/>
        </pc:sldMkLst>
        <pc:spChg chg="mod">
          <ac:chgData name="Parthum, Bryan" userId="0944d42a-0297-47b7-847f-b5cd4d2f087f" providerId="ADAL" clId="{5078457A-9989-433E-AD45-BC68DC111C5F}" dt="2022-09-21T19:04:47.250" v="9407" actId="207"/>
          <ac:spMkLst>
            <pc:docMk/>
            <pc:sldMk cId="2976339740" sldId="469"/>
            <ac:spMk id="9" creationId="{9A8AE995-3761-4E8E-B676-D7F73B916651}"/>
          </ac:spMkLst>
        </pc:spChg>
      </pc:sldChg>
      <pc:sldChg chg="modSp add mod">
        <pc:chgData name="Parthum, Bryan" userId="0944d42a-0297-47b7-847f-b5cd4d2f087f" providerId="ADAL" clId="{5078457A-9989-433E-AD45-BC68DC111C5F}" dt="2022-09-21T19:06:11.940" v="9428" actId="20577"/>
        <pc:sldMkLst>
          <pc:docMk/>
          <pc:sldMk cId="2288405781" sldId="470"/>
        </pc:sldMkLst>
        <pc:spChg chg="mod">
          <ac:chgData name="Parthum, Bryan" userId="0944d42a-0297-47b7-847f-b5cd4d2f087f" providerId="ADAL" clId="{5078457A-9989-433E-AD45-BC68DC111C5F}" dt="2022-09-21T19:06:11.940" v="9428" actId="20577"/>
          <ac:spMkLst>
            <pc:docMk/>
            <pc:sldMk cId="2288405781" sldId="470"/>
            <ac:spMk id="9" creationId="{9A8AE995-3761-4E8E-B676-D7F73B916651}"/>
          </ac:spMkLst>
        </pc:spChg>
      </pc:sldChg>
      <pc:sldChg chg="delSp modSp add del mod">
        <pc:chgData name="Parthum, Bryan" userId="0944d42a-0297-47b7-847f-b5cd4d2f087f" providerId="ADAL" clId="{5078457A-9989-433E-AD45-BC68DC111C5F}" dt="2022-09-21T18:52:22.634" v="9076" actId="2696"/>
        <pc:sldMkLst>
          <pc:docMk/>
          <pc:sldMk cId="3522295491" sldId="471"/>
        </pc:sldMkLst>
        <pc:spChg chg="del mod">
          <ac:chgData name="Parthum, Bryan" userId="0944d42a-0297-47b7-847f-b5cd4d2f087f" providerId="ADAL" clId="{5078457A-9989-433E-AD45-BC68DC111C5F}" dt="2022-09-21T16:09:00.924" v="6781"/>
          <ac:spMkLst>
            <pc:docMk/>
            <pc:sldMk cId="3522295491" sldId="471"/>
            <ac:spMk id="9" creationId="{9A8AE995-3761-4E8E-B676-D7F73B916651}"/>
          </ac:spMkLst>
        </pc:spChg>
      </pc:sldChg>
      <pc:sldChg chg="modSp add mod">
        <pc:chgData name="Parthum, Bryan" userId="0944d42a-0297-47b7-847f-b5cd4d2f087f" providerId="ADAL" clId="{5078457A-9989-433E-AD45-BC68DC111C5F}" dt="2022-09-21T16:13:21.047" v="7647" actId="20577"/>
        <pc:sldMkLst>
          <pc:docMk/>
          <pc:sldMk cId="187905538" sldId="472"/>
        </pc:sldMkLst>
        <pc:spChg chg="mod">
          <ac:chgData name="Parthum, Bryan" userId="0944d42a-0297-47b7-847f-b5cd4d2f087f" providerId="ADAL" clId="{5078457A-9989-433E-AD45-BC68DC111C5F}" dt="2022-09-21T16:13:21.047" v="7647" actId="20577"/>
          <ac:spMkLst>
            <pc:docMk/>
            <pc:sldMk cId="187905538" sldId="472"/>
            <ac:spMk id="9" creationId="{9A8AE995-3761-4E8E-B676-D7F73B916651}"/>
          </ac:spMkLst>
        </pc:spChg>
      </pc:sldChg>
      <pc:sldChg chg="modSp add mod">
        <pc:chgData name="Parthum, Bryan" userId="0944d42a-0297-47b7-847f-b5cd4d2f087f" providerId="ADAL" clId="{5078457A-9989-433E-AD45-BC68DC111C5F}" dt="2022-09-21T19:07:01.485" v="9432" actId="207"/>
        <pc:sldMkLst>
          <pc:docMk/>
          <pc:sldMk cId="63450450" sldId="473"/>
        </pc:sldMkLst>
        <pc:spChg chg="mod">
          <ac:chgData name="Parthum, Bryan" userId="0944d42a-0297-47b7-847f-b5cd4d2f087f" providerId="ADAL" clId="{5078457A-9989-433E-AD45-BC68DC111C5F}" dt="2022-09-21T19:07:01.485" v="9432" actId="207"/>
          <ac:spMkLst>
            <pc:docMk/>
            <pc:sldMk cId="63450450" sldId="473"/>
            <ac:spMk id="9" creationId="{9A8AE995-3761-4E8E-B676-D7F73B916651}"/>
          </ac:spMkLst>
        </pc:spChg>
      </pc:sldChg>
      <pc:sldChg chg="modSp add mod">
        <pc:chgData name="Parthum, Bryan" userId="0944d42a-0297-47b7-847f-b5cd4d2f087f" providerId="ADAL" clId="{5078457A-9989-433E-AD45-BC68DC111C5F}" dt="2022-09-21T18:58:49.219" v="9270" actId="20577"/>
        <pc:sldMkLst>
          <pc:docMk/>
          <pc:sldMk cId="3604576013" sldId="474"/>
        </pc:sldMkLst>
        <pc:spChg chg="mod">
          <ac:chgData name="Parthum, Bryan" userId="0944d42a-0297-47b7-847f-b5cd4d2f087f" providerId="ADAL" clId="{5078457A-9989-433E-AD45-BC68DC111C5F}" dt="2022-09-21T18:58:49.219" v="9270" actId="20577"/>
          <ac:spMkLst>
            <pc:docMk/>
            <pc:sldMk cId="3604576013" sldId="474"/>
            <ac:spMk id="9" creationId="{9A8AE995-3761-4E8E-B676-D7F73B916651}"/>
          </ac:spMkLst>
        </pc:spChg>
      </pc:sldChg>
      <pc:sldChg chg="modSp add mod">
        <pc:chgData name="Parthum, Bryan" userId="0944d42a-0297-47b7-847f-b5cd4d2f087f" providerId="ADAL" clId="{5078457A-9989-433E-AD45-BC68DC111C5F}" dt="2022-09-21T19:02:03.549" v="9392" actId="207"/>
        <pc:sldMkLst>
          <pc:docMk/>
          <pc:sldMk cId="56937734" sldId="475"/>
        </pc:sldMkLst>
        <pc:spChg chg="mod">
          <ac:chgData name="Parthum, Bryan" userId="0944d42a-0297-47b7-847f-b5cd4d2f087f" providerId="ADAL" clId="{5078457A-9989-433E-AD45-BC68DC111C5F}" dt="2022-09-21T19:02:03.549" v="9392" actId="207"/>
          <ac:spMkLst>
            <pc:docMk/>
            <pc:sldMk cId="56937734" sldId="475"/>
            <ac:spMk id="9" creationId="{9A8AE995-3761-4E8E-B676-D7F73B916651}"/>
          </ac:spMkLst>
        </pc:spChg>
      </pc:sldChg>
      <pc:sldChg chg="modSp add mod">
        <pc:chgData name="Parthum, Bryan" userId="0944d42a-0297-47b7-847f-b5cd4d2f087f" providerId="ADAL" clId="{5078457A-9989-433E-AD45-BC68DC111C5F}" dt="2022-09-21T19:02:19.831" v="9394" actId="207"/>
        <pc:sldMkLst>
          <pc:docMk/>
          <pc:sldMk cId="3633509399" sldId="476"/>
        </pc:sldMkLst>
        <pc:spChg chg="mod">
          <ac:chgData name="Parthum, Bryan" userId="0944d42a-0297-47b7-847f-b5cd4d2f087f" providerId="ADAL" clId="{5078457A-9989-433E-AD45-BC68DC111C5F}" dt="2022-09-21T19:02:19.831" v="9394" actId="207"/>
          <ac:spMkLst>
            <pc:docMk/>
            <pc:sldMk cId="3633509399" sldId="476"/>
            <ac:spMk id="9" creationId="{9A8AE995-3761-4E8E-B676-D7F73B916651}"/>
          </ac:spMkLst>
        </pc:spChg>
      </pc:sldChg>
      <pc:sldChg chg="del">
        <pc:chgData name="Parthum, Bryan" userId="0944d42a-0297-47b7-847f-b5cd4d2f087f" providerId="ADAL" clId="{5078457A-9989-433E-AD45-BC68DC111C5F}" dt="2022-09-20T23:05:43.765" v="511" actId="47"/>
        <pc:sldMkLst>
          <pc:docMk/>
          <pc:sldMk cId="3834300132" sldId="476"/>
        </pc:sldMkLst>
      </pc:sldChg>
      <pc:sldChg chg="add">
        <pc:chgData name="Parthum, Bryan" userId="0944d42a-0297-47b7-847f-b5cd4d2f087f" providerId="ADAL" clId="{5078457A-9989-433E-AD45-BC68DC111C5F}" dt="2022-09-21T19:02:14.790" v="9393" actId="2890"/>
        <pc:sldMkLst>
          <pc:docMk/>
          <pc:sldMk cId="834637425" sldId="477"/>
        </pc:sldMkLst>
      </pc:sldChg>
      <pc:sldChg chg="modSp add mod">
        <pc:chgData name="Parthum, Bryan" userId="0944d42a-0297-47b7-847f-b5cd4d2f087f" providerId="ADAL" clId="{5078457A-9989-433E-AD45-BC68DC111C5F}" dt="2022-09-21T19:03:04.979" v="9397" actId="207"/>
        <pc:sldMkLst>
          <pc:docMk/>
          <pc:sldMk cId="912257378" sldId="478"/>
        </pc:sldMkLst>
        <pc:spChg chg="mod">
          <ac:chgData name="Parthum, Bryan" userId="0944d42a-0297-47b7-847f-b5cd4d2f087f" providerId="ADAL" clId="{5078457A-9989-433E-AD45-BC68DC111C5F}" dt="2022-09-21T19:03:04.979" v="9397" actId="207"/>
          <ac:spMkLst>
            <pc:docMk/>
            <pc:sldMk cId="912257378" sldId="478"/>
            <ac:spMk id="9" creationId="{9A8AE995-3761-4E8E-B676-D7F73B916651}"/>
          </ac:spMkLst>
        </pc:spChg>
      </pc:sldChg>
      <pc:sldChg chg="modSp add mod">
        <pc:chgData name="Parthum, Bryan" userId="0944d42a-0297-47b7-847f-b5cd4d2f087f" providerId="ADAL" clId="{5078457A-9989-433E-AD45-BC68DC111C5F}" dt="2022-09-21T19:04:09.779" v="9405" actId="12"/>
        <pc:sldMkLst>
          <pc:docMk/>
          <pc:sldMk cId="364257048" sldId="479"/>
        </pc:sldMkLst>
        <pc:spChg chg="mod">
          <ac:chgData name="Parthum, Bryan" userId="0944d42a-0297-47b7-847f-b5cd4d2f087f" providerId="ADAL" clId="{5078457A-9989-433E-AD45-BC68DC111C5F}" dt="2022-09-21T19:04:09.779" v="9405" actId="12"/>
          <ac:spMkLst>
            <pc:docMk/>
            <pc:sldMk cId="364257048" sldId="479"/>
            <ac:spMk id="9" creationId="{9A8AE995-3761-4E8E-B676-D7F73B916651}"/>
          </ac:spMkLst>
        </pc:spChg>
      </pc:sldChg>
      <pc:sldChg chg="add">
        <pc:chgData name="Parthum, Bryan" userId="0944d42a-0297-47b7-847f-b5cd4d2f087f" providerId="ADAL" clId="{5078457A-9989-433E-AD45-BC68DC111C5F}" dt="2022-09-21T19:04:37.946" v="9406" actId="2890"/>
        <pc:sldMkLst>
          <pc:docMk/>
          <pc:sldMk cId="1332250520" sldId="480"/>
        </pc:sldMkLst>
      </pc:sldChg>
      <pc:sldChg chg="add">
        <pc:chgData name="Parthum, Bryan" userId="0944d42a-0297-47b7-847f-b5cd4d2f087f" providerId="ADAL" clId="{5078457A-9989-433E-AD45-BC68DC111C5F}" dt="2022-09-21T19:05:28.872" v="9408" actId="2890"/>
        <pc:sldMkLst>
          <pc:docMk/>
          <pc:sldMk cId="120199379" sldId="481"/>
        </pc:sldMkLst>
      </pc:sldChg>
      <pc:sldChg chg="modSp add mod">
        <pc:chgData name="Parthum, Bryan" userId="0944d42a-0297-47b7-847f-b5cd4d2f087f" providerId="ADAL" clId="{5078457A-9989-433E-AD45-BC68DC111C5F}" dt="2022-09-21T19:07:07.061" v="9433" actId="207"/>
        <pc:sldMkLst>
          <pc:docMk/>
          <pc:sldMk cId="1286600905" sldId="482"/>
        </pc:sldMkLst>
        <pc:spChg chg="mod">
          <ac:chgData name="Parthum, Bryan" userId="0944d42a-0297-47b7-847f-b5cd4d2f087f" providerId="ADAL" clId="{5078457A-9989-433E-AD45-BC68DC111C5F}" dt="2022-09-21T19:07:07.061" v="9433" actId="207"/>
          <ac:spMkLst>
            <pc:docMk/>
            <pc:sldMk cId="1286600905" sldId="482"/>
            <ac:spMk id="9" creationId="{9A8AE995-3761-4E8E-B676-D7F73B916651}"/>
          </ac:spMkLst>
        </pc:spChg>
      </pc:sldChg>
      <pc:sldChg chg="add">
        <pc:chgData name="Parthum, Bryan" userId="0944d42a-0297-47b7-847f-b5cd4d2f087f" providerId="ADAL" clId="{5078457A-9989-433E-AD45-BC68DC111C5F}" dt="2022-09-21T19:06:40.706" v="9430" actId="2890"/>
        <pc:sldMkLst>
          <pc:docMk/>
          <pc:sldMk cId="3297419927" sldId="483"/>
        </pc:sldMkLst>
      </pc:sldChg>
      <pc:sldChg chg="del">
        <pc:chgData name="Parthum, Bryan" userId="0944d42a-0297-47b7-847f-b5cd4d2f087f" providerId="ADAL" clId="{5078457A-9989-433E-AD45-BC68DC111C5F}" dt="2022-09-20T23:05:43.765" v="511" actId="47"/>
        <pc:sldMkLst>
          <pc:docMk/>
          <pc:sldMk cId="1108367847" sldId="486"/>
        </pc:sldMkLst>
      </pc:sldChg>
      <pc:sldChg chg="del">
        <pc:chgData name="Parthum, Bryan" userId="0944d42a-0297-47b7-847f-b5cd4d2f087f" providerId="ADAL" clId="{5078457A-9989-433E-AD45-BC68DC111C5F}" dt="2022-09-20T23:05:43.765" v="511" actId="47"/>
        <pc:sldMkLst>
          <pc:docMk/>
          <pc:sldMk cId="1954394743" sldId="506"/>
        </pc:sldMkLst>
      </pc:sldChg>
      <pc:sldChg chg="del">
        <pc:chgData name="Parthum, Bryan" userId="0944d42a-0297-47b7-847f-b5cd4d2f087f" providerId="ADAL" clId="{5078457A-9989-433E-AD45-BC68DC111C5F}" dt="2022-09-20T23:05:43.765" v="511" actId="47"/>
        <pc:sldMkLst>
          <pc:docMk/>
          <pc:sldMk cId="1231560077" sldId="507"/>
        </pc:sldMkLst>
      </pc:sldChg>
      <pc:sldChg chg="del">
        <pc:chgData name="Parthum, Bryan" userId="0944d42a-0297-47b7-847f-b5cd4d2f087f" providerId="ADAL" clId="{5078457A-9989-433E-AD45-BC68DC111C5F}" dt="2022-09-20T23:05:43.765" v="511" actId="47"/>
        <pc:sldMkLst>
          <pc:docMk/>
          <pc:sldMk cId="916039817" sldId="508"/>
        </pc:sldMkLst>
      </pc:sldChg>
      <pc:sldChg chg="del">
        <pc:chgData name="Parthum, Bryan" userId="0944d42a-0297-47b7-847f-b5cd4d2f087f" providerId="ADAL" clId="{5078457A-9989-433E-AD45-BC68DC111C5F}" dt="2022-09-20T23:05:43.765" v="511" actId="47"/>
        <pc:sldMkLst>
          <pc:docMk/>
          <pc:sldMk cId="1308457781" sldId="509"/>
        </pc:sldMkLst>
      </pc:sldChg>
      <pc:sldChg chg="del">
        <pc:chgData name="Parthum, Bryan" userId="0944d42a-0297-47b7-847f-b5cd4d2f087f" providerId="ADAL" clId="{5078457A-9989-433E-AD45-BC68DC111C5F}" dt="2022-09-20T23:05:43.765" v="511" actId="47"/>
        <pc:sldMkLst>
          <pc:docMk/>
          <pc:sldMk cId="2780977908" sldId="510"/>
        </pc:sldMkLst>
      </pc:sldChg>
      <pc:sldChg chg="del">
        <pc:chgData name="Parthum, Bryan" userId="0944d42a-0297-47b7-847f-b5cd4d2f087f" providerId="ADAL" clId="{5078457A-9989-433E-AD45-BC68DC111C5F}" dt="2022-09-20T23:05:43.765" v="511" actId="47"/>
        <pc:sldMkLst>
          <pc:docMk/>
          <pc:sldMk cId="4059269579" sldId="511"/>
        </pc:sldMkLst>
      </pc:sldChg>
      <pc:sldChg chg="del">
        <pc:chgData name="Parthum, Bryan" userId="0944d42a-0297-47b7-847f-b5cd4d2f087f" providerId="ADAL" clId="{5078457A-9989-433E-AD45-BC68DC111C5F}" dt="2022-09-20T23:05:43.765" v="511" actId="47"/>
        <pc:sldMkLst>
          <pc:docMk/>
          <pc:sldMk cId="400636322" sldId="512"/>
        </pc:sldMkLst>
      </pc:sldChg>
      <pc:sldChg chg="del">
        <pc:chgData name="Parthum, Bryan" userId="0944d42a-0297-47b7-847f-b5cd4d2f087f" providerId="ADAL" clId="{5078457A-9989-433E-AD45-BC68DC111C5F}" dt="2022-09-20T23:05:43.765" v="511" actId="47"/>
        <pc:sldMkLst>
          <pc:docMk/>
          <pc:sldMk cId="1892112568" sldId="513"/>
        </pc:sldMkLst>
      </pc:sldChg>
      <pc:sldChg chg="del">
        <pc:chgData name="Parthum, Bryan" userId="0944d42a-0297-47b7-847f-b5cd4d2f087f" providerId="ADAL" clId="{5078457A-9989-433E-AD45-BC68DC111C5F}" dt="2022-09-20T23:05:43.765" v="511" actId="47"/>
        <pc:sldMkLst>
          <pc:docMk/>
          <pc:sldMk cId="444152204" sldId="514"/>
        </pc:sldMkLst>
      </pc:sldChg>
      <pc:sldChg chg="del">
        <pc:chgData name="Parthum, Bryan" userId="0944d42a-0297-47b7-847f-b5cd4d2f087f" providerId="ADAL" clId="{5078457A-9989-433E-AD45-BC68DC111C5F}" dt="2022-09-20T23:05:43.765" v="511" actId="47"/>
        <pc:sldMkLst>
          <pc:docMk/>
          <pc:sldMk cId="1838795516" sldId="515"/>
        </pc:sldMkLst>
      </pc:sldChg>
      <pc:sldChg chg="del">
        <pc:chgData name="Parthum, Bryan" userId="0944d42a-0297-47b7-847f-b5cd4d2f087f" providerId="ADAL" clId="{5078457A-9989-433E-AD45-BC68DC111C5F}" dt="2022-09-20T23:05:43.765" v="511" actId="47"/>
        <pc:sldMkLst>
          <pc:docMk/>
          <pc:sldMk cId="872024942" sldId="516"/>
        </pc:sldMkLst>
      </pc:sldChg>
      <pc:sldChg chg="del">
        <pc:chgData name="Parthum, Bryan" userId="0944d42a-0297-47b7-847f-b5cd4d2f087f" providerId="ADAL" clId="{5078457A-9989-433E-AD45-BC68DC111C5F}" dt="2022-09-20T23:05:43.765" v="511" actId="47"/>
        <pc:sldMkLst>
          <pc:docMk/>
          <pc:sldMk cId="1894002535" sldId="517"/>
        </pc:sldMkLst>
      </pc:sldChg>
      <pc:sldChg chg="del">
        <pc:chgData name="Parthum, Bryan" userId="0944d42a-0297-47b7-847f-b5cd4d2f087f" providerId="ADAL" clId="{5078457A-9989-433E-AD45-BC68DC111C5F}" dt="2022-09-20T23:05:43.765" v="511" actId="47"/>
        <pc:sldMkLst>
          <pc:docMk/>
          <pc:sldMk cId="3117512823" sldId="518"/>
        </pc:sldMkLst>
      </pc:sldChg>
      <pc:sldChg chg="del">
        <pc:chgData name="Parthum, Bryan" userId="0944d42a-0297-47b7-847f-b5cd4d2f087f" providerId="ADAL" clId="{5078457A-9989-433E-AD45-BC68DC111C5F}" dt="2022-09-20T23:05:43.765" v="511" actId="47"/>
        <pc:sldMkLst>
          <pc:docMk/>
          <pc:sldMk cId="4147775906" sldId="519"/>
        </pc:sldMkLst>
      </pc:sldChg>
      <pc:sldChg chg="del">
        <pc:chgData name="Parthum, Bryan" userId="0944d42a-0297-47b7-847f-b5cd4d2f087f" providerId="ADAL" clId="{5078457A-9989-433E-AD45-BC68DC111C5F}" dt="2022-09-20T23:05:43.765" v="511" actId="47"/>
        <pc:sldMkLst>
          <pc:docMk/>
          <pc:sldMk cId="2904191439" sldId="520"/>
        </pc:sldMkLst>
      </pc:sldChg>
      <pc:sldChg chg="del">
        <pc:chgData name="Parthum, Bryan" userId="0944d42a-0297-47b7-847f-b5cd4d2f087f" providerId="ADAL" clId="{5078457A-9989-433E-AD45-BC68DC111C5F}" dt="2022-09-20T23:05:43.765" v="511" actId="47"/>
        <pc:sldMkLst>
          <pc:docMk/>
          <pc:sldMk cId="3362948765" sldId="521"/>
        </pc:sldMkLst>
      </pc:sldChg>
      <pc:sldChg chg="del">
        <pc:chgData name="Parthum, Bryan" userId="0944d42a-0297-47b7-847f-b5cd4d2f087f" providerId="ADAL" clId="{5078457A-9989-433E-AD45-BC68DC111C5F}" dt="2022-09-20T23:05:43.765" v="511" actId="47"/>
        <pc:sldMkLst>
          <pc:docMk/>
          <pc:sldMk cId="3255781964" sldId="522"/>
        </pc:sldMkLst>
      </pc:sldChg>
      <pc:sldChg chg="del">
        <pc:chgData name="Parthum, Bryan" userId="0944d42a-0297-47b7-847f-b5cd4d2f087f" providerId="ADAL" clId="{5078457A-9989-433E-AD45-BC68DC111C5F}" dt="2022-09-20T23:05:43.765" v="511" actId="47"/>
        <pc:sldMkLst>
          <pc:docMk/>
          <pc:sldMk cId="2779436418" sldId="523"/>
        </pc:sldMkLst>
      </pc:sldChg>
      <pc:sldChg chg="del">
        <pc:chgData name="Parthum, Bryan" userId="0944d42a-0297-47b7-847f-b5cd4d2f087f" providerId="ADAL" clId="{5078457A-9989-433E-AD45-BC68DC111C5F}" dt="2022-09-20T23:05:43.765" v="511" actId="47"/>
        <pc:sldMkLst>
          <pc:docMk/>
          <pc:sldMk cId="1064658401" sldId="524"/>
        </pc:sldMkLst>
      </pc:sldChg>
      <pc:sldChg chg="del">
        <pc:chgData name="Parthum, Bryan" userId="0944d42a-0297-47b7-847f-b5cd4d2f087f" providerId="ADAL" clId="{5078457A-9989-433E-AD45-BC68DC111C5F}" dt="2022-09-20T23:05:43.765" v="511" actId="47"/>
        <pc:sldMkLst>
          <pc:docMk/>
          <pc:sldMk cId="3571988897" sldId="525"/>
        </pc:sldMkLst>
      </pc:sldChg>
      <pc:sldChg chg="del">
        <pc:chgData name="Parthum, Bryan" userId="0944d42a-0297-47b7-847f-b5cd4d2f087f" providerId="ADAL" clId="{5078457A-9989-433E-AD45-BC68DC111C5F}" dt="2022-09-20T23:05:43.765" v="511" actId="47"/>
        <pc:sldMkLst>
          <pc:docMk/>
          <pc:sldMk cId="3693317351" sldId="526"/>
        </pc:sldMkLst>
      </pc:sldChg>
      <pc:sldMasterChg chg="modSp mod">
        <pc:chgData name="Parthum, Bryan" userId="0944d42a-0297-47b7-847f-b5cd4d2f087f" providerId="ADAL" clId="{5078457A-9989-433E-AD45-BC68DC111C5F}" dt="2022-09-20T23:19:48.550" v="884" actId="20577"/>
        <pc:sldMasterMkLst>
          <pc:docMk/>
          <pc:sldMasterMk cId="2101269002" sldId="2147483660"/>
        </pc:sldMasterMkLst>
        <pc:spChg chg="mod">
          <ac:chgData name="Parthum, Bryan" userId="0944d42a-0297-47b7-847f-b5cd4d2f087f" providerId="ADAL" clId="{5078457A-9989-433E-AD45-BC68DC111C5F}" dt="2022-09-20T23:19:48.550" v="884" actId="20577"/>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204949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348373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3381290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2460175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277212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2469892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4010772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2272203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8539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180745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375067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343835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1286596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802961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2984259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2404023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1944765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946840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3967300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2129980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1432283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1882232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2751612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1649250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1980553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2906956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2012809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38</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80636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390252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81370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12120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414339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393491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7: VSL + Defensive Behavior </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Theising</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4075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7: VSL, Defensive Behavior and Self Protection</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833977" y="982176"/>
            <a:ext cx="10208397" cy="3785652"/>
          </a:xfrm>
          <a:prstGeom prst="rect">
            <a:avLst/>
          </a:prstGeom>
          <a:noFill/>
          <a:effectLst/>
        </p:spPr>
        <p:txBody>
          <a:bodyPr wrap="square" rtlCol="0">
            <a:spAutoFit/>
          </a:bodyPr>
          <a:lstStyle/>
          <a:p>
            <a:pPr lvl="1"/>
            <a:r>
              <a:rPr lang="en-US" sz="2400" dirty="0">
                <a:latin typeface="+mj-lt"/>
                <a:cs typeface="Calibri Light" panose="020F0302020204030204" pitchFamily="34" charset="0"/>
              </a:rPr>
              <a:t>So how is this relevant?</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Often we want to value public health benefits related to mortality reductions.</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We want to know how much society should spend, at the margin, to save a “statistical life”.</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A statistical life is a probabilistic concept.</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Let’s use a simple example to gather intuition…</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Value of a Statistical Life</a:t>
            </a:r>
          </a:p>
        </p:txBody>
      </p:sp>
    </p:spTree>
    <p:custDataLst>
      <p:tags r:id="rId1"/>
    </p:custDataLst>
    <p:extLst>
      <p:ext uri="{BB962C8B-B14F-4D97-AF65-F5344CB8AC3E}">
        <p14:creationId xmlns:p14="http://schemas.microsoft.com/office/powerpoint/2010/main" val="56096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833977" y="982176"/>
            <a:ext cx="10208397" cy="4893647"/>
          </a:xfrm>
          <a:prstGeom prst="rect">
            <a:avLst/>
          </a:prstGeom>
          <a:noFill/>
          <a:effectLst/>
        </p:spPr>
        <p:txBody>
          <a:bodyPr wrap="square" rtlCol="0">
            <a:spAutoFit/>
          </a:bodyPr>
          <a:lstStyle/>
          <a:p>
            <a:pPr lvl="1"/>
            <a:r>
              <a:rPr lang="en-US" sz="2400" dirty="0">
                <a:latin typeface="+mj-lt"/>
                <a:cs typeface="Calibri Light" panose="020F0302020204030204" pitchFamily="34" charset="0"/>
              </a:rPr>
              <a:t>Suppose workers must be paid an additional $5,000 to take a job that increases the annual probability of death by 0.1%, compared to a job that is identical in every other way.</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So for every 1,000 workers on the riskier job, the average number of additional deaths is 1.</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The extra wage paid for this “statistical life lost” is $5,000*1,000 = $5 million.</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Thus, we’ve defined the value of a statistical life at $5 million.</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Note, we’ve created this value based on people’s </a:t>
            </a:r>
            <a:r>
              <a:rPr lang="en-US" sz="2400" u="sng" dirty="0">
                <a:latin typeface="+mj-lt"/>
                <a:cs typeface="Calibri Light" panose="020F0302020204030204" pitchFamily="34" charset="0"/>
              </a:rPr>
              <a:t>revealed</a:t>
            </a:r>
            <a:r>
              <a:rPr lang="en-US" sz="2400" dirty="0">
                <a:latin typeface="+mj-lt"/>
                <a:cs typeface="Calibri Light" panose="020F0302020204030204" pitchFamily="34" charset="0"/>
              </a:rPr>
              <a:t> behavior in the form of a market-clearing wage.</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VSL: Intuition</a:t>
            </a:r>
          </a:p>
        </p:txBody>
      </p:sp>
    </p:spTree>
    <p:custDataLst>
      <p:tags r:id="rId1"/>
    </p:custDataLst>
    <p:extLst>
      <p:ext uri="{BB962C8B-B14F-4D97-AF65-F5344CB8AC3E}">
        <p14:creationId xmlns:p14="http://schemas.microsoft.com/office/powerpoint/2010/main" val="213518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833977" y="982176"/>
                <a:ext cx="10208397" cy="5368393"/>
              </a:xfrm>
              <a:prstGeom prst="rect">
                <a:avLst/>
              </a:prstGeom>
              <a:noFill/>
              <a:effectLst/>
            </p:spPr>
            <p:txBody>
              <a:bodyPr wrap="square" rtlCol="0">
                <a:spAutoFit/>
              </a:bodyPr>
              <a:lstStyle/>
              <a:p>
                <a:pPr lvl="1"/>
                <a:r>
                  <a:rPr lang="en-US" sz="2200" dirty="0">
                    <a:latin typeface="+mj-lt"/>
                    <a:cs typeface="Calibri Light" panose="020F0302020204030204" pitchFamily="34" charset="0"/>
                  </a:rPr>
                  <a:t>To find the VSL in a given context, we can estimate a </a:t>
                </a:r>
                <a:r>
                  <a:rPr lang="en-US" sz="2200" b="1" dirty="0">
                    <a:latin typeface="+mj-lt"/>
                    <a:cs typeface="Calibri Light" panose="020F0302020204030204" pitchFamily="34" charset="0"/>
                  </a:rPr>
                  <a:t>hedonic wage </a:t>
                </a:r>
                <a:r>
                  <a:rPr lang="en-US" sz="2200" dirty="0">
                    <a:latin typeface="+mj-lt"/>
                    <a:cs typeface="Calibri Light" panose="020F0302020204030204" pitchFamily="34" charset="0"/>
                  </a:rPr>
                  <a:t>regression. Entirely analogous to the hedonic price regressions we talked about Monday.</a:t>
                </a:r>
              </a:p>
              <a:p>
                <a:pPr lvl="1"/>
                <a:endParaRPr lang="en-US" sz="22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cs typeface="Calibri Light" panose="020F0302020204030204" pitchFamily="34" charset="0"/>
                            </a:rPr>
                            <m:t>𝑤</m:t>
                          </m:r>
                        </m:e>
                        <m:sub>
                          <m:r>
                            <a:rPr lang="en-US" sz="2200" b="0" i="1" smtClean="0">
                              <a:latin typeface="Cambria Math" panose="02040503050406030204" pitchFamily="18" charset="0"/>
                              <a:cs typeface="Calibri Light" panose="020F0302020204030204" pitchFamily="34" charset="0"/>
                            </a:rPr>
                            <m:t>𝑖</m:t>
                          </m:r>
                        </m:sub>
                      </m:sSub>
                      <m:r>
                        <a:rPr lang="en-US" sz="2200" b="0" i="1" smtClean="0">
                          <a:latin typeface="Cambria Math" panose="02040503050406030204" pitchFamily="18" charset="0"/>
                          <a:cs typeface="Calibri Light" panose="020F0302020204030204" pitchFamily="34" charset="0"/>
                        </a:rPr>
                        <m:t>= </m:t>
                      </m:r>
                      <m:r>
                        <a:rPr lang="en-US" sz="2200" b="0" i="1" smtClean="0">
                          <a:latin typeface="Cambria Math" panose="02040503050406030204" pitchFamily="18" charset="0"/>
                          <a:ea typeface="Cambria Math" panose="02040503050406030204" pitchFamily="18" charset="0"/>
                          <a:cs typeface="Calibri Light" panose="020F0302020204030204" pitchFamily="34" charset="0"/>
                        </a:rPr>
                        <m:t>𝛼</m:t>
                      </m:r>
                      <m:r>
                        <a:rPr lang="en-US" sz="2200" b="0" i="1" smtClean="0">
                          <a:latin typeface="Cambria Math" panose="02040503050406030204" pitchFamily="18" charset="0"/>
                          <a:ea typeface="Cambria Math" panose="02040503050406030204" pitchFamily="18" charset="0"/>
                          <a:cs typeface="Calibri Light" panose="020F0302020204030204" pitchFamily="34" charset="0"/>
                        </a:rPr>
                        <m:t>+</m:t>
                      </m:r>
                      <m:sSub>
                        <m:sSubPr>
                          <m:ctrlPr>
                            <a:rPr lang="en-US" sz="2200" b="0" i="1" smtClean="0">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𝛽</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1</m:t>
                          </m:r>
                        </m:sub>
                      </m:sSub>
                      <m:sSub>
                        <m:sSubPr>
                          <m:ctrlPr>
                            <a:rPr lang="en-US" sz="2200" b="0" i="1" smtClean="0">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𝐻</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𝑖</m:t>
                          </m:r>
                        </m:sub>
                      </m:s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m:t>
                      </m:r>
                      <m:sSub>
                        <m:sSubPr>
                          <m:ctrlPr>
                            <a:rPr lang="en-US" sz="2200" b="0" i="1" smtClean="0">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𝛽</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2</m:t>
                          </m:r>
                        </m:sub>
                      </m:sSub>
                      <m:sSub>
                        <m:sSubPr>
                          <m:ctrlPr>
                            <a:rPr lang="en-US" sz="2200" i="1">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𝑋</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𝑖</m:t>
                          </m:r>
                        </m:sub>
                      </m:s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m:t>
                      </m:r>
                      <m:sSub>
                        <m:sSubPr>
                          <m:ctrlPr>
                            <a:rPr lang="en-US" sz="2200" i="1">
                              <a:latin typeface="Cambria Math" panose="02040503050406030204" pitchFamily="18" charset="0"/>
                              <a:ea typeface="Cambria Math" panose="02040503050406030204" pitchFamily="18" charset="0"/>
                              <a:cs typeface="Calibri Light" panose="020F0302020204030204" pitchFamily="34" charset="0"/>
                            </a:rPr>
                          </m:ctrlPr>
                        </m:sSubPr>
                        <m:e>
                          <m:r>
                            <a:rPr lang="en-US" sz="2200" i="1" smtClean="0">
                              <a:latin typeface="Cambria Math" panose="02040503050406030204" pitchFamily="18" charset="0"/>
                              <a:ea typeface="Cambria Math" panose="02040503050406030204" pitchFamily="18" charset="0"/>
                              <a:cs typeface="Calibri Light" panose="020F0302020204030204" pitchFamily="34" charset="0"/>
                            </a:rPr>
                            <m:t>𝛾</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1</m:t>
                          </m:r>
                        </m:sub>
                      </m:sSub>
                      <m:sSub>
                        <m:sSubPr>
                          <m:ctrlPr>
                            <a:rPr lang="en-US" sz="2200" i="1">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𝑝</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𝑖</m:t>
                          </m:r>
                        </m:sub>
                      </m:s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m:t>
                      </m:r>
                      <m:sSub>
                        <m:sSubPr>
                          <m:ctrlPr>
                            <a:rPr lang="en-US" sz="2200" i="1">
                              <a:latin typeface="Cambria Math" panose="02040503050406030204" pitchFamily="18" charset="0"/>
                              <a:ea typeface="Cambria Math" panose="02040503050406030204" pitchFamily="18" charset="0"/>
                              <a:cs typeface="Calibri Light" panose="020F0302020204030204" pitchFamily="34" charset="0"/>
                            </a:rPr>
                          </m:ctrlPr>
                        </m:sSubPr>
                        <m:e>
                          <m:r>
                            <a:rPr lang="en-US" sz="2200" i="1" smtClean="0">
                              <a:latin typeface="Cambria Math" panose="02040503050406030204" pitchFamily="18" charset="0"/>
                              <a:ea typeface="Cambria Math" panose="02040503050406030204" pitchFamily="18" charset="0"/>
                              <a:cs typeface="Calibri Light" panose="020F0302020204030204" pitchFamily="34" charset="0"/>
                            </a:rPr>
                            <m:t>𝛾</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2</m:t>
                          </m:r>
                        </m:sub>
                      </m:sSub>
                      <m:sSub>
                        <m:sSubPr>
                          <m:ctrlPr>
                            <a:rPr lang="en-US" sz="2200" i="1">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𝑞</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𝑖</m:t>
                          </m:r>
                        </m:sub>
                      </m:s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m:t>
                      </m:r>
                      <m:sSub>
                        <m:sSubPr>
                          <m:ctrlPr>
                            <a:rPr lang="en-US" sz="2200" b="0" i="1" smtClean="0">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𝛾</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3</m:t>
                          </m:r>
                        </m:sub>
                      </m:sSub>
                      <m:sSub>
                        <m:sSubPr>
                          <m:ctrlPr>
                            <a:rPr lang="en-US" sz="2200" b="0" i="1" smtClean="0">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𝑊𝐶</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𝑖</m:t>
                          </m:r>
                        </m:sub>
                      </m:s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m:t>
                      </m:r>
                      <m:sSub>
                        <m:sSubPr>
                          <m:ctrlPr>
                            <a:rPr lang="en-US" sz="2200" b="0" i="1" smtClean="0">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𝜀</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𝑖</m:t>
                          </m:r>
                        </m:sub>
                      </m:sSub>
                    </m:oMath>
                  </m:oMathPara>
                </a14:m>
                <a:endParaRPr lang="en-US" sz="2200" dirty="0">
                  <a:latin typeface="+mj-lt"/>
                  <a:cs typeface="Calibri Light" panose="020F0302020204030204" pitchFamily="34" charset="0"/>
                </a:endParaRPr>
              </a:p>
              <a:p>
                <a:pPr lvl="1"/>
                <a:endParaRPr lang="en-US" sz="2200" dirty="0">
                  <a:latin typeface="+mj-lt"/>
                  <a:cs typeface="Calibri Light" panose="020F0302020204030204" pitchFamily="34" charset="0"/>
                </a:endParaRPr>
              </a:p>
              <a:p>
                <a:pPr lvl="1"/>
                <a:r>
                  <a:rPr lang="en-US" sz="2200" i="1" dirty="0">
                    <a:latin typeface="+mj-lt"/>
                    <a:cs typeface="Calibri Light" panose="020F0302020204030204" pitchFamily="34" charset="0"/>
                  </a:rPr>
                  <a:t>w: </a:t>
                </a:r>
                <a:r>
                  <a:rPr lang="en-US" sz="2200" dirty="0">
                    <a:latin typeface="+mj-lt"/>
                    <a:cs typeface="Calibri Light" panose="020F0302020204030204" pitchFamily="34" charset="0"/>
                  </a:rPr>
                  <a:t>annual wage (</a:t>
                </a:r>
                <a:r>
                  <a:rPr lang="en-US" sz="2200" b="1" dirty="0">
                    <a:latin typeface="+mj-lt"/>
                    <a:cs typeface="Calibri Light" panose="020F0302020204030204" pitchFamily="34" charset="0"/>
                  </a:rPr>
                  <a:t>thousands of $</a:t>
                </a:r>
                <a:r>
                  <a:rPr lang="en-US" sz="2200" dirty="0">
                    <a:latin typeface="+mj-lt"/>
                    <a:cs typeface="Calibri Light" panose="020F0302020204030204" pitchFamily="34" charset="0"/>
                  </a:rPr>
                  <a:t>)</a:t>
                </a:r>
              </a:p>
              <a:p>
                <a:pPr lvl="1"/>
                <a:r>
                  <a:rPr lang="en-US" sz="2200" i="1" dirty="0">
                    <a:latin typeface="+mj-lt"/>
                    <a:cs typeface="Calibri Light" panose="020F0302020204030204" pitchFamily="34" charset="0"/>
                  </a:rPr>
                  <a:t>H</a:t>
                </a:r>
                <a:r>
                  <a:rPr lang="en-US" sz="2200" dirty="0">
                    <a:latin typeface="+mj-lt"/>
                    <a:cs typeface="Calibri Light" panose="020F0302020204030204" pitchFamily="34" charset="0"/>
                  </a:rPr>
                  <a:t>: worker’s personal characteristics (experience, </a:t>
                </a:r>
                <a:r>
                  <a:rPr lang="en-US" sz="2200" dirty="0" err="1">
                    <a:latin typeface="+mj-lt"/>
                    <a:cs typeface="Calibri Light" panose="020F0302020204030204" pitchFamily="34" charset="0"/>
                  </a:rPr>
                  <a:t>eduction</a:t>
                </a:r>
                <a:r>
                  <a:rPr lang="en-US" sz="2200" dirty="0">
                    <a:latin typeface="+mj-lt"/>
                    <a:cs typeface="Calibri Light" panose="020F0302020204030204" pitchFamily="34" charset="0"/>
                  </a:rPr>
                  <a:t>, etc)</a:t>
                </a:r>
              </a:p>
              <a:p>
                <a:pPr lvl="1"/>
                <a:r>
                  <a:rPr lang="en-US" sz="2200" i="1" dirty="0">
                    <a:latin typeface="+mj-lt"/>
                    <a:cs typeface="Calibri Light" panose="020F0302020204030204" pitchFamily="34" charset="0"/>
                  </a:rPr>
                  <a:t>X</a:t>
                </a:r>
                <a:r>
                  <a:rPr lang="en-US" sz="2200" dirty="0">
                    <a:latin typeface="+mj-lt"/>
                    <a:cs typeface="Calibri Light" panose="020F0302020204030204" pitchFamily="34" charset="0"/>
                  </a:rPr>
                  <a:t>: job characteristics</a:t>
                </a:r>
              </a:p>
              <a:p>
                <a:pPr lvl="1"/>
                <a:r>
                  <a:rPr lang="en-US" sz="2200" i="1" dirty="0">
                    <a:latin typeface="+mj-lt"/>
                    <a:cs typeface="Calibri Light" panose="020F0302020204030204" pitchFamily="34" charset="0"/>
                  </a:rPr>
                  <a:t>p: </a:t>
                </a:r>
                <a:r>
                  <a:rPr lang="en-US" sz="2200" dirty="0">
                    <a:latin typeface="+mj-lt"/>
                    <a:cs typeface="Calibri Light" panose="020F0302020204030204" pitchFamily="34" charset="0"/>
                  </a:rPr>
                  <a:t>risk of on-the-job death</a:t>
                </a:r>
              </a:p>
              <a:p>
                <a:pPr lvl="1"/>
                <a:r>
                  <a:rPr lang="en-US" sz="2200" i="1" dirty="0">
                    <a:latin typeface="+mj-lt"/>
                    <a:cs typeface="Calibri Light" panose="020F0302020204030204" pitchFamily="34" charset="0"/>
                  </a:rPr>
                  <a:t>q: </a:t>
                </a:r>
                <a:r>
                  <a:rPr lang="en-US" sz="2200" dirty="0">
                    <a:latin typeface="+mj-lt"/>
                    <a:cs typeface="Calibri Light" panose="020F0302020204030204" pitchFamily="34" charset="0"/>
                  </a:rPr>
                  <a:t>risk of on-the-job non-fatal injury</a:t>
                </a:r>
              </a:p>
              <a:p>
                <a:pPr lvl="1"/>
                <a:r>
                  <a:rPr lang="en-US" sz="2200" i="1" dirty="0">
                    <a:latin typeface="+mj-lt"/>
                    <a:cs typeface="Calibri Light" panose="020F0302020204030204" pitchFamily="34" charset="0"/>
                  </a:rPr>
                  <a:t>WC:</a:t>
                </a:r>
                <a:r>
                  <a:rPr lang="en-US" sz="2200" dirty="0">
                    <a:latin typeface="+mj-lt"/>
                    <a:cs typeface="Calibri Light" panose="020F0302020204030204" pitchFamily="34" charset="0"/>
                  </a:rPr>
                  <a:t> workers’ compensation benefits for injury</a:t>
                </a:r>
              </a:p>
              <a:p>
                <a:pPr lvl="1"/>
                <a:endParaRPr lang="en-US" sz="2200" i="1" dirty="0">
                  <a:latin typeface="+mj-lt"/>
                  <a:cs typeface="Calibri Light" panose="020F0302020204030204" pitchFamily="34" charset="0"/>
                </a:endParaRPr>
              </a:p>
              <a:p>
                <a:pPr lvl="1"/>
                <a14:m>
                  <m:oMath xmlns:m="http://schemas.openxmlformats.org/officeDocument/2006/math">
                    <m:f>
                      <m:fPr>
                        <m:ctrlPr>
                          <a:rPr lang="en-US" sz="2200" b="1" i="1" smtClean="0">
                            <a:latin typeface="Cambria Math" panose="02040503050406030204" pitchFamily="18" charset="0"/>
                            <a:cs typeface="Calibri Light" panose="020F0302020204030204" pitchFamily="34" charset="0"/>
                          </a:rPr>
                        </m:ctrlPr>
                      </m:fPr>
                      <m:num>
                        <m:r>
                          <a:rPr lang="en-US" sz="2200" b="1" i="1" smtClean="0">
                            <a:latin typeface="Cambria Math" panose="02040503050406030204" pitchFamily="18" charset="0"/>
                            <a:ea typeface="Cambria Math" panose="02040503050406030204" pitchFamily="18" charset="0"/>
                            <a:cs typeface="Calibri Light" panose="020F0302020204030204" pitchFamily="34" charset="0"/>
                          </a:rPr>
                          <m:t>𝝏</m:t>
                        </m:r>
                        <m:r>
                          <a:rPr lang="en-US" sz="2200" b="1" i="1" smtClean="0">
                            <a:latin typeface="Cambria Math" panose="02040503050406030204" pitchFamily="18" charset="0"/>
                            <a:ea typeface="Cambria Math" panose="02040503050406030204" pitchFamily="18" charset="0"/>
                            <a:cs typeface="Calibri Light" panose="020F0302020204030204" pitchFamily="34" charset="0"/>
                          </a:rPr>
                          <m:t>𝒘</m:t>
                        </m:r>
                      </m:num>
                      <m:den>
                        <m:r>
                          <a:rPr lang="en-US" sz="2200" b="1" i="1" smtClean="0">
                            <a:latin typeface="Cambria Math" panose="02040503050406030204" pitchFamily="18" charset="0"/>
                            <a:ea typeface="Cambria Math" panose="02040503050406030204" pitchFamily="18" charset="0"/>
                            <a:cs typeface="Calibri Light" panose="020F0302020204030204" pitchFamily="34" charset="0"/>
                          </a:rPr>
                          <m:t>𝝏</m:t>
                        </m:r>
                        <m:r>
                          <a:rPr lang="en-US" sz="2200" b="1" i="1" smtClean="0">
                            <a:latin typeface="Cambria Math" panose="02040503050406030204" pitchFamily="18" charset="0"/>
                            <a:ea typeface="Cambria Math" panose="02040503050406030204" pitchFamily="18" charset="0"/>
                            <a:cs typeface="Calibri Light" panose="020F0302020204030204" pitchFamily="34" charset="0"/>
                          </a:rPr>
                          <m:t>𝒑</m:t>
                        </m:r>
                      </m:den>
                    </m:f>
                    <m:r>
                      <a:rPr lang="en-US" sz="2200" b="1" i="1" smtClean="0">
                        <a:latin typeface="Cambria Math" panose="02040503050406030204" pitchFamily="18" charset="0"/>
                        <a:ea typeface="Cambria Math" panose="02040503050406030204" pitchFamily="18" charset="0"/>
                        <a:cs typeface="Calibri Light" panose="020F0302020204030204" pitchFamily="34" charset="0"/>
                      </a:rPr>
                      <m:t> </m:t>
                    </m:r>
                  </m:oMath>
                </a14:m>
                <a:r>
                  <a:rPr lang="en-US" sz="2200" b="1" dirty="0">
                    <a:latin typeface="+mj-lt"/>
                    <a:cs typeface="Calibri Light" panose="020F0302020204030204" pitchFamily="34" charset="0"/>
                  </a:rPr>
                  <a:t> is the wage-risk trade-off for marginal changes in mortality risk!</a:t>
                </a:r>
              </a:p>
              <a:p>
                <a:pPr lvl="1"/>
                <a:endParaRPr lang="en-US" sz="2200" b="1" dirty="0">
                  <a:latin typeface="+mj-lt"/>
                  <a:cs typeface="Calibri Light" panose="020F0302020204030204" pitchFamily="34" charset="0"/>
                </a:endParaRPr>
              </a:p>
              <a:p>
                <a:pPr lvl="1"/>
                <a:r>
                  <a:rPr lang="en-US" sz="2200" i="1" dirty="0">
                    <a:latin typeface="+mj-lt"/>
                    <a:cs typeface="Calibri Light" panose="020F0302020204030204" pitchFamily="34" charset="0"/>
                  </a:rPr>
                  <a:t>So if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𝛾</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1</m:t>
                        </m:r>
                      </m:sub>
                    </m:sSub>
                  </m:oMath>
                </a14:m>
                <a:r>
                  <a:rPr lang="en-US" sz="2200" i="1" dirty="0">
                    <a:latin typeface="+mj-lt"/>
                    <a:cs typeface="Calibri Light" panose="020F0302020204030204" pitchFamily="34" charset="0"/>
                  </a:rPr>
                  <a:t> = 0.7 and risk of death is measured in 1/10000 increments, what is the VSL?</a:t>
                </a: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833977" y="982176"/>
                <a:ext cx="10208397" cy="5368393"/>
              </a:xfrm>
              <a:prstGeom prst="rect">
                <a:avLst/>
              </a:prstGeom>
              <a:blipFill>
                <a:blip r:embed="rId4"/>
                <a:stretch>
                  <a:fillRect t="-795" b="-1362"/>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VSL: Estimation</a:t>
            </a:r>
          </a:p>
        </p:txBody>
      </p:sp>
    </p:spTree>
    <p:custDataLst>
      <p:tags r:id="rId1"/>
    </p:custDataLst>
    <p:extLst>
      <p:ext uri="{BB962C8B-B14F-4D97-AF65-F5344CB8AC3E}">
        <p14:creationId xmlns:p14="http://schemas.microsoft.com/office/powerpoint/2010/main" val="327242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833977" y="982176"/>
                <a:ext cx="10208397" cy="4325800"/>
              </a:xfrm>
              <a:prstGeom prst="rect">
                <a:avLst/>
              </a:prstGeom>
              <a:noFill/>
              <a:effectLst/>
            </p:spPr>
            <p:txBody>
              <a:bodyPr wrap="square" rtlCol="0">
                <a:spAutoFit/>
              </a:bodyPr>
              <a:lstStyle/>
              <a:p>
                <a:pPr lvl="1"/>
                <a:r>
                  <a:rPr lang="en-US" sz="2200" i="1" dirty="0">
                    <a:latin typeface="+mj-lt"/>
                    <a:cs typeface="Calibri Light" panose="020F0302020204030204" pitchFamily="34" charset="0"/>
                  </a:rPr>
                  <a:t>So if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cs typeface="Calibri Light" panose="020F0302020204030204" pitchFamily="34" charset="0"/>
                          </a:rPr>
                        </m:ctrlPr>
                      </m:sSubPr>
                      <m:e>
                        <m:r>
                          <a:rPr lang="en-US" sz="2200" b="0" i="1" smtClean="0">
                            <a:latin typeface="Cambria Math" panose="02040503050406030204" pitchFamily="18" charset="0"/>
                            <a:ea typeface="Cambria Math" panose="02040503050406030204" pitchFamily="18" charset="0"/>
                            <a:cs typeface="Calibri Light" panose="020F0302020204030204" pitchFamily="34" charset="0"/>
                          </a:rPr>
                          <m:t>𝛾</m:t>
                        </m:r>
                      </m:e>
                      <m:sub>
                        <m:r>
                          <a:rPr lang="en-US" sz="2200" b="0" i="1" smtClean="0">
                            <a:latin typeface="Cambria Math" panose="02040503050406030204" pitchFamily="18" charset="0"/>
                            <a:ea typeface="Cambria Math" panose="02040503050406030204" pitchFamily="18" charset="0"/>
                            <a:cs typeface="Calibri Light" panose="020F0302020204030204" pitchFamily="34" charset="0"/>
                          </a:rPr>
                          <m:t>1</m:t>
                        </m:r>
                      </m:sub>
                    </m:sSub>
                  </m:oMath>
                </a14:m>
                <a:r>
                  <a:rPr lang="en-US" sz="2200" i="1" dirty="0">
                    <a:latin typeface="+mj-lt"/>
                    <a:cs typeface="Calibri Light" panose="020F0302020204030204" pitchFamily="34" charset="0"/>
                  </a:rPr>
                  <a:t> = 0.7 and risk of death is measured in 1/10000 increments, what is the VSL?</a:t>
                </a:r>
              </a:p>
              <a:p>
                <a:pPr lvl="1"/>
                <a:endParaRPr lang="en-US" sz="2200" i="1"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Calibri Light" panose="020F0302020204030204" pitchFamily="34" charset="0"/>
                        </a:rPr>
                        <m:t>𝑉𝑆𝐿</m:t>
                      </m:r>
                      <m:r>
                        <a:rPr lang="en-US" sz="2200" b="0" i="1" smtClean="0">
                          <a:latin typeface="Cambria Math" panose="02040503050406030204" pitchFamily="18" charset="0"/>
                          <a:cs typeface="Calibri Light" panose="020F0302020204030204" pitchFamily="34" charset="0"/>
                        </a:rPr>
                        <m:t>=</m:t>
                      </m:r>
                      <m:limLow>
                        <m:limLowPr>
                          <m:ctrlPr>
                            <a:rPr lang="en-US" sz="2200" b="0" i="1" smtClean="0">
                              <a:latin typeface="Cambria Math" panose="02040503050406030204" pitchFamily="18" charset="0"/>
                              <a:cs typeface="Calibri Light" panose="020F0302020204030204" pitchFamily="34" charset="0"/>
                            </a:rPr>
                          </m:ctrlPr>
                        </m:limLowPr>
                        <m:e>
                          <m:groupChr>
                            <m:groupChrPr>
                              <m:chr m:val="⏟"/>
                              <m:ctrlPr>
                                <a:rPr lang="en-US" sz="2200" b="0" i="1" smtClean="0">
                                  <a:latin typeface="Cambria Math" panose="02040503050406030204" pitchFamily="18" charset="0"/>
                                  <a:cs typeface="Calibri Light" panose="020F0302020204030204" pitchFamily="34" charset="0"/>
                                </a:rPr>
                              </m:ctrlPr>
                            </m:groupChrPr>
                            <m:e>
                              <m:d>
                                <m:dPr>
                                  <m:ctrlPr>
                                    <a:rPr lang="en-US" sz="2200" i="1">
                                      <a:latin typeface="Cambria Math" panose="02040503050406030204" pitchFamily="18" charset="0"/>
                                      <a:cs typeface="Calibri Light" panose="020F0302020204030204" pitchFamily="34" charset="0"/>
                                    </a:rPr>
                                  </m:ctrlPr>
                                </m:dPr>
                                <m:e>
                                  <m:r>
                                    <a:rPr lang="en-US" sz="2200" i="1">
                                      <a:latin typeface="Cambria Math" panose="02040503050406030204" pitchFamily="18" charset="0"/>
                                      <a:cs typeface="Calibri Light" panose="020F0302020204030204" pitchFamily="34" charset="0"/>
                                    </a:rPr>
                                    <m:t>0.7 </m:t>
                                  </m:r>
                                  <m:r>
                                    <a:rPr lang="en-US" sz="2200" i="1">
                                      <a:latin typeface="Cambria Math" panose="02040503050406030204" pitchFamily="18" charset="0"/>
                                      <a:ea typeface="Cambria Math" panose="02040503050406030204" pitchFamily="18" charset="0"/>
                                      <a:cs typeface="Calibri Light" panose="020F0302020204030204" pitchFamily="34" charset="0"/>
                                    </a:rPr>
                                    <m:t>×1000</m:t>
                                  </m:r>
                                </m:e>
                              </m:d>
                            </m:e>
                          </m:groupChr>
                        </m:e>
                        <m:lim>
                          <m:eqArr>
                            <m:eqArrPr>
                              <m:ctrlPr>
                                <a:rPr lang="en-US" sz="2200" b="0" i="1" smtClean="0">
                                  <a:latin typeface="Cambria Math" panose="02040503050406030204" pitchFamily="18" charset="0"/>
                                  <a:cs typeface="Calibri Light" panose="020F0302020204030204" pitchFamily="34" charset="0"/>
                                </a:rPr>
                              </m:ctrlPr>
                            </m:eqArrPr>
                            <m:e>
                              <m:r>
                                <m:rPr>
                                  <m:sty m:val="p"/>
                                </m:rPr>
                                <a:rPr lang="en-US" sz="2200" b="0" i="0" smtClean="0">
                                  <a:latin typeface="Cambria Math" panose="02040503050406030204" pitchFamily="18" charset="0"/>
                                  <a:cs typeface="Calibri Light" panose="020F0302020204030204" pitchFamily="34" charset="0"/>
                                </a:rPr>
                                <m:t>WTP</m:t>
                              </m:r>
                              <m:r>
                                <a:rPr lang="en-US" sz="2200" b="0" i="0" smtClean="0">
                                  <a:latin typeface="Cambria Math" panose="02040503050406030204" pitchFamily="18" charset="0"/>
                                  <a:cs typeface="Calibri Light" panose="020F0302020204030204" pitchFamily="34" charset="0"/>
                                </a:rPr>
                                <m:t> </m:t>
                              </m:r>
                              <m:r>
                                <m:rPr>
                                  <m:sty m:val="p"/>
                                </m:rPr>
                                <a:rPr lang="en-US" sz="2200" b="0" i="0" smtClean="0">
                                  <a:latin typeface="Cambria Math" panose="02040503050406030204" pitchFamily="18" charset="0"/>
                                  <a:cs typeface="Calibri Light" panose="020F0302020204030204" pitchFamily="34" charset="0"/>
                                </a:rPr>
                                <m:t>to</m:t>
                              </m:r>
                              <m:r>
                                <a:rPr lang="en-US" sz="2200" b="0" i="0" smtClean="0">
                                  <a:latin typeface="Cambria Math" panose="02040503050406030204" pitchFamily="18" charset="0"/>
                                  <a:cs typeface="Calibri Light" panose="020F0302020204030204" pitchFamily="34" charset="0"/>
                                </a:rPr>
                                <m:t> </m:t>
                              </m:r>
                              <m:r>
                                <m:rPr>
                                  <m:sty m:val="p"/>
                                </m:rPr>
                                <a:rPr lang="en-US" sz="2200" b="0" i="0" smtClean="0">
                                  <a:latin typeface="Cambria Math" panose="02040503050406030204" pitchFamily="18" charset="0"/>
                                  <a:cs typeface="Calibri Light" panose="020F0302020204030204" pitchFamily="34" charset="0"/>
                                </a:rPr>
                                <m:t>reduce</m:t>
                              </m:r>
                              <m:r>
                                <a:rPr lang="en-US" sz="2200" b="0" i="0" smtClean="0">
                                  <a:latin typeface="Cambria Math" panose="02040503050406030204" pitchFamily="18" charset="0"/>
                                  <a:cs typeface="Calibri Light" panose="020F0302020204030204" pitchFamily="34" charset="0"/>
                                </a:rPr>
                                <m:t> </m:t>
                              </m:r>
                              <m:r>
                                <m:rPr>
                                  <m:sty m:val="p"/>
                                </m:rPr>
                                <a:rPr lang="en-US" sz="2200" b="0" i="0" smtClean="0">
                                  <a:latin typeface="Cambria Math" panose="02040503050406030204" pitchFamily="18" charset="0"/>
                                  <a:cs typeface="Calibri Light" panose="020F0302020204030204" pitchFamily="34" charset="0"/>
                                </a:rPr>
                                <m:t>risk</m:t>
                              </m:r>
                            </m:e>
                            <m:e>
                              <m:r>
                                <m:rPr>
                                  <m:sty m:val="p"/>
                                </m:rPr>
                                <a:rPr lang="en-US" sz="2200" b="0" i="0" smtClean="0">
                                  <a:latin typeface="Cambria Math" panose="02040503050406030204" pitchFamily="18" charset="0"/>
                                  <a:cs typeface="Calibri Light" panose="020F0302020204030204" pitchFamily="34" charset="0"/>
                                </a:rPr>
                                <m:t>by</m:t>
                              </m:r>
                              <m:r>
                                <a:rPr lang="en-US" sz="2200" b="0" i="0" smtClean="0">
                                  <a:latin typeface="Cambria Math" panose="02040503050406030204" pitchFamily="18" charset="0"/>
                                  <a:cs typeface="Calibri Light" panose="020F0302020204030204" pitchFamily="34" charset="0"/>
                                </a:rPr>
                                <m:t> 1 </m:t>
                              </m:r>
                              <m:r>
                                <m:rPr>
                                  <m:sty m:val="p"/>
                                </m:rPr>
                                <a:rPr lang="en-US" sz="2200" b="0" i="0" smtClean="0">
                                  <a:latin typeface="Cambria Math" panose="02040503050406030204" pitchFamily="18" charset="0"/>
                                  <a:cs typeface="Calibri Light" panose="020F0302020204030204" pitchFamily="34" charset="0"/>
                                </a:rPr>
                                <m:t>in</m:t>
                              </m:r>
                              <m:r>
                                <a:rPr lang="en-US" sz="2200" b="0" i="0" smtClean="0">
                                  <a:latin typeface="Cambria Math" panose="02040503050406030204" pitchFamily="18" charset="0"/>
                                  <a:cs typeface="Calibri Light" panose="020F0302020204030204" pitchFamily="34" charset="0"/>
                                </a:rPr>
                                <m:t> 10,000</m:t>
                              </m:r>
                            </m:e>
                          </m:eqArr>
                        </m:lim>
                      </m:limLow>
                      <m:r>
                        <a:rPr lang="en-US" sz="2200" b="0" i="1" smtClean="0">
                          <a:latin typeface="Cambria Math" panose="02040503050406030204" pitchFamily="18" charset="0"/>
                          <a:ea typeface="Cambria Math" panose="02040503050406030204" pitchFamily="18" charset="0"/>
                          <a:cs typeface="Calibri Light" panose="020F0302020204030204" pitchFamily="34" charset="0"/>
                        </a:rPr>
                        <m:t>×10000=$7 </m:t>
                      </m:r>
                      <m:r>
                        <m:rPr>
                          <m:sty m:val="p"/>
                        </m:rPr>
                        <a:rPr lang="en-US" sz="2200" b="0" i="0" smtClean="0">
                          <a:latin typeface="Cambria Math" panose="02040503050406030204" pitchFamily="18" charset="0"/>
                          <a:ea typeface="Cambria Math" panose="02040503050406030204" pitchFamily="18" charset="0"/>
                          <a:cs typeface="Calibri Light" panose="020F0302020204030204" pitchFamily="34" charset="0"/>
                        </a:rPr>
                        <m:t>million</m:t>
                      </m:r>
                    </m:oMath>
                  </m:oMathPara>
                </a14:m>
                <a:endParaRPr lang="en-US" sz="2200" dirty="0">
                  <a:latin typeface="+mj-lt"/>
                  <a:cs typeface="Calibri Light" panose="020F0302020204030204" pitchFamily="34" charset="0"/>
                </a:endParaRPr>
              </a:p>
              <a:p>
                <a:pPr lvl="1"/>
                <a:endParaRPr lang="en-US" sz="2200" dirty="0">
                  <a:latin typeface="+mj-lt"/>
                  <a:cs typeface="Calibri Light" panose="020F0302020204030204" pitchFamily="34" charset="0"/>
                </a:endParaRPr>
              </a:p>
              <a:p>
                <a:pPr lvl="1"/>
                <a:r>
                  <a:rPr lang="en-US" sz="2200" dirty="0">
                    <a:latin typeface="+mj-lt"/>
                    <a:cs typeface="Calibri Light" panose="020F0302020204030204" pitchFamily="34" charset="0"/>
                  </a:rPr>
                  <a:t>Then imagine an environmental policy reduces mortality risk by 1/10000 for 25% of the US population (83 million people).</a:t>
                </a:r>
              </a:p>
              <a:p>
                <a:pPr lvl="1"/>
                <a:endParaRPr lang="en-US" sz="2200" dirty="0">
                  <a:latin typeface="+mj-lt"/>
                  <a:cs typeface="Calibri Light" panose="020F0302020204030204" pitchFamily="34" charset="0"/>
                </a:endParaRPr>
              </a:p>
              <a:p>
                <a:pPr lvl="1"/>
                <a:r>
                  <a:rPr lang="en-US" sz="2200" dirty="0">
                    <a:latin typeface="+mj-lt"/>
                    <a:cs typeface="Calibri Light" panose="020F0302020204030204" pitchFamily="34" charset="0"/>
                  </a:rPr>
                  <a:t>If we reduce mortality risk by 1/10000 for 83 million people, we save 8300 statistical lives.</a:t>
                </a:r>
              </a:p>
              <a:p>
                <a:pPr lvl="1"/>
                <a:endParaRPr lang="en-US" sz="2200" dirty="0">
                  <a:latin typeface="+mj-lt"/>
                  <a:cs typeface="Calibri Light" panose="020F0302020204030204" pitchFamily="34" charset="0"/>
                </a:endParaRPr>
              </a:p>
              <a:p>
                <a:pPr lvl="1"/>
                <a:r>
                  <a:rPr lang="en-US" sz="2200" i="1" dirty="0">
                    <a:latin typeface="+mj-lt"/>
                    <a:cs typeface="Calibri Light" panose="020F0302020204030204" pitchFamily="34" charset="0"/>
                  </a:rPr>
                  <a:t>The policy therefore has a implicit mortality risk reduction benefit of $58.1 billion.</a:t>
                </a: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833977" y="982176"/>
                <a:ext cx="10208397" cy="4325800"/>
              </a:xfrm>
              <a:prstGeom prst="rect">
                <a:avLst/>
              </a:prstGeom>
              <a:blipFill>
                <a:blip r:embed="rId4"/>
                <a:stretch>
                  <a:fillRect t="-986" b="-1972"/>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VSL: Punchline</a:t>
            </a:r>
          </a:p>
        </p:txBody>
      </p:sp>
    </p:spTree>
    <p:custDataLst>
      <p:tags r:id="rId1"/>
    </p:custDataLst>
    <p:extLst>
      <p:ext uri="{BB962C8B-B14F-4D97-AF65-F5344CB8AC3E}">
        <p14:creationId xmlns:p14="http://schemas.microsoft.com/office/powerpoint/2010/main" val="374592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836005" y="0"/>
            <a:ext cx="6519990" cy="123558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latin typeface="+mj-lt"/>
              </a:rPr>
              <a:t>VSL: one of the most crucial statistics used by the federal government</a:t>
            </a:r>
          </a:p>
        </p:txBody>
      </p:sp>
      <p:pic>
        <p:nvPicPr>
          <p:cNvPr id="3" name="Picture 2">
            <a:extLst>
              <a:ext uri="{FF2B5EF4-FFF2-40B4-BE49-F238E27FC236}">
                <a16:creationId xmlns:a16="http://schemas.microsoft.com/office/drawing/2014/main" id="{8BC92247-2ECF-D4EA-979A-781E821BE401}"/>
              </a:ext>
            </a:extLst>
          </p:cNvPr>
          <p:cNvPicPr>
            <a:picLocks noChangeAspect="1"/>
          </p:cNvPicPr>
          <p:nvPr/>
        </p:nvPicPr>
        <p:blipFill>
          <a:blip r:embed="rId4"/>
          <a:stretch>
            <a:fillRect/>
          </a:stretch>
        </p:blipFill>
        <p:spPr>
          <a:xfrm>
            <a:off x="3117830" y="1366813"/>
            <a:ext cx="5956340" cy="4798163"/>
          </a:xfrm>
          <a:prstGeom prst="rect">
            <a:avLst/>
          </a:prstGeom>
        </p:spPr>
      </p:pic>
    </p:spTree>
    <p:custDataLst>
      <p:tags r:id="rId1"/>
    </p:custDataLst>
    <p:extLst>
      <p:ext uri="{BB962C8B-B14F-4D97-AF65-F5344CB8AC3E}">
        <p14:creationId xmlns:p14="http://schemas.microsoft.com/office/powerpoint/2010/main" val="66364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5" y="153422"/>
            <a:ext cx="7225748" cy="10101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Let’s shift gears a little…</a:t>
            </a:r>
          </a:p>
        </p:txBody>
      </p:sp>
      <p:sp>
        <p:nvSpPr>
          <p:cNvPr id="2" name="TextBox 1">
            <a:extLst>
              <a:ext uri="{FF2B5EF4-FFF2-40B4-BE49-F238E27FC236}">
                <a16:creationId xmlns:a16="http://schemas.microsoft.com/office/drawing/2014/main" id="{946E58FF-83B0-E997-3741-75196D5F0572}"/>
              </a:ext>
            </a:extLst>
          </p:cNvPr>
          <p:cNvSpPr txBox="1"/>
          <p:nvPr/>
        </p:nvSpPr>
        <p:spPr>
          <a:xfrm>
            <a:off x="1066345" y="1490008"/>
            <a:ext cx="10059309" cy="3416320"/>
          </a:xfrm>
          <a:prstGeom prst="rect">
            <a:avLst/>
          </a:prstGeom>
          <a:noFill/>
          <a:effectLst/>
        </p:spPr>
        <p:txBody>
          <a:bodyPr wrap="square" rtlCol="0">
            <a:spAutoFit/>
          </a:bodyPr>
          <a:lstStyle/>
          <a:p>
            <a:pPr lvl="1"/>
            <a:r>
              <a:rPr lang="en-US" sz="2400" dirty="0">
                <a:latin typeface="+mj-lt"/>
                <a:cs typeface="Calibri Light" panose="020F0302020204030204" pitchFamily="34" charset="0"/>
              </a:rPr>
              <a:t>When facing risk, people can typically require additional compensation (as we just discussed)</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But alternatively, they can also act in a fashion that fully or partially mitigates the existing risk…</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Such a behavioral response is known as a </a:t>
            </a:r>
            <a:r>
              <a:rPr lang="en-US" sz="2400" i="1" dirty="0">
                <a:latin typeface="+mj-lt"/>
                <a:cs typeface="Calibri Light" panose="020F0302020204030204" pitchFamily="34" charset="0"/>
              </a:rPr>
              <a:t>defensive</a:t>
            </a:r>
            <a:r>
              <a:rPr lang="en-US" sz="2400" dirty="0">
                <a:latin typeface="+mj-lt"/>
                <a:cs typeface="Calibri Light" panose="020F0302020204030204" pitchFamily="34" charset="0"/>
              </a:rPr>
              <a:t> or </a:t>
            </a:r>
            <a:r>
              <a:rPr lang="en-US" sz="2400" i="1" dirty="0">
                <a:latin typeface="+mj-lt"/>
                <a:cs typeface="Calibri Light" panose="020F0302020204030204" pitchFamily="34" charset="0"/>
              </a:rPr>
              <a:t>averting</a:t>
            </a:r>
            <a:r>
              <a:rPr lang="en-US" sz="2400" dirty="0">
                <a:latin typeface="+mj-lt"/>
                <a:cs typeface="Calibri Light" panose="020F0302020204030204" pitchFamily="34" charset="0"/>
              </a:rPr>
              <a:t> behavior, and reveals to us (the analyst) a preference we can use to value nonmarket aversion to health risks…</a:t>
            </a:r>
          </a:p>
        </p:txBody>
      </p:sp>
    </p:spTree>
    <p:custDataLst>
      <p:tags r:id="rId1"/>
    </p:custDataLst>
    <p:extLst>
      <p:ext uri="{BB962C8B-B14F-4D97-AF65-F5344CB8AC3E}">
        <p14:creationId xmlns:p14="http://schemas.microsoft.com/office/powerpoint/2010/main" val="184878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1138773"/>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When people are faced with a risk or danger, they are often (occasionally?) able to act in a way that reduces either their chances of facing that risk, or the severity of the bad outcome. </a:t>
            </a:r>
          </a:p>
          <a:p>
            <a:pPr marL="800100" lvl="1" indent="-342900">
              <a:buFont typeface="Arial" panose="020B0604020202020204" pitchFamily="34" charset="0"/>
              <a:buChar char="•"/>
            </a:pPr>
            <a:endParaRPr lang="en-US" sz="2400" dirty="0">
              <a:solidFill>
                <a:schemeClr val="bg1"/>
              </a:solidFill>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393893"/>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2241045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144655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When people are faced with a risk or danger, they are often (occasionally?) able to act in a way that reduces either their chances of facing that risk, or the severity of the bad outcome. </a:t>
            </a:r>
          </a:p>
          <a:p>
            <a:pPr marL="800100" lvl="1" indent="-342900">
              <a:buFont typeface="Arial" panose="020B0604020202020204" pitchFamily="34" charset="0"/>
              <a:buChar char="•"/>
            </a:pPr>
            <a:endParaRPr lang="en-US" sz="22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What are examples of things that you do to help protect yourself from risk?</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5693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15498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When people are faced with a risk or danger, they are often (occasionally?) able to act in a way that reduces either their chances of facing that risk, or the severity of the bad outcome. </a:t>
            </a:r>
          </a:p>
          <a:p>
            <a:pPr marL="800100" lvl="1" indent="-342900">
              <a:buFont typeface="Arial" panose="020B0604020202020204" pitchFamily="34" charset="0"/>
              <a:buChar char="•"/>
            </a:pPr>
            <a:endParaRPr lang="en-US" sz="22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What are examples of things that you do to help protect yourself from risk?</a:t>
            </a:r>
          </a:p>
          <a:p>
            <a:pPr marL="1257300" lvl="2" indent="-342900">
              <a:buFont typeface="Arial" panose="020B0604020202020204" pitchFamily="34" charset="0"/>
              <a:buChar char="•"/>
            </a:pPr>
            <a:r>
              <a:rPr lang="en-US" sz="2200" dirty="0">
                <a:latin typeface="+mj-lt"/>
                <a:cs typeface="Calibri Light" panose="020F0302020204030204" pitchFamily="34" charset="0"/>
              </a:rPr>
              <a:t>Wear a seat belt or a bicycle helmet, other safety items like steel toed boots or harnesses when on a roof</a:t>
            </a:r>
          </a:p>
          <a:p>
            <a:pPr marL="1257300" lvl="2" indent="-342900">
              <a:buFont typeface="Arial" panose="020B0604020202020204" pitchFamily="34" charset="0"/>
              <a:buChar char="•"/>
            </a:pPr>
            <a:r>
              <a:rPr lang="en-US" sz="2200" dirty="0">
                <a:latin typeface="+mj-lt"/>
                <a:cs typeface="Calibri Light" panose="020F0302020204030204" pitchFamily="34" charset="0"/>
              </a:rPr>
              <a:t>Shift your outdoor exercise to a time of day when the weather is not too hot, or the air quality is good.</a:t>
            </a:r>
          </a:p>
          <a:p>
            <a:pPr marL="1257300" lvl="2" indent="-342900">
              <a:buFont typeface="Arial" panose="020B0604020202020204" pitchFamily="34" charset="0"/>
              <a:buChar char="•"/>
            </a:pPr>
            <a:r>
              <a:rPr lang="en-US" sz="2200" dirty="0">
                <a:latin typeface="+mj-lt"/>
                <a:cs typeface="Calibri Light" panose="020F0302020204030204" pitchFamily="34" charset="0"/>
              </a:rPr>
              <a:t>Financial security such as diversifying your investments (think small, not likely many of us are managing large stock funds)</a:t>
            </a:r>
          </a:p>
          <a:p>
            <a:pPr marL="1257300" lvl="2" indent="-342900">
              <a:buFont typeface="Arial" panose="020B0604020202020204" pitchFamily="34" charset="0"/>
              <a:buChar char="•"/>
            </a:pPr>
            <a:r>
              <a:rPr lang="en-US" sz="2200" dirty="0">
                <a:latin typeface="+mj-lt"/>
                <a:cs typeface="Calibri Light" panose="020F0302020204030204" pitchFamily="34" charset="0"/>
              </a:rPr>
              <a:t>Risks to assets such as rental or auto insurance, obviously health insurance</a:t>
            </a:r>
          </a:p>
          <a:p>
            <a:pPr lvl="2"/>
            <a:endParaRPr lang="en-US" sz="22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3633509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3209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200" dirty="0">
                <a:latin typeface="+mj-lt"/>
                <a:cs typeface="Calibri Light" panose="020F0302020204030204" pitchFamily="34" charset="0"/>
              </a:rPr>
              <a:t>When people are faced with a risk or danger, they are often (occasionally?) able to act in a way that reduces either their chances of facing that risk, or the severity of the bad outcome. </a:t>
            </a:r>
          </a:p>
          <a:p>
            <a:pPr marL="800100" lvl="1" indent="-342900">
              <a:buFont typeface="Arial" panose="020B0604020202020204" pitchFamily="34" charset="0"/>
              <a:buChar char="•"/>
            </a:pPr>
            <a:endParaRPr lang="en-US" sz="22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What are examples of things that you do to help protect yourself from risk?</a:t>
            </a:r>
          </a:p>
          <a:p>
            <a:pPr marL="1257300" lvl="2" indent="-342900">
              <a:buFont typeface="Arial" panose="020B0604020202020204" pitchFamily="34" charset="0"/>
              <a:buChar char="•"/>
            </a:pPr>
            <a:r>
              <a:rPr lang="en-US" sz="2200" dirty="0">
                <a:latin typeface="+mj-lt"/>
                <a:cs typeface="Calibri Light" panose="020F0302020204030204" pitchFamily="34" charset="0"/>
              </a:rPr>
              <a:t>Wear a seat belt or a bicycle helmet, other safety items like steel toed boots or harnesses when on a roof</a:t>
            </a:r>
          </a:p>
          <a:p>
            <a:pPr marL="1257300" lvl="2" indent="-342900">
              <a:buFont typeface="Arial" panose="020B0604020202020204" pitchFamily="34" charset="0"/>
              <a:buChar char="•"/>
            </a:pPr>
            <a:r>
              <a:rPr lang="en-US" sz="2200" dirty="0">
                <a:latin typeface="+mj-lt"/>
                <a:cs typeface="Calibri Light" panose="020F0302020204030204" pitchFamily="34" charset="0"/>
              </a:rPr>
              <a:t>Shift your outdoor exercise to a time of day when the weather is not too hot, or the air quality is good.</a:t>
            </a:r>
          </a:p>
          <a:p>
            <a:pPr marL="1257300" lvl="2" indent="-342900">
              <a:buFont typeface="Arial" panose="020B0604020202020204" pitchFamily="34" charset="0"/>
              <a:buChar char="•"/>
            </a:pPr>
            <a:r>
              <a:rPr lang="en-US" sz="2200" dirty="0">
                <a:latin typeface="+mj-lt"/>
                <a:cs typeface="Calibri Light" panose="020F0302020204030204" pitchFamily="34" charset="0"/>
              </a:rPr>
              <a:t>Financial security such as diversifying your investments (think small, not likely many of us are managing large stock funds)</a:t>
            </a:r>
          </a:p>
          <a:p>
            <a:pPr marL="1257300" lvl="2" indent="-342900">
              <a:buFont typeface="Arial" panose="020B0604020202020204" pitchFamily="34" charset="0"/>
              <a:buChar char="•"/>
            </a:pPr>
            <a:r>
              <a:rPr lang="en-US" sz="2200" dirty="0">
                <a:latin typeface="+mj-lt"/>
                <a:cs typeface="Calibri Light" panose="020F0302020204030204" pitchFamily="34" charset="0"/>
              </a:rPr>
              <a:t>Risks to assets such as rental or auto insurance, obviously health insurance</a:t>
            </a:r>
          </a:p>
          <a:p>
            <a:pPr lvl="2"/>
            <a:endParaRPr lang="en-US" sz="2200" dirty="0">
              <a:latin typeface="+mj-lt"/>
              <a:cs typeface="Calibri Light" panose="020F0302020204030204" pitchFamily="34" charset="0"/>
            </a:endParaRPr>
          </a:p>
          <a:p>
            <a:pPr marL="800100" lvl="1" indent="-342900">
              <a:buFont typeface="Arial" panose="020B0604020202020204" pitchFamily="34" charset="0"/>
              <a:buChar char="•"/>
            </a:pPr>
            <a:r>
              <a:rPr lang="en-US" sz="2200" dirty="0">
                <a:latin typeface="+mj-lt"/>
                <a:cs typeface="Calibri Light" panose="020F0302020204030204" pitchFamily="34" charset="0"/>
              </a:rPr>
              <a:t>These are useful observations because they are revealed behaviors that give insight into how people respond to everyday risks.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83463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833977" y="1044270"/>
            <a:ext cx="10844501"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In your day-to-day, what kind of tradeoffs do you make between your </a:t>
            </a:r>
            <a:r>
              <a:rPr lang="en-US" sz="2400" b="1" u="sng" dirty="0">
                <a:latin typeface="+mj-lt"/>
                <a:cs typeface="Calibri Light" panose="020F0302020204030204" pitchFamily="34" charset="0"/>
              </a:rPr>
              <a:t>health</a:t>
            </a:r>
            <a:r>
              <a:rPr lang="en-US" sz="2400" dirty="0">
                <a:latin typeface="+mj-lt"/>
                <a:cs typeface="Calibri Light" panose="020F0302020204030204" pitchFamily="34" charset="0"/>
              </a:rPr>
              <a:t> and the other features of your life?</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What are examples of things that you do to help protect yourself from risk?</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Wear a seat belt or a bicycle helmet, other safety items like steel toed boots or harnesses when on a roof</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Personal security steps such as a passcode on your phone. Aside, what’s with the GU passwords!? Every day it’s a gamble on if we’ll have class.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Financial security such as diversifying your investments (think small, not likely many of us are managing large stock funds).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Risks to assets such as rental or auto insurance, obviously health insurance</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These are useful observations because they are revealed behaviors that give insight into how people respond to everyday risks.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Motivation + Roadmap</a:t>
            </a:r>
          </a:p>
        </p:txBody>
      </p:sp>
    </p:spTree>
    <p:custDataLst>
      <p:tags r:id="rId1"/>
    </p:custDataLst>
    <p:extLst>
      <p:ext uri="{BB962C8B-B14F-4D97-AF65-F5344CB8AC3E}">
        <p14:creationId xmlns:p14="http://schemas.microsoft.com/office/powerpoint/2010/main" val="3211836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120032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For nonmarket goods (or </a:t>
            </a:r>
            <a:r>
              <a:rPr lang="en-US" sz="2400" dirty="0" err="1">
                <a:latin typeface="+mj-lt"/>
                <a:cs typeface="Calibri Light" panose="020F0302020204030204" pitchFamily="34" charset="0"/>
              </a:rPr>
              <a:t>bads</a:t>
            </a:r>
            <a:r>
              <a:rPr lang="en-US" sz="2400" dirty="0">
                <a:latin typeface="+mj-lt"/>
                <a:cs typeface="Calibri Light" panose="020F0302020204030204" pitchFamily="34" charset="0"/>
              </a:rPr>
              <a:t>), there are common mitigation or abatement measures that people take to protect themselves from their environment. Can you think of any examples? </a:t>
            </a:r>
            <a:endParaRPr lang="en-US" sz="2400" dirty="0">
              <a:solidFill>
                <a:schemeClr val="bg1"/>
              </a:solidFill>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2723313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There are common mitigation or abatement measures that people take to protect themselves from their environment. Can you think of any examples, applied to the following contexts?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Air Pollution</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Water Pollution</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Noise Pollution</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Climate Change</a:t>
            </a:r>
          </a:p>
          <a:p>
            <a:pPr lvl="3"/>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233476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For nonmarket goods (or </a:t>
            </a:r>
            <a:r>
              <a:rPr lang="en-US" sz="2400" dirty="0" err="1">
                <a:latin typeface="+mj-lt"/>
                <a:cs typeface="Calibri Light" panose="020F0302020204030204" pitchFamily="34" charset="0"/>
              </a:rPr>
              <a:t>bads</a:t>
            </a:r>
            <a:r>
              <a:rPr lang="en-US" sz="2400" dirty="0">
                <a:latin typeface="+mj-lt"/>
                <a:cs typeface="Calibri Light" panose="020F0302020204030204" pitchFamily="34" charset="0"/>
              </a:rPr>
              <a:t>), there are common mitigation or abatement measures that people take to protect themselves from their environment. Can you think of any examples?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Air Pollution</a:t>
            </a:r>
          </a:p>
          <a:p>
            <a:pPr marL="1714500" lvl="3" indent="-342900">
              <a:buFont typeface="Arial" panose="020B0604020202020204" pitchFamily="34" charset="0"/>
              <a:buChar char="•"/>
            </a:pPr>
            <a:r>
              <a:rPr lang="en-US" sz="2400" dirty="0">
                <a:latin typeface="+mj-lt"/>
                <a:cs typeface="Calibri Light" panose="020F0302020204030204" pitchFamily="34" charset="0"/>
              </a:rPr>
              <a:t>Install air filters, air conditioners, or move away entirely</a:t>
            </a:r>
          </a:p>
          <a:p>
            <a:pPr marL="1257300" lvl="2" indent="-342900">
              <a:buFont typeface="Arial" panose="020B0604020202020204" pitchFamily="34" charset="0"/>
              <a:buChar char="•"/>
            </a:pPr>
            <a:r>
              <a:rPr lang="en-US" sz="2400" dirty="0">
                <a:latin typeface="+mj-lt"/>
                <a:cs typeface="Calibri Light" panose="020F0302020204030204" pitchFamily="34" charset="0"/>
              </a:rPr>
              <a:t>Water Pollution</a:t>
            </a:r>
          </a:p>
          <a:p>
            <a:pPr marL="1714500" lvl="3" indent="-342900">
              <a:buFont typeface="Arial" panose="020B0604020202020204" pitchFamily="34" charset="0"/>
              <a:buChar char="•"/>
            </a:pPr>
            <a:r>
              <a:rPr lang="en-US" sz="2400" dirty="0">
                <a:latin typeface="+mj-lt"/>
                <a:cs typeface="Calibri Light" panose="020F0302020204030204" pitchFamily="34" charset="0"/>
              </a:rPr>
              <a:t>Water filters, bottled water, test more frequently/drill a deeper well, move</a:t>
            </a:r>
          </a:p>
          <a:p>
            <a:pPr marL="1257300" lvl="2" indent="-342900">
              <a:buFont typeface="Arial" panose="020B0604020202020204" pitchFamily="34" charset="0"/>
              <a:buChar char="•"/>
            </a:pPr>
            <a:r>
              <a:rPr lang="en-US" sz="2400" dirty="0">
                <a:latin typeface="+mj-lt"/>
                <a:cs typeface="Calibri Light" panose="020F0302020204030204" pitchFamily="34" charset="0"/>
              </a:rPr>
              <a:t>Noise Pollution</a:t>
            </a:r>
          </a:p>
          <a:p>
            <a:pPr marL="1714500" lvl="3" indent="-342900">
              <a:buFont typeface="Arial" panose="020B0604020202020204" pitchFamily="34" charset="0"/>
              <a:buChar char="•"/>
            </a:pPr>
            <a:r>
              <a:rPr lang="en-US" sz="2400" dirty="0">
                <a:latin typeface="+mj-lt"/>
                <a:cs typeface="Calibri Light" panose="020F0302020204030204" pitchFamily="34" charset="0"/>
              </a:rPr>
              <a:t>Better windows/doors, insulation, move</a:t>
            </a:r>
          </a:p>
          <a:p>
            <a:pPr marL="1257300" lvl="2" indent="-342900">
              <a:buFont typeface="Arial" panose="020B0604020202020204" pitchFamily="34" charset="0"/>
              <a:buChar char="•"/>
            </a:pPr>
            <a:r>
              <a:rPr lang="en-US" sz="2400" dirty="0">
                <a:latin typeface="+mj-lt"/>
                <a:cs typeface="Calibri Light" panose="020F0302020204030204" pitchFamily="34" charset="0"/>
              </a:rPr>
              <a:t>Climate Change</a:t>
            </a:r>
          </a:p>
          <a:p>
            <a:pPr marL="1714500" lvl="3" indent="-342900">
              <a:buFont typeface="Arial" panose="020B0604020202020204" pitchFamily="34" charset="0"/>
              <a:buChar char="•"/>
            </a:pPr>
            <a:r>
              <a:rPr lang="en-US" sz="2400" dirty="0">
                <a:latin typeface="+mj-lt"/>
                <a:cs typeface="Calibri Light" panose="020F0302020204030204" pitchFamily="34" charset="0"/>
              </a:rPr>
              <a:t>Find a job where you can work inside, move away from the equator, live in a developed country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91225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346960" y="932724"/>
                <a:ext cx="11498080" cy="5632311"/>
              </a:xfrm>
              <a:prstGeom prst="rect">
                <a:avLst/>
              </a:prstGeom>
              <a:noFill/>
              <a:effectLst/>
            </p:spPr>
            <p:txBody>
              <a:bodyPr wrap="square" rtlCol="0">
                <a:spAutoFit/>
              </a:bodyPr>
              <a:lstStyle/>
              <a:p>
                <a:pPr lvl="1"/>
                <a:r>
                  <a:rPr lang="en-US" sz="2400" dirty="0">
                    <a:latin typeface="+mj-lt"/>
                    <a:cs typeface="Calibri Light" panose="020F0302020204030204" pitchFamily="34" charset="0"/>
                  </a:rPr>
                  <a:t>We want to account for defensive behavior when measuring the health costs of pollution. Because such behavior is a response to pollution and </a:t>
                </a:r>
                <a:r>
                  <a:rPr lang="en-US" sz="2400" i="1" dirty="0">
                    <a:latin typeface="+mj-lt"/>
                    <a:cs typeface="Calibri Light" panose="020F0302020204030204" pitchFamily="34" charset="0"/>
                  </a:rPr>
                  <a:t>improves health</a:t>
                </a:r>
                <a:r>
                  <a:rPr lang="en-US" sz="2400" dirty="0">
                    <a:latin typeface="+mj-lt"/>
                    <a:cs typeface="Calibri Light" panose="020F0302020204030204" pitchFamily="34" charset="0"/>
                  </a:rPr>
                  <a:t>, naïve direct estimates of the relationship between pollution and health might be underestimates.</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In the simplest possible version of this model, let </a:t>
                </a:r>
                <a14:m>
                  <m:oMath xmlns:m="http://schemas.openxmlformats.org/officeDocument/2006/math">
                    <m:r>
                      <a:rPr lang="en-US" sz="2400" b="1" i="1" smtClean="0">
                        <a:latin typeface="Cambria Math" panose="02040503050406030204" pitchFamily="18" charset="0"/>
                        <a:cs typeface="Calibri Light" panose="020F0302020204030204" pitchFamily="34" charset="0"/>
                      </a:rPr>
                      <m:t>𝒅</m:t>
                    </m:r>
                    <m:r>
                      <a:rPr lang="en-US" sz="2400" b="1" i="1" smtClean="0">
                        <a:latin typeface="Cambria Math" panose="02040503050406030204" pitchFamily="18" charset="0"/>
                        <a:cs typeface="Calibri Light" panose="020F0302020204030204" pitchFamily="34" charset="0"/>
                      </a:rPr>
                      <m:t>=</m:t>
                    </m:r>
                    <m:r>
                      <a:rPr lang="en-US" sz="2400" b="1" i="1" smtClean="0">
                        <a:latin typeface="Cambria Math" panose="02040503050406030204" pitchFamily="18" charset="0"/>
                        <a:cs typeface="Calibri Light" panose="020F0302020204030204" pitchFamily="34" charset="0"/>
                      </a:rPr>
                      <m:t>𝑫</m:t>
                    </m:r>
                    <m:r>
                      <a:rPr lang="en-US" sz="2400" b="1" i="1" smtClean="0">
                        <a:latin typeface="Cambria Math" panose="02040503050406030204" pitchFamily="18" charset="0"/>
                        <a:cs typeface="Calibri Light" panose="020F0302020204030204" pitchFamily="34" charset="0"/>
                      </a:rPr>
                      <m:t>(</m:t>
                    </m:r>
                    <m:r>
                      <a:rPr lang="en-US" sz="2400" b="1" i="1" smtClean="0">
                        <a:latin typeface="Cambria Math" panose="02040503050406030204" pitchFamily="18" charset="0"/>
                        <a:cs typeface="Calibri Light" panose="020F0302020204030204" pitchFamily="34" charset="0"/>
                      </a:rPr>
                      <m:t>𝒆</m:t>
                    </m:r>
                    <m:r>
                      <a:rPr lang="en-US" sz="2400" b="1" i="1" smtClean="0">
                        <a:latin typeface="Cambria Math" panose="02040503050406030204" pitchFamily="18" charset="0"/>
                        <a:cs typeface="Calibri Light" panose="020F0302020204030204" pitchFamily="34" charset="0"/>
                      </a:rPr>
                      <m:t>,</m:t>
                    </m:r>
                    <m:r>
                      <a:rPr lang="en-US" sz="2400" b="1" i="1" smtClean="0">
                        <a:latin typeface="Cambria Math" panose="02040503050406030204" pitchFamily="18" charset="0"/>
                        <a:cs typeface="Calibri Light" panose="020F0302020204030204" pitchFamily="34" charset="0"/>
                      </a:rPr>
                      <m:t>𝒒</m:t>
                    </m:r>
                    <m:r>
                      <a:rPr lang="en-US" sz="2400" b="1" i="1" smtClean="0">
                        <a:latin typeface="Cambria Math" panose="02040503050406030204" pitchFamily="18" charset="0"/>
                        <a:cs typeface="Calibri Light" panose="020F0302020204030204" pitchFamily="34" charset="0"/>
                      </a:rPr>
                      <m:t>)</m:t>
                    </m:r>
                  </m:oMath>
                </a14:m>
                <a:r>
                  <a:rPr lang="en-US" sz="2400" b="1" dirty="0">
                    <a:latin typeface="+mj-lt"/>
                    <a:cs typeface="Calibri Light" panose="020F0302020204030204" pitchFamily="34" charset="0"/>
                  </a:rPr>
                  <a:t> </a:t>
                </a:r>
                <a:r>
                  <a:rPr lang="en-US" sz="2400" dirty="0">
                    <a:latin typeface="+mj-lt"/>
                    <a:cs typeface="Calibri Light" panose="020F0302020204030204" pitchFamily="34" charset="0"/>
                  </a:rPr>
                  <a:t>be a consumer’s defensive expenditures. It describes the amount of defensive expenditure that is necessary to attain a “personal environmental quality” of </a:t>
                </a:r>
                <a:r>
                  <a:rPr lang="en-US" sz="2400" i="1" dirty="0">
                    <a:latin typeface="+mj-lt"/>
                    <a:cs typeface="Calibri Light" panose="020F0302020204030204" pitchFamily="34" charset="0"/>
                  </a:rPr>
                  <a:t>q</a:t>
                </a:r>
                <a:r>
                  <a:rPr lang="en-US" sz="2400" dirty="0">
                    <a:latin typeface="+mj-lt"/>
                    <a:cs typeface="Calibri Light" panose="020F0302020204030204" pitchFamily="34" charset="0"/>
                  </a:rPr>
                  <a:t>, given a pollution level of </a:t>
                </a:r>
                <a:r>
                  <a:rPr lang="en-US" sz="2400" i="1" dirty="0">
                    <a:latin typeface="+mj-lt"/>
                    <a:cs typeface="Calibri Light" panose="020F0302020204030204" pitchFamily="34" charset="0"/>
                  </a:rPr>
                  <a:t>e.</a:t>
                </a: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b="1" i="1" dirty="0">
                    <a:latin typeface="+mj-lt"/>
                    <a:cs typeface="Calibri Light" panose="020F0302020204030204" pitchFamily="34" charset="0"/>
                  </a:rPr>
                  <a:t>D()</a:t>
                </a:r>
                <a:r>
                  <a:rPr lang="en-US" sz="2400" b="1" dirty="0">
                    <a:latin typeface="+mj-lt"/>
                    <a:cs typeface="Calibri Light" panose="020F0302020204030204" pitchFamily="34" charset="0"/>
                  </a:rPr>
                  <a:t> is increasing in </a:t>
                </a:r>
                <a:r>
                  <a:rPr lang="en-US" sz="2400" b="1" i="1" dirty="0">
                    <a:latin typeface="+mj-lt"/>
                    <a:cs typeface="Calibri Light" panose="020F0302020204030204" pitchFamily="34" charset="0"/>
                  </a:rPr>
                  <a:t>e</a:t>
                </a:r>
                <a:r>
                  <a:rPr lang="en-US" sz="2400" b="1" dirty="0">
                    <a:latin typeface="+mj-lt"/>
                    <a:cs typeface="Calibri Light" panose="020F0302020204030204" pitchFamily="34" charset="0"/>
                  </a:rPr>
                  <a:t>. </a:t>
                </a:r>
                <a:r>
                  <a:rPr lang="en-US" sz="2400" dirty="0">
                    <a:latin typeface="+mj-lt"/>
                    <a:cs typeface="Calibri Light" panose="020F0302020204030204" pitchFamily="34" charset="0"/>
                  </a:rPr>
                  <a:t>The worse pollution is, the more one has to spend to attain a given level of </a:t>
                </a:r>
                <a:r>
                  <a:rPr lang="en-US" sz="2400" i="1" dirty="0">
                    <a:latin typeface="+mj-lt"/>
                    <a:cs typeface="Calibri Light" panose="020F0302020204030204" pitchFamily="34" charset="0"/>
                  </a:rPr>
                  <a:t>q</a:t>
                </a:r>
                <a:r>
                  <a:rPr lang="en-US" sz="2400" dirty="0">
                    <a:latin typeface="+mj-lt"/>
                    <a:cs typeface="Calibri Light" panose="020F0302020204030204" pitchFamily="34" charset="0"/>
                  </a:rPr>
                  <a:t>.</a:t>
                </a:r>
              </a:p>
              <a:p>
                <a:pPr lvl="1"/>
                <a:endParaRPr lang="en-US" sz="2400" i="1" dirty="0">
                  <a:latin typeface="+mj-lt"/>
                  <a:cs typeface="Calibri Light" panose="020F0302020204030204" pitchFamily="34" charset="0"/>
                </a:endParaRPr>
              </a:p>
              <a:p>
                <a:pPr lvl="1"/>
                <a:r>
                  <a:rPr lang="en-US" sz="2400" b="1" i="1" dirty="0">
                    <a:latin typeface="+mj-lt"/>
                    <a:cs typeface="Calibri Light" panose="020F0302020204030204" pitchFamily="34" charset="0"/>
                  </a:rPr>
                  <a:t>d() </a:t>
                </a:r>
                <a:r>
                  <a:rPr lang="en-US" sz="2400" b="1" dirty="0">
                    <a:latin typeface="+mj-lt"/>
                    <a:cs typeface="Calibri Light" panose="020F0302020204030204" pitchFamily="34" charset="0"/>
                  </a:rPr>
                  <a:t>is increasing in </a:t>
                </a:r>
                <a:r>
                  <a:rPr lang="en-US" sz="2400" b="1" i="1" dirty="0">
                    <a:latin typeface="+mj-lt"/>
                    <a:cs typeface="Calibri Light" panose="020F0302020204030204" pitchFamily="34" charset="0"/>
                  </a:rPr>
                  <a:t>q</a:t>
                </a:r>
                <a:r>
                  <a:rPr lang="en-US" sz="2400" dirty="0">
                    <a:latin typeface="+mj-lt"/>
                    <a:cs typeface="Calibri Light" panose="020F0302020204030204" pitchFamily="34" charset="0"/>
                  </a:rPr>
                  <a:t>.</a:t>
                </a:r>
                <a:r>
                  <a:rPr lang="en-US" sz="2400" i="1" dirty="0">
                    <a:latin typeface="+mj-lt"/>
                    <a:cs typeface="Calibri Light" panose="020F0302020204030204" pitchFamily="34" charset="0"/>
                  </a:rPr>
                  <a:t> </a:t>
                </a:r>
                <a:r>
                  <a:rPr lang="en-US" sz="2400" dirty="0">
                    <a:latin typeface="+mj-lt"/>
                    <a:cs typeface="Calibri Light" panose="020F0302020204030204" pitchFamily="34" charset="0"/>
                  </a:rPr>
                  <a:t>The higher the personal environmental quality desired, the more one has to spend.</a:t>
                </a:r>
                <a:r>
                  <a:rPr lang="en-US" sz="2400" i="1" dirty="0">
                    <a:latin typeface="+mj-lt"/>
                    <a:cs typeface="Calibri Light" panose="020F0302020204030204" pitchFamily="34" charset="0"/>
                  </a:rPr>
                  <a:t> </a:t>
                </a:r>
              </a:p>
              <a:p>
                <a:pPr lvl="1"/>
                <a:endParaRPr lang="en-US" sz="2400" dirty="0">
                  <a:latin typeface="+mj-lt"/>
                  <a:cs typeface="Calibri Light" panose="020F0302020204030204" pitchFamily="34" charset="0"/>
                </a:endParaRP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932724"/>
                <a:ext cx="11498080" cy="5632311"/>
              </a:xfrm>
              <a:prstGeom prst="rect">
                <a:avLst/>
              </a:prstGeom>
              <a:blipFill>
                <a:blip r:embed="rId4"/>
                <a:stretch>
                  <a:fillRect t="-866" r="-1273"/>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Health Production Model</a:t>
            </a:r>
          </a:p>
        </p:txBody>
      </p:sp>
    </p:spTree>
    <p:custDataLst>
      <p:tags r:id="rId1"/>
    </p:custDataLst>
    <p:extLst>
      <p:ext uri="{BB962C8B-B14F-4D97-AF65-F5344CB8AC3E}">
        <p14:creationId xmlns:p14="http://schemas.microsoft.com/office/powerpoint/2010/main" val="1260780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346960" y="932724"/>
                <a:ext cx="11498080" cy="4476482"/>
              </a:xfrm>
              <a:prstGeom prst="rect">
                <a:avLst/>
              </a:prstGeom>
              <a:noFill/>
              <a:effectLst/>
            </p:spPr>
            <p:txBody>
              <a:bodyPr wrap="square" rtlCol="0">
                <a:spAutoFit/>
              </a:bodyPr>
              <a:lstStyle/>
              <a:p>
                <a:pPr lvl="1"/>
                <a:r>
                  <a:rPr lang="en-US" sz="2000" dirty="0">
                    <a:latin typeface="+mj-lt"/>
                    <a:cs typeface="Calibri Light" panose="020F0302020204030204" pitchFamily="34" charset="0"/>
                  </a:rPr>
                  <a:t>Consumers solve:</a:t>
                </a:r>
              </a:p>
              <a:p>
                <a:pPr lvl="1"/>
                <a14:m>
                  <m:oMathPara xmlns:m="http://schemas.openxmlformats.org/officeDocument/2006/math">
                    <m:oMathParaPr>
                      <m:jc m:val="centerGroup"/>
                    </m:oMathParaPr>
                    <m:oMath xmlns:m="http://schemas.openxmlformats.org/officeDocument/2006/math">
                      <m:sPre>
                        <m:sPrePr>
                          <m:ctrlPr>
                            <a:rPr lang="en-US" sz="2000" i="1">
                              <a:latin typeface="Cambria Math" panose="02040503050406030204" pitchFamily="18" charset="0"/>
                              <a:cs typeface="Calibri Light" panose="020F0302020204030204" pitchFamily="34" charset="0"/>
                            </a:rPr>
                          </m:ctrlPr>
                        </m:sPrePr>
                        <m:sub>
                          <m:r>
                            <a:rPr lang="en-US" sz="2000" i="1">
                              <a:latin typeface="Cambria Math" panose="02040503050406030204" pitchFamily="18" charset="0"/>
                              <a:cs typeface="Calibri Light" panose="020F0302020204030204" pitchFamily="34" charset="0"/>
                            </a:rPr>
                            <m:t>𝑞</m:t>
                          </m:r>
                          <m:r>
                            <a:rPr lang="en-US" sz="2000" i="1">
                              <a:latin typeface="Cambria Math" panose="02040503050406030204" pitchFamily="18" charset="0"/>
                              <a:cs typeface="Calibri Light" panose="020F0302020204030204" pitchFamily="34" charset="0"/>
                            </a:rPr>
                            <m:t>,</m:t>
                          </m:r>
                          <m:r>
                            <a:rPr lang="en-US" sz="2000" i="1">
                              <a:latin typeface="Cambria Math" panose="02040503050406030204" pitchFamily="18" charset="0"/>
                              <a:cs typeface="Calibri Light" panose="020F0302020204030204" pitchFamily="34" charset="0"/>
                            </a:rPr>
                            <m:t>𝑧</m:t>
                          </m:r>
                        </m:sub>
                        <m:sup>
                          <m:r>
                            <a:rPr lang="en-US" sz="2000" i="1">
                              <a:latin typeface="Cambria Math" panose="02040503050406030204" pitchFamily="18" charset="0"/>
                            </a:rPr>
                            <m:t>𝑚𝑎𝑥</m:t>
                          </m:r>
                        </m:sup>
                        <m:e>
                          <m:r>
                            <a:rPr lang="en-US" sz="2000" i="1">
                              <a:latin typeface="Cambria Math" panose="02040503050406030204" pitchFamily="18" charset="0"/>
                            </a:rPr>
                            <m:t>  </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i="1">
                              <a:latin typeface="Cambria Math" panose="02040503050406030204" pitchFamily="18" charset="0"/>
                            </a:rPr>
                            <m:t>)</m:t>
                          </m:r>
                        </m:e>
                      </m:sPre>
                      <m:r>
                        <a:rPr lang="en-US" sz="2000" i="1">
                          <a:latin typeface="Cambria Math" panose="02040503050406030204" pitchFamily="18" charset="0"/>
                        </a:rPr>
                        <m:t>       </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        </m:t>
                      </m:r>
                      <m:limLow>
                        <m:limLowPr>
                          <m:ctrlPr>
                            <a:rPr lang="en-US" sz="2000" i="1">
                              <a:latin typeface="Cambria Math" panose="02040503050406030204" pitchFamily="18" charset="0"/>
                            </a:rPr>
                          </m:ctrlPr>
                        </m:limLowPr>
                        <m:e>
                          <m:groupChr>
                            <m:groupChrPr>
                              <m:chr m:val="⏟"/>
                              <m:ctrlPr>
                                <a:rPr lang="en-US" sz="2000" i="1">
                                  <a:latin typeface="Cambria Math" panose="02040503050406030204" pitchFamily="18" charset="0"/>
                                </a:rPr>
                              </m:ctrlPr>
                            </m:groupChrPr>
                            <m:e>
                              <m:r>
                                <a:rPr lang="en-US" sz="2000" i="1">
                                  <a:latin typeface="Cambria Math" panose="02040503050406030204" pitchFamily="18" charset="0"/>
                                </a:rPr>
                                <m:t>𝑦</m:t>
                              </m:r>
                              <m:r>
                                <a:rPr lang="en-US" sz="2000" i="1">
                                  <a:latin typeface="Cambria Math" panose="02040503050406030204" pitchFamily="18" charset="0"/>
                                </a:rPr>
                                <m:t>=</m:t>
                              </m:r>
                              <m:r>
                                <a:rPr lang="en-US" sz="2000" b="0" i="1" smtClean="0">
                                  <a:latin typeface="Cambria Math" panose="02040503050406030204" pitchFamily="18" charset="0"/>
                                </a:rPr>
                                <m:t>𝐷</m:t>
                              </m:r>
                              <m:r>
                                <a:rPr lang="en-US" sz="2000" i="1">
                                  <a:latin typeface="Cambria Math" panose="02040503050406030204" pitchFamily="18" charset="0"/>
                                </a:rPr>
                                <m:t>(</m:t>
                              </m:r>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r>
                                <a:rPr lang="en-US" sz="2000" i="1">
                                  <a:latin typeface="Cambria Math" panose="02040503050406030204" pitchFamily="18" charset="0"/>
                                </a:rPr>
                                <m:t>𝑧</m:t>
                              </m:r>
                            </m:e>
                          </m:groupChr>
                        </m:e>
                        <m:lim>
                          <m:r>
                            <a:rPr lang="en-US" sz="2000" i="1">
                              <a:latin typeface="Cambria Math" panose="02040503050406030204" pitchFamily="18" charset="0"/>
                            </a:rPr>
                            <m:t>(</m:t>
                          </m:r>
                          <m:r>
                            <a:rPr lang="en-US" sz="2000" i="1">
                              <a:latin typeface="Cambria Math" panose="02040503050406030204" pitchFamily="18" charset="0"/>
                            </a:rPr>
                            <m:t>𝑏𝑢𝑑𝑔𝑒𝑡</m:t>
                          </m:r>
                          <m:r>
                            <a:rPr lang="en-US" sz="2000" i="1">
                              <a:latin typeface="Cambria Math" panose="02040503050406030204" pitchFamily="18" charset="0"/>
                            </a:rPr>
                            <m:t> </m:t>
                          </m:r>
                          <m:r>
                            <a:rPr lang="en-US" sz="2000" i="1">
                              <a:latin typeface="Cambria Math" panose="02040503050406030204" pitchFamily="18" charset="0"/>
                            </a:rPr>
                            <m:t>𝑐𝑜𝑛𝑠𝑡𝑟𝑎𝑖𝑛𝑡</m:t>
                          </m:r>
                          <m:r>
                            <a:rPr lang="en-US" sz="2000" i="1">
                              <a:latin typeface="Cambria Math" panose="02040503050406030204" pitchFamily="18" charset="0"/>
                            </a:rPr>
                            <m:t>)</m:t>
                          </m:r>
                        </m:lim>
                      </m:limLow>
                    </m:oMath>
                  </m:oMathPara>
                </a14:m>
                <a:endParaRPr lang="en-US" sz="2000" i="1" dirty="0">
                  <a:latin typeface="+mj-lt"/>
                  <a:cs typeface="Calibri Light" panose="020F0302020204030204" pitchFamily="34" charset="0"/>
                </a:endParaRP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Our usual budget constraint into objective function move:</a:t>
                </a:r>
                <a:br>
                  <a:rPr lang="en-US" sz="2000" dirty="0">
                    <a:latin typeface="+mj-lt"/>
                    <a:cs typeface="Calibri Light" panose="020F0302020204030204" pitchFamily="34" charset="0"/>
                  </a:rPr>
                </a:br>
                <a14:m>
                  <m:oMathPara xmlns:m="http://schemas.openxmlformats.org/officeDocument/2006/math">
                    <m:oMathParaPr>
                      <m:jc m:val="centerGroup"/>
                    </m:oMathParaPr>
                    <m:oMath xmlns:m="http://schemas.openxmlformats.org/officeDocument/2006/math">
                      <m:sPre>
                        <m:sPrePr>
                          <m:ctrlPr>
                            <a:rPr lang="en-US" sz="2000" i="1" smtClean="0">
                              <a:latin typeface="Cambria Math" panose="02040503050406030204" pitchFamily="18" charset="0"/>
                              <a:cs typeface="Calibri Light" panose="020F0302020204030204" pitchFamily="34" charset="0"/>
                            </a:rPr>
                          </m:ctrlPr>
                        </m:sPrePr>
                        <m:sub>
                          <m:r>
                            <a:rPr lang="en-US" sz="2000" b="0" i="1" smtClean="0">
                              <a:latin typeface="Cambria Math" panose="02040503050406030204" pitchFamily="18" charset="0"/>
                              <a:cs typeface="Calibri Light" panose="020F0302020204030204" pitchFamily="34" charset="0"/>
                            </a:rPr>
                            <m:t>𝑞</m:t>
                          </m:r>
                        </m:sub>
                        <m:sup>
                          <m:r>
                            <a:rPr lang="en-US" sz="2000" b="0" i="1" smtClean="0">
                              <a:latin typeface="Cambria Math" panose="02040503050406030204" pitchFamily="18" charset="0"/>
                            </a:rPr>
                            <m:t>𝑚𝑎𝑥</m:t>
                          </m:r>
                        </m:sup>
                        <m:e>
                          <m:r>
                            <a:rPr lang="en-US" sz="2000" b="0" i="1" smtClean="0">
                              <a:latin typeface="Cambria Math" panose="02040503050406030204" pitchFamily="18" charset="0"/>
                            </a:rPr>
                            <m:t>  </m:t>
                          </m:r>
                          <m:r>
                            <a:rPr lang="en-US" sz="2000" b="0" i="1" smtClean="0">
                              <a:latin typeface="Cambria Math" panose="02040503050406030204" pitchFamily="18" charset="0"/>
                            </a:rPr>
                            <m:t>𝑈</m:t>
                          </m:r>
                          <m:r>
                            <a:rPr lang="en-US" sz="2000" b="0" i="1" smtClean="0">
                              <a:latin typeface="Cambria Math" panose="02040503050406030204" pitchFamily="18" charset="0"/>
                            </a:rPr>
                            <m:t>(</m:t>
                          </m:r>
                          <m:limLow>
                            <m:limLowPr>
                              <m:ctrlPr>
                                <a:rPr lang="en-US" sz="2000" i="1" smtClean="0">
                                  <a:latin typeface="Cambria Math" panose="02040503050406030204" pitchFamily="18" charset="0"/>
                                </a:rPr>
                              </m:ctrlPr>
                            </m:limLowPr>
                            <m:e>
                              <m:groupChr>
                                <m:groupChrPr>
                                  <m:chr m:val="⏟"/>
                                  <m:ctrlPr>
                                    <a:rPr lang="en-US" sz="2000" i="1" smtClean="0">
                                      <a:latin typeface="Cambria Math" panose="02040503050406030204" pitchFamily="18" charset="0"/>
                                    </a:rPr>
                                  </m:ctrlPr>
                                </m:groupChrPr>
                                <m:e>
                                  <m:r>
                                    <a:rPr lang="en-US" sz="2000" i="1">
                                      <a:latin typeface="Cambria Math" panose="02040503050406030204" pitchFamily="18" charset="0"/>
                                    </a:rPr>
                                    <m:t>𝑦</m:t>
                                  </m:r>
                                  <m:r>
                                    <a:rPr lang="en-US" sz="2000" i="1">
                                      <a:latin typeface="Cambria Math" panose="02040503050406030204" pitchFamily="18" charset="0"/>
                                    </a:rPr>
                                    <m:t>−</m:t>
                                  </m:r>
                                  <m:r>
                                    <a:rPr lang="en-US" sz="2000" b="0" i="1" smtClean="0">
                                      <a:latin typeface="Cambria Math" panose="02040503050406030204" pitchFamily="18" charset="0"/>
                                    </a:rPr>
                                    <m:t>𝐷</m:t>
                                  </m:r>
                                  <m:r>
                                    <a:rPr lang="en-US" sz="2000" i="1">
                                      <a:latin typeface="Cambria Math" panose="02040503050406030204" pitchFamily="18" charset="0"/>
                                    </a:rPr>
                                    <m:t>(</m:t>
                                  </m:r>
                                  <m:r>
                                    <a:rPr lang="en-US" sz="2000" b="0" i="1" smtClean="0">
                                      <a:latin typeface="Cambria Math" panose="02040503050406030204" pitchFamily="18" charset="0"/>
                                    </a:rPr>
                                    <m:t>𝑒</m:t>
                                  </m:r>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e>
                              </m:groupChr>
                            </m:e>
                            <m:lim>
                              <m:r>
                                <a:rPr lang="en-US" sz="2000" b="0" i="1" smtClean="0">
                                  <a:latin typeface="Cambria Math" panose="02040503050406030204" pitchFamily="18" charset="0"/>
                                </a:rPr>
                                <m:t>𝑧</m:t>
                              </m:r>
                            </m:lim>
                          </m:limLow>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b="0" i="1" smtClean="0">
                              <a:latin typeface="Cambria Math" panose="02040503050406030204" pitchFamily="18" charset="0"/>
                            </a:rPr>
                            <m:t>)</m:t>
                          </m:r>
                        </m:e>
                      </m:sPre>
                    </m:oMath>
                  </m:oMathPara>
                </a14:m>
                <a:endParaRPr lang="en-US" sz="2000" dirty="0">
                  <a:latin typeface="+mj-lt"/>
                  <a:cs typeface="Calibri Light" panose="020F0302020204030204" pitchFamily="34" charset="0"/>
                </a:endParaRP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Solve for FOC:</a:t>
                </a:r>
              </a:p>
              <a:p>
                <a:pPr lvl="1"/>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cs typeface="Calibri Light" panose="020F0302020204030204" pitchFamily="34" charset="0"/>
                            </a:rPr>
                          </m:ctrlPr>
                        </m:dPr>
                        <m:e>
                          <m:r>
                            <a:rPr lang="en-US" sz="2000" b="0" i="1" smtClean="0">
                              <a:latin typeface="Cambria Math" panose="02040503050406030204" pitchFamily="18" charset="0"/>
                              <a:cs typeface="Calibri Light" panose="020F0302020204030204" pitchFamily="34" charset="0"/>
                            </a:rPr>
                            <m:t>𝑞</m:t>
                          </m:r>
                        </m:e>
                      </m:d>
                      <m:r>
                        <a:rPr lang="en-US" sz="2000" b="0" i="1" smtClean="0">
                          <a:latin typeface="Cambria Math" panose="02040503050406030204" pitchFamily="18" charset="0"/>
                          <a:cs typeface="Calibri Light" panose="020F0302020204030204" pitchFamily="34" charset="0"/>
                        </a:rPr>
                        <m:t>            </m:t>
                      </m:r>
                      <m:f>
                        <m:fPr>
                          <m:ctrlPr>
                            <a:rPr lang="en-US" sz="2000" b="0" i="1" smtClean="0">
                              <a:latin typeface="Cambria Math" panose="02040503050406030204" pitchFamily="18" charset="0"/>
                              <a:cs typeface="Calibri Light" panose="020F0302020204030204" pitchFamily="34" charset="0"/>
                            </a:rPr>
                          </m:ctrlPr>
                        </m:fPr>
                        <m:num>
                          <m:r>
                            <a:rPr lang="en-US" sz="2000" b="0" i="1" smtClean="0">
                              <a:latin typeface="Cambria Math" panose="02040503050406030204" pitchFamily="18" charset="0"/>
                              <a:ea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𝑈</m:t>
                          </m:r>
                        </m:num>
                        <m:den>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𝑞</m:t>
                          </m:r>
                        </m:den>
                      </m:f>
                      <m:r>
                        <a:rPr lang="en-US" sz="2000" b="0" i="1" smtClean="0">
                          <a:latin typeface="Cambria Math" panose="02040503050406030204" pitchFamily="18" charset="0"/>
                          <a:cs typeface="Calibri Light" panose="020F0302020204030204" pitchFamily="34" charset="0"/>
                        </a:rPr>
                        <m:t>=</m:t>
                      </m:r>
                      <m:f>
                        <m:fPr>
                          <m:ctrlPr>
                            <a:rPr lang="en-US" sz="2000" i="1">
                              <a:latin typeface="Cambria Math" panose="02040503050406030204" pitchFamily="18" charset="0"/>
                              <a:cs typeface="Calibri Light" panose="020F0302020204030204" pitchFamily="34" charset="0"/>
                            </a:rPr>
                          </m:ctrlPr>
                        </m:fPr>
                        <m:num>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𝑈</m:t>
                          </m:r>
                        </m:num>
                        <m:den>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𝑧</m:t>
                          </m:r>
                        </m:den>
                      </m:f>
                      <m:f>
                        <m:fPr>
                          <m:ctrlPr>
                            <a:rPr lang="en-US" sz="2000" i="1">
                              <a:latin typeface="Cambria Math" panose="02040503050406030204" pitchFamily="18" charset="0"/>
                              <a:cs typeface="Calibri Light" panose="020F0302020204030204" pitchFamily="34" charset="0"/>
                            </a:rPr>
                          </m:ctrlPr>
                        </m:fPr>
                        <m:num>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𝐷</m:t>
                          </m:r>
                        </m:num>
                        <m:den>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𝑞</m:t>
                          </m:r>
                        </m:den>
                      </m:f>
                    </m:oMath>
                  </m:oMathPara>
                </a14:m>
                <a:endParaRPr lang="en-US" sz="2000" dirty="0">
                  <a:latin typeface="+mj-lt"/>
                  <a:cs typeface="Calibri Light" panose="020F0302020204030204" pitchFamily="34" charset="0"/>
                </a:endParaRP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Rearranging… (this should be looking very familiar by now!)</a:t>
                </a:r>
                <a14:m>
                  <m:oMath xmlns:m="http://schemas.openxmlformats.org/officeDocument/2006/math">
                    <m:r>
                      <a:rPr lang="en-US" sz="2000" b="0" i="0" smtClean="0">
                        <a:latin typeface="Cambria Math" panose="02040503050406030204" pitchFamily="18" charset="0"/>
                        <a:cs typeface="Calibri Light" panose="020F0302020204030204" pitchFamily="34" charset="0"/>
                      </a:rPr>
                      <m:t>                </m:t>
                    </m:r>
                    <m:f>
                      <m:fPr>
                        <m:ctrlPr>
                          <a:rPr lang="en-US" sz="2000" i="1" smtClean="0">
                            <a:latin typeface="Cambria Math" panose="02040503050406030204" pitchFamily="18" charset="0"/>
                            <a:cs typeface="Calibri Light" panose="020F0302020204030204" pitchFamily="34" charset="0"/>
                          </a:rPr>
                        </m:ctrlPr>
                      </m:fPr>
                      <m:num>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𝐷</m:t>
                        </m:r>
                      </m:num>
                      <m:den>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𝑞</m:t>
                        </m:r>
                      </m:den>
                    </m:f>
                    <m:r>
                      <a:rPr lang="en-US" sz="2000" b="0" i="1" smtClean="0">
                        <a:latin typeface="Cambria Math" panose="02040503050406030204" pitchFamily="18" charset="0"/>
                        <a:ea typeface="Cambria Math" panose="02040503050406030204" pitchFamily="18" charset="0"/>
                        <a:cs typeface="Calibri Light" panose="020F0302020204030204" pitchFamily="34" charset="0"/>
                      </a:rPr>
                      <m:t>  =  </m:t>
                    </m:r>
                    <m:f>
                      <m:fPr>
                        <m:ctrlPr>
                          <a:rPr lang="en-US" sz="2000" b="0" i="1" smtClean="0">
                            <a:latin typeface="Cambria Math" panose="02040503050406030204" pitchFamily="18" charset="0"/>
                            <a:ea typeface="Cambria Math" panose="02040503050406030204" pitchFamily="18" charset="0"/>
                            <a:cs typeface="Calibri Light" panose="020F0302020204030204" pitchFamily="34" charset="0"/>
                          </a:rPr>
                        </m:ctrlPr>
                      </m:fPr>
                      <m:num>
                        <m:f>
                          <m:fPr>
                            <m:ctrlPr>
                              <a:rPr lang="en-US" sz="2000" i="1">
                                <a:latin typeface="Cambria Math" panose="02040503050406030204" pitchFamily="18" charset="0"/>
                                <a:ea typeface="Cambria Math" panose="02040503050406030204" pitchFamily="18" charset="0"/>
                                <a:cs typeface="Calibri Light" panose="020F0302020204030204" pitchFamily="34" charset="0"/>
                              </a:rPr>
                            </m:ctrlPr>
                          </m:fPr>
                          <m:num>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𝑈</m:t>
                            </m:r>
                          </m:num>
                          <m:den>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𝑞</m:t>
                            </m:r>
                          </m:den>
                        </m:f>
                      </m:num>
                      <m:den>
                        <m:f>
                          <m:fPr>
                            <m:ctrlPr>
                              <a:rPr lang="en-US" sz="2000" i="1">
                                <a:latin typeface="Cambria Math" panose="02040503050406030204" pitchFamily="18" charset="0"/>
                                <a:ea typeface="Cambria Math" panose="02040503050406030204" pitchFamily="18" charset="0"/>
                                <a:cs typeface="Calibri Light" panose="020F0302020204030204" pitchFamily="34" charset="0"/>
                              </a:rPr>
                            </m:ctrlPr>
                          </m:fPr>
                          <m:num>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𝑈</m:t>
                            </m:r>
                          </m:num>
                          <m:den>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𝑧</m:t>
                            </m:r>
                          </m:den>
                        </m:f>
                      </m:den>
                    </m:f>
                  </m:oMath>
                </a14:m>
                <a:endParaRPr lang="en-US" sz="2000" dirty="0">
                  <a:latin typeface="+mj-lt"/>
                  <a:cs typeface="Calibri Light" panose="020F0302020204030204" pitchFamily="34" charset="0"/>
                </a:endParaRP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932724"/>
                <a:ext cx="11498080" cy="4476482"/>
              </a:xfrm>
              <a:prstGeom prst="rect">
                <a:avLst/>
              </a:prstGeom>
              <a:blipFill>
                <a:blip r:embed="rId4"/>
                <a:stretch>
                  <a:fillRect t="-681"/>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Health Production Model</a:t>
            </a:r>
          </a:p>
        </p:txBody>
      </p:sp>
    </p:spTree>
    <p:custDataLst>
      <p:tags r:id="rId1"/>
    </p:custDataLst>
    <p:extLst>
      <p:ext uri="{BB962C8B-B14F-4D97-AF65-F5344CB8AC3E}">
        <p14:creationId xmlns:p14="http://schemas.microsoft.com/office/powerpoint/2010/main" val="634240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346960" y="932724"/>
                <a:ext cx="11498080" cy="3877280"/>
              </a:xfrm>
              <a:prstGeom prst="rect">
                <a:avLst/>
              </a:prstGeom>
              <a:noFill/>
              <a:effectLst/>
            </p:spPr>
            <p:txBody>
              <a:bodyPr wrap="square" rtlCol="0">
                <a:spAutoFit/>
              </a:bodyPr>
              <a:lstStyle/>
              <a:p>
                <a:pPr lvl="1"/>
                <a:r>
                  <a:rPr lang="en-US" sz="2000" dirty="0">
                    <a:latin typeface="+mj-lt"/>
                    <a:cs typeface="Calibri Light" panose="020F0302020204030204" pitchFamily="34" charset="0"/>
                  </a:rPr>
                  <a:t>So at the consumer’s optimal choice of </a:t>
                </a:r>
                <a:r>
                  <a:rPr lang="en-US" sz="2000" i="1" dirty="0">
                    <a:latin typeface="+mj-lt"/>
                    <a:cs typeface="Calibri Light" panose="020F0302020204030204" pitchFamily="34" charset="0"/>
                  </a:rPr>
                  <a:t>q</a:t>
                </a:r>
                <a:r>
                  <a:rPr lang="en-US" sz="2000" dirty="0">
                    <a:latin typeface="+mj-lt"/>
                    <a:cs typeface="Calibri Light" panose="020F0302020204030204" pitchFamily="34" charset="0"/>
                  </a:rPr>
                  <a:t> (i.e. “personal environmental quality”)</a:t>
                </a:r>
              </a:p>
              <a:p>
                <a:pPr lvl="1"/>
                <a:endParaRPr lang="en-US" sz="20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limLow>
                        <m:limLowPr>
                          <m:ctrlPr>
                            <a:rPr lang="en-US" sz="2000" i="1" smtClean="0">
                              <a:latin typeface="Cambria Math" panose="02040503050406030204" pitchFamily="18" charset="0"/>
                              <a:ea typeface="Cambria Math" panose="02040503050406030204" pitchFamily="18" charset="0"/>
                              <a:cs typeface="Calibri Light" panose="020F0302020204030204" pitchFamily="34" charset="0"/>
                            </a:rPr>
                          </m:ctrlPr>
                        </m:limLowPr>
                        <m:e>
                          <m:groupChr>
                            <m:groupChrPr>
                              <m:chr m:val="⏟"/>
                              <m:ctrlPr>
                                <a:rPr lang="en-US" sz="2000" i="1" smtClean="0">
                                  <a:latin typeface="Cambria Math" panose="02040503050406030204" pitchFamily="18" charset="0"/>
                                  <a:ea typeface="Cambria Math" panose="02040503050406030204" pitchFamily="18" charset="0"/>
                                  <a:cs typeface="Calibri Light" panose="020F0302020204030204" pitchFamily="34" charset="0"/>
                                </a:rPr>
                              </m:ctrlPr>
                            </m:groupChrPr>
                            <m:e>
                              <m:f>
                                <m:fPr>
                                  <m:ctrlPr>
                                    <a:rPr lang="en-US" sz="2000" i="1">
                                      <a:latin typeface="Cambria Math" panose="02040503050406030204" pitchFamily="18" charset="0"/>
                                      <a:cs typeface="Calibri Light" panose="020F0302020204030204" pitchFamily="34" charset="0"/>
                                    </a:rPr>
                                  </m:ctrlPr>
                                </m:fPr>
                                <m:num>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𝐷</m:t>
                                  </m:r>
                                </m:num>
                                <m:den>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𝑞</m:t>
                                  </m:r>
                                </m:den>
                              </m:f>
                            </m:e>
                          </m:groupChr>
                        </m:e>
                        <m:lim>
                          <m:r>
                            <m:rPr>
                              <m:sty m:val="p"/>
                            </m:rPr>
                            <a:rPr lang="en-US" sz="2000" b="0" i="0" smtClean="0">
                              <a:latin typeface="Cambria Math" panose="02040503050406030204" pitchFamily="18" charset="0"/>
                              <a:ea typeface="Cambria Math" panose="02040503050406030204" pitchFamily="18" charset="0"/>
                              <a:cs typeface="Calibri Light" panose="020F0302020204030204" pitchFamily="34" charset="0"/>
                            </a:rPr>
                            <m:t>Implicit</m:t>
                          </m:r>
                          <m:r>
                            <a:rPr lang="en-US" sz="2000" b="0" i="0" smtClean="0">
                              <a:latin typeface="Cambria Math" panose="02040503050406030204" pitchFamily="18" charset="0"/>
                              <a:ea typeface="Cambria Math" panose="02040503050406030204" pitchFamily="18" charset="0"/>
                              <a:cs typeface="Calibri Light" panose="020F0302020204030204" pitchFamily="34" charset="0"/>
                            </a:rPr>
                            <m:t> </m:t>
                          </m:r>
                          <m:r>
                            <m:rPr>
                              <m:sty m:val="p"/>
                            </m:rPr>
                            <a:rPr lang="en-US" sz="2000" b="0" i="0" smtClean="0">
                              <a:latin typeface="Cambria Math" panose="02040503050406030204" pitchFamily="18" charset="0"/>
                              <a:ea typeface="Cambria Math" panose="02040503050406030204" pitchFamily="18" charset="0"/>
                              <a:cs typeface="Calibri Light" panose="020F0302020204030204" pitchFamily="34" charset="0"/>
                            </a:rPr>
                            <m:t>cost</m:t>
                          </m:r>
                          <m:r>
                            <a:rPr lang="en-US" sz="2000" b="0" i="0" smtClean="0">
                              <a:latin typeface="Cambria Math" panose="02040503050406030204" pitchFamily="18" charset="0"/>
                              <a:ea typeface="Cambria Math" panose="02040503050406030204" pitchFamily="18" charset="0"/>
                              <a:cs typeface="Calibri Light" panose="020F0302020204030204" pitchFamily="34" charset="0"/>
                            </a:rPr>
                            <m:t> </m:t>
                          </m:r>
                          <m:r>
                            <m:rPr>
                              <m:sty m:val="p"/>
                            </m:rPr>
                            <a:rPr lang="en-US" sz="2000" b="0" i="0" smtClean="0">
                              <a:latin typeface="Cambria Math" panose="02040503050406030204" pitchFamily="18" charset="0"/>
                              <a:ea typeface="Cambria Math" panose="02040503050406030204" pitchFamily="18" charset="0"/>
                              <a:cs typeface="Calibri Light" panose="020F0302020204030204" pitchFamily="34" charset="0"/>
                            </a:rPr>
                            <m:t>of</m:t>
                          </m:r>
                          <m:r>
                            <a:rPr lang="en-US" sz="2000" b="0" i="0" smtClean="0">
                              <a:latin typeface="Cambria Math" panose="02040503050406030204" pitchFamily="18" charset="0"/>
                              <a:ea typeface="Cambria Math" panose="02040503050406030204" pitchFamily="18" charset="0"/>
                              <a:cs typeface="Calibri Light" panose="020F0302020204030204" pitchFamily="34" charset="0"/>
                            </a:rPr>
                            <m:t> </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𝑞</m:t>
                          </m:r>
                          <m:r>
                            <a:rPr lang="en-US" sz="2000" b="0" i="0" smtClean="0">
                              <a:latin typeface="Cambria Math" panose="02040503050406030204" pitchFamily="18" charset="0"/>
                              <a:ea typeface="Cambria Math" panose="02040503050406030204" pitchFamily="18" charset="0"/>
                              <a:cs typeface="Calibri Light" panose="020F0302020204030204" pitchFamily="34" charset="0"/>
                            </a:rPr>
                            <m:t> </m:t>
                          </m:r>
                        </m:lim>
                      </m:limLow>
                      <m:r>
                        <a:rPr lang="en-US" sz="2000" i="1">
                          <a:latin typeface="Cambria Math" panose="02040503050406030204" pitchFamily="18" charset="0"/>
                          <a:ea typeface="Cambria Math" panose="02040503050406030204" pitchFamily="18" charset="0"/>
                          <a:cs typeface="Calibri Light" panose="020F0302020204030204" pitchFamily="34" charset="0"/>
                        </a:rPr>
                        <m:t> =  </m:t>
                      </m:r>
                      <m:limLow>
                        <m:limLowPr>
                          <m:ctrlPr>
                            <a:rPr lang="en-US" sz="2000" i="1" smtClean="0">
                              <a:latin typeface="Cambria Math" panose="02040503050406030204" pitchFamily="18" charset="0"/>
                              <a:ea typeface="Cambria Math" panose="02040503050406030204" pitchFamily="18" charset="0"/>
                              <a:cs typeface="Calibri Light" panose="020F0302020204030204" pitchFamily="34" charset="0"/>
                            </a:rPr>
                          </m:ctrlPr>
                        </m:limLowPr>
                        <m:e>
                          <m:groupChr>
                            <m:groupChrPr>
                              <m:chr m:val="⏟"/>
                              <m:ctrlPr>
                                <a:rPr lang="en-US" sz="2000" i="1" smtClean="0">
                                  <a:latin typeface="Cambria Math" panose="02040503050406030204" pitchFamily="18" charset="0"/>
                                  <a:ea typeface="Cambria Math" panose="02040503050406030204" pitchFamily="18" charset="0"/>
                                  <a:cs typeface="Calibri Light" panose="020F0302020204030204" pitchFamily="34" charset="0"/>
                                </a:rPr>
                              </m:ctrlPr>
                            </m:groupChrPr>
                            <m:e>
                              <m:f>
                                <m:fPr>
                                  <m:type m:val="skw"/>
                                  <m:ctrlPr>
                                    <a:rPr lang="en-US" sz="2000" i="1" smtClean="0">
                                      <a:latin typeface="Cambria Math" panose="02040503050406030204" pitchFamily="18" charset="0"/>
                                      <a:ea typeface="Cambria Math" panose="02040503050406030204" pitchFamily="18" charset="0"/>
                                      <a:cs typeface="Calibri Light" panose="020F0302020204030204" pitchFamily="34" charset="0"/>
                                    </a:rPr>
                                  </m:ctrlPr>
                                </m:fPr>
                                <m:num>
                                  <m:f>
                                    <m:fPr>
                                      <m:ctrlPr>
                                        <a:rPr lang="en-US" sz="2000" i="1">
                                          <a:latin typeface="Cambria Math" panose="02040503050406030204" pitchFamily="18" charset="0"/>
                                          <a:ea typeface="Cambria Math" panose="02040503050406030204" pitchFamily="18" charset="0"/>
                                          <a:cs typeface="Calibri Light" panose="020F0302020204030204" pitchFamily="34" charset="0"/>
                                        </a:rPr>
                                      </m:ctrlPr>
                                    </m:fPr>
                                    <m:num>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𝑈</m:t>
                                      </m:r>
                                    </m:num>
                                    <m:den>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𝑞</m:t>
                                      </m:r>
                                    </m:den>
                                  </m:f>
                                </m:num>
                                <m:den>
                                  <m:f>
                                    <m:fPr>
                                      <m:ctrlPr>
                                        <a:rPr lang="en-US" sz="2000" i="1">
                                          <a:latin typeface="Cambria Math" panose="02040503050406030204" pitchFamily="18" charset="0"/>
                                          <a:ea typeface="Cambria Math" panose="02040503050406030204" pitchFamily="18" charset="0"/>
                                          <a:cs typeface="Calibri Light" panose="020F0302020204030204" pitchFamily="34" charset="0"/>
                                        </a:rPr>
                                      </m:ctrlPr>
                                    </m:fPr>
                                    <m:num>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𝑈</m:t>
                                      </m:r>
                                    </m:num>
                                    <m:den>
                                      <m:r>
                                        <a:rPr lang="en-US" sz="2000" i="1">
                                          <a:latin typeface="Cambria Math" panose="02040503050406030204" pitchFamily="18" charset="0"/>
                                          <a:ea typeface="Cambria Math" panose="02040503050406030204" pitchFamily="18" charset="0"/>
                                          <a:cs typeface="Calibri Light" panose="020F0302020204030204" pitchFamily="34" charset="0"/>
                                        </a:rPr>
                                        <m:t>𝜕</m:t>
                                      </m:r>
                                      <m:r>
                                        <a:rPr lang="en-US" sz="2000" i="1">
                                          <a:latin typeface="Cambria Math" panose="02040503050406030204" pitchFamily="18" charset="0"/>
                                          <a:ea typeface="Cambria Math" panose="02040503050406030204" pitchFamily="18" charset="0"/>
                                          <a:cs typeface="Calibri Light" panose="020F0302020204030204" pitchFamily="34" charset="0"/>
                                        </a:rPr>
                                        <m:t>𝑧</m:t>
                                      </m:r>
                                    </m:den>
                                  </m:f>
                                </m:den>
                              </m:f>
                            </m:e>
                          </m:groupChr>
                        </m:e>
                        <m:lim>
                          <m:r>
                            <m:rPr>
                              <m:sty m:val="p"/>
                            </m:rPr>
                            <a:rPr lang="en-US" sz="2000" b="0" i="0" smtClean="0">
                              <a:latin typeface="Cambria Math" panose="02040503050406030204" pitchFamily="18" charset="0"/>
                              <a:ea typeface="Cambria Math" panose="02040503050406030204" pitchFamily="18" charset="0"/>
                              <a:cs typeface="Calibri Light" panose="020F0302020204030204" pitchFamily="34" charset="0"/>
                            </a:rPr>
                            <m:t>MWTP</m:t>
                          </m:r>
                          <m:r>
                            <a:rPr lang="en-US" sz="2000" b="0" i="0" smtClean="0">
                              <a:latin typeface="Cambria Math" panose="02040503050406030204" pitchFamily="18" charset="0"/>
                              <a:ea typeface="Cambria Math" panose="02040503050406030204" pitchFamily="18" charset="0"/>
                              <a:cs typeface="Calibri Light" panose="020F0302020204030204" pitchFamily="34" charset="0"/>
                            </a:rPr>
                            <m:t> </m:t>
                          </m:r>
                          <m:r>
                            <m:rPr>
                              <m:sty m:val="p"/>
                            </m:rPr>
                            <a:rPr lang="en-US" sz="2000" b="0" i="0" smtClean="0">
                              <a:latin typeface="Cambria Math" panose="02040503050406030204" pitchFamily="18" charset="0"/>
                              <a:ea typeface="Cambria Math" panose="02040503050406030204" pitchFamily="18" charset="0"/>
                              <a:cs typeface="Calibri Light" panose="020F0302020204030204" pitchFamily="34" charset="0"/>
                            </a:rPr>
                            <m:t>for</m:t>
                          </m:r>
                          <m:r>
                            <a:rPr lang="en-US" sz="2000" b="0" i="0" smtClean="0">
                              <a:latin typeface="Cambria Math" panose="02040503050406030204" pitchFamily="18" charset="0"/>
                              <a:ea typeface="Cambria Math" panose="02040503050406030204" pitchFamily="18" charset="0"/>
                              <a:cs typeface="Calibri Light" panose="020F0302020204030204" pitchFamily="34" charset="0"/>
                            </a:rPr>
                            <m:t> </m:t>
                          </m:r>
                          <m:r>
                            <a:rPr lang="en-US" sz="2000" b="0" i="1" smtClean="0">
                              <a:latin typeface="Cambria Math" panose="02040503050406030204" pitchFamily="18" charset="0"/>
                              <a:ea typeface="Cambria Math" panose="02040503050406030204" pitchFamily="18" charset="0"/>
                              <a:cs typeface="Calibri Light" panose="020F0302020204030204" pitchFamily="34" charset="0"/>
                            </a:rPr>
                            <m:t>𝑞</m:t>
                          </m:r>
                        </m:lim>
                      </m:limLow>
                    </m:oMath>
                  </m:oMathPara>
                </a14:m>
                <a:endParaRPr lang="en-US" sz="2000" i="1" dirty="0">
                  <a:latin typeface="+mj-lt"/>
                  <a:cs typeface="Calibri Light" panose="020F0302020204030204" pitchFamily="34" charset="0"/>
                </a:endParaRP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 the consumer equates their MWTP for an additional unit of personal environmental quality to the marginal defensive cost of that quality.</a:t>
                </a:r>
              </a:p>
              <a:p>
                <a:pPr lvl="1"/>
                <a:endParaRPr lang="en-US" sz="2000" dirty="0">
                  <a:latin typeface="+mj-lt"/>
                  <a:cs typeface="Calibri Light" panose="020F0302020204030204" pitchFamily="34" charset="0"/>
                </a:endParaRPr>
              </a:p>
              <a:p>
                <a:pPr lvl="1"/>
                <a:r>
                  <a:rPr lang="en-US" sz="2000" b="1" dirty="0">
                    <a:latin typeface="+mj-lt"/>
                    <a:cs typeface="Calibri Light" panose="020F0302020204030204" pitchFamily="34" charset="0"/>
                  </a:rPr>
                  <a:t>The implication of this simple model for us</a:t>
                </a:r>
                <a:r>
                  <a:rPr lang="en-US" sz="2000" dirty="0">
                    <a:latin typeface="+mj-lt"/>
                    <a:cs typeface="Calibri Light" panose="020F0302020204030204" pitchFamily="34" charset="0"/>
                  </a:rPr>
                  <a:t>: if we can estimate a defensive expenditure or cost function, we can infer marginal willingness to pay for improved environmental quality.</a:t>
                </a: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932724"/>
                <a:ext cx="11498080" cy="3877280"/>
              </a:xfrm>
              <a:prstGeom prst="rect">
                <a:avLst/>
              </a:prstGeom>
              <a:blipFill>
                <a:blip r:embed="rId4"/>
                <a:stretch>
                  <a:fillRect t="-786" r="-530" b="-1887"/>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 Health Production Model</a:t>
            </a:r>
          </a:p>
        </p:txBody>
      </p:sp>
    </p:spTree>
    <p:custDataLst>
      <p:tags r:id="rId1"/>
    </p:custDataLst>
    <p:extLst>
      <p:ext uri="{BB962C8B-B14F-4D97-AF65-F5344CB8AC3E}">
        <p14:creationId xmlns:p14="http://schemas.microsoft.com/office/powerpoint/2010/main" val="657094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346960" y="932724"/>
                <a:ext cx="11498080" cy="3840026"/>
              </a:xfrm>
              <a:prstGeom prst="rect">
                <a:avLst/>
              </a:prstGeom>
              <a:noFill/>
              <a:effectLst/>
            </p:spPr>
            <p:txBody>
              <a:bodyPr wrap="square" rtlCol="0">
                <a:spAutoFit/>
              </a:bodyPr>
              <a:lstStyle/>
              <a:p>
                <a:pPr lvl="1"/>
                <a:r>
                  <a:rPr lang="en-US" sz="2400" dirty="0">
                    <a:latin typeface="+mj-lt"/>
                    <a:cs typeface="Calibri Light" panose="020F0302020204030204" pitchFamily="34" charset="0"/>
                  </a:rPr>
                  <a:t>As usual, let’s take the model to a simple econometric framework.</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One common way to estimate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𝑞</m:t>
                        </m:r>
                      </m:sub>
                    </m:sSub>
                  </m:oMath>
                </a14:m>
                <a:r>
                  <a:rPr lang="en-US" sz="2400" dirty="0">
                    <a:latin typeface="+mj-lt"/>
                    <a:cs typeface="Calibri Light" panose="020F0302020204030204" pitchFamily="34" charset="0"/>
                  </a:rPr>
                  <a:t> is through observed expenditures</a:t>
                </a:r>
              </a:p>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Light" panose="020F0302020204030204" pitchFamily="34" charset="0"/>
                        </a:rPr>
                        <m:t>𝑐𝑜𝑠</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𝑡</m:t>
                          </m:r>
                        </m:e>
                        <m:sub>
                          <m:r>
                            <a:rPr lang="en-US" sz="2400" b="0" i="1" smtClean="0">
                              <a:latin typeface="Cambria Math" panose="02040503050406030204" pitchFamily="18" charset="0"/>
                              <a:cs typeface="Calibri Light" panose="020F0302020204030204" pitchFamily="34" charset="0"/>
                            </a:rPr>
                            <m:t>𝑖𝑡</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1</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2</m:t>
                          </m:r>
                        </m:sub>
                      </m:sSub>
                      <m:sSub>
                        <m:sSubPr>
                          <m:ctrlPr>
                            <a:rPr lang="en-US" sz="240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𝑞</m:t>
                          </m:r>
                        </m:e>
                        <m:sub>
                          <m:r>
                            <a:rPr lang="en-US" sz="2400" i="1">
                              <a:latin typeface="Cambria Math" panose="02040503050406030204" pitchFamily="18" charset="0"/>
                              <a:cs typeface="Calibri Light" panose="020F0302020204030204" pitchFamily="34" charset="0"/>
                            </a:rPr>
                            <m:t>𝑖𝑡</m:t>
                          </m:r>
                        </m:sub>
                      </m:sSub>
                      <m:r>
                        <a:rPr lang="en-US" sz="2400" b="0" i="1" smtClean="0">
                          <a:latin typeface="Cambria Math" panose="02040503050406030204" pitchFamily="18" charset="0"/>
                          <a:cs typeface="Calibri Light" panose="020F0302020204030204" pitchFamily="34" charset="0"/>
                        </a:rPr>
                        <m:t>+</m:t>
                      </m:r>
                      <m:r>
                        <a:rPr lang="en-US" sz="2400" b="1" i="1" smtClean="0">
                          <a:latin typeface="Cambria Math" panose="02040503050406030204" pitchFamily="18" charset="0"/>
                          <a:cs typeface="Calibri Light" panose="020F0302020204030204" pitchFamily="34" charset="0"/>
                        </a:rPr>
                        <m:t>𝑿</m:t>
                      </m:r>
                      <m:r>
                        <a:rPr lang="en-US" sz="2400" b="1" i="1" smtClean="0">
                          <a:latin typeface="Cambria Math" panose="02040503050406030204" pitchFamily="18" charset="0"/>
                          <a:cs typeface="Calibri Light" panose="020F0302020204030204" pitchFamily="34" charset="0"/>
                        </a:rPr>
                        <m:t>𝜷</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𝜙</m:t>
                      </m:r>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𝜀</m:t>
                          </m:r>
                        </m:e>
                        <m:sub>
                          <m:r>
                            <a:rPr lang="en-US" sz="2400" b="0" i="1" smtClean="0">
                              <a:latin typeface="Cambria Math" panose="02040503050406030204" pitchFamily="18" charset="0"/>
                              <a:cs typeface="Calibri Light" panose="020F0302020204030204" pitchFamily="34" charset="0"/>
                            </a:rPr>
                            <m:t>𝑖𝑡</m:t>
                          </m:r>
                        </m:sub>
                      </m:sSub>
                    </m:oMath>
                  </m:oMathPara>
                </a14:m>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Thus:</a:t>
                </a:r>
              </a:p>
              <a:p>
                <a:pPr lvl="1"/>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𝑐𝑜𝑠𝑡</m:t>
                          </m:r>
                        </m:num>
                        <m:den>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𝑞</m:t>
                          </m:r>
                        </m:den>
                      </m:f>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2</m:t>
                          </m:r>
                        </m:sub>
                      </m:sSub>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𝑞</m:t>
                          </m:r>
                        </m:sub>
                      </m:sSub>
                    </m:oMath>
                  </m:oMathPara>
                </a14:m>
                <a:endParaRPr lang="en-US" sz="2400" dirty="0">
                  <a:latin typeface="+mj-lt"/>
                  <a:cs typeface="Calibri Light" panose="020F0302020204030204" pitchFamily="34" charset="0"/>
                </a:endParaRP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932724"/>
                <a:ext cx="11498080" cy="3840026"/>
              </a:xfrm>
              <a:prstGeom prst="rect">
                <a:avLst/>
              </a:prstGeom>
              <a:blipFill>
                <a:blip r:embed="rId4"/>
                <a:stretch>
                  <a:fillRect t="-1270"/>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Taking the model to data</a:t>
            </a:r>
          </a:p>
        </p:txBody>
      </p:sp>
    </p:spTree>
    <p:custDataLst>
      <p:tags r:id="rId1"/>
    </p:custDataLst>
    <p:extLst>
      <p:ext uri="{BB962C8B-B14F-4D97-AF65-F5344CB8AC3E}">
        <p14:creationId xmlns:p14="http://schemas.microsoft.com/office/powerpoint/2010/main" val="364257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8AE995-3761-4E8E-B676-D7F73B916651}"/>
                  </a:ext>
                </a:extLst>
              </p:cNvPr>
              <p:cNvSpPr txBox="1"/>
              <p:nvPr/>
            </p:nvSpPr>
            <p:spPr>
              <a:xfrm>
                <a:off x="346960" y="984636"/>
                <a:ext cx="11498080" cy="5288820"/>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Light" panose="020F0302020204030204" pitchFamily="34" charset="0"/>
                        </a:rPr>
                        <m:t>𝑐𝑜𝑠</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𝑡</m:t>
                          </m:r>
                        </m:e>
                        <m:sub>
                          <m:r>
                            <a:rPr lang="en-US" sz="2400" i="1">
                              <a:latin typeface="Cambria Math" panose="02040503050406030204" pitchFamily="18" charset="0"/>
                              <a:cs typeface="Calibri Light" panose="020F0302020204030204" pitchFamily="34" charset="0"/>
                            </a:rPr>
                            <m:t>𝑖𝑡</m:t>
                          </m:r>
                        </m:sub>
                      </m:sSub>
                      <m:r>
                        <a:rPr lang="en-US" sz="2400" i="1">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𝛽</m:t>
                          </m:r>
                        </m:e>
                        <m:sub>
                          <m:r>
                            <a:rPr lang="en-US" sz="2400" i="1">
                              <a:latin typeface="Cambria Math" panose="02040503050406030204" pitchFamily="18" charset="0"/>
                              <a:cs typeface="Calibri Light" panose="020F0302020204030204" pitchFamily="34" charset="0"/>
                            </a:rPr>
                            <m:t>1</m:t>
                          </m:r>
                        </m:sub>
                      </m:sSub>
                      <m:r>
                        <a:rPr lang="en-US" sz="2400" i="1">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𝛽</m:t>
                          </m:r>
                        </m:e>
                        <m:sub>
                          <m:r>
                            <a:rPr lang="en-US" sz="2400" i="1">
                              <a:latin typeface="Cambria Math" panose="02040503050406030204" pitchFamily="18" charset="0"/>
                              <a:cs typeface="Calibri Light" panose="020F0302020204030204" pitchFamily="34" charset="0"/>
                            </a:rPr>
                            <m:t>2</m:t>
                          </m:r>
                        </m:sub>
                      </m:sSub>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𝑞</m:t>
                          </m:r>
                        </m:e>
                        <m:sub>
                          <m:r>
                            <a:rPr lang="en-US" sz="2400" i="1">
                              <a:latin typeface="Cambria Math" panose="02040503050406030204" pitchFamily="18" charset="0"/>
                              <a:cs typeface="Calibri Light" panose="020F0302020204030204" pitchFamily="34" charset="0"/>
                            </a:rPr>
                            <m:t>𝑖𝑡</m:t>
                          </m:r>
                        </m:sub>
                      </m:sSub>
                      <m:r>
                        <a:rPr lang="en-US" sz="2400" i="1">
                          <a:latin typeface="Cambria Math" panose="02040503050406030204" pitchFamily="18" charset="0"/>
                          <a:cs typeface="Calibri Light" panose="020F0302020204030204" pitchFamily="34" charset="0"/>
                        </a:rPr>
                        <m:t>+</m:t>
                      </m:r>
                      <m:r>
                        <a:rPr lang="en-US" sz="2400" b="1" i="1">
                          <a:latin typeface="Cambria Math" panose="02040503050406030204" pitchFamily="18" charset="0"/>
                          <a:cs typeface="Calibri Light" panose="020F0302020204030204" pitchFamily="34" charset="0"/>
                        </a:rPr>
                        <m:t>𝑿</m:t>
                      </m:r>
                      <m:r>
                        <a:rPr lang="en-US" sz="2400" b="1" i="1">
                          <a:latin typeface="Cambria Math" panose="02040503050406030204" pitchFamily="18" charset="0"/>
                          <a:cs typeface="Calibri Light" panose="020F0302020204030204" pitchFamily="34" charset="0"/>
                        </a:rPr>
                        <m:t>𝜷</m:t>
                      </m:r>
                      <m:r>
                        <a:rPr lang="en-US" sz="2400" i="1">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𝜙</m:t>
                      </m:r>
                      <m:r>
                        <a:rPr lang="en-US" sz="2400" i="1">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𝜀</m:t>
                          </m:r>
                        </m:e>
                        <m:sub>
                          <m:r>
                            <a:rPr lang="en-US" sz="2400" i="1">
                              <a:latin typeface="Cambria Math" panose="02040503050406030204" pitchFamily="18" charset="0"/>
                              <a:cs typeface="Calibri Light" panose="020F0302020204030204" pitchFamily="34" charset="0"/>
                            </a:rPr>
                            <m:t>𝑖𝑡</m:t>
                          </m:r>
                        </m:sub>
                      </m:sSub>
                    </m:oMath>
                  </m:oMathPara>
                </a14:m>
                <a:endParaRPr lang="en-US" sz="2400" dirty="0">
                  <a:cs typeface="Calibri Light" panose="020F0302020204030204" pitchFamily="34" charset="0"/>
                </a:endParaRPr>
              </a:p>
              <a:p>
                <a:pPr lvl="1"/>
                <a:endParaRPr lang="en-US" sz="2400" dirty="0">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cs typeface="Calibri Light" panose="020F0302020204030204" pitchFamily="34" charset="0"/>
                            </a:rPr>
                          </m:ctrlPr>
                        </m:fPr>
                        <m:num>
                          <m:r>
                            <a:rPr lang="en-US" sz="2400" i="1">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𝑐𝑜𝑠𝑡</m:t>
                          </m:r>
                        </m:num>
                        <m:den>
                          <m:r>
                            <a:rPr lang="en-US" sz="2400" i="1">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𝑞</m:t>
                          </m:r>
                        </m:den>
                      </m:f>
                      <m:r>
                        <a:rPr lang="en-US" sz="2400" i="1">
                          <a:latin typeface="Cambria Math" panose="02040503050406030204" pitchFamily="18" charset="0"/>
                          <a:cs typeface="Calibri Light" panose="020F0302020204030204" pitchFamily="34" charset="0"/>
                        </a:rPr>
                        <m:t>=</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𝛽</m:t>
                          </m:r>
                        </m:e>
                        <m:sub>
                          <m:r>
                            <a:rPr lang="en-US" sz="2400" i="1">
                              <a:latin typeface="Cambria Math" panose="02040503050406030204" pitchFamily="18" charset="0"/>
                              <a:cs typeface="Calibri Light" panose="020F0302020204030204" pitchFamily="34" charset="0"/>
                            </a:rPr>
                            <m:t>2</m:t>
                          </m:r>
                        </m:sub>
                      </m:sSub>
                      <m:r>
                        <a:rPr lang="en-US" sz="2400" i="1">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𝑀𝑊𝑇</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𝑞</m:t>
                          </m:r>
                        </m:sub>
                      </m:sSub>
                    </m:oMath>
                  </m:oMathPara>
                </a14:m>
                <a:endParaRPr lang="en-US" sz="2400" dirty="0">
                  <a:cs typeface="Calibri Light" panose="020F0302020204030204" pitchFamily="34" charset="0"/>
                </a:endParaRPr>
              </a:p>
              <a:p>
                <a:pPr lvl="1"/>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The dependent variable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𝑐𝑜𝑠𝑡</m:t>
                    </m:r>
                  </m:oMath>
                </a14:m>
                <a:r>
                  <a:rPr lang="en-US" sz="2400" dirty="0">
                    <a:latin typeface="+mj-lt"/>
                    <a:cs typeface="Calibri Light" panose="020F0302020204030204" pitchFamily="34" charset="0"/>
                  </a:rPr>
                  <a:t> can mean many things.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Cost of a doctor visit, asthma treatments, etc. Issues with using this approach? Health care, especially in the U.S., is not particularly transparent in its costs. </a:t>
                </a:r>
              </a:p>
              <a:p>
                <a:pPr marL="1371600" lvl="2" indent="-457200">
                  <a:buFont typeface="+mj-lt"/>
                  <a:buAutoNum type="arabicPeriod"/>
                </a:pPr>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Defensive expenditures, things like air purifiers, water filters, etc. Can you think of any potential issues with this measure?</a:t>
                </a:r>
              </a:p>
              <a:p>
                <a:pPr lvl="1"/>
                <a:endParaRPr lang="en-US" sz="2400" dirty="0">
                  <a:latin typeface="+mj-lt"/>
                  <a:cs typeface="Calibri Light" panose="020F0302020204030204" pitchFamily="34" charset="0"/>
                </a:endParaRPr>
              </a:p>
            </p:txBody>
          </p:sp>
        </mc:Choice>
        <mc:Fallback xmlns="">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984636"/>
                <a:ext cx="11498080" cy="5288820"/>
              </a:xfrm>
              <a:prstGeom prst="rect">
                <a:avLst/>
              </a:prstGeom>
              <a:blipFill>
                <a:blip r:embed="rId4"/>
                <a:stretch>
                  <a:fillRect r="-1273"/>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Taking the model to data</a:t>
            </a:r>
          </a:p>
        </p:txBody>
      </p:sp>
    </p:spTree>
    <p:custDataLst>
      <p:tags r:id="rId1"/>
    </p:custDataLst>
    <p:extLst>
      <p:ext uri="{BB962C8B-B14F-4D97-AF65-F5344CB8AC3E}">
        <p14:creationId xmlns:p14="http://schemas.microsoft.com/office/powerpoint/2010/main" val="1332250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Limitations</a:t>
            </a:r>
          </a:p>
        </p:txBody>
      </p:sp>
      <p:sp>
        <p:nvSpPr>
          <p:cNvPr id="3" name="TextBox 2">
            <a:extLst>
              <a:ext uri="{FF2B5EF4-FFF2-40B4-BE49-F238E27FC236}">
                <a16:creationId xmlns:a16="http://schemas.microsoft.com/office/drawing/2014/main" id="{A24A9DD2-018F-1223-76FF-35BC32271B20}"/>
              </a:ext>
            </a:extLst>
          </p:cNvPr>
          <p:cNvSpPr txBox="1"/>
          <p:nvPr/>
        </p:nvSpPr>
        <p:spPr>
          <a:xfrm>
            <a:off x="962600" y="1028343"/>
            <a:ext cx="10098155" cy="4801314"/>
          </a:xfrm>
          <a:prstGeom prst="rect">
            <a:avLst/>
          </a:prstGeom>
          <a:noFill/>
        </p:spPr>
        <p:txBody>
          <a:bodyPr wrap="square">
            <a:spAutoFit/>
          </a:bodyPr>
          <a:lstStyle/>
          <a:p>
            <a:pPr lvl="1"/>
            <a:r>
              <a:rPr lang="en-US" sz="1800" dirty="0">
                <a:latin typeface="+mj-lt"/>
                <a:cs typeface="Calibri Light" panose="020F0302020204030204" pitchFamily="34" charset="0"/>
              </a:rPr>
              <a:t>The practical application of this model is often challenging. Some limitations:</a:t>
            </a:r>
          </a:p>
          <a:p>
            <a:pPr lvl="1"/>
            <a:endParaRPr lang="en-US" dirty="0">
              <a:latin typeface="+mj-lt"/>
              <a:cs typeface="Calibri Light" panose="020F0302020204030204" pitchFamily="34" charset="0"/>
            </a:endParaRPr>
          </a:p>
          <a:p>
            <a:pPr marL="800100" lvl="1" indent="-342900">
              <a:buAutoNum type="arabicParenBoth"/>
            </a:pPr>
            <a:r>
              <a:rPr lang="en-US" sz="1800" dirty="0">
                <a:latin typeface="+mj-lt"/>
                <a:cs typeface="Calibri Light" panose="020F0302020204030204" pitchFamily="34" charset="0"/>
              </a:rPr>
              <a:t>Defensive expenditures often represent a lower bound/partial estimate of WTP. For example, if you buy nice windows for your house, you can mitigate the effects of noise pollution indoors, but that protection stops once you go into your garden. The full value of noise reduction exceeds what is captured by measuring the cost of new windows.</a:t>
            </a:r>
          </a:p>
          <a:p>
            <a:pPr marL="800100" lvl="1" indent="-342900">
              <a:buAutoNum type="arabicParenBoth"/>
            </a:pPr>
            <a:endParaRPr lang="en-US" dirty="0">
              <a:latin typeface="+mj-lt"/>
              <a:cs typeface="Calibri Light" panose="020F0302020204030204" pitchFamily="34" charset="0"/>
            </a:endParaRPr>
          </a:p>
          <a:p>
            <a:pPr marL="800100" lvl="1" indent="-342900">
              <a:buAutoNum type="arabicParenBoth"/>
            </a:pPr>
            <a:r>
              <a:rPr lang="en-US" sz="1800" dirty="0">
                <a:latin typeface="+mj-lt"/>
                <a:cs typeface="Calibri Light" panose="020F0302020204030204" pitchFamily="34" charset="0"/>
              </a:rPr>
              <a:t>Defensive expenditures create joint products. For example, if you buy bottled water to avoid pollution exposure, you might also benefit from the quality difference in taste. If you put in new windows to avoid noise pollution, you might also benefit from energy conservation.</a:t>
            </a:r>
          </a:p>
          <a:p>
            <a:pPr marL="800100" lvl="1" indent="-342900">
              <a:buAutoNum type="arabicParenBoth"/>
            </a:pPr>
            <a:endParaRPr lang="en-US" dirty="0">
              <a:latin typeface="+mj-lt"/>
              <a:cs typeface="Calibri Light" panose="020F0302020204030204" pitchFamily="34" charset="0"/>
            </a:endParaRPr>
          </a:p>
          <a:p>
            <a:pPr marL="800100" lvl="1" indent="-342900">
              <a:buAutoNum type="arabicParenBoth"/>
            </a:pPr>
            <a:r>
              <a:rPr lang="en-US" sz="1800" dirty="0">
                <a:latin typeface="+mj-lt"/>
                <a:cs typeface="Calibri Light" panose="020F0302020204030204" pitchFamily="34" charset="0"/>
              </a:rPr>
              <a:t>It can be difficult to create a cost measure for defensive expenditures. For example, if you decide to keep your child indoors to avoid air pollution on a smoggy day, how would you monetize the cost?</a:t>
            </a:r>
          </a:p>
          <a:p>
            <a:pPr marL="800100" lvl="1" indent="-342900">
              <a:buAutoNum type="arabicParenBoth"/>
            </a:pPr>
            <a:endParaRPr lang="en-US" dirty="0">
              <a:latin typeface="+mj-lt"/>
              <a:cs typeface="Calibri Light" panose="020F0302020204030204" pitchFamily="34" charset="0"/>
            </a:endParaRPr>
          </a:p>
          <a:p>
            <a:pPr marL="800100" lvl="1" indent="-342900">
              <a:buAutoNum type="arabicParenBoth"/>
            </a:pPr>
            <a:r>
              <a:rPr lang="en-US" sz="1800" dirty="0">
                <a:latin typeface="+mj-lt"/>
                <a:cs typeface="Calibri Light" panose="020F0302020204030204" pitchFamily="34" charset="0"/>
              </a:rPr>
              <a:t>Causal identification can be particularly challenging </a:t>
            </a:r>
            <a:r>
              <a:rPr lang="en-US" dirty="0">
                <a:latin typeface="+mj-lt"/>
                <a:cs typeface="Calibri Light" panose="020F0302020204030204" pitchFamily="34" charset="0"/>
              </a:rPr>
              <a:t>when considering defensive expenditures. Defensive expenditures or averting behaviors are likely correlated with susceptibility to illness, so the relationships are highly endogenous.</a:t>
            </a:r>
            <a:endParaRPr lang="en-US" sz="18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87905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686172" y="1706084"/>
            <a:ext cx="10389867" cy="1015663"/>
          </a:xfrm>
          <a:prstGeom prst="rect">
            <a:avLst/>
          </a:prstGeom>
          <a:noFill/>
          <a:effectLst/>
        </p:spPr>
        <p:txBody>
          <a:bodyPr wrap="square" rtlCol="0">
            <a:spAutoFit/>
          </a:bodyPr>
          <a:lstStyle/>
          <a:p>
            <a:pPr lvl="1"/>
            <a:r>
              <a:rPr lang="en-US" sz="2000" b="1" dirty="0">
                <a:latin typeface="+mj-lt"/>
                <a:cs typeface="Calibri Light" panose="020F0302020204030204" pitchFamily="34" charset="0"/>
              </a:rPr>
              <a:t>Research Question:</a:t>
            </a:r>
            <a:r>
              <a:rPr lang="en-US" sz="2000" dirty="0">
                <a:latin typeface="+mj-lt"/>
                <a:cs typeface="Calibri Light" panose="020F0302020204030204" pitchFamily="34" charset="0"/>
              </a:rPr>
              <a:t> Did risk perceptions about shale gas development spur defensive behavior by local residents (and if so, how large were expenditures)?</a:t>
            </a:r>
          </a:p>
          <a:p>
            <a:pPr lvl="1"/>
            <a:endParaRPr lang="en-US" sz="2000" b="1"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Unconventional Shale Gas Development, Risk Perceptions, and Averting Behavior</a:t>
            </a:r>
          </a:p>
          <a:p>
            <a:pPr algn="ctr"/>
            <a:r>
              <a:rPr lang="en-US" sz="3000" dirty="0">
                <a:solidFill>
                  <a:schemeClr val="tx1"/>
                </a:solidFill>
                <a:latin typeface="+mj-lt"/>
              </a:rPr>
              <a:t>By: Wrenn, </a:t>
            </a:r>
            <a:r>
              <a:rPr lang="en-US" sz="3000" dirty="0" err="1">
                <a:solidFill>
                  <a:schemeClr val="tx1"/>
                </a:solidFill>
                <a:latin typeface="+mj-lt"/>
              </a:rPr>
              <a:t>Klaiber</a:t>
            </a:r>
            <a:r>
              <a:rPr lang="en-US" sz="3000" dirty="0">
                <a:solidFill>
                  <a:schemeClr val="tx1"/>
                </a:solidFill>
                <a:latin typeface="+mj-lt"/>
              </a:rPr>
              <a:t> and </a:t>
            </a:r>
            <a:r>
              <a:rPr lang="en-US" sz="3000" dirty="0" err="1">
                <a:solidFill>
                  <a:schemeClr val="tx1"/>
                </a:solidFill>
                <a:latin typeface="+mj-lt"/>
              </a:rPr>
              <a:t>Jaenicke</a:t>
            </a:r>
            <a:r>
              <a:rPr lang="en-US" sz="3000" dirty="0">
                <a:solidFill>
                  <a:schemeClr val="tx1"/>
                </a:solidFill>
                <a:latin typeface="+mj-lt"/>
              </a:rPr>
              <a:t> (2016, JAERE)</a:t>
            </a:r>
          </a:p>
        </p:txBody>
      </p:sp>
    </p:spTree>
    <p:custDataLst>
      <p:tags r:id="rId1"/>
    </p:custDataLst>
    <p:extLst>
      <p:ext uri="{BB962C8B-B14F-4D97-AF65-F5344CB8AC3E}">
        <p14:creationId xmlns:p14="http://schemas.microsoft.com/office/powerpoint/2010/main" val="34675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628222" y="1024392"/>
            <a:ext cx="10935556"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In your day-to-day, what kind of tradeoffs do you make between your health and the other features of your life?</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reveal a willingness to pay for our health in both mundane and imaginative ways.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Today, we’ll talk about two key health valuation techniques commonly used to measure benefits of environmental change</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Value of a statistical life (VSL)</a:t>
            </a:r>
          </a:p>
          <a:p>
            <a:pPr marL="1371600" lvl="2" indent="-457200">
              <a:buFont typeface="+mj-lt"/>
              <a:buAutoNum type="arabicPeriod"/>
            </a:pPr>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Value implied by defensive behaviors.</a:t>
            </a:r>
            <a:endParaRPr lang="en-US" sz="2400" dirty="0">
              <a:solidFill>
                <a:schemeClr val="bg1"/>
              </a:solidFill>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Motivation + Roadmap</a:t>
            </a:r>
          </a:p>
        </p:txBody>
      </p:sp>
    </p:spTree>
    <p:custDataLst>
      <p:tags r:id="rId1"/>
    </p:custDataLst>
    <p:extLst>
      <p:ext uri="{BB962C8B-B14F-4D97-AF65-F5344CB8AC3E}">
        <p14:creationId xmlns:p14="http://schemas.microsoft.com/office/powerpoint/2010/main" val="3081967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686172" y="1706084"/>
            <a:ext cx="10389867" cy="4124206"/>
          </a:xfrm>
          <a:prstGeom prst="rect">
            <a:avLst/>
          </a:prstGeom>
          <a:noFill/>
          <a:effectLst/>
        </p:spPr>
        <p:txBody>
          <a:bodyPr wrap="square" rtlCol="0">
            <a:spAutoFit/>
          </a:bodyPr>
          <a:lstStyle/>
          <a:p>
            <a:pPr lvl="1"/>
            <a:r>
              <a:rPr lang="en-US" sz="2000" b="1" dirty="0">
                <a:latin typeface="+mj-lt"/>
                <a:cs typeface="Calibri Light" panose="020F0302020204030204" pitchFamily="34" charset="0"/>
              </a:rPr>
              <a:t>Research Question:</a:t>
            </a:r>
            <a:r>
              <a:rPr lang="en-US" sz="2000" dirty="0">
                <a:latin typeface="+mj-lt"/>
                <a:cs typeface="Calibri Light" panose="020F0302020204030204" pitchFamily="34" charset="0"/>
              </a:rPr>
              <a:t> Did risk perceptions about shale gas development spur defensive behavior by local residents (and if so, how large were expenditures)?</a:t>
            </a:r>
          </a:p>
          <a:p>
            <a:pPr lvl="1"/>
            <a:br>
              <a:rPr lang="en-US" sz="2000" dirty="0">
                <a:latin typeface="+mj-lt"/>
                <a:cs typeface="Calibri Light" panose="020F0302020204030204" pitchFamily="34" charset="0"/>
              </a:rPr>
            </a:br>
            <a:br>
              <a:rPr lang="en-US" sz="2000" dirty="0">
                <a:latin typeface="+mj-lt"/>
                <a:cs typeface="Calibri Light" panose="020F0302020204030204" pitchFamily="34" charset="0"/>
              </a:rPr>
            </a:br>
            <a:r>
              <a:rPr lang="en-US" dirty="0">
                <a:latin typeface="Times New Roman" panose="02020603050405020304" pitchFamily="18" charset="0"/>
                <a:cs typeface="Times New Roman" panose="02020603050405020304" pitchFamily="18" charset="0"/>
              </a:rPr>
              <a:t>“Our results reveal a large, robust increase in averting expenditure associated with shale gas activity that has been overlooked in much of the existing research on potential environmental impacts of shale development and is not currently addressed in existing policy.</a:t>
            </a:r>
            <a:br>
              <a:rPr lang="en-US" sz="2000" dirty="0">
                <a:latin typeface="+mj-lt"/>
                <a:cs typeface="Calibri Light" panose="020F0302020204030204" pitchFamily="34" charset="0"/>
              </a:rPr>
            </a:br>
            <a:br>
              <a:rPr lang="en-US" sz="2000" dirty="0">
                <a:latin typeface="+mj-lt"/>
                <a:cs typeface="Calibri Light" panose="020F0302020204030204" pitchFamily="34" charset="0"/>
              </a:rPr>
            </a:br>
            <a:r>
              <a:rPr lang="en-US" sz="1800" b="0" i="0" u="none" strike="noStrike" baseline="0" dirty="0">
                <a:solidFill>
                  <a:srgbClr val="000000"/>
                </a:solidFill>
                <a:latin typeface="Times New Roman" panose="02020603050405020304" pitchFamily="18" charset="0"/>
              </a:rPr>
              <a:t>In our preferred DDD models with time-varying treatment effects, we find per-household averting expenditure ranged from a low of $10.74 in our full sample specification to a high of $18.36 in a sample of non-metro and non-border county residents. Converting the sample average averting expenditure of $10.74 to an annual expenditure for the entire impacted population implies an averting expenditure in Pennsylvania shale counties exceeding $19 million for the year 2010 that increased from $12.9 million in 2009.”</a:t>
            </a:r>
            <a:endParaRPr lang="en-US" sz="2000" b="1"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Unconventional Shale Gas Development, Risk Perceptions, and Averting Behavior</a:t>
            </a:r>
          </a:p>
          <a:p>
            <a:pPr algn="ctr"/>
            <a:r>
              <a:rPr lang="en-US" sz="3000" dirty="0">
                <a:solidFill>
                  <a:schemeClr val="tx1"/>
                </a:solidFill>
                <a:latin typeface="+mj-lt"/>
              </a:rPr>
              <a:t>By: Wrenn, </a:t>
            </a:r>
            <a:r>
              <a:rPr lang="en-US" sz="3000" dirty="0" err="1">
                <a:solidFill>
                  <a:schemeClr val="tx1"/>
                </a:solidFill>
                <a:latin typeface="+mj-lt"/>
              </a:rPr>
              <a:t>Klaiber</a:t>
            </a:r>
            <a:r>
              <a:rPr lang="en-US" sz="3000" dirty="0">
                <a:solidFill>
                  <a:schemeClr val="tx1"/>
                </a:solidFill>
                <a:latin typeface="+mj-lt"/>
              </a:rPr>
              <a:t> and </a:t>
            </a:r>
            <a:r>
              <a:rPr lang="en-US" sz="3000" dirty="0" err="1">
                <a:solidFill>
                  <a:schemeClr val="tx1"/>
                </a:solidFill>
                <a:latin typeface="+mj-lt"/>
              </a:rPr>
              <a:t>Jaenicke</a:t>
            </a:r>
            <a:r>
              <a:rPr lang="en-US" sz="3000" dirty="0">
                <a:solidFill>
                  <a:schemeClr val="tx1"/>
                </a:solidFill>
                <a:latin typeface="+mj-lt"/>
              </a:rPr>
              <a:t> (2016, JAERE)</a:t>
            </a:r>
          </a:p>
        </p:txBody>
      </p:sp>
    </p:spTree>
    <p:custDataLst>
      <p:tags r:id="rId1"/>
    </p:custDataLst>
    <p:extLst>
      <p:ext uri="{BB962C8B-B14F-4D97-AF65-F5344CB8AC3E}">
        <p14:creationId xmlns:p14="http://schemas.microsoft.com/office/powerpoint/2010/main" val="2950025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901064" y="1228397"/>
            <a:ext cx="10389867" cy="4401205"/>
          </a:xfrm>
          <a:prstGeom prst="rect">
            <a:avLst/>
          </a:prstGeom>
          <a:noFill/>
          <a:effectLst/>
        </p:spPr>
        <p:txBody>
          <a:bodyPr wrap="square" rtlCol="0">
            <a:spAutoFit/>
          </a:bodyPr>
          <a:lstStyle/>
          <a:p>
            <a:pPr lvl="1"/>
            <a:r>
              <a:rPr lang="en-US" sz="2000" b="1" dirty="0">
                <a:latin typeface="+mj-lt"/>
                <a:cs typeface="Calibri Light" panose="020F0302020204030204" pitchFamily="34" charset="0"/>
              </a:rPr>
              <a:t>Context:</a:t>
            </a:r>
          </a:p>
          <a:p>
            <a:pPr lvl="1"/>
            <a:endParaRPr lang="en-US" sz="2000" b="1" dirty="0">
              <a:latin typeface="+mj-lt"/>
              <a:cs typeface="Calibri Light" panose="020F0302020204030204" pitchFamily="34" charset="0"/>
            </a:endParaRPr>
          </a:p>
          <a:p>
            <a:pPr lvl="1"/>
            <a:r>
              <a:rPr lang="en-US" sz="2000" dirty="0">
                <a:latin typeface="+mj-lt"/>
                <a:cs typeface="Calibri Light" panose="020F0302020204030204" pitchFamily="34" charset="0"/>
              </a:rPr>
              <a:t>As discussed last lecture, shale gas development ramped up in PA during 2000s.</a:t>
            </a:r>
            <a:br>
              <a:rPr lang="en-US" sz="2000" dirty="0">
                <a:latin typeface="+mj-lt"/>
                <a:cs typeface="Calibri Light" panose="020F0302020204030204" pitchFamily="34" charset="0"/>
              </a:rPr>
            </a:br>
            <a:br>
              <a:rPr lang="en-US" sz="2000" dirty="0">
                <a:latin typeface="+mj-lt"/>
                <a:cs typeface="Calibri Light" panose="020F0302020204030204" pitchFamily="34" charset="0"/>
              </a:rPr>
            </a:br>
            <a:r>
              <a:rPr lang="en-US" sz="2000" dirty="0">
                <a:latin typeface="+mj-lt"/>
                <a:cs typeface="Calibri Light" panose="020F0302020204030204" pitchFamily="34" charset="0"/>
              </a:rPr>
              <a:t>While the benefits of this development are shared globally, there are other effects (read: externalities) of the economic activity that are highly localized.</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Recall: mixed body of evidence, but some suggests local health impacts from active well pads. Property value impacts found in </a:t>
            </a:r>
            <a:r>
              <a:rPr lang="en-US" sz="2000" dirty="0" err="1">
                <a:latin typeface="+mj-lt"/>
                <a:cs typeface="Calibri Light" panose="020F0302020204030204" pitchFamily="34" charset="0"/>
              </a:rPr>
              <a:t>Muehlenbachs</a:t>
            </a:r>
            <a:r>
              <a:rPr lang="en-US" sz="2000" dirty="0">
                <a:latin typeface="+mj-lt"/>
                <a:cs typeface="Calibri Light" panose="020F0302020204030204" pitchFamily="34" charset="0"/>
              </a:rPr>
              <a:t> et al (2015) suggest that well-based drinking water is the exposure pathway of concern to the public.</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EPA has identified more than 1,600 different chemicals that have been used in fracking fluids. Some 200 of the chemicals are considered hazardous to human health.</a:t>
            </a:r>
            <a:br>
              <a:rPr lang="en-US" sz="2000" dirty="0">
                <a:latin typeface="+mj-lt"/>
                <a:cs typeface="Calibri Light" panose="020F0302020204030204" pitchFamily="34" charset="0"/>
              </a:rPr>
            </a:br>
            <a:endParaRPr lang="en-US" sz="2000" b="1"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Unconventional Shale Gas Development, Risk Perceptions, and Averting Behavior</a:t>
            </a:r>
          </a:p>
          <a:p>
            <a:pPr algn="ctr"/>
            <a:r>
              <a:rPr lang="en-US" sz="3000" dirty="0">
                <a:solidFill>
                  <a:schemeClr val="tx1"/>
                </a:solidFill>
                <a:latin typeface="+mj-lt"/>
              </a:rPr>
              <a:t>By: Wrenn, </a:t>
            </a:r>
            <a:r>
              <a:rPr lang="en-US" sz="3000" dirty="0" err="1">
                <a:solidFill>
                  <a:schemeClr val="tx1"/>
                </a:solidFill>
                <a:latin typeface="+mj-lt"/>
              </a:rPr>
              <a:t>Klaiber</a:t>
            </a:r>
            <a:r>
              <a:rPr lang="en-US" sz="3000" dirty="0">
                <a:solidFill>
                  <a:schemeClr val="tx1"/>
                </a:solidFill>
                <a:latin typeface="+mj-lt"/>
              </a:rPr>
              <a:t> and </a:t>
            </a:r>
            <a:r>
              <a:rPr lang="en-US" sz="3000" dirty="0" err="1">
                <a:solidFill>
                  <a:schemeClr val="tx1"/>
                </a:solidFill>
                <a:latin typeface="+mj-lt"/>
              </a:rPr>
              <a:t>Jaenicke</a:t>
            </a:r>
            <a:r>
              <a:rPr lang="en-US" sz="3000" dirty="0">
                <a:solidFill>
                  <a:schemeClr val="tx1"/>
                </a:solidFill>
                <a:latin typeface="+mj-lt"/>
              </a:rPr>
              <a:t> (2016, JAERE)</a:t>
            </a:r>
          </a:p>
        </p:txBody>
      </p:sp>
    </p:spTree>
    <p:custDataLst>
      <p:tags r:id="rId1"/>
    </p:custDataLst>
    <p:extLst>
      <p:ext uri="{BB962C8B-B14F-4D97-AF65-F5344CB8AC3E}">
        <p14:creationId xmlns:p14="http://schemas.microsoft.com/office/powerpoint/2010/main" val="816822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686172" y="1706084"/>
            <a:ext cx="10389867" cy="3170099"/>
          </a:xfrm>
          <a:prstGeom prst="rect">
            <a:avLst/>
          </a:prstGeom>
          <a:noFill/>
          <a:effectLst/>
        </p:spPr>
        <p:txBody>
          <a:bodyPr wrap="square" rtlCol="0">
            <a:spAutoFit/>
          </a:bodyPr>
          <a:lstStyle/>
          <a:p>
            <a:pPr lvl="1"/>
            <a:r>
              <a:rPr lang="en-US" sz="2000" b="1" dirty="0">
                <a:latin typeface="+mj-lt"/>
                <a:cs typeface="Calibri Light" panose="020F0302020204030204" pitchFamily="34" charset="0"/>
              </a:rPr>
              <a:t>Data:</a:t>
            </a:r>
          </a:p>
          <a:p>
            <a:pPr lvl="1"/>
            <a:endParaRPr lang="en-US" sz="2000" b="1" dirty="0">
              <a:latin typeface="+mj-lt"/>
              <a:cs typeface="Calibri Light" panose="020F0302020204030204" pitchFamily="34" charset="0"/>
            </a:endParaRPr>
          </a:p>
          <a:p>
            <a:pPr marL="914400" lvl="1" indent="-457200">
              <a:buFont typeface="+mj-lt"/>
              <a:buAutoNum type="arabicPeriod"/>
            </a:pPr>
            <a:r>
              <a:rPr lang="en-US" sz="2000" dirty="0">
                <a:latin typeface="+mj-lt"/>
                <a:cs typeface="Calibri Light" panose="020F0302020204030204" pitchFamily="34" charset="0"/>
              </a:rPr>
              <a:t>Shale well locations from PA and OH Depts of Environment Protection used create county-level counts of wells</a:t>
            </a:r>
          </a:p>
          <a:p>
            <a:pPr marL="914400" lvl="1" indent="-457200">
              <a:buFont typeface="+mj-lt"/>
              <a:buAutoNum type="arabicPeriod"/>
            </a:pPr>
            <a:endParaRPr lang="en-US" sz="2000" dirty="0">
              <a:latin typeface="+mj-lt"/>
              <a:cs typeface="Calibri Light" panose="020F0302020204030204" pitchFamily="34" charset="0"/>
            </a:endParaRPr>
          </a:p>
          <a:p>
            <a:pPr marL="914400" lvl="1" indent="-457200">
              <a:buFont typeface="+mj-lt"/>
              <a:buAutoNum type="arabicPeriod"/>
            </a:pPr>
            <a:r>
              <a:rPr lang="en-US" sz="2000" dirty="0">
                <a:latin typeface="+mj-lt"/>
                <a:cs typeface="Calibri Light" panose="020F0302020204030204" pitchFamily="34" charset="0"/>
              </a:rPr>
              <a:t>Yearly household bottled water expenditures for 2005-2010 for OH and PA (from Nielsen </a:t>
            </a:r>
            <a:r>
              <a:rPr lang="en-US" sz="2000" dirty="0" err="1">
                <a:latin typeface="+mj-lt"/>
                <a:cs typeface="Calibri Light" panose="020F0302020204030204" pitchFamily="34" charset="0"/>
              </a:rPr>
              <a:t>HomeScan</a:t>
            </a:r>
            <a:r>
              <a:rPr lang="en-US" sz="2000" dirty="0">
                <a:latin typeface="+mj-lt"/>
                <a:cs typeface="Calibri Light" panose="020F0302020204030204" pitchFamily="34" charset="0"/>
              </a:rPr>
              <a:t> panel).</a:t>
            </a:r>
          </a:p>
          <a:p>
            <a:pPr marL="1257300" lvl="2" indent="-342900">
              <a:buFont typeface="Arial" panose="020B0604020202020204" pitchFamily="34" charset="0"/>
              <a:buChar char="•"/>
            </a:pPr>
            <a:r>
              <a:rPr lang="en-US" sz="2000" dirty="0">
                <a:latin typeface="+mj-lt"/>
                <a:cs typeface="Calibri Light" panose="020F0302020204030204" pitchFamily="34" charset="0"/>
              </a:rPr>
              <a:t>Able to situate each sample household in a county.</a:t>
            </a:r>
            <a:br>
              <a:rPr lang="en-US" sz="2000" dirty="0">
                <a:latin typeface="+mj-lt"/>
                <a:cs typeface="Calibri Light" panose="020F0302020204030204" pitchFamily="34" charset="0"/>
              </a:rPr>
            </a:br>
            <a:br>
              <a:rPr lang="en-US" sz="2000" dirty="0">
                <a:latin typeface="+mj-lt"/>
                <a:cs typeface="Calibri Light" panose="020F0302020204030204" pitchFamily="34" charset="0"/>
              </a:rPr>
            </a:br>
            <a:endParaRPr lang="en-US" sz="2000" b="1"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Unconventional Shale Gas Development, Risk Perceptions, and Averting Behavior</a:t>
            </a:r>
          </a:p>
          <a:p>
            <a:pPr algn="ctr"/>
            <a:r>
              <a:rPr lang="en-US" sz="3000" dirty="0">
                <a:solidFill>
                  <a:schemeClr val="tx1"/>
                </a:solidFill>
                <a:latin typeface="+mj-lt"/>
              </a:rPr>
              <a:t>By: Wrenn, </a:t>
            </a:r>
            <a:r>
              <a:rPr lang="en-US" sz="3000" dirty="0" err="1">
                <a:solidFill>
                  <a:schemeClr val="tx1"/>
                </a:solidFill>
                <a:latin typeface="+mj-lt"/>
              </a:rPr>
              <a:t>Klaiber</a:t>
            </a:r>
            <a:r>
              <a:rPr lang="en-US" sz="3000" dirty="0">
                <a:solidFill>
                  <a:schemeClr val="tx1"/>
                </a:solidFill>
                <a:latin typeface="+mj-lt"/>
              </a:rPr>
              <a:t> and </a:t>
            </a:r>
            <a:r>
              <a:rPr lang="en-US" sz="3000" dirty="0" err="1">
                <a:solidFill>
                  <a:schemeClr val="tx1"/>
                </a:solidFill>
                <a:latin typeface="+mj-lt"/>
              </a:rPr>
              <a:t>Jaenicke</a:t>
            </a:r>
            <a:r>
              <a:rPr lang="en-US" sz="3000" dirty="0">
                <a:solidFill>
                  <a:schemeClr val="tx1"/>
                </a:solidFill>
                <a:latin typeface="+mj-lt"/>
              </a:rPr>
              <a:t> (2016, JAERE)</a:t>
            </a:r>
          </a:p>
        </p:txBody>
      </p:sp>
    </p:spTree>
    <p:custDataLst>
      <p:tags r:id="rId1"/>
    </p:custDataLst>
    <p:extLst>
      <p:ext uri="{BB962C8B-B14F-4D97-AF65-F5344CB8AC3E}">
        <p14:creationId xmlns:p14="http://schemas.microsoft.com/office/powerpoint/2010/main" val="681933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9" y="2995106"/>
            <a:ext cx="10389867" cy="1015663"/>
          </a:xfrm>
          <a:prstGeom prst="rect">
            <a:avLst/>
          </a:prstGeom>
          <a:noFill/>
          <a:effectLst/>
        </p:spPr>
        <p:txBody>
          <a:bodyPr wrap="square" rtlCol="0">
            <a:spAutoFit/>
          </a:bodyPr>
          <a:lstStyle/>
          <a:p>
            <a:pPr lvl="1"/>
            <a:r>
              <a:rPr lang="en-US" sz="2000" b="1" dirty="0">
                <a:latin typeface="+mj-lt"/>
                <a:cs typeface="Calibri Light" panose="020F0302020204030204" pitchFamily="34" charset="0"/>
              </a:rPr>
              <a:t>The data pretty much tells the story:</a:t>
            </a:r>
          </a:p>
          <a:p>
            <a:pPr lvl="1"/>
            <a:br>
              <a:rPr lang="en-US" sz="2000" dirty="0">
                <a:latin typeface="+mj-lt"/>
                <a:cs typeface="Calibri Light" panose="020F0302020204030204" pitchFamily="34" charset="0"/>
              </a:rPr>
            </a:br>
            <a:endParaRPr lang="en-US" sz="2000" b="1"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Unconventional Shale Gas Development, Risk Perceptions, and Averting Behavior</a:t>
            </a:r>
          </a:p>
          <a:p>
            <a:pPr algn="ctr"/>
            <a:r>
              <a:rPr lang="en-US" sz="3000" dirty="0">
                <a:solidFill>
                  <a:schemeClr val="tx1"/>
                </a:solidFill>
                <a:latin typeface="+mj-lt"/>
              </a:rPr>
              <a:t>By: Wrenn, </a:t>
            </a:r>
            <a:r>
              <a:rPr lang="en-US" sz="3000" dirty="0" err="1">
                <a:solidFill>
                  <a:schemeClr val="tx1"/>
                </a:solidFill>
                <a:latin typeface="+mj-lt"/>
              </a:rPr>
              <a:t>Klaiber</a:t>
            </a:r>
            <a:r>
              <a:rPr lang="en-US" sz="3000" dirty="0">
                <a:solidFill>
                  <a:schemeClr val="tx1"/>
                </a:solidFill>
                <a:latin typeface="+mj-lt"/>
              </a:rPr>
              <a:t> and </a:t>
            </a:r>
            <a:r>
              <a:rPr lang="en-US" sz="3000" dirty="0" err="1">
                <a:solidFill>
                  <a:schemeClr val="tx1"/>
                </a:solidFill>
                <a:latin typeface="+mj-lt"/>
              </a:rPr>
              <a:t>Jaenicke</a:t>
            </a:r>
            <a:r>
              <a:rPr lang="en-US" sz="3000" dirty="0">
                <a:solidFill>
                  <a:schemeClr val="tx1"/>
                </a:solidFill>
                <a:latin typeface="+mj-lt"/>
              </a:rPr>
              <a:t> (2016, JAERE)</a:t>
            </a:r>
          </a:p>
        </p:txBody>
      </p:sp>
      <p:pic>
        <p:nvPicPr>
          <p:cNvPr id="3" name="Picture 2">
            <a:extLst>
              <a:ext uri="{FF2B5EF4-FFF2-40B4-BE49-F238E27FC236}">
                <a16:creationId xmlns:a16="http://schemas.microsoft.com/office/drawing/2014/main" id="{A45C14D5-05B7-429E-E47F-1F36888C5DBC}"/>
              </a:ext>
            </a:extLst>
          </p:cNvPr>
          <p:cNvPicPr>
            <a:picLocks noChangeAspect="1"/>
          </p:cNvPicPr>
          <p:nvPr/>
        </p:nvPicPr>
        <p:blipFill>
          <a:blip r:embed="rId4"/>
          <a:stretch>
            <a:fillRect/>
          </a:stretch>
        </p:blipFill>
        <p:spPr>
          <a:xfrm>
            <a:off x="5682322" y="1514176"/>
            <a:ext cx="5106113" cy="4286848"/>
          </a:xfrm>
          <a:prstGeom prst="rect">
            <a:avLst/>
          </a:prstGeom>
        </p:spPr>
      </p:pic>
      <p:sp>
        <p:nvSpPr>
          <p:cNvPr id="4" name="Rectangle 3">
            <a:extLst>
              <a:ext uri="{FF2B5EF4-FFF2-40B4-BE49-F238E27FC236}">
                <a16:creationId xmlns:a16="http://schemas.microsoft.com/office/drawing/2014/main" id="{7448D425-A591-2938-B793-19E6E2A8D34F}"/>
              </a:ext>
            </a:extLst>
          </p:cNvPr>
          <p:cNvSpPr/>
          <p:nvPr/>
        </p:nvSpPr>
        <p:spPr>
          <a:xfrm>
            <a:off x="7643191" y="2653748"/>
            <a:ext cx="3093635" cy="115293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9CD2F7B-8E40-C6C0-B81A-3253DADF37E6}"/>
              </a:ext>
            </a:extLst>
          </p:cNvPr>
          <p:cNvSpPr/>
          <p:nvPr/>
        </p:nvSpPr>
        <p:spPr>
          <a:xfrm>
            <a:off x="8461514" y="2580860"/>
            <a:ext cx="622852" cy="1298713"/>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00366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745807" y="1706084"/>
            <a:ext cx="10389867" cy="3477875"/>
          </a:xfrm>
          <a:prstGeom prst="rect">
            <a:avLst/>
          </a:prstGeom>
          <a:noFill/>
          <a:effectLst/>
        </p:spPr>
        <p:txBody>
          <a:bodyPr wrap="square" rtlCol="0">
            <a:spAutoFit/>
          </a:bodyPr>
          <a:lstStyle/>
          <a:p>
            <a:pPr lvl="1"/>
            <a:r>
              <a:rPr lang="en-US" sz="2000" b="1" dirty="0">
                <a:latin typeface="+mj-lt"/>
                <a:cs typeface="Calibri Light" panose="020F0302020204030204" pitchFamily="34" charset="0"/>
              </a:rPr>
              <a:t>Empirical strategy:</a:t>
            </a:r>
          </a:p>
          <a:p>
            <a:pPr lvl="1"/>
            <a:endParaRPr lang="en-US" sz="2000" b="1" dirty="0">
              <a:latin typeface="+mj-lt"/>
              <a:cs typeface="Calibri Light" panose="020F0302020204030204" pitchFamily="34" charset="0"/>
            </a:endParaRPr>
          </a:p>
          <a:p>
            <a:pPr lvl="1"/>
            <a:r>
              <a:rPr lang="en-US" sz="2000" dirty="0">
                <a:latin typeface="+mj-lt"/>
                <a:cs typeface="Calibri Light" panose="020F0302020204030204" pitchFamily="34" charset="0"/>
              </a:rPr>
              <a:t>General game plan is to regress household level annual bottled water expenditures on all kinds of controls + a measure of whether or not the household might be affected by local drinking water risk. We can back out a measure of average WTP for (perceived) averted risk from this.</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The primary measures selected by the authors are a 0-1 indicator for whether the county had &gt;0 shale gas wells by 2010, and a 0-1 indicator for whether the year is 2007 or later (the idea being development had taken off by then and households were more likely to be aware of potential risk after that date).</a:t>
            </a:r>
            <a:br>
              <a:rPr lang="en-US" sz="2000" dirty="0">
                <a:latin typeface="+mj-lt"/>
                <a:cs typeface="Calibri Light" panose="020F0302020204030204" pitchFamily="34" charset="0"/>
              </a:rPr>
            </a:br>
            <a:endParaRPr lang="en-US" sz="2000" b="1"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Unconventional Shale Gas Development, Risk Perceptions, and Averting Behavior</a:t>
            </a:r>
          </a:p>
          <a:p>
            <a:pPr algn="ctr"/>
            <a:r>
              <a:rPr lang="en-US" sz="3000" dirty="0">
                <a:solidFill>
                  <a:schemeClr val="tx1"/>
                </a:solidFill>
                <a:latin typeface="+mj-lt"/>
              </a:rPr>
              <a:t>By: Wrenn, </a:t>
            </a:r>
            <a:r>
              <a:rPr lang="en-US" sz="3000" dirty="0" err="1">
                <a:solidFill>
                  <a:schemeClr val="tx1"/>
                </a:solidFill>
                <a:latin typeface="+mj-lt"/>
              </a:rPr>
              <a:t>Klaiber</a:t>
            </a:r>
            <a:r>
              <a:rPr lang="en-US" sz="3000" dirty="0">
                <a:solidFill>
                  <a:schemeClr val="tx1"/>
                </a:solidFill>
                <a:latin typeface="+mj-lt"/>
              </a:rPr>
              <a:t> and </a:t>
            </a:r>
            <a:r>
              <a:rPr lang="en-US" sz="3000" dirty="0" err="1">
                <a:solidFill>
                  <a:schemeClr val="tx1"/>
                </a:solidFill>
                <a:latin typeface="+mj-lt"/>
              </a:rPr>
              <a:t>Jaenicke</a:t>
            </a:r>
            <a:r>
              <a:rPr lang="en-US" sz="3000" dirty="0">
                <a:solidFill>
                  <a:schemeClr val="tx1"/>
                </a:solidFill>
                <a:latin typeface="+mj-lt"/>
              </a:rPr>
              <a:t> (2016, JAERE)</a:t>
            </a:r>
          </a:p>
        </p:txBody>
      </p:sp>
    </p:spTree>
    <p:custDataLst>
      <p:tags r:id="rId1"/>
    </p:custDataLst>
    <p:extLst>
      <p:ext uri="{BB962C8B-B14F-4D97-AF65-F5344CB8AC3E}">
        <p14:creationId xmlns:p14="http://schemas.microsoft.com/office/powerpoint/2010/main" val="3417714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550981-A549-9A9D-DCCB-A5262AFB1E24}"/>
              </a:ext>
            </a:extLst>
          </p:cNvPr>
          <p:cNvPicPr>
            <a:picLocks noGrp="1" noChangeAspect="1"/>
          </p:cNvPicPr>
          <p:nvPr>
            <p:ph idx="1"/>
          </p:nvPr>
        </p:nvPicPr>
        <p:blipFill>
          <a:blip r:embed="rId2"/>
          <a:stretch>
            <a:fillRect/>
          </a:stretch>
        </p:blipFill>
        <p:spPr>
          <a:xfrm>
            <a:off x="2942909" y="2011677"/>
            <a:ext cx="6525536" cy="2419688"/>
          </a:xfrm>
        </p:spPr>
      </p:pic>
      <p:pic>
        <p:nvPicPr>
          <p:cNvPr id="7" name="Picture 6">
            <a:extLst>
              <a:ext uri="{FF2B5EF4-FFF2-40B4-BE49-F238E27FC236}">
                <a16:creationId xmlns:a16="http://schemas.microsoft.com/office/drawing/2014/main" id="{5A482DBC-D60E-040E-4B4F-D1A945FAF740}"/>
              </a:ext>
            </a:extLst>
          </p:cNvPr>
          <p:cNvPicPr>
            <a:picLocks noChangeAspect="1"/>
          </p:cNvPicPr>
          <p:nvPr/>
        </p:nvPicPr>
        <p:blipFill>
          <a:blip r:embed="rId3"/>
          <a:stretch>
            <a:fillRect/>
          </a:stretch>
        </p:blipFill>
        <p:spPr>
          <a:xfrm>
            <a:off x="3114383" y="4705682"/>
            <a:ext cx="6354062" cy="1133633"/>
          </a:xfrm>
          <a:prstGeom prst="rect">
            <a:avLst/>
          </a:prstGeom>
        </p:spPr>
      </p:pic>
      <p:pic>
        <p:nvPicPr>
          <p:cNvPr id="11" name="Picture 10">
            <a:extLst>
              <a:ext uri="{FF2B5EF4-FFF2-40B4-BE49-F238E27FC236}">
                <a16:creationId xmlns:a16="http://schemas.microsoft.com/office/drawing/2014/main" id="{2465B8FC-C3B6-9057-FE15-FEDF0EBDCC24}"/>
              </a:ext>
            </a:extLst>
          </p:cNvPr>
          <p:cNvPicPr>
            <a:picLocks noChangeAspect="1"/>
          </p:cNvPicPr>
          <p:nvPr/>
        </p:nvPicPr>
        <p:blipFill>
          <a:blip r:embed="rId4"/>
          <a:stretch>
            <a:fillRect/>
          </a:stretch>
        </p:blipFill>
        <p:spPr>
          <a:xfrm>
            <a:off x="1480493" y="561421"/>
            <a:ext cx="9231013" cy="914528"/>
          </a:xfrm>
          <a:prstGeom prst="rect">
            <a:avLst/>
          </a:prstGeom>
        </p:spPr>
      </p:pic>
      <p:sp>
        <p:nvSpPr>
          <p:cNvPr id="13" name="Rectangle 12">
            <a:extLst>
              <a:ext uri="{FF2B5EF4-FFF2-40B4-BE49-F238E27FC236}">
                <a16:creationId xmlns:a16="http://schemas.microsoft.com/office/drawing/2014/main" id="{AFDDC8C6-A2FF-4AB8-4C60-A060436B7B2D}"/>
              </a:ext>
            </a:extLst>
          </p:cNvPr>
          <p:cNvSpPr/>
          <p:nvPr/>
        </p:nvSpPr>
        <p:spPr>
          <a:xfrm>
            <a:off x="7944679" y="3132652"/>
            <a:ext cx="553277" cy="129871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274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550981-A549-9A9D-DCCB-A5262AFB1E24}"/>
              </a:ext>
            </a:extLst>
          </p:cNvPr>
          <p:cNvPicPr>
            <a:picLocks noGrp="1" noChangeAspect="1"/>
          </p:cNvPicPr>
          <p:nvPr>
            <p:ph idx="1"/>
          </p:nvPr>
        </p:nvPicPr>
        <p:blipFill>
          <a:blip r:embed="rId2"/>
          <a:stretch>
            <a:fillRect/>
          </a:stretch>
        </p:blipFill>
        <p:spPr>
          <a:xfrm>
            <a:off x="2942909" y="2011677"/>
            <a:ext cx="6525536" cy="2419688"/>
          </a:xfrm>
        </p:spPr>
      </p:pic>
      <p:pic>
        <p:nvPicPr>
          <p:cNvPr id="3" name="Picture 2">
            <a:extLst>
              <a:ext uri="{FF2B5EF4-FFF2-40B4-BE49-F238E27FC236}">
                <a16:creationId xmlns:a16="http://schemas.microsoft.com/office/drawing/2014/main" id="{E8C54338-7B32-50D9-D257-DD70A419BE0B}"/>
              </a:ext>
            </a:extLst>
          </p:cNvPr>
          <p:cNvPicPr>
            <a:picLocks noChangeAspect="1"/>
          </p:cNvPicPr>
          <p:nvPr/>
        </p:nvPicPr>
        <p:blipFill>
          <a:blip r:embed="rId3"/>
          <a:stretch>
            <a:fillRect/>
          </a:stretch>
        </p:blipFill>
        <p:spPr>
          <a:xfrm>
            <a:off x="1091374" y="479885"/>
            <a:ext cx="9850225" cy="1257475"/>
          </a:xfrm>
          <a:prstGeom prst="rect">
            <a:avLst/>
          </a:prstGeom>
        </p:spPr>
      </p:pic>
      <p:pic>
        <p:nvPicPr>
          <p:cNvPr id="6" name="Picture 5">
            <a:extLst>
              <a:ext uri="{FF2B5EF4-FFF2-40B4-BE49-F238E27FC236}">
                <a16:creationId xmlns:a16="http://schemas.microsoft.com/office/drawing/2014/main" id="{4BFE5D6B-ED31-CCD0-033F-AA9D45006A8F}"/>
              </a:ext>
            </a:extLst>
          </p:cNvPr>
          <p:cNvPicPr>
            <a:picLocks noChangeAspect="1"/>
          </p:cNvPicPr>
          <p:nvPr/>
        </p:nvPicPr>
        <p:blipFill>
          <a:blip r:embed="rId4"/>
          <a:stretch>
            <a:fillRect/>
          </a:stretch>
        </p:blipFill>
        <p:spPr>
          <a:xfrm>
            <a:off x="2625112" y="1733467"/>
            <a:ext cx="6782747" cy="2972215"/>
          </a:xfrm>
          <a:prstGeom prst="rect">
            <a:avLst/>
          </a:prstGeom>
        </p:spPr>
      </p:pic>
      <p:pic>
        <p:nvPicPr>
          <p:cNvPr id="9" name="Picture 8">
            <a:extLst>
              <a:ext uri="{FF2B5EF4-FFF2-40B4-BE49-F238E27FC236}">
                <a16:creationId xmlns:a16="http://schemas.microsoft.com/office/drawing/2014/main" id="{4C621CA9-901D-18A0-8915-4DF952379D21}"/>
              </a:ext>
            </a:extLst>
          </p:cNvPr>
          <p:cNvPicPr>
            <a:picLocks noChangeAspect="1"/>
          </p:cNvPicPr>
          <p:nvPr/>
        </p:nvPicPr>
        <p:blipFill>
          <a:blip r:embed="rId5"/>
          <a:stretch>
            <a:fillRect/>
          </a:stretch>
        </p:blipFill>
        <p:spPr>
          <a:xfrm>
            <a:off x="2800014" y="4958999"/>
            <a:ext cx="6668431" cy="1000265"/>
          </a:xfrm>
          <a:prstGeom prst="rect">
            <a:avLst/>
          </a:prstGeom>
        </p:spPr>
      </p:pic>
      <p:sp>
        <p:nvSpPr>
          <p:cNvPr id="10" name="Rectangle 9">
            <a:extLst>
              <a:ext uri="{FF2B5EF4-FFF2-40B4-BE49-F238E27FC236}">
                <a16:creationId xmlns:a16="http://schemas.microsoft.com/office/drawing/2014/main" id="{030A468E-02AA-B09F-0B6A-9AEE51E50F18}"/>
              </a:ext>
            </a:extLst>
          </p:cNvPr>
          <p:cNvSpPr/>
          <p:nvPr/>
        </p:nvSpPr>
        <p:spPr>
          <a:xfrm>
            <a:off x="7845287" y="2990942"/>
            <a:ext cx="523461" cy="171474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094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F2DC46-1D3E-AC04-C413-EE879C3018C2}"/>
              </a:ext>
            </a:extLst>
          </p:cNvPr>
          <p:cNvPicPr>
            <a:picLocks noChangeAspect="1"/>
          </p:cNvPicPr>
          <p:nvPr/>
        </p:nvPicPr>
        <p:blipFill>
          <a:blip r:embed="rId2"/>
          <a:stretch>
            <a:fillRect/>
          </a:stretch>
        </p:blipFill>
        <p:spPr>
          <a:xfrm>
            <a:off x="6233384" y="225793"/>
            <a:ext cx="4867242" cy="6152322"/>
          </a:xfrm>
          <a:prstGeom prst="rect">
            <a:avLst/>
          </a:prstGeom>
        </p:spPr>
      </p:pic>
      <p:sp>
        <p:nvSpPr>
          <p:cNvPr id="11" name="TextBox 10">
            <a:extLst>
              <a:ext uri="{FF2B5EF4-FFF2-40B4-BE49-F238E27FC236}">
                <a16:creationId xmlns:a16="http://schemas.microsoft.com/office/drawing/2014/main" id="{A88B61D1-BC7C-55BD-F1FE-FB30B1F92726}"/>
              </a:ext>
            </a:extLst>
          </p:cNvPr>
          <p:cNvSpPr txBox="1"/>
          <p:nvPr/>
        </p:nvSpPr>
        <p:spPr>
          <a:xfrm>
            <a:off x="427756" y="1536174"/>
            <a:ext cx="4979132" cy="4401205"/>
          </a:xfrm>
          <a:prstGeom prst="rect">
            <a:avLst/>
          </a:prstGeom>
          <a:noFill/>
          <a:effectLst/>
        </p:spPr>
        <p:txBody>
          <a:bodyPr wrap="square" rtlCol="0">
            <a:spAutoFit/>
          </a:bodyPr>
          <a:lstStyle/>
          <a:p>
            <a:pPr lvl="1"/>
            <a:r>
              <a:rPr lang="en-US" sz="2000" b="1" dirty="0">
                <a:latin typeface="+mj-lt"/>
                <a:cs typeface="Calibri Light" panose="020F0302020204030204" pitchFamily="34" charset="0"/>
              </a:rPr>
              <a:t>Total annual defensive expenditures in affected PA counties: $13-21 million</a:t>
            </a:r>
            <a:br>
              <a:rPr lang="en-US" sz="2000" dirty="0">
                <a:latin typeface="+mj-lt"/>
                <a:cs typeface="Calibri Light" panose="020F0302020204030204" pitchFamily="34" charset="0"/>
              </a:rPr>
            </a:br>
            <a:br>
              <a:rPr lang="en-US" sz="2000" dirty="0">
                <a:latin typeface="+mj-lt"/>
                <a:cs typeface="Calibri Light" panose="020F0302020204030204" pitchFamily="34" charset="0"/>
              </a:rPr>
            </a:br>
            <a:endParaRPr lang="en-US" sz="2000" dirty="0">
              <a:latin typeface="+mj-lt"/>
              <a:cs typeface="Calibri Light" panose="020F0302020204030204" pitchFamily="34" charset="0"/>
            </a:endParaRPr>
          </a:p>
          <a:p>
            <a:pPr lvl="1"/>
            <a:endParaRPr lang="en-US" sz="2000" dirty="0">
              <a:latin typeface="+mj-lt"/>
              <a:cs typeface="Calibri Light" panose="020F0302020204030204" pitchFamily="34" charset="0"/>
            </a:endParaRP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This is just a single damage-mitigating behavior channel affected by shale gas development; the authors call their total estimate a lower bound on potential averting expenditures. </a:t>
            </a:r>
          </a:p>
          <a:p>
            <a:pPr lvl="1"/>
            <a:endParaRPr lang="en-US" sz="2000" dirty="0">
              <a:latin typeface="+mj-lt"/>
              <a:cs typeface="Calibri Light" panose="020F0302020204030204" pitchFamily="34" charset="0"/>
            </a:endParaRPr>
          </a:p>
          <a:p>
            <a:pPr lvl="1"/>
            <a:r>
              <a:rPr lang="en-US" sz="2000" dirty="0">
                <a:latin typeface="+mj-lt"/>
                <a:cs typeface="Calibri Light" panose="020F0302020204030204" pitchFamily="34" charset="0"/>
              </a:rPr>
              <a:t>Where else might we look to find expenditures? </a:t>
            </a:r>
          </a:p>
        </p:txBody>
      </p:sp>
    </p:spTree>
    <p:extLst>
      <p:ext uri="{BB962C8B-B14F-4D97-AF65-F5344CB8AC3E}">
        <p14:creationId xmlns:p14="http://schemas.microsoft.com/office/powerpoint/2010/main" val="270441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Monday</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880222"/>
            <a:ext cx="11009309" cy="230832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A lecture on stated preference nonmarket valuation</a:t>
            </a:r>
          </a:p>
          <a:p>
            <a:pPr marL="1257300" lvl="2" indent="-342900">
              <a:buFont typeface="Arial" panose="020B0604020202020204" pitchFamily="34" charset="0"/>
              <a:buChar char="•"/>
            </a:pPr>
            <a:r>
              <a:rPr lang="en-US" sz="2400" dirty="0">
                <a:latin typeface="+mj-lt"/>
                <a:cs typeface="Calibri Light" panose="020F0302020204030204" pitchFamily="34" charset="0"/>
              </a:rPr>
              <a:t>Read Parthum &amp; Ando (2020) and be ready to discuss</a:t>
            </a:r>
          </a:p>
          <a:p>
            <a:pPr marL="1257300" lvl="2" indent="-342900">
              <a:buFont typeface="Arial" panose="020B0604020202020204" pitchFamily="34" charset="0"/>
              <a:buChar char="•"/>
            </a:pPr>
            <a:r>
              <a:rPr lang="en-US" sz="2400" dirty="0" err="1">
                <a:latin typeface="+mj-lt"/>
                <a:cs typeface="Calibri Light" panose="020F0302020204030204" pitchFamily="34" charset="0"/>
              </a:rPr>
              <a:t>Dussaux</a:t>
            </a:r>
            <a:r>
              <a:rPr lang="en-US" sz="2400" dirty="0">
                <a:latin typeface="+mj-lt"/>
                <a:cs typeface="Calibri Light" panose="020F0302020204030204" pitchFamily="34" charset="0"/>
              </a:rPr>
              <a:t> et al (2023): optional</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b="1" dirty="0">
                <a:latin typeface="+mj-lt"/>
                <a:cs typeface="Calibri Light" panose="020F0302020204030204" pitchFamily="34" charset="0"/>
              </a:rPr>
              <a:t>REMINDER: </a:t>
            </a:r>
            <a:r>
              <a:rPr lang="en-US" sz="2400" dirty="0">
                <a:latin typeface="+mj-lt"/>
                <a:cs typeface="Calibri Light" panose="020F0302020204030204" pitchFamily="34" charset="0"/>
              </a:rPr>
              <a:t>Case Study #1 – due Sunday! (September 17</a:t>
            </a:r>
            <a:r>
              <a:rPr lang="en-US" sz="2400" baseline="30000" dirty="0">
                <a:latin typeface="+mj-lt"/>
                <a:cs typeface="Calibri Light" panose="020F0302020204030204" pitchFamily="34" charset="0"/>
              </a:rPr>
              <a:t>th</a:t>
            </a:r>
            <a:r>
              <a:rPr lang="en-US" sz="2400" dirty="0">
                <a:latin typeface="+mj-lt"/>
                <a:cs typeface="Calibri Light" panose="020F0302020204030204" pitchFamily="34" charset="0"/>
              </a:rPr>
              <a:t> by 11:59pm)</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2230039"/>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First, a game!</a:t>
            </a:r>
          </a:p>
        </p:txBody>
      </p:sp>
    </p:spTree>
    <p:custDataLst>
      <p:tags r:id="rId1"/>
    </p:custDataLst>
    <p:extLst>
      <p:ext uri="{BB962C8B-B14F-4D97-AF65-F5344CB8AC3E}">
        <p14:creationId xmlns:p14="http://schemas.microsoft.com/office/powerpoint/2010/main" val="288593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565621" y="1202634"/>
            <a:ext cx="4980414" cy="493981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100" dirty="0">
                <a:latin typeface="+mj-lt"/>
                <a:cs typeface="Calibri Light" panose="020F0302020204030204" pitchFamily="34" charset="0"/>
              </a:rPr>
              <a:t>In this experiment, I’m a boat captain looking for a crew to dive for abalone.</a:t>
            </a:r>
          </a:p>
          <a:p>
            <a:pPr marL="800100" lvl="1" indent="-342900">
              <a:buFont typeface="Arial" panose="020B0604020202020204" pitchFamily="34" charset="0"/>
              <a:buChar char="•"/>
            </a:pPr>
            <a:endParaRPr lang="en-US" sz="2100" dirty="0">
              <a:latin typeface="+mj-lt"/>
              <a:cs typeface="Calibri Light" panose="020F0302020204030204" pitchFamily="34" charset="0"/>
            </a:endParaRPr>
          </a:p>
          <a:p>
            <a:pPr marL="800100" lvl="1" indent="-342900">
              <a:buFont typeface="Arial" panose="020B0604020202020204" pitchFamily="34" charset="0"/>
              <a:buChar char="•"/>
            </a:pPr>
            <a:r>
              <a:rPr lang="en-US" sz="2100" dirty="0">
                <a:latin typeface="+mj-lt"/>
                <a:cs typeface="Calibri Light" panose="020F0302020204030204" pitchFamily="34" charset="0"/>
              </a:rPr>
              <a:t>It’s quite hard to see abalone in the dark waters; a diver has to “feel” them on the rocks, pull them off, and bring them to surface to confirm a catch.</a:t>
            </a:r>
          </a:p>
          <a:p>
            <a:pPr marL="800100" lvl="1" indent="-342900">
              <a:buFont typeface="Arial" panose="020B0604020202020204" pitchFamily="34" charset="0"/>
              <a:buChar char="•"/>
            </a:pPr>
            <a:endParaRPr lang="en-US" sz="2100" dirty="0">
              <a:latin typeface="+mj-lt"/>
              <a:cs typeface="Calibri Light" panose="020F0302020204030204" pitchFamily="34" charset="0"/>
            </a:endParaRPr>
          </a:p>
          <a:p>
            <a:pPr marL="800100" lvl="1" indent="-342900">
              <a:buFont typeface="Arial" panose="020B0604020202020204" pitchFamily="34" charset="0"/>
              <a:buChar char="•"/>
            </a:pPr>
            <a:r>
              <a:rPr lang="en-US" sz="2100" dirty="0">
                <a:latin typeface="+mj-lt"/>
                <a:cs typeface="Calibri Light" panose="020F0302020204030204" pitchFamily="34" charset="0"/>
              </a:rPr>
              <a:t>I have three fishing grounds scoped out where I know we can catch abalone.</a:t>
            </a:r>
          </a:p>
          <a:p>
            <a:pPr marL="800100" lvl="1" indent="-342900">
              <a:buFont typeface="Arial" panose="020B0604020202020204" pitchFamily="34" charset="0"/>
              <a:buChar char="•"/>
            </a:pPr>
            <a:endParaRPr lang="en-US" sz="2100" dirty="0">
              <a:latin typeface="+mj-lt"/>
              <a:cs typeface="Calibri Light" panose="020F0302020204030204" pitchFamily="34" charset="0"/>
            </a:endParaRPr>
          </a:p>
          <a:p>
            <a:pPr marL="800100" lvl="1" indent="-342900">
              <a:buFont typeface="Arial" panose="020B0604020202020204" pitchFamily="34" charset="0"/>
              <a:buChar char="•"/>
            </a:pPr>
            <a:r>
              <a:rPr lang="en-US" sz="2100" b="1" dirty="0">
                <a:solidFill>
                  <a:srgbClr val="FF0000"/>
                </a:solidFill>
                <a:latin typeface="+mj-lt"/>
                <a:cs typeface="Calibri Light" panose="020F0302020204030204" pitchFamily="34" charset="0"/>
              </a:rPr>
              <a:t>Abalone are represented by red cards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334258"/>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Classroom experiment</a:t>
            </a:r>
          </a:p>
        </p:txBody>
      </p:sp>
      <p:pic>
        <p:nvPicPr>
          <p:cNvPr id="1028" name="Picture 4" descr="Joint approach aids abalone recovery | FRDC">
            <a:extLst>
              <a:ext uri="{FF2B5EF4-FFF2-40B4-BE49-F238E27FC236}">
                <a16:creationId xmlns:a16="http://schemas.microsoft.com/office/drawing/2014/main" id="{51EDB4EC-20E9-0F7F-0FD9-72BFD662C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277" y="1662008"/>
            <a:ext cx="4711977" cy="35339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7601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486481" y="1212214"/>
            <a:ext cx="5592955" cy="4801314"/>
          </a:xfrm>
          <a:prstGeom prst="rect">
            <a:avLst/>
          </a:prstGeom>
          <a:noFill/>
          <a:effectLst/>
        </p:spPr>
        <p:txBody>
          <a:bodyPr wrap="square" rtlCol="0">
            <a:spAutoFit/>
          </a:bodyPr>
          <a:lstStyle/>
          <a:p>
            <a:pPr marL="800100" lvl="1" indent="-342900">
              <a:buFont typeface="Arial" panose="020B0604020202020204" pitchFamily="34" charset="0"/>
              <a:buChar char="•"/>
            </a:pPr>
            <a:r>
              <a:rPr lang="en-US" sz="1700" dirty="0">
                <a:latin typeface="+mj-lt"/>
                <a:cs typeface="Calibri Light" panose="020F0302020204030204" pitchFamily="34" charset="0"/>
              </a:rPr>
              <a:t>The experiment: how much do I have to pay you (in midterm EC points) to fish at each site?</a:t>
            </a:r>
          </a:p>
          <a:p>
            <a:pPr marL="1257300" lvl="2" indent="-342900">
              <a:buFont typeface="Arial" panose="020B0604020202020204" pitchFamily="34" charset="0"/>
              <a:buChar char="•"/>
            </a:pPr>
            <a:r>
              <a:rPr lang="en-US" sz="1700" dirty="0">
                <a:latin typeface="+mj-lt"/>
                <a:cs typeface="Calibri Light" panose="020F0302020204030204" pitchFamily="34" charset="0"/>
              </a:rPr>
              <a:t>You must find 3 abalone to earn your wage: You don’t bring back 3, no points! </a:t>
            </a:r>
          </a:p>
          <a:p>
            <a:pPr marL="1257300" lvl="2" indent="-342900">
              <a:buFont typeface="Arial" panose="020B0604020202020204" pitchFamily="34" charset="0"/>
              <a:buChar char="•"/>
            </a:pPr>
            <a:r>
              <a:rPr lang="en-US" sz="1700" dirty="0">
                <a:latin typeface="+mj-lt"/>
                <a:cs typeface="Calibri Light" panose="020F0302020204030204" pitchFamily="34" charset="0"/>
              </a:rPr>
              <a:t>My business needs a certain number of people to do the job – let’s say 15. I will pay the market price that assures at least 15 employees</a:t>
            </a:r>
          </a:p>
          <a:p>
            <a:pPr marL="1257300" lvl="2" indent="-342900">
              <a:buFont typeface="Arial" panose="020B0604020202020204" pitchFamily="34" charset="0"/>
              <a:buChar char="•"/>
            </a:pPr>
            <a:r>
              <a:rPr lang="en-US" sz="1700" dirty="0">
                <a:latin typeface="+mj-lt"/>
                <a:cs typeface="Calibri Light" panose="020F0302020204030204" pitchFamily="34" charset="0"/>
              </a:rPr>
              <a:t>Your task: on 3 separate sheets of paper, write down your bid price for employment – the </a:t>
            </a:r>
            <a:r>
              <a:rPr lang="en-US" sz="1700" b="1" dirty="0">
                <a:latin typeface="+mj-lt"/>
                <a:cs typeface="Calibri Light" panose="020F0302020204030204" pitchFamily="34" charset="0"/>
              </a:rPr>
              <a:t>minimum</a:t>
            </a:r>
            <a:r>
              <a:rPr lang="en-US" sz="1700" dirty="0">
                <a:latin typeface="+mj-lt"/>
                <a:cs typeface="Calibri Light" panose="020F0302020204030204" pitchFamily="34" charset="0"/>
              </a:rPr>
              <a:t> extra credit “salary” (in an increment of 0.5 points) you’ll take for the job in each of the fishing grounds.</a:t>
            </a:r>
          </a:p>
          <a:p>
            <a:pPr marL="1257300" lvl="2" indent="-342900">
              <a:buFont typeface="Arial" panose="020B0604020202020204" pitchFamily="34" charset="0"/>
              <a:buChar char="•"/>
            </a:pPr>
            <a:r>
              <a:rPr lang="en-US" sz="1700" dirty="0">
                <a:latin typeface="+mj-lt"/>
                <a:cs typeface="Calibri Light" panose="020F0302020204030204" pitchFamily="34" charset="0"/>
              </a:rPr>
              <a:t>For each fishing ground, I will pay the market-clearing wage to a randomly-chosen person with an accepted wage bid.</a:t>
            </a:r>
          </a:p>
          <a:p>
            <a:pPr marL="1257300" lvl="2" indent="-342900">
              <a:buFont typeface="Arial" panose="020B0604020202020204" pitchFamily="34" charset="0"/>
              <a:buChar char="•"/>
            </a:pPr>
            <a:r>
              <a:rPr lang="en-US" sz="1700" b="1" dirty="0">
                <a:latin typeface="+mj-lt"/>
                <a:cs typeface="Calibri Light" panose="020F0302020204030204" pitchFamily="34" charset="0"/>
              </a:rPr>
              <a:t>Stress reducer: the market clearing price will be no more than 4.5 extra credit points. If you don’t want to offer your labor, enter a bid = 5.</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65292"/>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Classroom experiment</a:t>
            </a:r>
          </a:p>
        </p:txBody>
      </p:sp>
      <p:cxnSp>
        <p:nvCxnSpPr>
          <p:cNvPr id="3" name="Straight Connector 2">
            <a:extLst>
              <a:ext uri="{FF2B5EF4-FFF2-40B4-BE49-F238E27FC236}">
                <a16:creationId xmlns:a16="http://schemas.microsoft.com/office/drawing/2014/main" id="{08F7EB13-7D8D-B34C-A574-62231D8CDA72}"/>
              </a:ext>
            </a:extLst>
          </p:cNvPr>
          <p:cNvCxnSpPr/>
          <p:nvPr/>
        </p:nvCxnSpPr>
        <p:spPr>
          <a:xfrm>
            <a:off x="7732643" y="1838739"/>
            <a:ext cx="0" cy="3617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7E30BD6-4D30-3155-510B-65FBF8E8F82A}"/>
              </a:ext>
            </a:extLst>
          </p:cNvPr>
          <p:cNvCxnSpPr>
            <a:cxnSpLocks/>
          </p:cNvCxnSpPr>
          <p:nvPr/>
        </p:nvCxnSpPr>
        <p:spPr>
          <a:xfrm>
            <a:off x="7732643" y="5456583"/>
            <a:ext cx="34753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ED09823-4C66-C3B3-CE03-EF75E5CB0D6B}"/>
              </a:ext>
            </a:extLst>
          </p:cNvPr>
          <p:cNvCxnSpPr>
            <a:cxnSpLocks/>
          </p:cNvCxnSpPr>
          <p:nvPr/>
        </p:nvCxnSpPr>
        <p:spPr>
          <a:xfrm flipV="1">
            <a:off x="7732642" y="2620617"/>
            <a:ext cx="3216966" cy="283596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A93046A4-C7D4-566C-03D6-1D3E31F922DD}"/>
              </a:ext>
            </a:extLst>
          </p:cNvPr>
          <p:cNvCxnSpPr>
            <a:cxnSpLocks/>
          </p:cNvCxnSpPr>
          <p:nvPr/>
        </p:nvCxnSpPr>
        <p:spPr>
          <a:xfrm flipV="1">
            <a:off x="9773479" y="1815547"/>
            <a:ext cx="0" cy="363132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695BCBDC-7346-7A94-BD2A-25E10776405F}"/>
              </a:ext>
            </a:extLst>
          </p:cNvPr>
          <p:cNvCxnSpPr>
            <a:cxnSpLocks/>
          </p:cNvCxnSpPr>
          <p:nvPr/>
        </p:nvCxnSpPr>
        <p:spPr>
          <a:xfrm>
            <a:off x="7654787" y="3650974"/>
            <a:ext cx="211869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B236F9E4-3D90-CF10-A037-1C00DDF2E5D7}"/>
              </a:ext>
            </a:extLst>
          </p:cNvPr>
          <p:cNvCxnSpPr>
            <a:cxnSpLocks/>
          </p:cNvCxnSpPr>
          <p:nvPr/>
        </p:nvCxnSpPr>
        <p:spPr>
          <a:xfrm>
            <a:off x="7668040" y="4186032"/>
            <a:ext cx="142626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7C656840-6755-47DF-5E59-C35E5CF87831}"/>
              </a:ext>
            </a:extLst>
          </p:cNvPr>
          <p:cNvCxnSpPr>
            <a:cxnSpLocks/>
          </p:cNvCxnSpPr>
          <p:nvPr/>
        </p:nvCxnSpPr>
        <p:spPr>
          <a:xfrm>
            <a:off x="7654787" y="4810539"/>
            <a:ext cx="79347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38BD920F-5573-B250-6D95-E802075FEEB3}"/>
              </a:ext>
            </a:extLst>
          </p:cNvPr>
          <p:cNvCxnSpPr>
            <a:cxnSpLocks/>
          </p:cNvCxnSpPr>
          <p:nvPr/>
        </p:nvCxnSpPr>
        <p:spPr>
          <a:xfrm>
            <a:off x="9094304" y="4186032"/>
            <a:ext cx="0" cy="12771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708B4A6E-D7CE-8DAB-A754-1598CF0DCDF3}"/>
              </a:ext>
            </a:extLst>
          </p:cNvPr>
          <p:cNvCxnSpPr>
            <a:cxnSpLocks/>
          </p:cNvCxnSpPr>
          <p:nvPr/>
        </p:nvCxnSpPr>
        <p:spPr>
          <a:xfrm>
            <a:off x="8448261" y="4810539"/>
            <a:ext cx="0" cy="65267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1555A203-BBFC-6A3C-4661-ADEAA2B968F0}"/>
              </a:ext>
            </a:extLst>
          </p:cNvPr>
          <p:cNvSpPr txBox="1"/>
          <p:nvPr/>
        </p:nvSpPr>
        <p:spPr>
          <a:xfrm>
            <a:off x="6758610" y="3429000"/>
            <a:ext cx="824947" cy="367743"/>
          </a:xfrm>
          <a:prstGeom prst="rect">
            <a:avLst/>
          </a:prstGeom>
          <a:noFill/>
        </p:spPr>
        <p:txBody>
          <a:bodyPr wrap="square" rtlCol="0">
            <a:spAutoFit/>
          </a:bodyPr>
          <a:lstStyle/>
          <a:p>
            <a:r>
              <a:rPr lang="en-US" dirty="0"/>
              <a:t>wage</a:t>
            </a:r>
          </a:p>
        </p:txBody>
      </p:sp>
      <p:sp>
        <p:nvSpPr>
          <p:cNvPr id="29" name="TextBox 28">
            <a:extLst>
              <a:ext uri="{FF2B5EF4-FFF2-40B4-BE49-F238E27FC236}">
                <a16:creationId xmlns:a16="http://schemas.microsoft.com/office/drawing/2014/main" id="{0B608644-A543-E641-AF26-38AB422C8BF6}"/>
              </a:ext>
            </a:extLst>
          </p:cNvPr>
          <p:cNvSpPr txBox="1"/>
          <p:nvPr/>
        </p:nvSpPr>
        <p:spPr>
          <a:xfrm>
            <a:off x="6689038" y="4186032"/>
            <a:ext cx="948726" cy="369332"/>
          </a:xfrm>
          <a:prstGeom prst="rect">
            <a:avLst/>
          </a:prstGeom>
          <a:noFill/>
        </p:spPr>
        <p:txBody>
          <a:bodyPr wrap="square" rtlCol="0">
            <a:spAutoFit/>
          </a:bodyPr>
          <a:lstStyle/>
          <a:p>
            <a:r>
              <a:rPr lang="en-US" dirty="0"/>
              <a:t>1 XC pt</a:t>
            </a:r>
          </a:p>
        </p:txBody>
      </p:sp>
      <p:sp>
        <p:nvSpPr>
          <p:cNvPr id="30" name="TextBox 29">
            <a:extLst>
              <a:ext uri="{FF2B5EF4-FFF2-40B4-BE49-F238E27FC236}">
                <a16:creationId xmlns:a16="http://schemas.microsoft.com/office/drawing/2014/main" id="{75BF5EC6-7373-BC9C-F064-22A47B7AC852}"/>
              </a:ext>
            </a:extLst>
          </p:cNvPr>
          <p:cNvSpPr txBox="1"/>
          <p:nvPr/>
        </p:nvSpPr>
        <p:spPr>
          <a:xfrm>
            <a:off x="6658092" y="4636642"/>
            <a:ext cx="1010617" cy="369332"/>
          </a:xfrm>
          <a:prstGeom prst="rect">
            <a:avLst/>
          </a:prstGeom>
          <a:noFill/>
        </p:spPr>
        <p:txBody>
          <a:bodyPr wrap="square" rtlCol="0">
            <a:spAutoFit/>
          </a:bodyPr>
          <a:lstStyle/>
          <a:p>
            <a:r>
              <a:rPr lang="en-US" dirty="0"/>
              <a:t>0.5 XC pt</a:t>
            </a:r>
          </a:p>
        </p:txBody>
      </p:sp>
      <p:sp>
        <p:nvSpPr>
          <p:cNvPr id="34" name="TextBox 33">
            <a:extLst>
              <a:ext uri="{FF2B5EF4-FFF2-40B4-BE49-F238E27FC236}">
                <a16:creationId xmlns:a16="http://schemas.microsoft.com/office/drawing/2014/main" id="{0374BE60-7DFA-8E97-647B-016635F838BD}"/>
              </a:ext>
            </a:extLst>
          </p:cNvPr>
          <p:cNvSpPr txBox="1"/>
          <p:nvPr/>
        </p:nvSpPr>
        <p:spPr>
          <a:xfrm>
            <a:off x="8313187" y="5483970"/>
            <a:ext cx="400946" cy="369332"/>
          </a:xfrm>
          <a:prstGeom prst="rect">
            <a:avLst/>
          </a:prstGeom>
          <a:noFill/>
        </p:spPr>
        <p:txBody>
          <a:bodyPr wrap="square" rtlCol="0">
            <a:spAutoFit/>
          </a:bodyPr>
          <a:lstStyle/>
          <a:p>
            <a:r>
              <a:rPr lang="en-US" dirty="0"/>
              <a:t>7</a:t>
            </a:r>
          </a:p>
        </p:txBody>
      </p:sp>
      <p:sp>
        <p:nvSpPr>
          <p:cNvPr id="35" name="TextBox 34">
            <a:extLst>
              <a:ext uri="{FF2B5EF4-FFF2-40B4-BE49-F238E27FC236}">
                <a16:creationId xmlns:a16="http://schemas.microsoft.com/office/drawing/2014/main" id="{0B4FD30D-5013-4686-A9A4-D6403A4E257F}"/>
              </a:ext>
            </a:extLst>
          </p:cNvPr>
          <p:cNvSpPr txBox="1"/>
          <p:nvPr/>
        </p:nvSpPr>
        <p:spPr>
          <a:xfrm>
            <a:off x="8906219" y="5483970"/>
            <a:ext cx="434906" cy="369332"/>
          </a:xfrm>
          <a:prstGeom prst="rect">
            <a:avLst/>
          </a:prstGeom>
          <a:noFill/>
        </p:spPr>
        <p:txBody>
          <a:bodyPr wrap="square" rtlCol="0">
            <a:spAutoFit/>
          </a:bodyPr>
          <a:lstStyle/>
          <a:p>
            <a:r>
              <a:rPr lang="en-US" dirty="0"/>
              <a:t>14</a:t>
            </a:r>
          </a:p>
        </p:txBody>
      </p:sp>
      <p:sp>
        <p:nvSpPr>
          <p:cNvPr id="36" name="TextBox 35">
            <a:extLst>
              <a:ext uri="{FF2B5EF4-FFF2-40B4-BE49-F238E27FC236}">
                <a16:creationId xmlns:a16="http://schemas.microsoft.com/office/drawing/2014/main" id="{9410A088-01EA-9CB5-3998-8EFAD4579A67}"/>
              </a:ext>
            </a:extLst>
          </p:cNvPr>
          <p:cNvSpPr txBox="1"/>
          <p:nvPr/>
        </p:nvSpPr>
        <p:spPr>
          <a:xfrm>
            <a:off x="9556026" y="5483970"/>
            <a:ext cx="434906" cy="369332"/>
          </a:xfrm>
          <a:prstGeom prst="rect">
            <a:avLst/>
          </a:prstGeom>
          <a:noFill/>
        </p:spPr>
        <p:txBody>
          <a:bodyPr wrap="square" rtlCol="0">
            <a:spAutoFit/>
          </a:bodyPr>
          <a:lstStyle/>
          <a:p>
            <a:r>
              <a:rPr lang="en-US" dirty="0"/>
              <a:t>18</a:t>
            </a:r>
          </a:p>
        </p:txBody>
      </p:sp>
      <p:sp>
        <p:nvSpPr>
          <p:cNvPr id="37" name="TextBox 36">
            <a:extLst>
              <a:ext uri="{FF2B5EF4-FFF2-40B4-BE49-F238E27FC236}">
                <a16:creationId xmlns:a16="http://schemas.microsoft.com/office/drawing/2014/main" id="{FFF06140-D3BB-3824-989C-5DB7FEBD314D}"/>
              </a:ext>
            </a:extLst>
          </p:cNvPr>
          <p:cNvSpPr txBox="1"/>
          <p:nvPr/>
        </p:nvSpPr>
        <p:spPr>
          <a:xfrm>
            <a:off x="10644439" y="5514748"/>
            <a:ext cx="1127174" cy="338554"/>
          </a:xfrm>
          <a:prstGeom prst="rect">
            <a:avLst/>
          </a:prstGeom>
          <a:noFill/>
        </p:spPr>
        <p:txBody>
          <a:bodyPr wrap="square" rtlCol="0">
            <a:spAutoFit/>
          </a:bodyPr>
          <a:lstStyle/>
          <a:p>
            <a:r>
              <a:rPr lang="en-US" sz="1600" dirty="0"/>
              <a:t>Workers</a:t>
            </a:r>
          </a:p>
        </p:txBody>
      </p:sp>
      <p:sp>
        <p:nvSpPr>
          <p:cNvPr id="38" name="TextBox 37">
            <a:extLst>
              <a:ext uri="{FF2B5EF4-FFF2-40B4-BE49-F238E27FC236}">
                <a16:creationId xmlns:a16="http://schemas.microsoft.com/office/drawing/2014/main" id="{2AE508B2-D13A-D2E3-4A9F-FA852A3C2975}"/>
              </a:ext>
            </a:extLst>
          </p:cNvPr>
          <p:cNvSpPr txBox="1"/>
          <p:nvPr/>
        </p:nvSpPr>
        <p:spPr>
          <a:xfrm>
            <a:off x="6828097" y="1623392"/>
            <a:ext cx="1127174" cy="338554"/>
          </a:xfrm>
          <a:prstGeom prst="rect">
            <a:avLst/>
          </a:prstGeom>
          <a:noFill/>
        </p:spPr>
        <p:txBody>
          <a:bodyPr wrap="square" rtlCol="0">
            <a:spAutoFit/>
          </a:bodyPr>
          <a:lstStyle/>
          <a:p>
            <a:r>
              <a:rPr lang="en-US" sz="1600" dirty="0"/>
              <a:t>Salary</a:t>
            </a:r>
          </a:p>
        </p:txBody>
      </p:sp>
      <p:sp>
        <p:nvSpPr>
          <p:cNvPr id="39" name="TextBox 38">
            <a:extLst>
              <a:ext uri="{FF2B5EF4-FFF2-40B4-BE49-F238E27FC236}">
                <a16:creationId xmlns:a16="http://schemas.microsoft.com/office/drawing/2014/main" id="{2E9BA7DC-2617-B7A3-11CA-EB2398DF2DD3}"/>
              </a:ext>
            </a:extLst>
          </p:cNvPr>
          <p:cNvSpPr txBox="1"/>
          <p:nvPr/>
        </p:nvSpPr>
        <p:spPr>
          <a:xfrm>
            <a:off x="9341125" y="1230550"/>
            <a:ext cx="1174105" cy="646331"/>
          </a:xfrm>
          <a:prstGeom prst="rect">
            <a:avLst/>
          </a:prstGeom>
          <a:noFill/>
        </p:spPr>
        <p:txBody>
          <a:bodyPr wrap="square" rtlCol="0">
            <a:spAutoFit/>
          </a:bodyPr>
          <a:lstStyle/>
          <a:p>
            <a:r>
              <a:rPr lang="en-US" dirty="0"/>
              <a:t>Labor Demand</a:t>
            </a:r>
          </a:p>
        </p:txBody>
      </p:sp>
      <p:sp>
        <p:nvSpPr>
          <p:cNvPr id="40" name="TextBox 39">
            <a:extLst>
              <a:ext uri="{FF2B5EF4-FFF2-40B4-BE49-F238E27FC236}">
                <a16:creationId xmlns:a16="http://schemas.microsoft.com/office/drawing/2014/main" id="{3C3085C7-87FE-03F8-DB3F-1403B0338B1C}"/>
              </a:ext>
            </a:extLst>
          </p:cNvPr>
          <p:cNvSpPr txBox="1"/>
          <p:nvPr/>
        </p:nvSpPr>
        <p:spPr>
          <a:xfrm>
            <a:off x="10515230" y="1961946"/>
            <a:ext cx="1174105" cy="646331"/>
          </a:xfrm>
          <a:prstGeom prst="rect">
            <a:avLst/>
          </a:prstGeom>
          <a:noFill/>
        </p:spPr>
        <p:txBody>
          <a:bodyPr wrap="square" rtlCol="0">
            <a:spAutoFit/>
          </a:bodyPr>
          <a:lstStyle/>
          <a:p>
            <a:r>
              <a:rPr lang="en-US" dirty="0"/>
              <a:t>Labor Supply</a:t>
            </a:r>
          </a:p>
        </p:txBody>
      </p:sp>
    </p:spTree>
    <p:custDataLst>
      <p:tags r:id="rId1"/>
    </p:custDataLst>
    <p:extLst>
      <p:ext uri="{BB962C8B-B14F-4D97-AF65-F5344CB8AC3E}">
        <p14:creationId xmlns:p14="http://schemas.microsoft.com/office/powerpoint/2010/main" val="121988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57807" y="1053547"/>
            <a:ext cx="5854149" cy="5078313"/>
          </a:xfrm>
          <a:prstGeom prst="rect">
            <a:avLst/>
          </a:prstGeom>
          <a:noFill/>
          <a:effectLst/>
        </p:spPr>
        <p:txBody>
          <a:bodyPr wrap="square" rtlCol="0">
            <a:spAutoFit/>
          </a:bodyPr>
          <a:lstStyle/>
          <a:p>
            <a:pPr marL="800100" lvl="1" indent="-342900">
              <a:buFont typeface="Arial" panose="020B0604020202020204" pitchFamily="34" charset="0"/>
              <a:buChar char="•"/>
            </a:pPr>
            <a:r>
              <a:rPr lang="en-US" b="1" dirty="0">
                <a:latin typeface="+mj-lt"/>
                <a:cs typeface="Calibri Light" panose="020F0302020204030204" pitchFamily="34" charset="0"/>
              </a:rPr>
              <a:t>What are the black cards?? (aka: the twist)</a:t>
            </a:r>
          </a:p>
          <a:p>
            <a:pPr marL="800100" lvl="1" indent="-342900">
              <a:buFont typeface="Arial" panose="020B0604020202020204" pitchFamily="34" charset="0"/>
              <a:buChar char="•"/>
            </a:pPr>
            <a:endParaRPr lang="en-US" b="1" dirty="0">
              <a:latin typeface="+mj-lt"/>
              <a:cs typeface="Calibri Light" panose="020F0302020204030204" pitchFamily="34" charset="0"/>
            </a:endParaRPr>
          </a:p>
          <a:p>
            <a:pPr marL="1257300" lvl="2" indent="-342900">
              <a:buFont typeface="Arial" panose="020B0604020202020204" pitchFamily="34" charset="0"/>
              <a:buChar char="•"/>
            </a:pPr>
            <a:r>
              <a:rPr lang="en-US" dirty="0">
                <a:latin typeface="+mj-lt"/>
                <a:cs typeface="Calibri Light" panose="020F0302020204030204" pitchFamily="34" charset="0"/>
              </a:rPr>
              <a:t>Unfortunately, there are electric eels at two of the sites. If you pick one, you’re instantly killed.</a:t>
            </a:r>
          </a:p>
          <a:p>
            <a:pPr marL="1257300" lvl="2" indent="-342900">
              <a:buFont typeface="Arial" panose="020B0604020202020204" pitchFamily="34" charset="0"/>
              <a:buChar char="•"/>
            </a:pPr>
            <a:r>
              <a:rPr lang="en-US" dirty="0">
                <a:latin typeface="+mj-lt"/>
                <a:cs typeface="Calibri Light" panose="020F0302020204030204" pitchFamily="34" charset="0"/>
              </a:rPr>
              <a:t>In fishing ground 1, there are no eels.</a:t>
            </a:r>
          </a:p>
          <a:p>
            <a:pPr marL="1257300" lvl="2" indent="-342900">
              <a:buFont typeface="Arial" panose="020B0604020202020204" pitchFamily="34" charset="0"/>
              <a:buChar char="•"/>
            </a:pPr>
            <a:r>
              <a:rPr lang="en-US" dirty="0">
                <a:latin typeface="+mj-lt"/>
                <a:cs typeface="Calibri Light" panose="020F0302020204030204" pitchFamily="34" charset="0"/>
              </a:rPr>
              <a:t>In fishing ground 2, 10% of the creatures you could grab are eels. </a:t>
            </a:r>
          </a:p>
          <a:p>
            <a:pPr marL="1714500" lvl="3" indent="-342900">
              <a:buFont typeface="Arial" panose="020B0604020202020204" pitchFamily="34" charset="0"/>
              <a:buChar char="•"/>
            </a:pPr>
            <a:r>
              <a:rPr lang="en-US" dirty="0">
                <a:latin typeface="+mj-lt"/>
                <a:cs typeface="Calibri Light" panose="020F0302020204030204" pitchFamily="34" charset="0"/>
              </a:rPr>
              <a:t>Chance of death: 1 – (0.9*0.9*0.9) = 27%</a:t>
            </a:r>
          </a:p>
          <a:p>
            <a:pPr marL="1257300" lvl="2" indent="-342900">
              <a:buFont typeface="Arial" panose="020B0604020202020204" pitchFamily="34" charset="0"/>
              <a:buChar char="•"/>
            </a:pPr>
            <a:r>
              <a:rPr lang="en-US" dirty="0">
                <a:latin typeface="+mj-lt"/>
                <a:cs typeface="Calibri Light" panose="020F0302020204030204" pitchFamily="34" charset="0"/>
              </a:rPr>
              <a:t>In fishing ground 3, 20% of the creatures you could grab are eels. </a:t>
            </a:r>
          </a:p>
          <a:p>
            <a:pPr marL="1714500" lvl="3" indent="-342900">
              <a:buFont typeface="Arial" panose="020B0604020202020204" pitchFamily="34" charset="0"/>
              <a:buChar char="•"/>
            </a:pPr>
            <a:r>
              <a:rPr lang="en-US" dirty="0">
                <a:latin typeface="+mj-lt"/>
                <a:cs typeface="Calibri Light" panose="020F0302020204030204" pitchFamily="34" charset="0"/>
              </a:rPr>
              <a:t>Chance of death: 1 – (0.8*0.8*0.8) = 49%</a:t>
            </a:r>
          </a:p>
          <a:p>
            <a:pPr marL="1714500" lvl="3" indent="-342900">
              <a:buFont typeface="Arial" panose="020B0604020202020204" pitchFamily="34" charset="0"/>
              <a:buChar char="•"/>
            </a:pPr>
            <a:endParaRPr lang="en-US" dirty="0">
              <a:latin typeface="+mj-lt"/>
              <a:cs typeface="Calibri Light" panose="020F0302020204030204" pitchFamily="34" charset="0"/>
            </a:endParaRPr>
          </a:p>
          <a:p>
            <a:pPr marL="1257300" lvl="2" indent="-342900">
              <a:buFont typeface="Arial" panose="020B0604020202020204" pitchFamily="34" charset="0"/>
              <a:buChar char="•"/>
            </a:pPr>
            <a:r>
              <a:rPr lang="en-US" dirty="0">
                <a:latin typeface="+mj-lt"/>
                <a:cs typeface="Calibri Light" panose="020F0302020204030204" pitchFamily="34" charset="0"/>
              </a:rPr>
              <a:t>(I can’t actually kill you, but to make it a little painful/consequential: Anyone who “dies” has to prepare a 5 minute presentation of a climate-related economics paper of your choice. You’ll present it in class on 9/20, next Wednesday.)</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334258"/>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Classroom experiment</a:t>
            </a:r>
          </a:p>
        </p:txBody>
      </p:sp>
      <p:pic>
        <p:nvPicPr>
          <p:cNvPr id="2" name="Picture 1">
            <a:extLst>
              <a:ext uri="{FF2B5EF4-FFF2-40B4-BE49-F238E27FC236}">
                <a16:creationId xmlns:a16="http://schemas.microsoft.com/office/drawing/2014/main" id="{36E20998-0384-8551-400B-21484D21F0A3}"/>
              </a:ext>
            </a:extLst>
          </p:cNvPr>
          <p:cNvPicPr>
            <a:picLocks noChangeAspect="1"/>
          </p:cNvPicPr>
          <p:nvPr/>
        </p:nvPicPr>
        <p:blipFill>
          <a:blip r:embed="rId4"/>
          <a:stretch>
            <a:fillRect/>
          </a:stretch>
        </p:blipFill>
        <p:spPr>
          <a:xfrm>
            <a:off x="7209182" y="1537666"/>
            <a:ext cx="3782667" cy="3782667"/>
          </a:xfrm>
          <a:prstGeom prst="rect">
            <a:avLst/>
          </a:prstGeom>
        </p:spPr>
      </p:pic>
    </p:spTree>
    <p:custDataLst>
      <p:tags r:id="rId1"/>
    </p:custDataLst>
    <p:extLst>
      <p:ext uri="{BB962C8B-B14F-4D97-AF65-F5344CB8AC3E}">
        <p14:creationId xmlns:p14="http://schemas.microsoft.com/office/powerpoint/2010/main" val="318723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785190" y="1305341"/>
            <a:ext cx="9978889" cy="4801314"/>
          </a:xfrm>
          <a:prstGeom prst="rect">
            <a:avLst/>
          </a:prstGeom>
          <a:noFill/>
          <a:effectLst/>
        </p:spPr>
        <p:txBody>
          <a:bodyPr wrap="square" rtlCol="0">
            <a:spAutoFit/>
          </a:bodyPr>
          <a:lstStyle/>
          <a:p>
            <a:pPr lvl="1"/>
            <a:r>
              <a:rPr lang="en-US" dirty="0">
                <a:latin typeface="+mj-lt"/>
                <a:cs typeface="Calibri Light" panose="020F0302020204030204" pitchFamily="34" charset="0"/>
              </a:rPr>
              <a:t>In fishing ground 1, there are no eels.</a:t>
            </a:r>
          </a:p>
          <a:p>
            <a:pPr lvl="1"/>
            <a:endParaRPr lang="en-US" dirty="0">
              <a:latin typeface="+mj-lt"/>
              <a:cs typeface="Calibri Light" panose="020F0302020204030204" pitchFamily="34" charset="0"/>
            </a:endParaRPr>
          </a:p>
          <a:p>
            <a:pPr lvl="1"/>
            <a:r>
              <a:rPr lang="en-US" dirty="0">
                <a:latin typeface="+mj-lt"/>
                <a:cs typeface="Calibri Light" panose="020F0302020204030204" pitchFamily="34" charset="0"/>
              </a:rPr>
              <a:t>In fishing ground 2, 10% of the creatures you could grab are eels. </a:t>
            </a:r>
          </a:p>
          <a:p>
            <a:pPr lvl="1"/>
            <a:r>
              <a:rPr lang="en-US" dirty="0">
                <a:latin typeface="+mj-lt"/>
                <a:cs typeface="Calibri Light" panose="020F0302020204030204" pitchFamily="34" charset="0"/>
              </a:rPr>
              <a:t>	Chance of death: 1 – (0.9*0.9*0.9) = 27%</a:t>
            </a:r>
          </a:p>
          <a:p>
            <a:pPr lvl="1"/>
            <a:endParaRPr lang="en-US" dirty="0">
              <a:latin typeface="+mj-lt"/>
              <a:cs typeface="Calibri Light" panose="020F0302020204030204" pitchFamily="34" charset="0"/>
            </a:endParaRPr>
          </a:p>
          <a:p>
            <a:pPr lvl="1"/>
            <a:r>
              <a:rPr lang="en-US" dirty="0">
                <a:latin typeface="+mj-lt"/>
                <a:cs typeface="Calibri Light" panose="020F0302020204030204" pitchFamily="34" charset="0"/>
              </a:rPr>
              <a:t>In fishing ground 3, 20% of the creatures you could grab are eels. </a:t>
            </a:r>
          </a:p>
          <a:p>
            <a:pPr lvl="1"/>
            <a:r>
              <a:rPr lang="en-US" dirty="0">
                <a:latin typeface="+mj-lt"/>
                <a:cs typeface="Calibri Light" panose="020F0302020204030204" pitchFamily="34" charset="0"/>
              </a:rPr>
              <a:t>	Chance of death: 1 – (0.8*0.8*0.8) = 49%</a:t>
            </a:r>
          </a:p>
          <a:p>
            <a:pPr lvl="1"/>
            <a:endParaRPr lang="en-US" dirty="0">
              <a:latin typeface="+mj-lt"/>
              <a:cs typeface="Calibri Light" panose="020F0302020204030204" pitchFamily="34" charset="0"/>
            </a:endParaRPr>
          </a:p>
          <a:p>
            <a:pPr lvl="1"/>
            <a:endParaRPr lang="en-US" dirty="0">
              <a:latin typeface="+mj-lt"/>
              <a:cs typeface="Calibri Light" panose="020F0302020204030204" pitchFamily="34" charset="0"/>
            </a:endParaRPr>
          </a:p>
          <a:p>
            <a:pPr lvl="1"/>
            <a:r>
              <a:rPr lang="en-US" sz="1800" dirty="0">
                <a:latin typeface="+mj-lt"/>
                <a:cs typeface="Calibri Light" panose="020F0302020204030204" pitchFamily="34" charset="0"/>
              </a:rPr>
              <a:t>On 3 separate sheets of paper, write down </a:t>
            </a:r>
            <a:r>
              <a:rPr lang="en-US" sz="1800" b="1" dirty="0">
                <a:latin typeface="+mj-lt"/>
                <a:cs typeface="Calibri Light" panose="020F0302020204030204" pitchFamily="34" charset="0"/>
              </a:rPr>
              <a:t>your name and your bid price for employment in each fishing ground.</a:t>
            </a:r>
          </a:p>
          <a:p>
            <a:pPr lvl="1"/>
            <a:endParaRPr lang="en-US" dirty="0">
              <a:latin typeface="+mj-lt"/>
              <a:cs typeface="Calibri Light" panose="020F0302020204030204" pitchFamily="34" charset="0"/>
            </a:endParaRPr>
          </a:p>
          <a:p>
            <a:pPr lvl="1"/>
            <a:r>
              <a:rPr lang="en-US" sz="1800" dirty="0">
                <a:latin typeface="+mj-lt"/>
                <a:cs typeface="Calibri Light" panose="020F0302020204030204" pitchFamily="34" charset="0"/>
              </a:rPr>
              <a:t>Your labor bid must be in an increment of 0.5 points. You can always enter a wage bid of 5 points if you don’t want to enter the labor pool.</a:t>
            </a:r>
          </a:p>
          <a:p>
            <a:pPr lvl="1"/>
            <a:endParaRPr lang="en-US" dirty="0">
              <a:latin typeface="+mj-lt"/>
              <a:cs typeface="Calibri Light" panose="020F0302020204030204" pitchFamily="34" charset="0"/>
            </a:endParaRPr>
          </a:p>
          <a:p>
            <a:pPr lvl="1"/>
            <a:r>
              <a:rPr lang="en-US" sz="1800" dirty="0">
                <a:latin typeface="+mj-lt"/>
                <a:cs typeface="Calibri Light" panose="020F0302020204030204" pitchFamily="34" charset="0"/>
              </a:rPr>
              <a:t>When you are done, please bring your bids up to me!</a:t>
            </a:r>
          </a:p>
          <a:p>
            <a:pPr lvl="1"/>
            <a:endParaRPr lang="en-US"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334258"/>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Let’s go fishing!</a:t>
            </a:r>
          </a:p>
        </p:txBody>
      </p:sp>
    </p:spTree>
    <p:custDataLst>
      <p:tags r:id="rId1"/>
    </p:custDataLst>
    <p:extLst>
      <p:ext uri="{BB962C8B-B14F-4D97-AF65-F5344CB8AC3E}">
        <p14:creationId xmlns:p14="http://schemas.microsoft.com/office/powerpoint/2010/main" val="164887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833977" y="982176"/>
            <a:ext cx="10208397"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Upon seeing the word “hedonics” up in the title, hopefully the relevance of that classroom game starts to click…</a:t>
            </a:r>
          </a:p>
          <a:p>
            <a:pPr marL="1257300" lvl="2" indent="-342900">
              <a:buFont typeface="Arial" panose="020B0604020202020204" pitchFamily="34" charset="0"/>
              <a:buChar char="•"/>
            </a:pPr>
            <a:r>
              <a:rPr lang="en-US" sz="2000" dirty="0">
                <a:latin typeface="+mj-lt"/>
                <a:cs typeface="Calibri Light" panose="020F0302020204030204" pitchFamily="34" charset="0"/>
              </a:rPr>
              <a:t>In the real world (and hopefully in the game!?), people require compensation to accept risk.</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job can be defined by its collection of attributes.”</a:t>
            </a:r>
          </a:p>
          <a:p>
            <a:pPr marL="1257300" lvl="2" indent="-342900">
              <a:buFont typeface="Arial" panose="020B0604020202020204" pitchFamily="34" charset="0"/>
              <a:buChar char="•"/>
            </a:pPr>
            <a:r>
              <a:rPr lang="en-US" sz="2000" dirty="0">
                <a:latin typeface="+mj-lt"/>
                <a:cs typeface="Calibri Light" panose="020F0302020204030204" pitchFamily="34" charset="0"/>
              </a:rPr>
              <a:t>Responsibilities: Supervisory? Travel? Dispute management? Hiring/Firing?</a:t>
            </a:r>
          </a:p>
          <a:p>
            <a:pPr marL="1257300" lvl="2" indent="-342900">
              <a:buFont typeface="Arial" panose="020B0604020202020204" pitchFamily="34" charset="0"/>
              <a:buChar char="•"/>
            </a:pPr>
            <a:r>
              <a:rPr lang="en-US" sz="2000" dirty="0">
                <a:latin typeface="+mj-lt"/>
                <a:cs typeface="Calibri Light" panose="020F0302020204030204" pitchFamily="34" charset="0"/>
              </a:rPr>
              <a:t>Hours: Late night? Weekends? 40 hours vs. 60 hours? </a:t>
            </a:r>
          </a:p>
          <a:p>
            <a:pPr marL="1257300" lvl="2" indent="-342900">
              <a:buFont typeface="Arial" panose="020B0604020202020204" pitchFamily="34" charset="0"/>
              <a:buChar char="•"/>
            </a:pPr>
            <a:r>
              <a:rPr lang="en-US" sz="2000" dirty="0">
                <a:latin typeface="+mj-lt"/>
                <a:cs typeface="Calibri Light" panose="020F0302020204030204" pitchFamily="34" charset="0"/>
              </a:rPr>
              <a:t>Environment: Office? Outdoors? WFH?</a:t>
            </a:r>
          </a:p>
          <a:p>
            <a:pPr marL="1257300" lvl="2" indent="-342900">
              <a:buFont typeface="Arial" panose="020B0604020202020204" pitchFamily="34" charset="0"/>
              <a:buChar char="•"/>
            </a:pPr>
            <a:r>
              <a:rPr lang="en-US" sz="2000" dirty="0">
                <a:latin typeface="+mj-lt"/>
                <a:cs typeface="Calibri Light" panose="020F0302020204030204" pitchFamily="34" charset="0"/>
              </a:rPr>
              <a:t>Level of mental or physical exertion?</a:t>
            </a:r>
          </a:p>
          <a:p>
            <a:pPr marL="1257300" lvl="2" indent="-342900">
              <a:buFont typeface="Arial" panose="020B0604020202020204" pitchFamily="34" charset="0"/>
              <a:buChar char="•"/>
            </a:pPr>
            <a:r>
              <a:rPr lang="en-US" sz="2000" dirty="0">
                <a:latin typeface="+mj-lt"/>
                <a:cs typeface="Calibri Light" panose="020F0302020204030204" pitchFamily="34" charset="0"/>
              </a:rPr>
              <a:t>Risk: likelihood of injury or dying? (think: soldiers, miners, chemical workers, etc.)</a:t>
            </a:r>
          </a:p>
          <a:p>
            <a:pPr marL="1257300" lvl="2" indent="-342900">
              <a:buFont typeface="Arial" panose="020B0604020202020204" pitchFamily="34" charset="0"/>
              <a:buChar char="•"/>
            </a:pPr>
            <a:endParaRPr lang="en-US" sz="20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In the classroom game, we experimentally isolated an aspect of the job (the risk of mortality), and studied how it impacted the market-clearing wage</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u="sng" dirty="0">
                <a:solidFill>
                  <a:schemeClr val="tx1"/>
                </a:solidFill>
                <a:latin typeface="+mj-lt"/>
              </a:rPr>
              <a:t>Wage</a:t>
            </a:r>
            <a:r>
              <a:rPr lang="en-US" sz="4000" dirty="0">
                <a:solidFill>
                  <a:schemeClr val="tx1"/>
                </a:solidFill>
                <a:latin typeface="+mj-lt"/>
              </a:rPr>
              <a:t> Hedonics</a:t>
            </a:r>
            <a:endParaRPr lang="en-US" sz="4000" u="sng" dirty="0">
              <a:solidFill>
                <a:schemeClr val="tx1"/>
              </a:solidFill>
              <a:latin typeface="+mj-lt"/>
            </a:endParaRPr>
          </a:p>
        </p:txBody>
      </p:sp>
    </p:spTree>
    <p:custDataLst>
      <p:tags r:id="rId1"/>
    </p:custDataLst>
    <p:extLst>
      <p:ext uri="{BB962C8B-B14F-4D97-AF65-F5344CB8AC3E}">
        <p14:creationId xmlns:p14="http://schemas.microsoft.com/office/powerpoint/2010/main" val="34442638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24853</TotalTime>
  <Words>3339</Words>
  <Application>Microsoft Office PowerPoint</Application>
  <PresentationFormat>Widescreen</PresentationFormat>
  <Paragraphs>322</Paragraphs>
  <Slides>38</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Theising, Adam</cp:lastModifiedBy>
  <cp:revision>669</cp:revision>
  <dcterms:created xsi:type="dcterms:W3CDTF">2018-08-24T16:58:07Z</dcterms:created>
  <dcterms:modified xsi:type="dcterms:W3CDTF">2023-09-13T17:11:27Z</dcterms:modified>
</cp:coreProperties>
</file>