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23"/>
  </p:notesMasterIdLst>
  <p:sldIdLst>
    <p:sldId id="283" r:id="rId6"/>
    <p:sldId id="278" r:id="rId7"/>
    <p:sldId id="299" r:id="rId8"/>
    <p:sldId id="302" r:id="rId9"/>
    <p:sldId id="301" r:id="rId10"/>
    <p:sldId id="303" r:id="rId11"/>
    <p:sldId id="300" r:id="rId12"/>
    <p:sldId id="307" r:id="rId13"/>
    <p:sldId id="304" r:id="rId14"/>
    <p:sldId id="310" r:id="rId15"/>
    <p:sldId id="309" r:id="rId16"/>
    <p:sldId id="316" r:id="rId17"/>
    <p:sldId id="313" r:id="rId18"/>
    <p:sldId id="312" r:id="rId19"/>
    <p:sldId id="305" r:id="rId20"/>
    <p:sldId id="317" r:id="rId21"/>
    <p:sldId id="29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05A879-26F4-4CFF-A6C3-9ADDD775FF75}">
          <p14:sldIdLst>
            <p14:sldId id="283"/>
            <p14:sldId id="278"/>
            <p14:sldId id="299"/>
            <p14:sldId id="302"/>
            <p14:sldId id="301"/>
            <p14:sldId id="303"/>
            <p14:sldId id="300"/>
            <p14:sldId id="307"/>
            <p14:sldId id="304"/>
            <p14:sldId id="310"/>
            <p14:sldId id="309"/>
            <p14:sldId id="316"/>
            <p14:sldId id="313"/>
            <p14:sldId id="312"/>
            <p14:sldId id="305"/>
            <p14:sldId id="317"/>
            <p14:sldId id="298"/>
          </p14:sldIdLst>
        </p14:section>
        <p14:section name="Hidden Slides" id="{B02333C9-E19E-462A-90B1-6D3C07276F3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3C2920F-FD1C-7CD9-8970-C4EB598F023B}" name="Adam Toth" initials="AT" userId="S::ec211118@qmul.ac.uk::83ae92e1-077d-40e6-821a-db25e915132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D26D1"/>
    <a:srgbClr val="000000"/>
    <a:srgbClr val="D11D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9DC520-DCA5-0B47-A57B-5F6AA874D0FB}" v="5779" dt="2022-04-14T16:29:05.919"/>
    <p1510:client id="{BE1440A2-E10A-4EFC-A9B3-98A4B5ECDA79}" v="13857" dt="2022-04-14T18:18:44.8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ia Simpson Dean" userId="23f386ca-f336-4dcf-b816-b45ea02284a3" providerId="ADAL" clId="{BE1440A2-E10A-4EFC-A9B3-98A4B5ECDA79}"/>
    <pc:docChg chg="undo custSel addSld delSld modSld sldOrd modSection">
      <pc:chgData name="Georgia Simpson Dean" userId="23f386ca-f336-4dcf-b816-b45ea02284a3" providerId="ADAL" clId="{BE1440A2-E10A-4EFC-A9B3-98A4B5ECDA79}" dt="2022-04-14T18:18:44.806" v="13842" actId="20577"/>
      <pc:docMkLst>
        <pc:docMk/>
      </pc:docMkLst>
      <pc:sldChg chg="delSp modSp mod modNotesTx">
        <pc:chgData name="Georgia Simpson Dean" userId="23f386ca-f336-4dcf-b816-b45ea02284a3" providerId="ADAL" clId="{BE1440A2-E10A-4EFC-A9B3-98A4B5ECDA79}" dt="2022-04-14T17:44:31.486" v="13801" actId="20577"/>
        <pc:sldMkLst>
          <pc:docMk/>
          <pc:sldMk cId="1213156558" sldId="278"/>
        </pc:sldMkLst>
        <pc:spChg chg="del">
          <ac:chgData name="Georgia Simpson Dean" userId="23f386ca-f336-4dcf-b816-b45ea02284a3" providerId="ADAL" clId="{BE1440A2-E10A-4EFC-A9B3-98A4B5ECDA79}" dt="2022-04-13T20:46:41.997" v="3027" actId="478"/>
          <ac:spMkLst>
            <pc:docMk/>
            <pc:sldMk cId="1213156558" sldId="278"/>
            <ac:spMk id="2" creationId="{1B93701C-DED2-B062-EECB-F855D00EB195}"/>
          </ac:spMkLst>
        </pc:spChg>
        <pc:spChg chg="mod">
          <ac:chgData name="Georgia Simpson Dean" userId="23f386ca-f336-4dcf-b816-b45ea02284a3" providerId="ADAL" clId="{BE1440A2-E10A-4EFC-A9B3-98A4B5ECDA79}" dt="2022-04-14T17:44:31.486" v="13801" actId="20577"/>
          <ac:spMkLst>
            <pc:docMk/>
            <pc:sldMk cId="1213156558" sldId="278"/>
            <ac:spMk id="13" creationId="{F0CB8492-1D2C-4E04-BCFE-A0A2BB5C3A2D}"/>
          </ac:spMkLst>
        </pc:spChg>
      </pc:sldChg>
      <pc:sldChg chg="modSp mod">
        <pc:chgData name="Georgia Simpson Dean" userId="23f386ca-f336-4dcf-b816-b45ea02284a3" providerId="ADAL" clId="{BE1440A2-E10A-4EFC-A9B3-98A4B5ECDA79}" dt="2022-04-14T14:22:02.505" v="4662" actId="20577"/>
        <pc:sldMkLst>
          <pc:docMk/>
          <pc:sldMk cId="3549822749" sldId="283"/>
        </pc:sldMkLst>
        <pc:spChg chg="mod">
          <ac:chgData name="Georgia Simpson Dean" userId="23f386ca-f336-4dcf-b816-b45ea02284a3" providerId="ADAL" clId="{BE1440A2-E10A-4EFC-A9B3-98A4B5ECDA79}" dt="2022-04-14T14:22:02.505" v="4662" actId="20577"/>
          <ac:spMkLst>
            <pc:docMk/>
            <pc:sldMk cId="3549822749" sldId="283"/>
            <ac:spMk id="6" creationId="{828B52C6-4A2B-49BE-8C30-D56DA8E5CD30}"/>
          </ac:spMkLst>
        </pc:spChg>
      </pc:sldChg>
      <pc:sldChg chg="add del">
        <pc:chgData name="Georgia Simpson Dean" userId="23f386ca-f336-4dcf-b816-b45ea02284a3" providerId="ADAL" clId="{BE1440A2-E10A-4EFC-A9B3-98A4B5ECDA79}" dt="2022-04-14T16:38:20.353" v="13322" actId="2696"/>
        <pc:sldMkLst>
          <pc:docMk/>
          <pc:sldMk cId="1377794627" sldId="298"/>
        </pc:sldMkLst>
      </pc:sldChg>
      <pc:sldChg chg="modSp mod modNotesTx">
        <pc:chgData name="Georgia Simpson Dean" userId="23f386ca-f336-4dcf-b816-b45ea02284a3" providerId="ADAL" clId="{BE1440A2-E10A-4EFC-A9B3-98A4B5ECDA79}" dt="2022-04-14T16:25:36.915" v="13234" actId="20577"/>
        <pc:sldMkLst>
          <pc:docMk/>
          <pc:sldMk cId="2959602999" sldId="299"/>
        </pc:sldMkLst>
        <pc:spChg chg="mod">
          <ac:chgData name="Georgia Simpson Dean" userId="23f386ca-f336-4dcf-b816-b45ea02284a3" providerId="ADAL" clId="{BE1440A2-E10A-4EFC-A9B3-98A4B5ECDA79}" dt="2022-04-14T14:25:07.400" v="5134" actId="313"/>
          <ac:spMkLst>
            <pc:docMk/>
            <pc:sldMk cId="2959602999" sldId="299"/>
            <ac:spMk id="10" creationId="{E43E11EF-BC68-4A6F-A0E5-C8F3CA61EC68}"/>
          </ac:spMkLst>
        </pc:spChg>
        <pc:spChg chg="mod">
          <ac:chgData name="Georgia Simpson Dean" userId="23f386ca-f336-4dcf-b816-b45ea02284a3" providerId="ADAL" clId="{BE1440A2-E10A-4EFC-A9B3-98A4B5ECDA79}" dt="2022-04-14T14:18:40.628" v="4562" actId="20577"/>
          <ac:spMkLst>
            <pc:docMk/>
            <pc:sldMk cId="2959602999" sldId="299"/>
            <ac:spMk id="13" creationId="{F0CB8492-1D2C-4E04-BCFE-A0A2BB5C3A2D}"/>
          </ac:spMkLst>
        </pc:spChg>
      </pc:sldChg>
      <pc:sldChg chg="addSp delSp modSp mod modNotesTx">
        <pc:chgData name="Georgia Simpson Dean" userId="23f386ca-f336-4dcf-b816-b45ea02284a3" providerId="ADAL" clId="{BE1440A2-E10A-4EFC-A9B3-98A4B5ECDA79}" dt="2022-04-14T16:29:33.792" v="13319" actId="113"/>
        <pc:sldMkLst>
          <pc:docMk/>
          <pc:sldMk cId="2064005051" sldId="300"/>
        </pc:sldMkLst>
        <pc:spChg chg="add mod">
          <ac:chgData name="Georgia Simpson Dean" userId="23f386ca-f336-4dcf-b816-b45ea02284a3" providerId="ADAL" clId="{BE1440A2-E10A-4EFC-A9B3-98A4B5ECDA79}" dt="2022-04-14T14:15:04.063" v="4464" actId="12788"/>
          <ac:spMkLst>
            <pc:docMk/>
            <pc:sldMk cId="2064005051" sldId="300"/>
            <ac:spMk id="2" creationId="{2FEC64D7-6B45-4458-ADBD-8D984EF59E66}"/>
          </ac:spMkLst>
        </pc:spChg>
        <pc:spChg chg="mod">
          <ac:chgData name="Georgia Simpson Dean" userId="23f386ca-f336-4dcf-b816-b45ea02284a3" providerId="ADAL" clId="{BE1440A2-E10A-4EFC-A9B3-98A4B5ECDA79}" dt="2022-04-12T20:45:09.691" v="230" actId="20577"/>
          <ac:spMkLst>
            <pc:docMk/>
            <pc:sldMk cId="2064005051" sldId="300"/>
            <ac:spMk id="13" creationId="{F0CB8492-1D2C-4E04-BCFE-A0A2BB5C3A2D}"/>
          </ac:spMkLst>
        </pc:spChg>
        <pc:spChg chg="add mod">
          <ac:chgData name="Georgia Simpson Dean" userId="23f386ca-f336-4dcf-b816-b45ea02284a3" providerId="ADAL" clId="{BE1440A2-E10A-4EFC-A9B3-98A4B5ECDA79}" dt="2022-04-13T23:22:39.032" v="3652" actId="14100"/>
          <ac:spMkLst>
            <pc:docMk/>
            <pc:sldMk cId="2064005051" sldId="300"/>
            <ac:spMk id="14" creationId="{38B92DD8-0811-48BD-A2FD-A680A06F5E3A}"/>
          </ac:spMkLst>
        </pc:spChg>
        <pc:spChg chg="add mod">
          <ac:chgData name="Georgia Simpson Dean" userId="23f386ca-f336-4dcf-b816-b45ea02284a3" providerId="ADAL" clId="{BE1440A2-E10A-4EFC-A9B3-98A4B5ECDA79}" dt="2022-04-13T23:22:49.271" v="3656" actId="14100"/>
          <ac:spMkLst>
            <pc:docMk/>
            <pc:sldMk cId="2064005051" sldId="300"/>
            <ac:spMk id="16" creationId="{3CF21661-21D7-414C-A2D1-D87F4979319A}"/>
          </ac:spMkLst>
        </pc:spChg>
        <pc:spChg chg="add mod">
          <ac:chgData name="Georgia Simpson Dean" userId="23f386ca-f336-4dcf-b816-b45ea02284a3" providerId="ADAL" clId="{BE1440A2-E10A-4EFC-A9B3-98A4B5ECDA79}" dt="2022-04-13T23:22:57.462" v="3659" actId="14100"/>
          <ac:spMkLst>
            <pc:docMk/>
            <pc:sldMk cId="2064005051" sldId="300"/>
            <ac:spMk id="17" creationId="{A6E12744-8389-49D6-BEB5-F3543EF14C8C}"/>
          </ac:spMkLst>
        </pc:spChg>
        <pc:spChg chg="add mod">
          <ac:chgData name="Georgia Simpson Dean" userId="23f386ca-f336-4dcf-b816-b45ea02284a3" providerId="ADAL" clId="{BE1440A2-E10A-4EFC-A9B3-98A4B5ECDA79}" dt="2022-04-14T14:13:58.074" v="4428" actId="207"/>
          <ac:spMkLst>
            <pc:docMk/>
            <pc:sldMk cId="2064005051" sldId="300"/>
            <ac:spMk id="18" creationId="{12B8B0A4-EC0B-41F0-8F7B-EEB36B2CCE4C}"/>
          </ac:spMkLst>
        </pc:spChg>
        <pc:spChg chg="add mod">
          <ac:chgData name="Georgia Simpson Dean" userId="23f386ca-f336-4dcf-b816-b45ea02284a3" providerId="ADAL" clId="{BE1440A2-E10A-4EFC-A9B3-98A4B5ECDA79}" dt="2022-04-14T14:14:10.482" v="4433" actId="1036"/>
          <ac:spMkLst>
            <pc:docMk/>
            <pc:sldMk cId="2064005051" sldId="300"/>
            <ac:spMk id="19" creationId="{2636B916-32A3-42F6-8D52-23ECB597ADC1}"/>
          </ac:spMkLst>
        </pc:spChg>
        <pc:spChg chg="add mod">
          <ac:chgData name="Georgia Simpson Dean" userId="23f386ca-f336-4dcf-b816-b45ea02284a3" providerId="ADAL" clId="{BE1440A2-E10A-4EFC-A9B3-98A4B5ECDA79}" dt="2022-04-14T14:14:22.675" v="4437" actId="14100"/>
          <ac:spMkLst>
            <pc:docMk/>
            <pc:sldMk cId="2064005051" sldId="300"/>
            <ac:spMk id="20" creationId="{6B39F7BF-7DD3-4F4C-ADBD-BBDFA87036CA}"/>
          </ac:spMkLst>
        </pc:spChg>
        <pc:spChg chg="add mod">
          <ac:chgData name="Georgia Simpson Dean" userId="23f386ca-f336-4dcf-b816-b45ea02284a3" providerId="ADAL" clId="{BE1440A2-E10A-4EFC-A9B3-98A4B5ECDA79}" dt="2022-04-14T14:15:04.063" v="4464" actId="12788"/>
          <ac:spMkLst>
            <pc:docMk/>
            <pc:sldMk cId="2064005051" sldId="300"/>
            <ac:spMk id="21" creationId="{4EACCB3D-B974-4F57-8366-D47534A92AC9}"/>
          </ac:spMkLst>
        </pc:spChg>
        <pc:picChg chg="add mod">
          <ac:chgData name="Georgia Simpson Dean" userId="23f386ca-f336-4dcf-b816-b45ea02284a3" providerId="ADAL" clId="{BE1440A2-E10A-4EFC-A9B3-98A4B5ECDA79}" dt="2022-04-12T20:45:39.305" v="241" actId="1076"/>
          <ac:picMkLst>
            <pc:docMk/>
            <pc:sldMk cId="2064005051" sldId="300"/>
            <ac:picMk id="3" creationId="{1AB66B8D-AEE2-464C-A9D7-9E19AC4CBE61}"/>
          </ac:picMkLst>
        </pc:picChg>
        <pc:picChg chg="add mod">
          <ac:chgData name="Georgia Simpson Dean" userId="23f386ca-f336-4dcf-b816-b45ea02284a3" providerId="ADAL" clId="{BE1440A2-E10A-4EFC-A9B3-98A4B5ECDA79}" dt="2022-04-13T23:21:44.694" v="3610" actId="1076"/>
          <ac:picMkLst>
            <pc:docMk/>
            <pc:sldMk cId="2064005051" sldId="300"/>
            <ac:picMk id="6" creationId="{E068221E-36DD-468A-9B76-8A5516C6A0CC}"/>
          </ac:picMkLst>
        </pc:picChg>
        <pc:picChg chg="add del mod">
          <ac:chgData name="Georgia Simpson Dean" userId="23f386ca-f336-4dcf-b816-b45ea02284a3" providerId="ADAL" clId="{BE1440A2-E10A-4EFC-A9B3-98A4B5ECDA79}" dt="2022-04-13T23:21:37.283" v="3605" actId="478"/>
          <ac:picMkLst>
            <pc:docMk/>
            <pc:sldMk cId="2064005051" sldId="300"/>
            <ac:picMk id="7" creationId="{C671783F-E5BB-4018-93FF-7E7736E7667B}"/>
          </ac:picMkLst>
        </pc:picChg>
        <pc:picChg chg="add mod">
          <ac:chgData name="Georgia Simpson Dean" userId="23f386ca-f336-4dcf-b816-b45ea02284a3" providerId="ADAL" clId="{BE1440A2-E10A-4EFC-A9B3-98A4B5ECDA79}" dt="2022-04-13T23:21:46.031" v="3611" actId="1076"/>
          <ac:picMkLst>
            <pc:docMk/>
            <pc:sldMk cId="2064005051" sldId="300"/>
            <ac:picMk id="15" creationId="{29F5FC56-1CF5-4362-9C54-94EA7BC88B33}"/>
          </ac:picMkLst>
        </pc:picChg>
      </pc:sldChg>
      <pc:sldChg chg="addSp delSp modSp mod modNotesTx">
        <pc:chgData name="Georgia Simpson Dean" userId="23f386ca-f336-4dcf-b816-b45ea02284a3" providerId="ADAL" clId="{BE1440A2-E10A-4EFC-A9B3-98A4B5ECDA79}" dt="2022-04-14T16:27:53.166" v="13266" actId="20577"/>
        <pc:sldMkLst>
          <pc:docMk/>
          <pc:sldMk cId="4274517781" sldId="301"/>
        </pc:sldMkLst>
        <pc:spChg chg="add del mod">
          <ac:chgData name="Georgia Simpson Dean" userId="23f386ca-f336-4dcf-b816-b45ea02284a3" providerId="ADAL" clId="{BE1440A2-E10A-4EFC-A9B3-98A4B5ECDA79}" dt="2022-04-12T22:36:18.538" v="680"/>
          <ac:spMkLst>
            <pc:docMk/>
            <pc:sldMk cId="4274517781" sldId="301"/>
            <ac:spMk id="3" creationId="{8615FD3A-F22E-4FCD-AD6A-4DA0091E20DC}"/>
          </ac:spMkLst>
        </pc:spChg>
        <pc:spChg chg="mod">
          <ac:chgData name="Georgia Simpson Dean" userId="23f386ca-f336-4dcf-b816-b45ea02284a3" providerId="ADAL" clId="{BE1440A2-E10A-4EFC-A9B3-98A4B5ECDA79}" dt="2022-04-12T20:05:23.188" v="42" actId="20577"/>
          <ac:spMkLst>
            <pc:docMk/>
            <pc:sldMk cId="4274517781" sldId="301"/>
            <ac:spMk id="10" creationId="{E43E11EF-BC68-4A6F-A0E5-C8F3CA61EC68}"/>
          </ac:spMkLst>
        </pc:spChg>
        <pc:spChg chg="add del mod">
          <ac:chgData name="Georgia Simpson Dean" userId="23f386ca-f336-4dcf-b816-b45ea02284a3" providerId="ADAL" clId="{BE1440A2-E10A-4EFC-A9B3-98A4B5ECDA79}" dt="2022-04-14T14:13:19.165" v="4427" actId="1035"/>
          <ac:spMkLst>
            <pc:docMk/>
            <pc:sldMk cId="4274517781" sldId="301"/>
            <ac:spMk id="13" creationId="{F0CB8492-1D2C-4E04-BCFE-A0A2BB5C3A2D}"/>
          </ac:spMkLst>
        </pc:spChg>
        <pc:spChg chg="add del mod">
          <ac:chgData name="Georgia Simpson Dean" userId="23f386ca-f336-4dcf-b816-b45ea02284a3" providerId="ADAL" clId="{BE1440A2-E10A-4EFC-A9B3-98A4B5ECDA79}" dt="2022-04-12T22:36:51.211" v="683" actId="478"/>
          <ac:spMkLst>
            <pc:docMk/>
            <pc:sldMk cId="4274517781" sldId="301"/>
            <ac:spMk id="14" creationId="{F58B3A6C-966E-4104-8C50-382B665A1EC0}"/>
          </ac:spMkLst>
        </pc:spChg>
        <pc:spChg chg="add del mod">
          <ac:chgData name="Georgia Simpson Dean" userId="23f386ca-f336-4dcf-b816-b45ea02284a3" providerId="ADAL" clId="{BE1440A2-E10A-4EFC-A9B3-98A4B5ECDA79}" dt="2022-04-12T22:36:58.691" v="686" actId="478"/>
          <ac:spMkLst>
            <pc:docMk/>
            <pc:sldMk cId="4274517781" sldId="301"/>
            <ac:spMk id="16" creationId="{168F5FBF-0C6C-42B5-A0F0-6AD1F9FF7571}"/>
          </ac:spMkLst>
        </pc:spChg>
        <pc:spChg chg="add mod">
          <ac:chgData name="Georgia Simpson Dean" userId="23f386ca-f336-4dcf-b816-b45ea02284a3" providerId="ADAL" clId="{BE1440A2-E10A-4EFC-A9B3-98A4B5ECDA79}" dt="2022-04-14T14:13:13.584" v="4418" actId="1035"/>
          <ac:spMkLst>
            <pc:docMk/>
            <pc:sldMk cId="4274517781" sldId="301"/>
            <ac:spMk id="18" creationId="{016C4FD2-03FE-4DC5-A85E-C866ECD62F42}"/>
          </ac:spMkLst>
        </pc:spChg>
        <pc:graphicFrameChg chg="add del mod modGraphic">
          <ac:chgData name="Georgia Simpson Dean" userId="23f386ca-f336-4dcf-b816-b45ea02284a3" providerId="ADAL" clId="{BE1440A2-E10A-4EFC-A9B3-98A4B5ECDA79}" dt="2022-04-13T14:46:26.317" v="2315" actId="21"/>
          <ac:graphicFrameMkLst>
            <pc:docMk/>
            <pc:sldMk cId="4274517781" sldId="301"/>
            <ac:graphicFrameMk id="2" creationId="{6DF97BF7-C800-413E-B529-9C11CFE9365A}"/>
          </ac:graphicFrameMkLst>
        </pc:graphicFrameChg>
        <pc:graphicFrameChg chg="add del mod">
          <ac:chgData name="Georgia Simpson Dean" userId="23f386ca-f336-4dcf-b816-b45ea02284a3" providerId="ADAL" clId="{BE1440A2-E10A-4EFC-A9B3-98A4B5ECDA79}" dt="2022-04-12T22:36:51.211" v="683" actId="478"/>
          <ac:graphicFrameMkLst>
            <pc:docMk/>
            <pc:sldMk cId="4274517781" sldId="301"/>
            <ac:graphicFrameMk id="6" creationId="{2F61E79A-AA62-437A-BB81-BA8AFF7C8F68}"/>
          </ac:graphicFrameMkLst>
        </pc:graphicFrameChg>
        <pc:graphicFrameChg chg="add del mod">
          <ac:chgData name="Georgia Simpson Dean" userId="23f386ca-f336-4dcf-b816-b45ea02284a3" providerId="ADAL" clId="{BE1440A2-E10A-4EFC-A9B3-98A4B5ECDA79}" dt="2022-04-12T22:36:58.691" v="686" actId="478"/>
          <ac:graphicFrameMkLst>
            <pc:docMk/>
            <pc:sldMk cId="4274517781" sldId="301"/>
            <ac:graphicFrameMk id="15" creationId="{DCDC990F-1763-4C65-98BE-98713A5B3B41}"/>
          </ac:graphicFrameMkLst>
        </pc:graphicFrameChg>
        <pc:graphicFrameChg chg="add mod modGraphic">
          <ac:chgData name="Georgia Simpson Dean" userId="23f386ca-f336-4dcf-b816-b45ea02284a3" providerId="ADAL" clId="{BE1440A2-E10A-4EFC-A9B3-98A4B5ECDA79}" dt="2022-04-14T14:57:20.956" v="8207" actId="20577"/>
          <ac:graphicFrameMkLst>
            <pc:docMk/>
            <pc:sldMk cId="4274517781" sldId="301"/>
            <ac:graphicFrameMk id="17" creationId="{EE89B085-84C7-4C0F-96BC-5F1D37A8844F}"/>
          </ac:graphicFrameMkLst>
        </pc:graphicFrameChg>
        <pc:picChg chg="add del mod">
          <ac:chgData name="Georgia Simpson Dean" userId="23f386ca-f336-4dcf-b816-b45ea02284a3" providerId="ADAL" clId="{BE1440A2-E10A-4EFC-A9B3-98A4B5ECDA79}" dt="2022-04-13T14:48:19.517" v="2319" actId="478"/>
          <ac:picMkLst>
            <pc:docMk/>
            <pc:sldMk cId="4274517781" sldId="301"/>
            <ac:picMk id="20" creationId="{74158E02-A648-4F11-9DD8-0FF1358A2F20}"/>
          </ac:picMkLst>
        </pc:picChg>
        <pc:picChg chg="add del mod">
          <ac:chgData name="Georgia Simpson Dean" userId="23f386ca-f336-4dcf-b816-b45ea02284a3" providerId="ADAL" clId="{BE1440A2-E10A-4EFC-A9B3-98A4B5ECDA79}" dt="2022-04-13T14:48:20.750" v="2320" actId="478"/>
          <ac:picMkLst>
            <pc:docMk/>
            <pc:sldMk cId="4274517781" sldId="301"/>
            <ac:picMk id="22" creationId="{3AD5C25D-99A5-44DD-B192-A6F1D19DAD06}"/>
          </ac:picMkLst>
        </pc:picChg>
        <pc:picChg chg="add del mod">
          <ac:chgData name="Georgia Simpson Dean" userId="23f386ca-f336-4dcf-b816-b45ea02284a3" providerId="ADAL" clId="{BE1440A2-E10A-4EFC-A9B3-98A4B5ECDA79}" dt="2022-04-12T22:54:28.919" v="1405" actId="478"/>
          <ac:picMkLst>
            <pc:docMk/>
            <pc:sldMk cId="4274517781" sldId="301"/>
            <ac:picMk id="24" creationId="{CC6FF6BE-FC6D-4B8A-BCFB-2B1B47DD8264}"/>
          </ac:picMkLst>
        </pc:picChg>
        <pc:picChg chg="add del mod">
          <ac:chgData name="Georgia Simpson Dean" userId="23f386ca-f336-4dcf-b816-b45ea02284a3" providerId="ADAL" clId="{BE1440A2-E10A-4EFC-A9B3-98A4B5ECDA79}" dt="2022-04-13T14:48:21.624" v="2321" actId="478"/>
          <ac:picMkLst>
            <pc:docMk/>
            <pc:sldMk cId="4274517781" sldId="301"/>
            <ac:picMk id="26" creationId="{997C0CA2-D486-4CED-B38E-95ECCB4AFBDB}"/>
          </ac:picMkLst>
        </pc:picChg>
      </pc:sldChg>
      <pc:sldChg chg="addSp delSp modSp mod modNotesTx">
        <pc:chgData name="Georgia Simpson Dean" userId="23f386ca-f336-4dcf-b816-b45ea02284a3" providerId="ADAL" clId="{BE1440A2-E10A-4EFC-A9B3-98A4B5ECDA79}" dt="2022-04-14T18:18:44.806" v="13842" actId="20577"/>
        <pc:sldMkLst>
          <pc:docMk/>
          <pc:sldMk cId="3026062675" sldId="302"/>
        </pc:sldMkLst>
        <pc:spChg chg="add mod">
          <ac:chgData name="Georgia Simpson Dean" userId="23f386ca-f336-4dcf-b816-b45ea02284a3" providerId="ADAL" clId="{BE1440A2-E10A-4EFC-A9B3-98A4B5ECDA79}" dt="2022-04-14T14:11:30.225" v="4365" actId="1076"/>
          <ac:spMkLst>
            <pc:docMk/>
            <pc:sldMk cId="3026062675" sldId="302"/>
            <ac:spMk id="110" creationId="{124505C3-AB95-4494-BF47-9A877FA8189B}"/>
          </ac:spMkLst>
        </pc:spChg>
        <pc:spChg chg="add mod">
          <ac:chgData name="Georgia Simpson Dean" userId="23f386ca-f336-4dcf-b816-b45ea02284a3" providerId="ADAL" clId="{BE1440A2-E10A-4EFC-A9B3-98A4B5ECDA79}" dt="2022-04-14T14:11:30.225" v="4365" actId="1076"/>
          <ac:spMkLst>
            <pc:docMk/>
            <pc:sldMk cId="3026062675" sldId="302"/>
            <ac:spMk id="111" creationId="{DEF16C11-EA7B-426C-B736-1EF9D075087C}"/>
          </ac:spMkLst>
        </pc:spChg>
        <pc:spChg chg="add del mod">
          <ac:chgData name="Georgia Simpson Dean" userId="23f386ca-f336-4dcf-b816-b45ea02284a3" providerId="ADAL" clId="{BE1440A2-E10A-4EFC-A9B3-98A4B5ECDA79}" dt="2022-04-14T14:11:20.219" v="4363" actId="478"/>
          <ac:spMkLst>
            <pc:docMk/>
            <pc:sldMk cId="3026062675" sldId="302"/>
            <ac:spMk id="112" creationId="{AEB711E1-AB7F-47FB-8208-34DD16FF683B}"/>
          </ac:spMkLst>
        </pc:spChg>
        <pc:spChg chg="add mod">
          <ac:chgData name="Georgia Simpson Dean" userId="23f386ca-f336-4dcf-b816-b45ea02284a3" providerId="ADAL" clId="{BE1440A2-E10A-4EFC-A9B3-98A4B5ECDA79}" dt="2022-04-14T18:18:22.798" v="13816" actId="20577"/>
          <ac:spMkLst>
            <pc:docMk/>
            <pc:sldMk cId="3026062675" sldId="302"/>
            <ac:spMk id="112" creationId="{D59E5B4F-C6CF-48D5-9D63-8851B7F28E0C}"/>
          </ac:spMkLst>
        </pc:spChg>
        <pc:spChg chg="add mod">
          <ac:chgData name="Georgia Simpson Dean" userId="23f386ca-f336-4dcf-b816-b45ea02284a3" providerId="ADAL" clId="{BE1440A2-E10A-4EFC-A9B3-98A4B5ECDA79}" dt="2022-04-14T14:11:30.225" v="4365" actId="1076"/>
          <ac:spMkLst>
            <pc:docMk/>
            <pc:sldMk cId="3026062675" sldId="302"/>
            <ac:spMk id="113" creationId="{9235CEEA-EED4-4A31-8F58-DC207A9A9B21}"/>
          </ac:spMkLst>
        </pc:spChg>
        <pc:spChg chg="mod">
          <ac:chgData name="Georgia Simpson Dean" userId="23f386ca-f336-4dcf-b816-b45ea02284a3" providerId="ADAL" clId="{BE1440A2-E10A-4EFC-A9B3-98A4B5ECDA79}" dt="2022-04-14T14:10:58.078" v="4360" actId="14100"/>
          <ac:spMkLst>
            <pc:docMk/>
            <pc:sldMk cId="3026062675" sldId="302"/>
            <ac:spMk id="129" creationId="{44B74C3F-791B-BCA8-581E-8119D958FF21}"/>
          </ac:spMkLst>
        </pc:spChg>
        <pc:spChg chg="del">
          <ac:chgData name="Georgia Simpson Dean" userId="23f386ca-f336-4dcf-b816-b45ea02284a3" providerId="ADAL" clId="{BE1440A2-E10A-4EFC-A9B3-98A4B5ECDA79}" dt="2022-04-13T23:02:30.373" v="3110" actId="478"/>
          <ac:spMkLst>
            <pc:docMk/>
            <pc:sldMk cId="3026062675" sldId="302"/>
            <ac:spMk id="130" creationId="{2A3C05B7-11DC-EE90-D0A0-1D270D57F585}"/>
          </ac:spMkLst>
        </pc:spChg>
        <pc:spChg chg="add mod">
          <ac:chgData name="Georgia Simpson Dean" userId="23f386ca-f336-4dcf-b816-b45ea02284a3" providerId="ADAL" clId="{BE1440A2-E10A-4EFC-A9B3-98A4B5ECDA79}" dt="2022-04-14T18:18:44.806" v="13842" actId="20577"/>
          <ac:spMkLst>
            <pc:docMk/>
            <pc:sldMk cId="3026062675" sldId="302"/>
            <ac:spMk id="130" creationId="{F93EE9E4-1759-42E7-ADCF-5CACCD2E5FB2}"/>
          </ac:spMkLst>
        </pc:spChg>
        <pc:spChg chg="mod">
          <ac:chgData name="Georgia Simpson Dean" userId="23f386ca-f336-4dcf-b816-b45ea02284a3" providerId="ADAL" clId="{BE1440A2-E10A-4EFC-A9B3-98A4B5ECDA79}" dt="2022-04-13T23:03:31.573" v="3161" actId="20577"/>
          <ac:spMkLst>
            <pc:docMk/>
            <pc:sldMk cId="3026062675" sldId="302"/>
            <ac:spMk id="133" creationId="{322C7B43-9023-BE50-36E3-6D58F60DD57B}"/>
          </ac:spMkLst>
        </pc:spChg>
        <pc:spChg chg="del">
          <ac:chgData name="Georgia Simpson Dean" userId="23f386ca-f336-4dcf-b816-b45ea02284a3" providerId="ADAL" clId="{BE1440A2-E10A-4EFC-A9B3-98A4B5ECDA79}" dt="2022-04-13T15:36:35.444" v="2849" actId="478"/>
          <ac:spMkLst>
            <pc:docMk/>
            <pc:sldMk cId="3026062675" sldId="302"/>
            <ac:spMk id="136" creationId="{1D92A9A7-9D52-4954-3CCA-5949154A9B69}"/>
          </ac:spMkLst>
        </pc:spChg>
        <pc:spChg chg="del mod">
          <ac:chgData name="Georgia Simpson Dean" userId="23f386ca-f336-4dcf-b816-b45ea02284a3" providerId="ADAL" clId="{BE1440A2-E10A-4EFC-A9B3-98A4B5ECDA79}" dt="2022-04-13T15:36:30.909" v="2848" actId="478"/>
          <ac:spMkLst>
            <pc:docMk/>
            <pc:sldMk cId="3026062675" sldId="302"/>
            <ac:spMk id="145" creationId="{4AF1A3B9-EA60-D3E9-7E98-E26A4BA36D4B}"/>
          </ac:spMkLst>
        </pc:spChg>
        <pc:spChg chg="mod">
          <ac:chgData name="Georgia Simpson Dean" userId="23f386ca-f336-4dcf-b816-b45ea02284a3" providerId="ADAL" clId="{BE1440A2-E10A-4EFC-A9B3-98A4B5ECDA79}" dt="2022-04-13T15:36:44.924" v="2863" actId="1035"/>
          <ac:spMkLst>
            <pc:docMk/>
            <pc:sldMk cId="3026062675" sldId="302"/>
            <ac:spMk id="146" creationId="{BB3434AB-961D-A2E9-D8E9-BC33C0C0A5BE}"/>
          </ac:spMkLst>
        </pc:spChg>
        <pc:spChg chg="mod">
          <ac:chgData name="Georgia Simpson Dean" userId="23f386ca-f336-4dcf-b816-b45ea02284a3" providerId="ADAL" clId="{BE1440A2-E10A-4EFC-A9B3-98A4B5ECDA79}" dt="2022-04-13T15:36:54.371" v="2872" actId="1036"/>
          <ac:spMkLst>
            <pc:docMk/>
            <pc:sldMk cId="3026062675" sldId="302"/>
            <ac:spMk id="147" creationId="{45D0046C-97F2-F752-9616-B65343D4623B}"/>
          </ac:spMkLst>
        </pc:spChg>
        <pc:spChg chg="mod">
          <ac:chgData name="Georgia Simpson Dean" userId="23f386ca-f336-4dcf-b816-b45ea02284a3" providerId="ADAL" clId="{BE1440A2-E10A-4EFC-A9B3-98A4B5ECDA79}" dt="2022-04-14T14:11:10.856" v="4362" actId="408"/>
          <ac:spMkLst>
            <pc:docMk/>
            <pc:sldMk cId="3026062675" sldId="302"/>
            <ac:spMk id="155" creationId="{A113733B-7AE7-674E-C60D-D8774E60908D}"/>
          </ac:spMkLst>
        </pc:spChg>
        <pc:spChg chg="mod">
          <ac:chgData name="Georgia Simpson Dean" userId="23f386ca-f336-4dcf-b816-b45ea02284a3" providerId="ADAL" clId="{BE1440A2-E10A-4EFC-A9B3-98A4B5ECDA79}" dt="2022-04-14T14:11:04.349" v="4361" actId="1076"/>
          <ac:spMkLst>
            <pc:docMk/>
            <pc:sldMk cId="3026062675" sldId="302"/>
            <ac:spMk id="158" creationId="{918BD724-A2DC-BAD8-8889-6151A6E92200}"/>
          </ac:spMkLst>
        </pc:spChg>
        <pc:spChg chg="del">
          <ac:chgData name="Georgia Simpson Dean" userId="23f386ca-f336-4dcf-b816-b45ea02284a3" providerId="ADAL" clId="{BE1440A2-E10A-4EFC-A9B3-98A4B5ECDA79}" dt="2022-04-14T14:11:20.219" v="4363" actId="478"/>
          <ac:spMkLst>
            <pc:docMk/>
            <pc:sldMk cId="3026062675" sldId="302"/>
            <ac:spMk id="159" creationId="{D3C3AE9E-4742-CCF7-4CDA-BDF6593C39D9}"/>
          </ac:spMkLst>
        </pc:spChg>
        <pc:spChg chg="del">
          <ac:chgData name="Georgia Simpson Dean" userId="23f386ca-f336-4dcf-b816-b45ea02284a3" providerId="ADAL" clId="{BE1440A2-E10A-4EFC-A9B3-98A4B5ECDA79}" dt="2022-04-13T23:03:04.918" v="3133" actId="478"/>
          <ac:spMkLst>
            <pc:docMk/>
            <pc:sldMk cId="3026062675" sldId="302"/>
            <ac:spMk id="160" creationId="{52D423DB-F050-3172-FBD7-8D8E7E652A4B}"/>
          </ac:spMkLst>
        </pc:spChg>
        <pc:spChg chg="del">
          <ac:chgData name="Georgia Simpson Dean" userId="23f386ca-f336-4dcf-b816-b45ea02284a3" providerId="ADAL" clId="{BE1440A2-E10A-4EFC-A9B3-98A4B5ECDA79}" dt="2022-04-14T14:11:20.219" v="4363" actId="478"/>
          <ac:spMkLst>
            <pc:docMk/>
            <pc:sldMk cId="3026062675" sldId="302"/>
            <ac:spMk id="161" creationId="{C2CE5323-2F83-45DA-3C94-86EE186F9311}"/>
          </ac:spMkLst>
        </pc:spChg>
        <pc:spChg chg="del">
          <ac:chgData name="Georgia Simpson Dean" userId="23f386ca-f336-4dcf-b816-b45ea02284a3" providerId="ADAL" clId="{BE1440A2-E10A-4EFC-A9B3-98A4B5ECDA79}" dt="2022-04-13T23:03:05.726" v="3134" actId="478"/>
          <ac:spMkLst>
            <pc:docMk/>
            <pc:sldMk cId="3026062675" sldId="302"/>
            <ac:spMk id="162" creationId="{CF2EB3DD-BF62-57FD-DA00-9510DB087DAC}"/>
          </ac:spMkLst>
        </pc:spChg>
        <pc:cxnChg chg="del mod">
          <ac:chgData name="Georgia Simpson Dean" userId="23f386ca-f336-4dcf-b816-b45ea02284a3" providerId="ADAL" clId="{BE1440A2-E10A-4EFC-A9B3-98A4B5ECDA79}" dt="2022-04-13T15:36:37.085" v="2850" actId="478"/>
          <ac:cxnSpMkLst>
            <pc:docMk/>
            <pc:sldMk cId="3026062675" sldId="302"/>
            <ac:cxnSpMk id="139" creationId="{F1FA3C6D-0D8F-1E29-BC20-4FCFA28BCF62}"/>
          </ac:cxnSpMkLst>
        </pc:cxnChg>
        <pc:cxnChg chg="del mod">
          <ac:chgData name="Georgia Simpson Dean" userId="23f386ca-f336-4dcf-b816-b45ea02284a3" providerId="ADAL" clId="{BE1440A2-E10A-4EFC-A9B3-98A4B5ECDA79}" dt="2022-04-13T15:36:38.371" v="2851" actId="478"/>
          <ac:cxnSpMkLst>
            <pc:docMk/>
            <pc:sldMk cId="3026062675" sldId="302"/>
            <ac:cxnSpMk id="148" creationId="{52B48433-C00B-FFF5-9A8D-22619AFF99A6}"/>
          </ac:cxnSpMkLst>
        </pc:cxnChg>
        <pc:cxnChg chg="mod">
          <ac:chgData name="Georgia Simpson Dean" userId="23f386ca-f336-4dcf-b816-b45ea02284a3" providerId="ADAL" clId="{BE1440A2-E10A-4EFC-A9B3-98A4B5ECDA79}" dt="2022-04-13T15:36:44.924" v="2863" actId="1035"/>
          <ac:cxnSpMkLst>
            <pc:docMk/>
            <pc:sldMk cId="3026062675" sldId="302"/>
            <ac:cxnSpMk id="149" creationId="{91A89AD7-6409-21A5-D807-C6836947349D}"/>
          </ac:cxnSpMkLst>
        </pc:cxnChg>
        <pc:cxnChg chg="mod">
          <ac:chgData name="Georgia Simpson Dean" userId="23f386ca-f336-4dcf-b816-b45ea02284a3" providerId="ADAL" clId="{BE1440A2-E10A-4EFC-A9B3-98A4B5ECDA79}" dt="2022-04-13T15:36:58.370" v="2873" actId="14100"/>
          <ac:cxnSpMkLst>
            <pc:docMk/>
            <pc:sldMk cId="3026062675" sldId="302"/>
            <ac:cxnSpMk id="150" creationId="{883DEF66-B6B9-717D-FCE2-D7C0CB16098B}"/>
          </ac:cxnSpMkLst>
        </pc:cxnChg>
      </pc:sldChg>
      <pc:sldChg chg="addSp delSp modSp add mod ord modNotesTx">
        <pc:chgData name="Georgia Simpson Dean" userId="23f386ca-f336-4dcf-b816-b45ea02284a3" providerId="ADAL" clId="{BE1440A2-E10A-4EFC-A9B3-98A4B5ECDA79}" dt="2022-04-14T16:55:00.669" v="13500" actId="3626"/>
        <pc:sldMkLst>
          <pc:docMk/>
          <pc:sldMk cId="255044304" sldId="303"/>
        </pc:sldMkLst>
        <pc:spChg chg="add mod">
          <ac:chgData name="Georgia Simpson Dean" userId="23f386ca-f336-4dcf-b816-b45ea02284a3" providerId="ADAL" clId="{BE1440A2-E10A-4EFC-A9B3-98A4B5ECDA79}" dt="2022-04-14T16:54:58.640" v="13499" actId="3626"/>
          <ac:spMkLst>
            <pc:docMk/>
            <pc:sldMk cId="255044304" sldId="303"/>
            <ac:spMk id="2" creationId="{DAA01D3E-DFA3-44AB-9F71-CF54896FE15B}"/>
          </ac:spMkLst>
        </pc:spChg>
        <pc:spChg chg="mod">
          <ac:chgData name="Georgia Simpson Dean" userId="23f386ca-f336-4dcf-b816-b45ea02284a3" providerId="ADAL" clId="{BE1440A2-E10A-4EFC-A9B3-98A4B5ECDA79}" dt="2022-04-13T23:16:41.473" v="3541" actId="465"/>
          <ac:spMkLst>
            <pc:docMk/>
            <pc:sldMk cId="255044304" sldId="303"/>
            <ac:spMk id="4" creationId="{273A2C56-A140-49B9-9401-1DC677B54D8F}"/>
          </ac:spMkLst>
        </pc:spChg>
        <pc:spChg chg="mod">
          <ac:chgData name="Georgia Simpson Dean" userId="23f386ca-f336-4dcf-b816-b45ea02284a3" providerId="ADAL" clId="{BE1440A2-E10A-4EFC-A9B3-98A4B5ECDA79}" dt="2022-04-13T23:16:41.473" v="3541" actId="465"/>
          <ac:spMkLst>
            <pc:docMk/>
            <pc:sldMk cId="255044304" sldId="303"/>
            <ac:spMk id="8" creationId="{E00229F1-255F-4129-87C4-26ABB7543DA6}"/>
          </ac:spMkLst>
        </pc:spChg>
        <pc:spChg chg="mod">
          <ac:chgData name="Georgia Simpson Dean" userId="23f386ca-f336-4dcf-b816-b45ea02284a3" providerId="ADAL" clId="{BE1440A2-E10A-4EFC-A9B3-98A4B5ECDA79}" dt="2022-04-13T15:06:40.394" v="2844" actId="20577"/>
          <ac:spMkLst>
            <pc:docMk/>
            <pc:sldMk cId="255044304" sldId="303"/>
            <ac:spMk id="10" creationId="{E43E11EF-BC68-4A6F-A0E5-C8F3CA61EC68}"/>
          </ac:spMkLst>
        </pc:spChg>
        <pc:spChg chg="mod">
          <ac:chgData name="Georgia Simpson Dean" userId="23f386ca-f336-4dcf-b816-b45ea02284a3" providerId="ADAL" clId="{BE1440A2-E10A-4EFC-A9B3-98A4B5ECDA79}" dt="2022-04-13T23:14:46.588" v="3519" actId="20577"/>
          <ac:spMkLst>
            <pc:docMk/>
            <pc:sldMk cId="255044304" sldId="303"/>
            <ac:spMk id="12" creationId="{D366BD57-76B9-44EB-A998-9E54281268BC}"/>
          </ac:spMkLst>
        </pc:spChg>
        <pc:spChg chg="del">
          <ac:chgData name="Georgia Simpson Dean" userId="23f386ca-f336-4dcf-b816-b45ea02284a3" providerId="ADAL" clId="{BE1440A2-E10A-4EFC-A9B3-98A4B5ECDA79}" dt="2022-04-13T14:48:15.806" v="2318" actId="478"/>
          <ac:spMkLst>
            <pc:docMk/>
            <pc:sldMk cId="255044304" sldId="303"/>
            <ac:spMk id="13" creationId="{F0CB8492-1D2C-4E04-BCFE-A0A2BB5C3A2D}"/>
          </ac:spMkLst>
        </pc:spChg>
        <pc:spChg chg="add mod">
          <ac:chgData name="Georgia Simpson Dean" userId="23f386ca-f336-4dcf-b816-b45ea02284a3" providerId="ADAL" clId="{BE1440A2-E10A-4EFC-A9B3-98A4B5ECDA79}" dt="2022-04-14T16:55:00.669" v="13500" actId="3626"/>
          <ac:spMkLst>
            <pc:docMk/>
            <pc:sldMk cId="255044304" sldId="303"/>
            <ac:spMk id="16" creationId="{88883F5E-7451-4901-8F23-2F5F02F6A226}"/>
          </ac:spMkLst>
        </pc:spChg>
        <pc:graphicFrameChg chg="add del mod modGraphic">
          <ac:chgData name="Georgia Simpson Dean" userId="23f386ca-f336-4dcf-b816-b45ea02284a3" providerId="ADAL" clId="{BE1440A2-E10A-4EFC-A9B3-98A4B5ECDA79}" dt="2022-04-13T15:03:07.909" v="2741" actId="478"/>
          <ac:graphicFrameMkLst>
            <pc:docMk/>
            <pc:sldMk cId="255044304" sldId="303"/>
            <ac:graphicFrameMk id="2" creationId="{15DD5989-4736-4ACC-A2A4-752168F63F52}"/>
          </ac:graphicFrameMkLst>
        </pc:graphicFrameChg>
        <pc:graphicFrameChg chg="add mod">
          <ac:chgData name="Georgia Simpson Dean" userId="23f386ca-f336-4dcf-b816-b45ea02284a3" providerId="ADAL" clId="{BE1440A2-E10A-4EFC-A9B3-98A4B5ECDA79}" dt="2022-04-13T23:20:11.094" v="3603" actId="12788"/>
          <ac:graphicFrameMkLst>
            <pc:docMk/>
            <pc:sldMk cId="255044304" sldId="303"/>
            <ac:graphicFrameMk id="14" creationId="{1516065F-B9C5-4996-B63A-8994083E71FC}"/>
          </ac:graphicFrameMkLst>
        </pc:graphicFrameChg>
        <pc:picChg chg="add mod">
          <ac:chgData name="Georgia Simpson Dean" userId="23f386ca-f336-4dcf-b816-b45ea02284a3" providerId="ADAL" clId="{BE1440A2-E10A-4EFC-A9B3-98A4B5ECDA79}" dt="2022-04-14T14:00:22.974" v="3849" actId="1076"/>
          <ac:picMkLst>
            <pc:docMk/>
            <pc:sldMk cId="255044304" sldId="303"/>
            <ac:picMk id="3" creationId="{DF781C35-02ED-42C3-ABAF-9264D16C6BDC}"/>
          </ac:picMkLst>
        </pc:picChg>
        <pc:picChg chg="add mod">
          <ac:chgData name="Georgia Simpson Dean" userId="23f386ca-f336-4dcf-b816-b45ea02284a3" providerId="ADAL" clId="{BE1440A2-E10A-4EFC-A9B3-98A4B5ECDA79}" dt="2022-04-14T14:00:29.511" v="3850" actId="1076"/>
          <ac:picMkLst>
            <pc:docMk/>
            <pc:sldMk cId="255044304" sldId="303"/>
            <ac:picMk id="6" creationId="{A0583E9A-AB7E-4B00-89A5-4E1EE089FC76}"/>
          </ac:picMkLst>
        </pc:picChg>
        <pc:picChg chg="add del mod">
          <ac:chgData name="Georgia Simpson Dean" userId="23f386ca-f336-4dcf-b816-b45ea02284a3" providerId="ADAL" clId="{BE1440A2-E10A-4EFC-A9B3-98A4B5ECDA79}" dt="2022-04-13T23:19:25.030" v="3599" actId="21"/>
          <ac:picMkLst>
            <pc:docMk/>
            <pc:sldMk cId="255044304" sldId="303"/>
            <ac:picMk id="13" creationId="{F32AA6D8-BD28-4F52-A722-24B391DD9EDF}"/>
          </ac:picMkLst>
        </pc:picChg>
        <pc:picChg chg="add del mod">
          <ac:chgData name="Georgia Simpson Dean" userId="23f386ca-f336-4dcf-b816-b45ea02284a3" providerId="ADAL" clId="{BE1440A2-E10A-4EFC-A9B3-98A4B5ECDA79}" dt="2022-04-13T15:38:10.237" v="2878" actId="478"/>
          <ac:picMkLst>
            <pc:docMk/>
            <pc:sldMk cId="255044304" sldId="303"/>
            <ac:picMk id="15" creationId="{DBD67B8B-4163-442E-A926-892D75FEE78B}"/>
          </ac:picMkLst>
        </pc:picChg>
        <pc:picChg chg="add mod">
          <ac:chgData name="Georgia Simpson Dean" userId="23f386ca-f336-4dcf-b816-b45ea02284a3" providerId="ADAL" clId="{BE1440A2-E10A-4EFC-A9B3-98A4B5ECDA79}" dt="2022-04-14T14:00:18.715" v="3847" actId="1076"/>
          <ac:picMkLst>
            <pc:docMk/>
            <pc:sldMk cId="255044304" sldId="303"/>
            <ac:picMk id="17" creationId="{59A48C08-178C-4E53-A57D-543B3A44CE03}"/>
          </ac:picMkLst>
        </pc:picChg>
        <pc:picChg chg="add mod modCrop">
          <ac:chgData name="Georgia Simpson Dean" userId="23f386ca-f336-4dcf-b816-b45ea02284a3" providerId="ADAL" clId="{BE1440A2-E10A-4EFC-A9B3-98A4B5ECDA79}" dt="2022-04-14T14:00:21.001" v="3848" actId="1076"/>
          <ac:picMkLst>
            <pc:docMk/>
            <pc:sldMk cId="255044304" sldId="303"/>
            <ac:picMk id="19" creationId="{29317780-3DB8-4B99-BB96-C6233AFD8F30}"/>
          </ac:picMkLst>
        </pc:picChg>
        <pc:picChg chg="add mod">
          <ac:chgData name="Georgia Simpson Dean" userId="23f386ca-f336-4dcf-b816-b45ea02284a3" providerId="ADAL" clId="{BE1440A2-E10A-4EFC-A9B3-98A4B5ECDA79}" dt="2022-04-14T14:00:14.342" v="3846" actId="1076"/>
          <ac:picMkLst>
            <pc:docMk/>
            <pc:sldMk cId="255044304" sldId="303"/>
            <ac:picMk id="21" creationId="{C94AB466-6683-4F6B-898A-F168018F3751}"/>
          </ac:picMkLst>
        </pc:picChg>
      </pc:sldChg>
      <pc:sldChg chg="addSp modSp mod">
        <pc:chgData name="Georgia Simpson Dean" userId="23f386ca-f336-4dcf-b816-b45ea02284a3" providerId="ADAL" clId="{BE1440A2-E10A-4EFC-A9B3-98A4B5ECDA79}" dt="2022-04-13T23:19:57.684" v="3601" actId="1076"/>
        <pc:sldMkLst>
          <pc:docMk/>
          <pc:sldMk cId="2511692845" sldId="304"/>
        </pc:sldMkLst>
        <pc:picChg chg="add mod">
          <ac:chgData name="Georgia Simpson Dean" userId="23f386ca-f336-4dcf-b816-b45ea02284a3" providerId="ADAL" clId="{BE1440A2-E10A-4EFC-A9B3-98A4B5ECDA79}" dt="2022-04-13T23:19:57.684" v="3601" actId="1076"/>
          <ac:picMkLst>
            <pc:docMk/>
            <pc:sldMk cId="2511692845" sldId="304"/>
            <ac:picMk id="12" creationId="{B31B5A75-45DB-4817-A9AD-567ADB5E0BCE}"/>
          </ac:picMkLst>
        </pc:picChg>
      </pc:sldChg>
      <pc:sldChg chg="modSp add mod ord">
        <pc:chgData name="Georgia Simpson Dean" userId="23f386ca-f336-4dcf-b816-b45ea02284a3" providerId="ADAL" clId="{BE1440A2-E10A-4EFC-A9B3-98A4B5ECDA79}" dt="2022-04-14T17:02:42.133" v="13614" actId="20577"/>
        <pc:sldMkLst>
          <pc:docMk/>
          <pc:sldMk cId="1172747669" sldId="305"/>
        </pc:sldMkLst>
        <pc:spChg chg="mod">
          <ac:chgData name="Georgia Simpson Dean" userId="23f386ca-f336-4dcf-b816-b45ea02284a3" providerId="ADAL" clId="{BE1440A2-E10A-4EFC-A9B3-98A4B5ECDA79}" dt="2022-04-13T13:28:57.376" v="2098" actId="20577"/>
          <ac:spMkLst>
            <pc:docMk/>
            <pc:sldMk cId="1172747669" sldId="305"/>
            <ac:spMk id="10" creationId="{E43E11EF-BC68-4A6F-A0E5-C8F3CA61EC68}"/>
          </ac:spMkLst>
        </pc:spChg>
        <pc:spChg chg="mod">
          <ac:chgData name="Georgia Simpson Dean" userId="23f386ca-f336-4dcf-b816-b45ea02284a3" providerId="ADAL" clId="{BE1440A2-E10A-4EFC-A9B3-98A4B5ECDA79}" dt="2022-04-13T13:23:41.950" v="1429" actId="20577"/>
          <ac:spMkLst>
            <pc:docMk/>
            <pc:sldMk cId="1172747669" sldId="305"/>
            <ac:spMk id="12" creationId="{D366BD57-76B9-44EB-A998-9E54281268BC}"/>
          </ac:spMkLst>
        </pc:spChg>
        <pc:spChg chg="mod">
          <ac:chgData name="Georgia Simpson Dean" userId="23f386ca-f336-4dcf-b816-b45ea02284a3" providerId="ADAL" clId="{BE1440A2-E10A-4EFC-A9B3-98A4B5ECDA79}" dt="2022-04-14T17:02:42.133" v="13614" actId="20577"/>
          <ac:spMkLst>
            <pc:docMk/>
            <pc:sldMk cId="1172747669" sldId="305"/>
            <ac:spMk id="13" creationId="{F0CB8492-1D2C-4E04-BCFE-A0A2BB5C3A2D}"/>
          </ac:spMkLst>
        </pc:spChg>
      </pc:sldChg>
      <pc:sldChg chg="modSp mod">
        <pc:chgData name="Georgia Simpson Dean" userId="23f386ca-f336-4dcf-b816-b45ea02284a3" providerId="ADAL" clId="{BE1440A2-E10A-4EFC-A9B3-98A4B5ECDA79}" dt="2022-04-14T15:20:28.316" v="10805" actId="255"/>
        <pc:sldMkLst>
          <pc:docMk/>
          <pc:sldMk cId="2493189460" sldId="307"/>
        </pc:sldMkLst>
        <pc:graphicFrameChg chg="modGraphic">
          <ac:chgData name="Georgia Simpson Dean" userId="23f386ca-f336-4dcf-b816-b45ea02284a3" providerId="ADAL" clId="{BE1440A2-E10A-4EFC-A9B3-98A4B5ECDA79}" dt="2022-04-14T15:20:28.316" v="10805" actId="255"/>
          <ac:graphicFrameMkLst>
            <pc:docMk/>
            <pc:sldMk cId="2493189460" sldId="307"/>
            <ac:graphicFrameMk id="2" creationId="{94642B2C-024B-797C-6020-11F105EFC4B4}"/>
          </ac:graphicFrameMkLst>
        </pc:graphicFrameChg>
        <pc:picChg chg="mod">
          <ac:chgData name="Georgia Simpson Dean" userId="23f386ca-f336-4dcf-b816-b45ea02284a3" providerId="ADAL" clId="{BE1440A2-E10A-4EFC-A9B3-98A4B5ECDA79}" dt="2022-04-14T15:20:09.036" v="10804" actId="1076"/>
          <ac:picMkLst>
            <pc:docMk/>
            <pc:sldMk cId="2493189460" sldId="307"/>
            <ac:picMk id="16" creationId="{177CA44A-EFB5-EF05-0222-8CEBA1210D92}"/>
          </ac:picMkLst>
        </pc:picChg>
      </pc:sldChg>
      <pc:sldChg chg="addSp delSp modSp mod">
        <pc:chgData name="Georgia Simpson Dean" userId="23f386ca-f336-4dcf-b816-b45ea02284a3" providerId="ADAL" clId="{BE1440A2-E10A-4EFC-A9B3-98A4B5ECDA79}" dt="2022-04-14T14:10:17.274" v="4341" actId="20577"/>
        <pc:sldMkLst>
          <pc:docMk/>
          <pc:sldMk cId="753477141" sldId="312"/>
        </pc:sldMkLst>
        <pc:spChg chg="mod">
          <ac:chgData name="Georgia Simpson Dean" userId="23f386ca-f336-4dcf-b816-b45ea02284a3" providerId="ADAL" clId="{BE1440A2-E10A-4EFC-A9B3-98A4B5ECDA79}" dt="2022-04-14T14:10:17.274" v="4341" actId="20577"/>
          <ac:spMkLst>
            <pc:docMk/>
            <pc:sldMk cId="753477141" sldId="312"/>
            <ac:spMk id="9" creationId="{5AE33DB3-A2FE-9623-F398-6BD87390DF08}"/>
          </ac:spMkLst>
        </pc:spChg>
        <pc:spChg chg="add del mod">
          <ac:chgData name="Georgia Simpson Dean" userId="23f386ca-f336-4dcf-b816-b45ea02284a3" providerId="ADAL" clId="{BE1440A2-E10A-4EFC-A9B3-98A4B5ECDA79}" dt="2022-04-14T13:39:11.304" v="3678" actId="22"/>
          <ac:spMkLst>
            <pc:docMk/>
            <pc:sldMk cId="753477141" sldId="312"/>
            <ac:spMk id="12" creationId="{4532964E-7B47-4C3B-A7B2-0CD4A9D0F775}"/>
          </ac:spMkLst>
        </pc:spChg>
        <pc:picChg chg="add del mod">
          <ac:chgData name="Georgia Simpson Dean" userId="23f386ca-f336-4dcf-b816-b45ea02284a3" providerId="ADAL" clId="{BE1440A2-E10A-4EFC-A9B3-98A4B5ECDA79}" dt="2022-04-14T13:38:57.522" v="3673" actId="478"/>
          <ac:picMkLst>
            <pc:docMk/>
            <pc:sldMk cId="753477141" sldId="312"/>
            <ac:picMk id="2" creationId="{843CAB13-2D1C-495D-B928-6E7A122146E8}"/>
          </ac:picMkLst>
        </pc:picChg>
        <pc:picChg chg="add mod">
          <ac:chgData name="Georgia Simpson Dean" userId="23f386ca-f336-4dcf-b816-b45ea02284a3" providerId="ADAL" clId="{BE1440A2-E10A-4EFC-A9B3-98A4B5ECDA79}" dt="2022-04-14T14:10:02.027" v="4331" actId="1076"/>
          <ac:picMkLst>
            <pc:docMk/>
            <pc:sldMk cId="753477141" sldId="312"/>
            <ac:picMk id="4" creationId="{0A4D57BE-F8D8-4355-90F8-D4951B65F78B}"/>
          </ac:picMkLst>
        </pc:picChg>
      </pc:sldChg>
      <pc:sldChg chg="addSp delSp modSp add mod ord">
        <pc:chgData name="Georgia Simpson Dean" userId="23f386ca-f336-4dcf-b816-b45ea02284a3" providerId="ADAL" clId="{BE1440A2-E10A-4EFC-A9B3-98A4B5ECDA79}" dt="2022-04-14T15:09:08.605" v="9518" actId="1076"/>
        <pc:sldMkLst>
          <pc:docMk/>
          <pc:sldMk cId="2239458485" sldId="313"/>
        </pc:sldMkLst>
        <pc:spChg chg="mod">
          <ac:chgData name="Georgia Simpson Dean" userId="23f386ca-f336-4dcf-b816-b45ea02284a3" providerId="ADAL" clId="{BE1440A2-E10A-4EFC-A9B3-98A4B5ECDA79}" dt="2022-04-14T14:10:26.512" v="4358" actId="20577"/>
          <ac:spMkLst>
            <pc:docMk/>
            <pc:sldMk cId="2239458485" sldId="313"/>
            <ac:spMk id="9" creationId="{5AE33DB3-A2FE-9623-F398-6BD87390DF08}"/>
          </ac:spMkLst>
        </pc:spChg>
        <pc:spChg chg="add mod">
          <ac:chgData name="Georgia Simpson Dean" userId="23f386ca-f336-4dcf-b816-b45ea02284a3" providerId="ADAL" clId="{BE1440A2-E10A-4EFC-A9B3-98A4B5ECDA79}" dt="2022-04-14T15:08:47.205" v="9511" actId="1038"/>
          <ac:spMkLst>
            <pc:docMk/>
            <pc:sldMk cId="2239458485" sldId="313"/>
            <ac:spMk id="12" creationId="{9E193A69-BDDB-4F98-A63C-F4B76E17B7C8}"/>
          </ac:spMkLst>
        </pc:spChg>
        <pc:spChg chg="mod">
          <ac:chgData name="Georgia Simpson Dean" userId="23f386ca-f336-4dcf-b816-b45ea02284a3" providerId="ADAL" clId="{BE1440A2-E10A-4EFC-A9B3-98A4B5ECDA79}" dt="2022-04-14T15:09:00.902" v="9517" actId="948"/>
          <ac:spMkLst>
            <pc:docMk/>
            <pc:sldMk cId="2239458485" sldId="313"/>
            <ac:spMk id="14" creationId="{CFCE7396-9F6E-F494-64D9-F5DBA6E81982}"/>
          </ac:spMkLst>
        </pc:spChg>
        <pc:graphicFrameChg chg="add del mod">
          <ac:chgData name="Georgia Simpson Dean" userId="23f386ca-f336-4dcf-b816-b45ea02284a3" providerId="ADAL" clId="{BE1440A2-E10A-4EFC-A9B3-98A4B5ECDA79}" dt="2022-04-14T13:46:56.263" v="3689"/>
          <ac:graphicFrameMkLst>
            <pc:docMk/>
            <pc:sldMk cId="2239458485" sldId="313"/>
            <ac:graphicFrameMk id="2" creationId="{2381EDDC-190D-4276-A0E3-DC2F2E0B5DA9}"/>
          </ac:graphicFrameMkLst>
        </pc:graphicFrameChg>
        <pc:graphicFrameChg chg="add mod modGraphic">
          <ac:chgData name="Georgia Simpson Dean" userId="23f386ca-f336-4dcf-b816-b45ea02284a3" providerId="ADAL" clId="{BE1440A2-E10A-4EFC-A9B3-98A4B5ECDA79}" dt="2022-04-14T15:09:08.605" v="9518" actId="1076"/>
          <ac:graphicFrameMkLst>
            <pc:docMk/>
            <pc:sldMk cId="2239458485" sldId="313"/>
            <ac:graphicFrameMk id="13" creationId="{354C76B4-9EEB-4FE6-95BB-3C3503484895}"/>
          </ac:graphicFrameMkLst>
        </pc:graphicFrameChg>
        <pc:picChg chg="add mod">
          <ac:chgData name="Georgia Simpson Dean" userId="23f386ca-f336-4dcf-b816-b45ea02284a3" providerId="ADAL" clId="{BE1440A2-E10A-4EFC-A9B3-98A4B5ECDA79}" dt="2022-04-14T15:08:51.487" v="9515" actId="1035"/>
          <ac:picMkLst>
            <pc:docMk/>
            <pc:sldMk cId="2239458485" sldId="313"/>
            <ac:picMk id="3" creationId="{59B1FB41-79D4-4564-A506-68FFB50858F2}"/>
          </ac:picMkLst>
        </pc:picChg>
        <pc:picChg chg="del">
          <ac:chgData name="Georgia Simpson Dean" userId="23f386ca-f336-4dcf-b816-b45ea02284a3" providerId="ADAL" clId="{BE1440A2-E10A-4EFC-A9B3-98A4B5ECDA79}" dt="2022-04-14T13:46:53.292" v="3687" actId="478"/>
          <ac:picMkLst>
            <pc:docMk/>
            <pc:sldMk cId="2239458485" sldId="313"/>
            <ac:picMk id="4" creationId="{0A4D57BE-F8D8-4355-90F8-D4951B65F78B}"/>
          </ac:picMkLst>
        </pc:picChg>
      </pc:sldChg>
      <pc:sldChg chg="new del">
        <pc:chgData name="Georgia Simpson Dean" userId="23f386ca-f336-4dcf-b816-b45ea02284a3" providerId="ADAL" clId="{BE1440A2-E10A-4EFC-A9B3-98A4B5ECDA79}" dt="2022-04-14T16:16:00.507" v="12755" actId="47"/>
        <pc:sldMkLst>
          <pc:docMk/>
          <pc:sldMk cId="3232476635" sldId="314"/>
        </pc:sldMkLst>
      </pc:sldChg>
      <pc:sldChg chg="delSp modSp add del mod">
        <pc:chgData name="Georgia Simpson Dean" userId="23f386ca-f336-4dcf-b816-b45ea02284a3" providerId="ADAL" clId="{BE1440A2-E10A-4EFC-A9B3-98A4B5ECDA79}" dt="2022-04-14T16:16:32.410" v="12767" actId="47"/>
        <pc:sldMkLst>
          <pc:docMk/>
          <pc:sldMk cId="362790065" sldId="315"/>
        </pc:sldMkLst>
        <pc:spChg chg="mod">
          <ac:chgData name="Georgia Simpson Dean" userId="23f386ca-f336-4dcf-b816-b45ea02284a3" providerId="ADAL" clId="{BE1440A2-E10A-4EFC-A9B3-98A4B5ECDA79}" dt="2022-04-14T16:16:09.386" v="12760" actId="20577"/>
          <ac:spMkLst>
            <pc:docMk/>
            <pc:sldMk cId="362790065" sldId="315"/>
            <ac:spMk id="9" creationId="{5AE33DB3-A2FE-9623-F398-6BD87390DF08}"/>
          </ac:spMkLst>
        </pc:spChg>
        <pc:spChg chg="mod">
          <ac:chgData name="Georgia Simpson Dean" userId="23f386ca-f336-4dcf-b816-b45ea02284a3" providerId="ADAL" clId="{BE1440A2-E10A-4EFC-A9B3-98A4B5ECDA79}" dt="2022-04-14T16:16:06.643" v="12759" actId="20577"/>
          <ac:spMkLst>
            <pc:docMk/>
            <pc:sldMk cId="362790065" sldId="315"/>
            <ac:spMk id="11" creationId="{06847A88-615B-A1CB-CA9F-20E4DF7F99F9}"/>
          </ac:spMkLst>
        </pc:spChg>
        <pc:spChg chg="del">
          <ac:chgData name="Georgia Simpson Dean" userId="23f386ca-f336-4dcf-b816-b45ea02284a3" providerId="ADAL" clId="{BE1440A2-E10A-4EFC-A9B3-98A4B5ECDA79}" dt="2022-04-14T16:16:12.683" v="12761" actId="478"/>
          <ac:spMkLst>
            <pc:docMk/>
            <pc:sldMk cId="362790065" sldId="315"/>
            <ac:spMk id="12" creationId="{463F6FA6-FE36-6C37-10DC-2700EF2AED78}"/>
          </ac:spMkLst>
        </pc:spChg>
        <pc:spChg chg="del">
          <ac:chgData name="Georgia Simpson Dean" userId="23f386ca-f336-4dcf-b816-b45ea02284a3" providerId="ADAL" clId="{BE1440A2-E10A-4EFC-A9B3-98A4B5ECDA79}" dt="2022-04-14T16:16:15.531" v="12763" actId="478"/>
          <ac:spMkLst>
            <pc:docMk/>
            <pc:sldMk cId="362790065" sldId="315"/>
            <ac:spMk id="13" creationId="{1B19DBC1-A3B9-D423-0342-451E76539A5A}"/>
          </ac:spMkLst>
        </pc:spChg>
        <pc:picChg chg="del">
          <ac:chgData name="Georgia Simpson Dean" userId="23f386ca-f336-4dcf-b816-b45ea02284a3" providerId="ADAL" clId="{BE1440A2-E10A-4EFC-A9B3-98A4B5ECDA79}" dt="2022-04-14T16:16:13.593" v="12762" actId="478"/>
          <ac:picMkLst>
            <pc:docMk/>
            <pc:sldMk cId="362790065" sldId="315"/>
            <ac:picMk id="3" creationId="{328AE532-E62B-A39A-0A06-1ECE20CE387F}"/>
          </ac:picMkLst>
        </pc:picChg>
      </pc:sldChg>
      <pc:sldChg chg="delSp modSp add mod ord">
        <pc:chgData name="Georgia Simpson Dean" userId="23f386ca-f336-4dcf-b816-b45ea02284a3" providerId="ADAL" clId="{BE1440A2-E10A-4EFC-A9B3-98A4B5ECDA79}" dt="2022-04-14T16:16:52.173" v="12777"/>
        <pc:sldMkLst>
          <pc:docMk/>
          <pc:sldMk cId="494070943" sldId="316"/>
        </pc:sldMkLst>
        <pc:spChg chg="mod">
          <ac:chgData name="Georgia Simpson Dean" userId="23f386ca-f336-4dcf-b816-b45ea02284a3" providerId="ADAL" clId="{BE1440A2-E10A-4EFC-A9B3-98A4B5ECDA79}" dt="2022-04-14T16:16:47.663" v="12775" actId="1076"/>
          <ac:spMkLst>
            <pc:docMk/>
            <pc:sldMk cId="494070943" sldId="316"/>
            <ac:spMk id="6" creationId="{828B52C6-4A2B-49BE-8C30-D56DA8E5CD30}"/>
          </ac:spMkLst>
        </pc:spChg>
        <pc:spChg chg="del mod">
          <ac:chgData name="Georgia Simpson Dean" userId="23f386ca-f336-4dcf-b816-b45ea02284a3" providerId="ADAL" clId="{BE1440A2-E10A-4EFC-A9B3-98A4B5ECDA79}" dt="2022-04-14T16:16:52.173" v="12777"/>
          <ac:spMkLst>
            <pc:docMk/>
            <pc:sldMk cId="494070943" sldId="316"/>
            <ac:spMk id="8" creationId="{8D684A26-DAFB-4595-8A99-4FACDB59CC45}"/>
          </ac:spMkLst>
        </pc:spChg>
      </pc:sldChg>
      <pc:sldChg chg="addSp delSp modSp add mod ord">
        <pc:chgData name="Georgia Simpson Dean" userId="23f386ca-f336-4dcf-b816-b45ea02284a3" providerId="ADAL" clId="{BE1440A2-E10A-4EFC-A9B3-98A4B5ECDA79}" dt="2022-04-14T16:48:00.619" v="13455" actId="20577"/>
        <pc:sldMkLst>
          <pc:docMk/>
          <pc:sldMk cId="746798819" sldId="317"/>
        </pc:sldMkLst>
        <pc:spChg chg="mod">
          <ac:chgData name="Georgia Simpson Dean" userId="23f386ca-f336-4dcf-b816-b45ea02284a3" providerId="ADAL" clId="{BE1440A2-E10A-4EFC-A9B3-98A4B5ECDA79}" dt="2022-04-14T16:38:35.433" v="13346" actId="20577"/>
          <ac:spMkLst>
            <pc:docMk/>
            <pc:sldMk cId="746798819" sldId="317"/>
            <ac:spMk id="12" creationId="{D366BD57-76B9-44EB-A998-9E54281268BC}"/>
          </ac:spMkLst>
        </pc:spChg>
        <pc:spChg chg="del">
          <ac:chgData name="Georgia Simpson Dean" userId="23f386ca-f336-4dcf-b816-b45ea02284a3" providerId="ADAL" clId="{BE1440A2-E10A-4EFC-A9B3-98A4B5ECDA79}" dt="2022-04-14T16:38:38.810" v="13347" actId="478"/>
          <ac:spMkLst>
            <pc:docMk/>
            <pc:sldMk cId="746798819" sldId="317"/>
            <ac:spMk id="13" creationId="{F0CB8492-1D2C-4E04-BCFE-A0A2BB5C3A2D}"/>
          </ac:spMkLst>
        </pc:spChg>
        <pc:graphicFrameChg chg="add mod modGraphic">
          <ac:chgData name="Georgia Simpson Dean" userId="23f386ca-f336-4dcf-b816-b45ea02284a3" providerId="ADAL" clId="{BE1440A2-E10A-4EFC-A9B3-98A4B5ECDA79}" dt="2022-04-14T16:48:00.619" v="13455" actId="20577"/>
          <ac:graphicFrameMkLst>
            <pc:docMk/>
            <pc:sldMk cId="746798819" sldId="317"/>
            <ac:graphicFrameMk id="14" creationId="{EEE1DB86-3884-4965-B56D-804CA00431C7}"/>
          </ac:graphicFrameMkLst>
        </pc:graphicFrameChg>
      </pc:sldChg>
      <pc:sldChg chg="new del">
        <pc:chgData name="Georgia Simpson Dean" userId="23f386ca-f336-4dcf-b816-b45ea02284a3" providerId="ADAL" clId="{BE1440A2-E10A-4EFC-A9B3-98A4B5ECDA79}" dt="2022-04-14T17:43:41.141" v="13766" actId="680"/>
        <pc:sldMkLst>
          <pc:docMk/>
          <pc:sldMk cId="1966518394" sldId="318"/>
        </pc:sldMkLst>
      </pc:sldChg>
    </pc:docChg>
  </pc:docChgLst>
  <pc:docChgLst>
    <pc:chgData name="Danielle Souza Da Silva" userId="4e9b5c86-ffa2-45e3-9502-8bcb6b3fceca" providerId="ADAL" clId="{9B9DC520-DCA5-0B47-A57B-5F6AA874D0FB}"/>
    <pc:docChg chg="undo custSel addSld delSld modSld modSection">
      <pc:chgData name="Danielle Souza Da Silva" userId="4e9b5c86-ffa2-45e3-9502-8bcb6b3fceca" providerId="ADAL" clId="{9B9DC520-DCA5-0B47-A57B-5F6AA874D0FB}" dt="2022-04-14T16:29:05.919" v="5781" actId="207"/>
      <pc:docMkLst>
        <pc:docMk/>
      </pc:docMkLst>
      <pc:sldChg chg="modSp mod">
        <pc:chgData name="Danielle Souza Da Silva" userId="4e9b5c86-ffa2-45e3-9502-8bcb6b3fceca" providerId="ADAL" clId="{9B9DC520-DCA5-0B47-A57B-5F6AA874D0FB}" dt="2022-04-14T16:29:05.919" v="5781" actId="207"/>
        <pc:sldMkLst>
          <pc:docMk/>
          <pc:sldMk cId="1377794627" sldId="298"/>
        </pc:sldMkLst>
        <pc:spChg chg="mod">
          <ac:chgData name="Danielle Souza Da Silva" userId="4e9b5c86-ffa2-45e3-9502-8bcb6b3fceca" providerId="ADAL" clId="{9B9DC520-DCA5-0B47-A57B-5F6AA874D0FB}" dt="2022-04-14T16:29:05.919" v="5781" actId="207"/>
          <ac:spMkLst>
            <pc:docMk/>
            <pc:sldMk cId="1377794627" sldId="298"/>
            <ac:spMk id="13" creationId="{F0CB8492-1D2C-4E04-BCFE-A0A2BB5C3A2D}"/>
          </ac:spMkLst>
        </pc:spChg>
      </pc:sldChg>
      <pc:sldChg chg="addSp delSp modSp">
        <pc:chgData name="Danielle Souza Da Silva" userId="4e9b5c86-ffa2-45e3-9502-8bcb6b3fceca" providerId="ADAL" clId="{9B9DC520-DCA5-0B47-A57B-5F6AA874D0FB}" dt="2022-04-13T15:17:05.836" v="2787"/>
        <pc:sldMkLst>
          <pc:docMk/>
          <pc:sldMk cId="3026062675" sldId="302"/>
        </pc:sldMkLst>
        <pc:spChg chg="add del mod">
          <ac:chgData name="Danielle Souza Da Silva" userId="4e9b5c86-ffa2-45e3-9502-8bcb6b3fceca" providerId="ADAL" clId="{9B9DC520-DCA5-0B47-A57B-5F6AA874D0FB}" dt="2022-04-13T15:16:00.368" v="2782"/>
          <ac:spMkLst>
            <pc:docMk/>
            <pc:sldMk cId="3026062675" sldId="302"/>
            <ac:spMk id="13" creationId="{CB7E8FAF-F5AE-4780-E5AE-368B8A4D03B3}"/>
          </ac:spMkLst>
        </pc:spChg>
        <pc:spChg chg="add del mod">
          <ac:chgData name="Danielle Souza Da Silva" userId="4e9b5c86-ffa2-45e3-9502-8bcb6b3fceca" providerId="ADAL" clId="{9B9DC520-DCA5-0B47-A57B-5F6AA874D0FB}" dt="2022-04-13T15:16:00.368" v="2782"/>
          <ac:spMkLst>
            <pc:docMk/>
            <pc:sldMk cId="3026062675" sldId="302"/>
            <ac:spMk id="17" creationId="{B7BE9FF2-1A7B-A20A-A6F2-E27343022DE3}"/>
          </ac:spMkLst>
        </pc:spChg>
        <pc:spChg chg="add del mod">
          <ac:chgData name="Danielle Souza Da Silva" userId="4e9b5c86-ffa2-45e3-9502-8bcb6b3fceca" providerId="ADAL" clId="{9B9DC520-DCA5-0B47-A57B-5F6AA874D0FB}" dt="2022-04-13T15:16:00.368" v="2782"/>
          <ac:spMkLst>
            <pc:docMk/>
            <pc:sldMk cId="3026062675" sldId="302"/>
            <ac:spMk id="21" creationId="{BC6185F6-15E3-E123-20A4-7DAED288D573}"/>
          </ac:spMkLst>
        </pc:spChg>
        <pc:spChg chg="add del mod">
          <ac:chgData name="Danielle Souza Da Silva" userId="4e9b5c86-ffa2-45e3-9502-8bcb6b3fceca" providerId="ADAL" clId="{9B9DC520-DCA5-0B47-A57B-5F6AA874D0FB}" dt="2022-04-13T15:16:00.368" v="2782"/>
          <ac:spMkLst>
            <pc:docMk/>
            <pc:sldMk cId="3026062675" sldId="302"/>
            <ac:spMk id="22" creationId="{371E13CC-79F0-9C62-1C54-0FA638A67C1A}"/>
          </ac:spMkLst>
        </pc:spChg>
        <pc:spChg chg="add del mod">
          <ac:chgData name="Danielle Souza Da Silva" userId="4e9b5c86-ffa2-45e3-9502-8bcb6b3fceca" providerId="ADAL" clId="{9B9DC520-DCA5-0B47-A57B-5F6AA874D0FB}" dt="2022-04-13T15:16:00.368" v="2782"/>
          <ac:spMkLst>
            <pc:docMk/>
            <pc:sldMk cId="3026062675" sldId="302"/>
            <ac:spMk id="23" creationId="{FD4EE5FE-EE3B-2C58-C282-10B6163F2FA8}"/>
          </ac:spMkLst>
        </pc:spChg>
        <pc:spChg chg="add del mod">
          <ac:chgData name="Danielle Souza Da Silva" userId="4e9b5c86-ffa2-45e3-9502-8bcb6b3fceca" providerId="ADAL" clId="{9B9DC520-DCA5-0B47-A57B-5F6AA874D0FB}" dt="2022-04-13T15:16:00.368" v="2782"/>
          <ac:spMkLst>
            <pc:docMk/>
            <pc:sldMk cId="3026062675" sldId="302"/>
            <ac:spMk id="24" creationId="{406F39DD-F093-87AB-0C6D-AB9A8A17F300}"/>
          </ac:spMkLst>
        </pc:spChg>
        <pc:spChg chg="add del mod">
          <ac:chgData name="Danielle Souza Da Silva" userId="4e9b5c86-ffa2-45e3-9502-8bcb6b3fceca" providerId="ADAL" clId="{9B9DC520-DCA5-0B47-A57B-5F6AA874D0FB}" dt="2022-04-13T15:16:00.368" v="2782"/>
          <ac:spMkLst>
            <pc:docMk/>
            <pc:sldMk cId="3026062675" sldId="302"/>
            <ac:spMk id="25" creationId="{281C8BA0-A884-0C02-AE72-71380045989C}"/>
          </ac:spMkLst>
        </pc:spChg>
        <pc:spChg chg="add del mod">
          <ac:chgData name="Danielle Souza Da Silva" userId="4e9b5c86-ffa2-45e3-9502-8bcb6b3fceca" providerId="ADAL" clId="{9B9DC520-DCA5-0B47-A57B-5F6AA874D0FB}" dt="2022-04-13T15:16:00.368" v="2782"/>
          <ac:spMkLst>
            <pc:docMk/>
            <pc:sldMk cId="3026062675" sldId="302"/>
            <ac:spMk id="26" creationId="{5102AD40-5F05-5EAD-0236-826E19F73546}"/>
          </ac:spMkLst>
        </pc:spChg>
        <pc:spChg chg="add del mod">
          <ac:chgData name="Danielle Souza Da Silva" userId="4e9b5c86-ffa2-45e3-9502-8bcb6b3fceca" providerId="ADAL" clId="{9B9DC520-DCA5-0B47-A57B-5F6AA874D0FB}" dt="2022-04-13T15:16:00.368" v="2782"/>
          <ac:spMkLst>
            <pc:docMk/>
            <pc:sldMk cId="3026062675" sldId="302"/>
            <ac:spMk id="27" creationId="{A1509B76-378E-4740-D1DB-9AA118A3F457}"/>
          </ac:spMkLst>
        </pc:spChg>
        <pc:spChg chg="add del mod">
          <ac:chgData name="Danielle Souza Da Silva" userId="4e9b5c86-ffa2-45e3-9502-8bcb6b3fceca" providerId="ADAL" clId="{9B9DC520-DCA5-0B47-A57B-5F6AA874D0FB}" dt="2022-04-13T15:16:00.368" v="2782"/>
          <ac:spMkLst>
            <pc:docMk/>
            <pc:sldMk cId="3026062675" sldId="302"/>
            <ac:spMk id="28" creationId="{1A87071A-1003-3936-4EBB-9D3EA33CC1B3}"/>
          </ac:spMkLst>
        </pc:spChg>
        <pc:spChg chg="add del mod">
          <ac:chgData name="Danielle Souza Da Silva" userId="4e9b5c86-ffa2-45e3-9502-8bcb6b3fceca" providerId="ADAL" clId="{9B9DC520-DCA5-0B47-A57B-5F6AA874D0FB}" dt="2022-04-13T15:16:00.368" v="2782"/>
          <ac:spMkLst>
            <pc:docMk/>
            <pc:sldMk cId="3026062675" sldId="302"/>
            <ac:spMk id="29" creationId="{72DD6390-FB1F-31E9-B397-6A88748F2E66}"/>
          </ac:spMkLst>
        </pc:spChg>
        <pc:spChg chg="add del mod">
          <ac:chgData name="Danielle Souza Da Silva" userId="4e9b5c86-ffa2-45e3-9502-8bcb6b3fceca" providerId="ADAL" clId="{9B9DC520-DCA5-0B47-A57B-5F6AA874D0FB}" dt="2022-04-13T15:16:00.368" v="2782"/>
          <ac:spMkLst>
            <pc:docMk/>
            <pc:sldMk cId="3026062675" sldId="302"/>
            <ac:spMk id="30" creationId="{C1CF0032-D79E-5B26-F657-3B67CB730FC2}"/>
          </ac:spMkLst>
        </pc:spChg>
        <pc:spChg chg="mod">
          <ac:chgData name="Danielle Souza Da Silva" userId="4e9b5c86-ffa2-45e3-9502-8bcb6b3fceca" providerId="ADAL" clId="{9B9DC520-DCA5-0B47-A57B-5F6AA874D0FB}" dt="2022-04-13T15:15:59.879" v="2781" actId="1076"/>
          <ac:spMkLst>
            <pc:docMk/>
            <pc:sldMk cId="3026062675" sldId="302"/>
            <ac:spMk id="39" creationId="{E302A57B-D1BC-F4F5-6C83-F1815FEAAA66}"/>
          </ac:spMkLst>
        </pc:spChg>
        <pc:spChg chg="mod">
          <ac:chgData name="Danielle Souza Da Silva" userId="4e9b5c86-ffa2-45e3-9502-8bcb6b3fceca" providerId="ADAL" clId="{9B9DC520-DCA5-0B47-A57B-5F6AA874D0FB}" dt="2022-04-13T15:15:59.879" v="2781" actId="1076"/>
          <ac:spMkLst>
            <pc:docMk/>
            <pc:sldMk cId="3026062675" sldId="302"/>
            <ac:spMk id="40" creationId="{F331F534-A4A4-B42C-9C8E-14982670D14F}"/>
          </ac:spMkLst>
        </pc:spChg>
        <pc:spChg chg="mod">
          <ac:chgData name="Danielle Souza Da Silva" userId="4e9b5c86-ffa2-45e3-9502-8bcb6b3fceca" providerId="ADAL" clId="{9B9DC520-DCA5-0B47-A57B-5F6AA874D0FB}" dt="2022-04-13T15:15:59.879" v="2781" actId="1076"/>
          <ac:spMkLst>
            <pc:docMk/>
            <pc:sldMk cId="3026062675" sldId="302"/>
            <ac:spMk id="41" creationId="{AAA5931A-8FC7-1C5E-5C4A-CF6B71890135}"/>
          </ac:spMkLst>
        </pc:spChg>
        <pc:spChg chg="add del mod">
          <ac:chgData name="Danielle Souza Da Silva" userId="4e9b5c86-ffa2-45e3-9502-8bcb6b3fceca" providerId="ADAL" clId="{9B9DC520-DCA5-0B47-A57B-5F6AA874D0FB}" dt="2022-04-13T15:16:00.368" v="2782"/>
          <ac:spMkLst>
            <pc:docMk/>
            <pc:sldMk cId="3026062675" sldId="302"/>
            <ac:spMk id="54" creationId="{898CB276-3F10-A44E-D20F-0F315528874E}"/>
          </ac:spMkLst>
        </pc:spChg>
        <pc:spChg chg="add del mod">
          <ac:chgData name="Danielle Souza Da Silva" userId="4e9b5c86-ffa2-45e3-9502-8bcb6b3fceca" providerId="ADAL" clId="{9B9DC520-DCA5-0B47-A57B-5F6AA874D0FB}" dt="2022-04-13T15:16:00.368" v="2782"/>
          <ac:spMkLst>
            <pc:docMk/>
            <pc:sldMk cId="3026062675" sldId="302"/>
            <ac:spMk id="55" creationId="{D9BD051C-3B45-5C64-8FE1-61885B65BF29}"/>
          </ac:spMkLst>
        </pc:spChg>
        <pc:spChg chg="add del mod">
          <ac:chgData name="Danielle Souza Da Silva" userId="4e9b5c86-ffa2-45e3-9502-8bcb6b3fceca" providerId="ADAL" clId="{9B9DC520-DCA5-0B47-A57B-5F6AA874D0FB}" dt="2022-04-13T15:16:00.368" v="2782"/>
          <ac:spMkLst>
            <pc:docMk/>
            <pc:sldMk cId="3026062675" sldId="302"/>
            <ac:spMk id="56" creationId="{46BEF13B-C844-0F66-D7BF-F3521ECE1525}"/>
          </ac:spMkLst>
        </pc:spChg>
        <pc:spChg chg="add del mod">
          <ac:chgData name="Danielle Souza Da Silva" userId="4e9b5c86-ffa2-45e3-9502-8bcb6b3fceca" providerId="ADAL" clId="{9B9DC520-DCA5-0B47-A57B-5F6AA874D0FB}" dt="2022-04-13T15:16:00.368" v="2782"/>
          <ac:spMkLst>
            <pc:docMk/>
            <pc:sldMk cId="3026062675" sldId="302"/>
            <ac:spMk id="57" creationId="{2224EE5C-747C-17E1-7D5F-1121FCE939F2}"/>
          </ac:spMkLst>
        </pc:spChg>
        <pc:spChg chg="add del mod">
          <ac:chgData name="Danielle Souza Da Silva" userId="4e9b5c86-ffa2-45e3-9502-8bcb6b3fceca" providerId="ADAL" clId="{9B9DC520-DCA5-0B47-A57B-5F6AA874D0FB}" dt="2022-04-13T15:16:00.368" v="2782"/>
          <ac:spMkLst>
            <pc:docMk/>
            <pc:sldMk cId="3026062675" sldId="302"/>
            <ac:spMk id="61" creationId="{C26ABF2B-C8F3-B8F9-6BA7-481FC27E37E5}"/>
          </ac:spMkLst>
        </pc:spChg>
        <pc:spChg chg="add del mod">
          <ac:chgData name="Danielle Souza Da Silva" userId="4e9b5c86-ffa2-45e3-9502-8bcb6b3fceca" providerId="ADAL" clId="{9B9DC520-DCA5-0B47-A57B-5F6AA874D0FB}" dt="2022-04-13T15:16:00.368" v="2782"/>
          <ac:spMkLst>
            <pc:docMk/>
            <pc:sldMk cId="3026062675" sldId="302"/>
            <ac:spMk id="62" creationId="{126339BF-41B5-AC69-AEB1-11479511699C}"/>
          </ac:spMkLst>
        </pc:spChg>
        <pc:spChg chg="add del mod">
          <ac:chgData name="Danielle Souza Da Silva" userId="4e9b5c86-ffa2-45e3-9502-8bcb6b3fceca" providerId="ADAL" clId="{9B9DC520-DCA5-0B47-A57B-5F6AA874D0FB}" dt="2022-04-13T15:16:00.368" v="2782"/>
          <ac:spMkLst>
            <pc:docMk/>
            <pc:sldMk cId="3026062675" sldId="302"/>
            <ac:spMk id="64" creationId="{6A371119-FE9C-ECCA-E793-F3C2309857AA}"/>
          </ac:spMkLst>
        </pc:spChg>
        <pc:spChg chg="add del mod">
          <ac:chgData name="Danielle Souza Da Silva" userId="4e9b5c86-ffa2-45e3-9502-8bcb6b3fceca" providerId="ADAL" clId="{9B9DC520-DCA5-0B47-A57B-5F6AA874D0FB}" dt="2022-04-13T15:16:00.368" v="2782"/>
          <ac:spMkLst>
            <pc:docMk/>
            <pc:sldMk cId="3026062675" sldId="302"/>
            <ac:spMk id="65" creationId="{54A4ACB5-F88E-0127-B18E-FB7FDD685A69}"/>
          </ac:spMkLst>
        </pc:spChg>
        <pc:spChg chg="add del mod">
          <ac:chgData name="Danielle Souza Da Silva" userId="4e9b5c86-ffa2-45e3-9502-8bcb6b3fceca" providerId="ADAL" clId="{9B9DC520-DCA5-0B47-A57B-5F6AA874D0FB}" dt="2022-04-13T15:16:00.368" v="2782"/>
          <ac:spMkLst>
            <pc:docMk/>
            <pc:sldMk cId="3026062675" sldId="302"/>
            <ac:spMk id="66" creationId="{3EF77ADC-4146-C2C3-195B-3674931CAA45}"/>
          </ac:spMkLst>
        </pc:spChg>
        <pc:spChg chg="add del mod">
          <ac:chgData name="Danielle Souza Da Silva" userId="4e9b5c86-ffa2-45e3-9502-8bcb6b3fceca" providerId="ADAL" clId="{9B9DC520-DCA5-0B47-A57B-5F6AA874D0FB}" dt="2022-04-13T15:16:00.368" v="2782"/>
          <ac:spMkLst>
            <pc:docMk/>
            <pc:sldMk cId="3026062675" sldId="302"/>
            <ac:spMk id="74" creationId="{250DA690-D221-B8FE-C28E-5CE412F89766}"/>
          </ac:spMkLst>
        </pc:spChg>
        <pc:spChg chg="add del mod">
          <ac:chgData name="Danielle Souza Da Silva" userId="4e9b5c86-ffa2-45e3-9502-8bcb6b3fceca" providerId="ADAL" clId="{9B9DC520-DCA5-0B47-A57B-5F6AA874D0FB}" dt="2022-04-13T15:16:00.368" v="2782"/>
          <ac:spMkLst>
            <pc:docMk/>
            <pc:sldMk cId="3026062675" sldId="302"/>
            <ac:spMk id="75" creationId="{C339BFBB-248B-A1ED-EC5F-22F4C132E86A}"/>
          </ac:spMkLst>
        </pc:spChg>
        <pc:spChg chg="add del mod">
          <ac:chgData name="Danielle Souza Da Silva" userId="4e9b5c86-ffa2-45e3-9502-8bcb6b3fceca" providerId="ADAL" clId="{9B9DC520-DCA5-0B47-A57B-5F6AA874D0FB}" dt="2022-04-13T15:16:00.368" v="2782"/>
          <ac:spMkLst>
            <pc:docMk/>
            <pc:sldMk cId="3026062675" sldId="302"/>
            <ac:spMk id="76" creationId="{B8A5D6E2-3F8E-FE4C-B125-E1F39E7E695B}"/>
          </ac:spMkLst>
        </pc:spChg>
        <pc:spChg chg="add del mod">
          <ac:chgData name="Danielle Souza Da Silva" userId="4e9b5c86-ffa2-45e3-9502-8bcb6b3fceca" providerId="ADAL" clId="{9B9DC520-DCA5-0B47-A57B-5F6AA874D0FB}" dt="2022-04-13T15:16:00.368" v="2782"/>
          <ac:spMkLst>
            <pc:docMk/>
            <pc:sldMk cId="3026062675" sldId="302"/>
            <ac:spMk id="77" creationId="{E3D2B790-4C21-16F5-55CE-9EEC05D6A14C}"/>
          </ac:spMkLst>
        </pc:spChg>
        <pc:spChg chg="add del mod">
          <ac:chgData name="Danielle Souza Da Silva" userId="4e9b5c86-ffa2-45e3-9502-8bcb6b3fceca" providerId="ADAL" clId="{9B9DC520-DCA5-0B47-A57B-5F6AA874D0FB}" dt="2022-04-13T15:16:00.368" v="2782"/>
          <ac:spMkLst>
            <pc:docMk/>
            <pc:sldMk cId="3026062675" sldId="302"/>
            <ac:spMk id="78" creationId="{C857FF68-ACB7-ACF5-A62E-B4E2A0A755EF}"/>
          </ac:spMkLst>
        </pc:spChg>
        <pc:spChg chg="add del mod">
          <ac:chgData name="Danielle Souza Da Silva" userId="4e9b5c86-ffa2-45e3-9502-8bcb6b3fceca" providerId="ADAL" clId="{9B9DC520-DCA5-0B47-A57B-5F6AA874D0FB}" dt="2022-04-13T15:16:00.368" v="2782"/>
          <ac:spMkLst>
            <pc:docMk/>
            <pc:sldMk cId="3026062675" sldId="302"/>
            <ac:spMk id="79" creationId="{41106AE6-521F-8507-8933-ED6E855F63BD}"/>
          </ac:spMkLst>
        </pc:spChg>
        <pc:spChg chg="add del mod">
          <ac:chgData name="Danielle Souza Da Silva" userId="4e9b5c86-ffa2-45e3-9502-8bcb6b3fceca" providerId="ADAL" clId="{9B9DC520-DCA5-0B47-A57B-5F6AA874D0FB}" dt="2022-04-13T15:16:00.368" v="2782"/>
          <ac:spMkLst>
            <pc:docMk/>
            <pc:sldMk cId="3026062675" sldId="302"/>
            <ac:spMk id="80" creationId="{64FDC7D5-0816-4B6A-B9F7-E43ADAA62B60}"/>
          </ac:spMkLst>
        </pc:spChg>
        <pc:spChg chg="add del mod">
          <ac:chgData name="Danielle Souza Da Silva" userId="4e9b5c86-ffa2-45e3-9502-8bcb6b3fceca" providerId="ADAL" clId="{9B9DC520-DCA5-0B47-A57B-5F6AA874D0FB}" dt="2022-04-13T15:16:00.368" v="2782"/>
          <ac:spMkLst>
            <pc:docMk/>
            <pc:sldMk cId="3026062675" sldId="302"/>
            <ac:spMk id="81" creationId="{76946518-8ACC-CFE5-1D6D-08BA51B8CEC0}"/>
          </ac:spMkLst>
        </pc:spChg>
        <pc:spChg chg="add del mod">
          <ac:chgData name="Danielle Souza Da Silva" userId="4e9b5c86-ffa2-45e3-9502-8bcb6b3fceca" providerId="ADAL" clId="{9B9DC520-DCA5-0B47-A57B-5F6AA874D0FB}" dt="2022-04-13T15:16:00.368" v="2782"/>
          <ac:spMkLst>
            <pc:docMk/>
            <pc:sldMk cId="3026062675" sldId="302"/>
            <ac:spMk id="82" creationId="{4C8B080C-17EE-5289-D28D-5223D6D36452}"/>
          </ac:spMkLst>
        </pc:spChg>
        <pc:spChg chg="mod">
          <ac:chgData name="Danielle Souza Da Silva" userId="4e9b5c86-ffa2-45e3-9502-8bcb6b3fceca" providerId="ADAL" clId="{9B9DC520-DCA5-0B47-A57B-5F6AA874D0FB}" dt="2022-04-13T15:15:59.879" v="2781" actId="1076"/>
          <ac:spMkLst>
            <pc:docMk/>
            <pc:sldMk cId="3026062675" sldId="302"/>
            <ac:spMk id="91" creationId="{6D7E5B5E-0A76-0440-AE9E-A6885EABFFD9}"/>
          </ac:spMkLst>
        </pc:spChg>
        <pc:spChg chg="mod">
          <ac:chgData name="Danielle Souza Da Silva" userId="4e9b5c86-ffa2-45e3-9502-8bcb6b3fceca" providerId="ADAL" clId="{9B9DC520-DCA5-0B47-A57B-5F6AA874D0FB}" dt="2022-04-13T15:15:59.879" v="2781" actId="1076"/>
          <ac:spMkLst>
            <pc:docMk/>
            <pc:sldMk cId="3026062675" sldId="302"/>
            <ac:spMk id="92" creationId="{61320CE8-CD78-7804-7C80-FF7748743D92}"/>
          </ac:spMkLst>
        </pc:spChg>
        <pc:spChg chg="mod">
          <ac:chgData name="Danielle Souza Da Silva" userId="4e9b5c86-ffa2-45e3-9502-8bcb6b3fceca" providerId="ADAL" clId="{9B9DC520-DCA5-0B47-A57B-5F6AA874D0FB}" dt="2022-04-13T15:15:59.879" v="2781" actId="1076"/>
          <ac:spMkLst>
            <pc:docMk/>
            <pc:sldMk cId="3026062675" sldId="302"/>
            <ac:spMk id="93" creationId="{6158F167-5C8F-DE8C-527D-A1DEAEBD82EC}"/>
          </ac:spMkLst>
        </pc:spChg>
        <pc:spChg chg="add del mod">
          <ac:chgData name="Danielle Souza Da Silva" userId="4e9b5c86-ffa2-45e3-9502-8bcb6b3fceca" providerId="ADAL" clId="{9B9DC520-DCA5-0B47-A57B-5F6AA874D0FB}" dt="2022-04-13T15:16:00.368" v="2782"/>
          <ac:spMkLst>
            <pc:docMk/>
            <pc:sldMk cId="3026062675" sldId="302"/>
            <ac:spMk id="106" creationId="{2380F416-83AD-07EC-4F74-DB5711EA96C9}"/>
          </ac:spMkLst>
        </pc:spChg>
        <pc:spChg chg="add del mod">
          <ac:chgData name="Danielle Souza Da Silva" userId="4e9b5c86-ffa2-45e3-9502-8bcb6b3fceca" providerId="ADAL" clId="{9B9DC520-DCA5-0B47-A57B-5F6AA874D0FB}" dt="2022-04-13T15:16:00.368" v="2782"/>
          <ac:spMkLst>
            <pc:docMk/>
            <pc:sldMk cId="3026062675" sldId="302"/>
            <ac:spMk id="107" creationId="{50D4CDA1-C563-FD2E-D5E6-45AEF56D2092}"/>
          </ac:spMkLst>
        </pc:spChg>
        <pc:spChg chg="add del mod">
          <ac:chgData name="Danielle Souza Da Silva" userId="4e9b5c86-ffa2-45e3-9502-8bcb6b3fceca" providerId="ADAL" clId="{9B9DC520-DCA5-0B47-A57B-5F6AA874D0FB}" dt="2022-04-13T15:16:00.368" v="2782"/>
          <ac:spMkLst>
            <pc:docMk/>
            <pc:sldMk cId="3026062675" sldId="302"/>
            <ac:spMk id="108" creationId="{94592BB2-78F9-6AC5-1D52-40C30E92CBC1}"/>
          </ac:spMkLst>
        </pc:spChg>
        <pc:spChg chg="add del mod">
          <ac:chgData name="Danielle Souza Da Silva" userId="4e9b5c86-ffa2-45e3-9502-8bcb6b3fceca" providerId="ADAL" clId="{9B9DC520-DCA5-0B47-A57B-5F6AA874D0FB}" dt="2022-04-13T15:16:00.368" v="2782"/>
          <ac:spMkLst>
            <pc:docMk/>
            <pc:sldMk cId="3026062675" sldId="302"/>
            <ac:spMk id="109" creationId="{A816D70B-A891-974C-F480-C1ADDCE178C2}"/>
          </ac:spMkLst>
        </pc:spChg>
        <pc:spChg chg="add del mod">
          <ac:chgData name="Danielle Souza Da Silva" userId="4e9b5c86-ffa2-45e3-9502-8bcb6b3fceca" providerId="ADAL" clId="{9B9DC520-DCA5-0B47-A57B-5F6AA874D0FB}" dt="2022-04-13T15:16:00.368" v="2782"/>
          <ac:spMkLst>
            <pc:docMk/>
            <pc:sldMk cId="3026062675" sldId="302"/>
            <ac:spMk id="110" creationId="{24FAF0F1-659F-612B-69F7-7D01CD4D2192}"/>
          </ac:spMkLst>
        </pc:spChg>
        <pc:spChg chg="add del mod">
          <ac:chgData name="Danielle Souza Da Silva" userId="4e9b5c86-ffa2-45e3-9502-8bcb6b3fceca" providerId="ADAL" clId="{9B9DC520-DCA5-0B47-A57B-5F6AA874D0FB}" dt="2022-04-13T15:16:00.368" v="2782"/>
          <ac:spMkLst>
            <pc:docMk/>
            <pc:sldMk cId="3026062675" sldId="302"/>
            <ac:spMk id="111" creationId="{A21336C3-6BE6-68D4-7D17-C7318BA83BB6}"/>
          </ac:spMkLst>
        </pc:spChg>
        <pc:spChg chg="add del mod">
          <ac:chgData name="Danielle Souza Da Silva" userId="4e9b5c86-ffa2-45e3-9502-8bcb6b3fceca" providerId="ADAL" clId="{9B9DC520-DCA5-0B47-A57B-5F6AA874D0FB}" dt="2022-04-13T15:16:00.368" v="2782"/>
          <ac:spMkLst>
            <pc:docMk/>
            <pc:sldMk cId="3026062675" sldId="302"/>
            <ac:spMk id="112" creationId="{5F0A7029-A637-62EC-F4F4-1653BFEE55C1}"/>
          </ac:spMkLst>
        </pc:spChg>
        <pc:spChg chg="add del mod">
          <ac:chgData name="Danielle Souza Da Silva" userId="4e9b5c86-ffa2-45e3-9502-8bcb6b3fceca" providerId="ADAL" clId="{9B9DC520-DCA5-0B47-A57B-5F6AA874D0FB}" dt="2022-04-13T15:16:00.368" v="2782"/>
          <ac:spMkLst>
            <pc:docMk/>
            <pc:sldMk cId="3026062675" sldId="302"/>
            <ac:spMk id="113" creationId="{285774EB-0DF6-31D1-626D-6CF7781B31D9}"/>
          </ac:spMkLst>
        </pc:spChg>
        <pc:spChg chg="add mod">
          <ac:chgData name="Danielle Souza Da Silva" userId="4e9b5c86-ffa2-45e3-9502-8bcb6b3fceca" providerId="ADAL" clId="{9B9DC520-DCA5-0B47-A57B-5F6AA874D0FB}" dt="2022-04-13T15:16:20.891" v="2783"/>
          <ac:spMkLst>
            <pc:docMk/>
            <pc:sldMk cId="3026062675" sldId="302"/>
            <ac:spMk id="114" creationId="{6A64C4B9-7554-7E05-EBEE-CE1A304DE9B4}"/>
          </ac:spMkLst>
        </pc:spChg>
        <pc:spChg chg="add mod">
          <ac:chgData name="Danielle Souza Da Silva" userId="4e9b5c86-ffa2-45e3-9502-8bcb6b3fceca" providerId="ADAL" clId="{9B9DC520-DCA5-0B47-A57B-5F6AA874D0FB}" dt="2022-04-13T15:16:20.891" v="2783"/>
          <ac:spMkLst>
            <pc:docMk/>
            <pc:sldMk cId="3026062675" sldId="302"/>
            <ac:spMk id="118" creationId="{1474B7B7-7B15-C4BA-2770-04B86D2A7ABA}"/>
          </ac:spMkLst>
        </pc:spChg>
        <pc:spChg chg="add mod">
          <ac:chgData name="Danielle Souza Da Silva" userId="4e9b5c86-ffa2-45e3-9502-8bcb6b3fceca" providerId="ADAL" clId="{9B9DC520-DCA5-0B47-A57B-5F6AA874D0FB}" dt="2022-04-13T15:16:20.891" v="2783"/>
          <ac:spMkLst>
            <pc:docMk/>
            <pc:sldMk cId="3026062675" sldId="302"/>
            <ac:spMk id="122" creationId="{AB44EC2A-D6FC-5D6A-CD83-319BC0634202}"/>
          </ac:spMkLst>
        </pc:spChg>
        <pc:spChg chg="add mod">
          <ac:chgData name="Danielle Souza Da Silva" userId="4e9b5c86-ffa2-45e3-9502-8bcb6b3fceca" providerId="ADAL" clId="{9B9DC520-DCA5-0B47-A57B-5F6AA874D0FB}" dt="2022-04-13T15:16:20.891" v="2783"/>
          <ac:spMkLst>
            <pc:docMk/>
            <pc:sldMk cId="3026062675" sldId="302"/>
            <ac:spMk id="126" creationId="{24C50A0F-0654-84AE-0245-CAA42A0A640A}"/>
          </ac:spMkLst>
        </pc:spChg>
        <pc:spChg chg="add mod">
          <ac:chgData name="Danielle Souza Da Silva" userId="4e9b5c86-ffa2-45e3-9502-8bcb6b3fceca" providerId="ADAL" clId="{9B9DC520-DCA5-0B47-A57B-5F6AA874D0FB}" dt="2022-04-13T15:16:20.891" v="2783"/>
          <ac:spMkLst>
            <pc:docMk/>
            <pc:sldMk cId="3026062675" sldId="302"/>
            <ac:spMk id="127" creationId="{0693B22C-6F5A-A628-AE93-832D660FB60F}"/>
          </ac:spMkLst>
        </pc:spChg>
        <pc:spChg chg="add mod">
          <ac:chgData name="Danielle Souza Da Silva" userId="4e9b5c86-ffa2-45e3-9502-8bcb6b3fceca" providerId="ADAL" clId="{9B9DC520-DCA5-0B47-A57B-5F6AA874D0FB}" dt="2022-04-13T15:16:20.891" v="2783"/>
          <ac:spMkLst>
            <pc:docMk/>
            <pc:sldMk cId="3026062675" sldId="302"/>
            <ac:spMk id="128" creationId="{DDFCDA78-C4BC-8DAE-F60B-B99AF76353C4}"/>
          </ac:spMkLst>
        </pc:spChg>
        <pc:spChg chg="add mod">
          <ac:chgData name="Danielle Souza Da Silva" userId="4e9b5c86-ffa2-45e3-9502-8bcb6b3fceca" providerId="ADAL" clId="{9B9DC520-DCA5-0B47-A57B-5F6AA874D0FB}" dt="2022-04-13T15:16:20.891" v="2783"/>
          <ac:spMkLst>
            <pc:docMk/>
            <pc:sldMk cId="3026062675" sldId="302"/>
            <ac:spMk id="129" creationId="{44B74C3F-791B-BCA8-581E-8119D958FF21}"/>
          </ac:spMkLst>
        </pc:spChg>
        <pc:spChg chg="add mod">
          <ac:chgData name="Danielle Souza Da Silva" userId="4e9b5c86-ffa2-45e3-9502-8bcb6b3fceca" providerId="ADAL" clId="{9B9DC520-DCA5-0B47-A57B-5F6AA874D0FB}" dt="2022-04-13T15:16:20.891" v="2783"/>
          <ac:spMkLst>
            <pc:docMk/>
            <pc:sldMk cId="3026062675" sldId="302"/>
            <ac:spMk id="130" creationId="{2A3C05B7-11DC-EE90-D0A0-1D270D57F585}"/>
          </ac:spMkLst>
        </pc:spChg>
        <pc:spChg chg="add mod">
          <ac:chgData name="Danielle Souza Da Silva" userId="4e9b5c86-ffa2-45e3-9502-8bcb6b3fceca" providerId="ADAL" clId="{9B9DC520-DCA5-0B47-A57B-5F6AA874D0FB}" dt="2022-04-13T15:16:20.891" v="2783"/>
          <ac:spMkLst>
            <pc:docMk/>
            <pc:sldMk cId="3026062675" sldId="302"/>
            <ac:spMk id="131" creationId="{00848CFD-8E57-E9F7-174F-7AF3E0A3CEBE}"/>
          </ac:spMkLst>
        </pc:spChg>
        <pc:spChg chg="add mod">
          <ac:chgData name="Danielle Souza Da Silva" userId="4e9b5c86-ffa2-45e3-9502-8bcb6b3fceca" providerId="ADAL" clId="{9B9DC520-DCA5-0B47-A57B-5F6AA874D0FB}" dt="2022-04-13T15:16:20.891" v="2783"/>
          <ac:spMkLst>
            <pc:docMk/>
            <pc:sldMk cId="3026062675" sldId="302"/>
            <ac:spMk id="132" creationId="{B1A22F3F-A9E8-53D8-C909-41A9401F9368}"/>
          </ac:spMkLst>
        </pc:spChg>
        <pc:spChg chg="add mod">
          <ac:chgData name="Danielle Souza Da Silva" userId="4e9b5c86-ffa2-45e3-9502-8bcb6b3fceca" providerId="ADAL" clId="{9B9DC520-DCA5-0B47-A57B-5F6AA874D0FB}" dt="2022-04-13T15:16:20.891" v="2783"/>
          <ac:spMkLst>
            <pc:docMk/>
            <pc:sldMk cId="3026062675" sldId="302"/>
            <ac:spMk id="133" creationId="{322C7B43-9023-BE50-36E3-6D58F60DD57B}"/>
          </ac:spMkLst>
        </pc:spChg>
        <pc:spChg chg="add mod">
          <ac:chgData name="Danielle Souza Da Silva" userId="4e9b5c86-ffa2-45e3-9502-8bcb6b3fceca" providerId="ADAL" clId="{9B9DC520-DCA5-0B47-A57B-5F6AA874D0FB}" dt="2022-04-13T15:16:20.891" v="2783"/>
          <ac:spMkLst>
            <pc:docMk/>
            <pc:sldMk cId="3026062675" sldId="302"/>
            <ac:spMk id="134" creationId="{93E756D3-4EC8-C0BC-0531-E6ABA0A0CF03}"/>
          </ac:spMkLst>
        </pc:spChg>
        <pc:spChg chg="add mod">
          <ac:chgData name="Danielle Souza Da Silva" userId="4e9b5c86-ffa2-45e3-9502-8bcb6b3fceca" providerId="ADAL" clId="{9B9DC520-DCA5-0B47-A57B-5F6AA874D0FB}" dt="2022-04-13T15:16:20.891" v="2783"/>
          <ac:spMkLst>
            <pc:docMk/>
            <pc:sldMk cId="3026062675" sldId="302"/>
            <ac:spMk id="135" creationId="{FEB9DFEE-D5B2-214E-7CE5-7D454132AFFB}"/>
          </ac:spMkLst>
        </pc:spChg>
        <pc:spChg chg="add mod">
          <ac:chgData name="Danielle Souza Da Silva" userId="4e9b5c86-ffa2-45e3-9502-8bcb6b3fceca" providerId="ADAL" clId="{9B9DC520-DCA5-0B47-A57B-5F6AA874D0FB}" dt="2022-04-13T15:16:20.891" v="2783"/>
          <ac:spMkLst>
            <pc:docMk/>
            <pc:sldMk cId="3026062675" sldId="302"/>
            <ac:spMk id="136" creationId="{1D92A9A7-9D52-4954-3CCA-5949154A9B69}"/>
          </ac:spMkLst>
        </pc:spChg>
        <pc:spChg chg="add mod">
          <ac:chgData name="Danielle Souza Da Silva" userId="4e9b5c86-ffa2-45e3-9502-8bcb6b3fceca" providerId="ADAL" clId="{9B9DC520-DCA5-0B47-A57B-5F6AA874D0FB}" dt="2022-04-13T15:16:20.891" v="2783"/>
          <ac:spMkLst>
            <pc:docMk/>
            <pc:sldMk cId="3026062675" sldId="302"/>
            <ac:spMk id="137" creationId="{33BD762A-B099-010C-3072-CEC2A9FE9870}"/>
          </ac:spMkLst>
        </pc:spChg>
        <pc:spChg chg="add mod">
          <ac:chgData name="Danielle Souza Da Silva" userId="4e9b5c86-ffa2-45e3-9502-8bcb6b3fceca" providerId="ADAL" clId="{9B9DC520-DCA5-0B47-A57B-5F6AA874D0FB}" dt="2022-04-13T15:16:20.891" v="2783"/>
          <ac:spMkLst>
            <pc:docMk/>
            <pc:sldMk cId="3026062675" sldId="302"/>
            <ac:spMk id="138" creationId="{72BD09B5-BB9A-D0FD-3D19-E46628F433D0}"/>
          </ac:spMkLst>
        </pc:spChg>
        <pc:spChg chg="add mod">
          <ac:chgData name="Danielle Souza Da Silva" userId="4e9b5c86-ffa2-45e3-9502-8bcb6b3fceca" providerId="ADAL" clId="{9B9DC520-DCA5-0B47-A57B-5F6AA874D0FB}" dt="2022-04-13T15:16:20.891" v="2783"/>
          <ac:spMkLst>
            <pc:docMk/>
            <pc:sldMk cId="3026062675" sldId="302"/>
            <ac:spMk id="142" creationId="{259AA6BC-737E-2582-6E7E-2511D3205E1E}"/>
          </ac:spMkLst>
        </pc:spChg>
        <pc:spChg chg="add mod">
          <ac:chgData name="Danielle Souza Da Silva" userId="4e9b5c86-ffa2-45e3-9502-8bcb6b3fceca" providerId="ADAL" clId="{9B9DC520-DCA5-0B47-A57B-5F6AA874D0FB}" dt="2022-04-13T15:16:20.891" v="2783"/>
          <ac:spMkLst>
            <pc:docMk/>
            <pc:sldMk cId="3026062675" sldId="302"/>
            <ac:spMk id="143" creationId="{1C2D9A70-3B38-2010-51F6-A388AC9D62BE}"/>
          </ac:spMkLst>
        </pc:spChg>
        <pc:spChg chg="add mod">
          <ac:chgData name="Danielle Souza Da Silva" userId="4e9b5c86-ffa2-45e3-9502-8bcb6b3fceca" providerId="ADAL" clId="{9B9DC520-DCA5-0B47-A57B-5F6AA874D0FB}" dt="2022-04-13T15:16:20.891" v="2783"/>
          <ac:spMkLst>
            <pc:docMk/>
            <pc:sldMk cId="3026062675" sldId="302"/>
            <ac:spMk id="145" creationId="{4AF1A3B9-EA60-D3E9-7E98-E26A4BA36D4B}"/>
          </ac:spMkLst>
        </pc:spChg>
        <pc:spChg chg="add mod">
          <ac:chgData name="Danielle Souza Da Silva" userId="4e9b5c86-ffa2-45e3-9502-8bcb6b3fceca" providerId="ADAL" clId="{9B9DC520-DCA5-0B47-A57B-5F6AA874D0FB}" dt="2022-04-13T15:16:20.891" v="2783"/>
          <ac:spMkLst>
            <pc:docMk/>
            <pc:sldMk cId="3026062675" sldId="302"/>
            <ac:spMk id="146" creationId="{BB3434AB-961D-A2E9-D8E9-BC33C0C0A5BE}"/>
          </ac:spMkLst>
        </pc:spChg>
        <pc:spChg chg="add mod">
          <ac:chgData name="Danielle Souza Da Silva" userId="4e9b5c86-ffa2-45e3-9502-8bcb6b3fceca" providerId="ADAL" clId="{9B9DC520-DCA5-0B47-A57B-5F6AA874D0FB}" dt="2022-04-13T15:16:20.891" v="2783"/>
          <ac:spMkLst>
            <pc:docMk/>
            <pc:sldMk cId="3026062675" sldId="302"/>
            <ac:spMk id="147" creationId="{45D0046C-97F2-F752-9616-B65343D4623B}"/>
          </ac:spMkLst>
        </pc:spChg>
        <pc:spChg chg="add mod">
          <ac:chgData name="Danielle Souza Da Silva" userId="4e9b5c86-ffa2-45e3-9502-8bcb6b3fceca" providerId="ADAL" clId="{9B9DC520-DCA5-0B47-A57B-5F6AA874D0FB}" dt="2022-04-13T15:16:20.891" v="2783"/>
          <ac:spMkLst>
            <pc:docMk/>
            <pc:sldMk cId="3026062675" sldId="302"/>
            <ac:spMk id="155" creationId="{A113733B-7AE7-674E-C60D-D8774E60908D}"/>
          </ac:spMkLst>
        </pc:spChg>
        <pc:spChg chg="add mod">
          <ac:chgData name="Danielle Souza Da Silva" userId="4e9b5c86-ffa2-45e3-9502-8bcb6b3fceca" providerId="ADAL" clId="{9B9DC520-DCA5-0B47-A57B-5F6AA874D0FB}" dt="2022-04-13T15:16:20.891" v="2783"/>
          <ac:spMkLst>
            <pc:docMk/>
            <pc:sldMk cId="3026062675" sldId="302"/>
            <ac:spMk id="156" creationId="{0A6CD84B-33A9-B5C0-B5C0-090FFF5D450D}"/>
          </ac:spMkLst>
        </pc:spChg>
        <pc:spChg chg="add mod">
          <ac:chgData name="Danielle Souza Da Silva" userId="4e9b5c86-ffa2-45e3-9502-8bcb6b3fceca" providerId="ADAL" clId="{9B9DC520-DCA5-0B47-A57B-5F6AA874D0FB}" dt="2022-04-13T15:16:20.891" v="2783"/>
          <ac:spMkLst>
            <pc:docMk/>
            <pc:sldMk cId="3026062675" sldId="302"/>
            <ac:spMk id="157" creationId="{E324B015-2A51-FE25-9C3B-BD3FEDA55A90}"/>
          </ac:spMkLst>
        </pc:spChg>
        <pc:spChg chg="add mod">
          <ac:chgData name="Danielle Souza Da Silva" userId="4e9b5c86-ffa2-45e3-9502-8bcb6b3fceca" providerId="ADAL" clId="{9B9DC520-DCA5-0B47-A57B-5F6AA874D0FB}" dt="2022-04-13T15:16:20.891" v="2783"/>
          <ac:spMkLst>
            <pc:docMk/>
            <pc:sldMk cId="3026062675" sldId="302"/>
            <ac:spMk id="158" creationId="{918BD724-A2DC-BAD8-8889-6151A6E92200}"/>
          </ac:spMkLst>
        </pc:spChg>
        <pc:spChg chg="add mod">
          <ac:chgData name="Danielle Souza Da Silva" userId="4e9b5c86-ffa2-45e3-9502-8bcb6b3fceca" providerId="ADAL" clId="{9B9DC520-DCA5-0B47-A57B-5F6AA874D0FB}" dt="2022-04-13T15:16:20.891" v="2783"/>
          <ac:spMkLst>
            <pc:docMk/>
            <pc:sldMk cId="3026062675" sldId="302"/>
            <ac:spMk id="159" creationId="{D3C3AE9E-4742-CCF7-4CDA-BDF6593C39D9}"/>
          </ac:spMkLst>
        </pc:spChg>
        <pc:spChg chg="add mod">
          <ac:chgData name="Danielle Souza Da Silva" userId="4e9b5c86-ffa2-45e3-9502-8bcb6b3fceca" providerId="ADAL" clId="{9B9DC520-DCA5-0B47-A57B-5F6AA874D0FB}" dt="2022-04-13T15:16:20.891" v="2783"/>
          <ac:spMkLst>
            <pc:docMk/>
            <pc:sldMk cId="3026062675" sldId="302"/>
            <ac:spMk id="160" creationId="{52D423DB-F050-3172-FBD7-8D8E7E652A4B}"/>
          </ac:spMkLst>
        </pc:spChg>
        <pc:spChg chg="add mod">
          <ac:chgData name="Danielle Souza Da Silva" userId="4e9b5c86-ffa2-45e3-9502-8bcb6b3fceca" providerId="ADAL" clId="{9B9DC520-DCA5-0B47-A57B-5F6AA874D0FB}" dt="2022-04-13T15:16:20.891" v="2783"/>
          <ac:spMkLst>
            <pc:docMk/>
            <pc:sldMk cId="3026062675" sldId="302"/>
            <ac:spMk id="161" creationId="{C2CE5323-2F83-45DA-3C94-86EE186F9311}"/>
          </ac:spMkLst>
        </pc:spChg>
        <pc:spChg chg="add mod">
          <ac:chgData name="Danielle Souza Da Silva" userId="4e9b5c86-ffa2-45e3-9502-8bcb6b3fceca" providerId="ADAL" clId="{9B9DC520-DCA5-0B47-A57B-5F6AA874D0FB}" dt="2022-04-13T15:16:20.891" v="2783"/>
          <ac:spMkLst>
            <pc:docMk/>
            <pc:sldMk cId="3026062675" sldId="302"/>
            <ac:spMk id="162" creationId="{CF2EB3DD-BF62-57FD-DA00-9510DB087DAC}"/>
          </ac:spMkLst>
        </pc:spChg>
        <pc:spChg chg="mod">
          <ac:chgData name="Danielle Souza Da Silva" userId="4e9b5c86-ffa2-45e3-9502-8bcb6b3fceca" providerId="ADAL" clId="{9B9DC520-DCA5-0B47-A57B-5F6AA874D0FB}" dt="2022-04-13T15:16:20.891" v="2783"/>
          <ac:spMkLst>
            <pc:docMk/>
            <pc:sldMk cId="3026062675" sldId="302"/>
            <ac:spMk id="171" creationId="{0BD1505C-42C0-394A-B236-9310E72F9E1B}"/>
          </ac:spMkLst>
        </pc:spChg>
        <pc:spChg chg="mod">
          <ac:chgData name="Danielle Souza Da Silva" userId="4e9b5c86-ffa2-45e3-9502-8bcb6b3fceca" providerId="ADAL" clId="{9B9DC520-DCA5-0B47-A57B-5F6AA874D0FB}" dt="2022-04-13T15:16:20.891" v="2783"/>
          <ac:spMkLst>
            <pc:docMk/>
            <pc:sldMk cId="3026062675" sldId="302"/>
            <ac:spMk id="172" creationId="{53DB4EF1-904D-988F-C9ED-6874240A9710}"/>
          </ac:spMkLst>
        </pc:spChg>
        <pc:spChg chg="mod">
          <ac:chgData name="Danielle Souza Da Silva" userId="4e9b5c86-ffa2-45e3-9502-8bcb6b3fceca" providerId="ADAL" clId="{9B9DC520-DCA5-0B47-A57B-5F6AA874D0FB}" dt="2022-04-13T15:16:20.891" v="2783"/>
          <ac:spMkLst>
            <pc:docMk/>
            <pc:sldMk cId="3026062675" sldId="302"/>
            <ac:spMk id="173" creationId="{118BE3BF-5174-DDA5-2EB3-5858E009F0F7}"/>
          </ac:spMkLst>
        </pc:spChg>
        <pc:spChg chg="add mod">
          <ac:chgData name="Danielle Souza Da Silva" userId="4e9b5c86-ffa2-45e3-9502-8bcb6b3fceca" providerId="ADAL" clId="{9B9DC520-DCA5-0B47-A57B-5F6AA874D0FB}" dt="2022-04-13T15:16:20.891" v="2783"/>
          <ac:spMkLst>
            <pc:docMk/>
            <pc:sldMk cId="3026062675" sldId="302"/>
            <ac:spMk id="186" creationId="{A7455A1E-762D-4E2F-B60F-DE6BB62614EE}"/>
          </ac:spMkLst>
        </pc:spChg>
        <pc:spChg chg="add mod">
          <ac:chgData name="Danielle Souza Da Silva" userId="4e9b5c86-ffa2-45e3-9502-8bcb6b3fceca" providerId="ADAL" clId="{9B9DC520-DCA5-0B47-A57B-5F6AA874D0FB}" dt="2022-04-13T15:16:20.891" v="2783"/>
          <ac:spMkLst>
            <pc:docMk/>
            <pc:sldMk cId="3026062675" sldId="302"/>
            <ac:spMk id="187" creationId="{5B48733B-A0A0-F05D-8408-95463BC94E65}"/>
          </ac:spMkLst>
        </pc:spChg>
        <pc:spChg chg="add mod">
          <ac:chgData name="Danielle Souza Da Silva" userId="4e9b5c86-ffa2-45e3-9502-8bcb6b3fceca" providerId="ADAL" clId="{9B9DC520-DCA5-0B47-A57B-5F6AA874D0FB}" dt="2022-04-13T15:16:20.891" v="2783"/>
          <ac:spMkLst>
            <pc:docMk/>
            <pc:sldMk cId="3026062675" sldId="302"/>
            <ac:spMk id="188" creationId="{AB46ABB0-7731-DCD9-098F-2EB73CF1881C}"/>
          </ac:spMkLst>
        </pc:spChg>
        <pc:spChg chg="add mod">
          <ac:chgData name="Danielle Souza Da Silva" userId="4e9b5c86-ffa2-45e3-9502-8bcb6b3fceca" providerId="ADAL" clId="{9B9DC520-DCA5-0B47-A57B-5F6AA874D0FB}" dt="2022-04-13T15:16:20.891" v="2783"/>
          <ac:spMkLst>
            <pc:docMk/>
            <pc:sldMk cId="3026062675" sldId="302"/>
            <ac:spMk id="189" creationId="{5FEB9540-E75B-6AE9-F6A6-A923D73C9E42}"/>
          </ac:spMkLst>
        </pc:spChg>
        <pc:spChg chg="add mod">
          <ac:chgData name="Danielle Souza Da Silva" userId="4e9b5c86-ffa2-45e3-9502-8bcb6b3fceca" providerId="ADAL" clId="{9B9DC520-DCA5-0B47-A57B-5F6AA874D0FB}" dt="2022-04-13T15:16:20.891" v="2783"/>
          <ac:spMkLst>
            <pc:docMk/>
            <pc:sldMk cId="3026062675" sldId="302"/>
            <ac:spMk id="190" creationId="{3614E248-B5ED-6FAF-031C-ECB1573ADC4D}"/>
          </ac:spMkLst>
        </pc:spChg>
        <pc:spChg chg="add mod">
          <ac:chgData name="Danielle Souza Da Silva" userId="4e9b5c86-ffa2-45e3-9502-8bcb6b3fceca" providerId="ADAL" clId="{9B9DC520-DCA5-0B47-A57B-5F6AA874D0FB}" dt="2022-04-13T15:16:20.891" v="2783"/>
          <ac:spMkLst>
            <pc:docMk/>
            <pc:sldMk cId="3026062675" sldId="302"/>
            <ac:spMk id="191" creationId="{626AE3C0-6886-E67E-BBB5-DF17F4BC28F1}"/>
          </ac:spMkLst>
        </pc:spChg>
        <pc:spChg chg="add mod">
          <ac:chgData name="Danielle Souza Da Silva" userId="4e9b5c86-ffa2-45e3-9502-8bcb6b3fceca" providerId="ADAL" clId="{9B9DC520-DCA5-0B47-A57B-5F6AA874D0FB}" dt="2022-04-13T15:16:20.891" v="2783"/>
          <ac:spMkLst>
            <pc:docMk/>
            <pc:sldMk cId="3026062675" sldId="302"/>
            <ac:spMk id="192" creationId="{30BB21FD-A644-BC3D-4231-B7D854DF3C41}"/>
          </ac:spMkLst>
        </pc:spChg>
        <pc:spChg chg="add mod">
          <ac:chgData name="Danielle Souza Da Silva" userId="4e9b5c86-ffa2-45e3-9502-8bcb6b3fceca" providerId="ADAL" clId="{9B9DC520-DCA5-0B47-A57B-5F6AA874D0FB}" dt="2022-04-13T15:16:20.891" v="2783"/>
          <ac:spMkLst>
            <pc:docMk/>
            <pc:sldMk cId="3026062675" sldId="302"/>
            <ac:spMk id="193" creationId="{C9BF7639-3618-1322-EACB-2C9A7F43DEF1}"/>
          </ac:spMkLst>
        </pc:spChg>
        <pc:spChg chg="add mod">
          <ac:chgData name="Danielle Souza Da Silva" userId="4e9b5c86-ffa2-45e3-9502-8bcb6b3fceca" providerId="ADAL" clId="{9B9DC520-DCA5-0B47-A57B-5F6AA874D0FB}" dt="2022-04-13T15:16:20.891" v="2783"/>
          <ac:spMkLst>
            <pc:docMk/>
            <pc:sldMk cId="3026062675" sldId="302"/>
            <ac:spMk id="194" creationId="{1FFFF7A9-8783-BBFE-4B75-4C0D3BD39985}"/>
          </ac:spMkLst>
        </pc:spChg>
        <pc:spChg chg="add mod">
          <ac:chgData name="Danielle Souza Da Silva" userId="4e9b5c86-ffa2-45e3-9502-8bcb6b3fceca" providerId="ADAL" clId="{9B9DC520-DCA5-0B47-A57B-5F6AA874D0FB}" dt="2022-04-13T15:16:37.961" v="2785" actId="167"/>
          <ac:spMkLst>
            <pc:docMk/>
            <pc:sldMk cId="3026062675" sldId="302"/>
            <ac:spMk id="195" creationId="{D34E2111-96C4-9AD6-0430-D7CFF53E0C29}"/>
          </ac:spMkLst>
        </pc:spChg>
        <pc:spChg chg="mod">
          <ac:chgData name="Danielle Souza Da Silva" userId="4e9b5c86-ffa2-45e3-9502-8bcb6b3fceca" providerId="ADAL" clId="{9B9DC520-DCA5-0B47-A57B-5F6AA874D0FB}" dt="2022-04-13T15:16:44.398" v="2786"/>
          <ac:spMkLst>
            <pc:docMk/>
            <pc:sldMk cId="3026062675" sldId="302"/>
            <ac:spMk id="204" creationId="{A98F058C-1BA1-E93E-5E1D-1A23C9695757}"/>
          </ac:spMkLst>
        </pc:spChg>
        <pc:spChg chg="mod">
          <ac:chgData name="Danielle Souza Da Silva" userId="4e9b5c86-ffa2-45e3-9502-8bcb6b3fceca" providerId="ADAL" clId="{9B9DC520-DCA5-0B47-A57B-5F6AA874D0FB}" dt="2022-04-13T15:16:44.398" v="2786"/>
          <ac:spMkLst>
            <pc:docMk/>
            <pc:sldMk cId="3026062675" sldId="302"/>
            <ac:spMk id="205" creationId="{D4CDDC1F-A650-1EDB-E1CB-4D6FD76C6D2B}"/>
          </ac:spMkLst>
        </pc:spChg>
        <pc:spChg chg="mod">
          <ac:chgData name="Danielle Souza Da Silva" userId="4e9b5c86-ffa2-45e3-9502-8bcb6b3fceca" providerId="ADAL" clId="{9B9DC520-DCA5-0B47-A57B-5F6AA874D0FB}" dt="2022-04-13T15:16:44.398" v="2786"/>
          <ac:spMkLst>
            <pc:docMk/>
            <pc:sldMk cId="3026062675" sldId="302"/>
            <ac:spMk id="206" creationId="{0F8BD972-AEF1-A51A-A6E7-C51D87353596}"/>
          </ac:spMkLst>
        </pc:spChg>
        <pc:spChg chg="add mod">
          <ac:chgData name="Danielle Souza Da Silva" userId="4e9b5c86-ffa2-45e3-9502-8bcb6b3fceca" providerId="ADAL" clId="{9B9DC520-DCA5-0B47-A57B-5F6AA874D0FB}" dt="2022-04-13T15:17:05.836" v="2787"/>
          <ac:spMkLst>
            <pc:docMk/>
            <pc:sldMk cId="3026062675" sldId="302"/>
            <ac:spMk id="219" creationId="{37339C95-2F4C-CC0C-DE53-950F6E363462}"/>
          </ac:spMkLst>
        </pc:spChg>
        <pc:grpChg chg="add del mod">
          <ac:chgData name="Danielle Souza Da Silva" userId="4e9b5c86-ffa2-45e3-9502-8bcb6b3fceca" providerId="ADAL" clId="{9B9DC520-DCA5-0B47-A57B-5F6AA874D0FB}" dt="2022-04-13T15:16:00.368" v="2782"/>
          <ac:grpSpMkLst>
            <pc:docMk/>
            <pc:sldMk cId="3026062675" sldId="302"/>
            <ac:grpSpMk id="31" creationId="{FF39DA5C-6DAF-27A3-B9B1-3975592277AD}"/>
          </ac:grpSpMkLst>
        </pc:grpChg>
        <pc:grpChg chg="mod">
          <ac:chgData name="Danielle Souza Da Silva" userId="4e9b5c86-ffa2-45e3-9502-8bcb6b3fceca" providerId="ADAL" clId="{9B9DC520-DCA5-0B47-A57B-5F6AA874D0FB}" dt="2022-04-13T15:15:59.879" v="2781" actId="1076"/>
          <ac:grpSpMkLst>
            <pc:docMk/>
            <pc:sldMk cId="3026062675" sldId="302"/>
            <ac:grpSpMk id="32" creationId="{44457DD0-30FF-39DA-854E-D8E51E37A459}"/>
          </ac:grpSpMkLst>
        </pc:grpChg>
        <pc:grpChg chg="mod">
          <ac:chgData name="Danielle Souza Da Silva" userId="4e9b5c86-ffa2-45e3-9502-8bcb6b3fceca" providerId="ADAL" clId="{9B9DC520-DCA5-0B47-A57B-5F6AA874D0FB}" dt="2022-04-13T15:15:59.879" v="2781" actId="1076"/>
          <ac:grpSpMkLst>
            <pc:docMk/>
            <pc:sldMk cId="3026062675" sldId="302"/>
            <ac:grpSpMk id="33" creationId="{37E19720-8531-F5E5-9DCC-6A07E6C7BA77}"/>
          </ac:grpSpMkLst>
        </pc:grpChg>
        <pc:grpChg chg="mod">
          <ac:chgData name="Danielle Souza Da Silva" userId="4e9b5c86-ffa2-45e3-9502-8bcb6b3fceca" providerId="ADAL" clId="{9B9DC520-DCA5-0B47-A57B-5F6AA874D0FB}" dt="2022-04-13T15:15:59.879" v="2781" actId="1076"/>
          <ac:grpSpMkLst>
            <pc:docMk/>
            <pc:sldMk cId="3026062675" sldId="302"/>
            <ac:grpSpMk id="34" creationId="{CFD054AB-DABB-8CB9-8904-E26D2848FFF7}"/>
          </ac:grpSpMkLst>
        </pc:grpChg>
        <pc:grpChg chg="add del mod">
          <ac:chgData name="Danielle Souza Da Silva" userId="4e9b5c86-ffa2-45e3-9502-8bcb6b3fceca" providerId="ADAL" clId="{9B9DC520-DCA5-0B47-A57B-5F6AA874D0FB}" dt="2022-04-13T15:16:00.368" v="2782"/>
          <ac:grpSpMkLst>
            <pc:docMk/>
            <pc:sldMk cId="3026062675" sldId="302"/>
            <ac:grpSpMk id="83" creationId="{BA461D62-5E80-3FFD-002B-BD11C01D6F65}"/>
          </ac:grpSpMkLst>
        </pc:grpChg>
        <pc:grpChg chg="mod">
          <ac:chgData name="Danielle Souza Da Silva" userId="4e9b5c86-ffa2-45e3-9502-8bcb6b3fceca" providerId="ADAL" clId="{9B9DC520-DCA5-0B47-A57B-5F6AA874D0FB}" dt="2022-04-13T15:15:59.879" v="2781" actId="1076"/>
          <ac:grpSpMkLst>
            <pc:docMk/>
            <pc:sldMk cId="3026062675" sldId="302"/>
            <ac:grpSpMk id="84" creationId="{C743F835-FA7F-8FA1-EEF5-9CA099810E75}"/>
          </ac:grpSpMkLst>
        </pc:grpChg>
        <pc:grpChg chg="mod">
          <ac:chgData name="Danielle Souza Da Silva" userId="4e9b5c86-ffa2-45e3-9502-8bcb6b3fceca" providerId="ADAL" clId="{9B9DC520-DCA5-0B47-A57B-5F6AA874D0FB}" dt="2022-04-13T15:15:59.879" v="2781" actId="1076"/>
          <ac:grpSpMkLst>
            <pc:docMk/>
            <pc:sldMk cId="3026062675" sldId="302"/>
            <ac:grpSpMk id="85" creationId="{7CBE00E7-D399-7CBD-B462-18A1A7D6823D}"/>
          </ac:grpSpMkLst>
        </pc:grpChg>
        <pc:grpChg chg="mod">
          <ac:chgData name="Danielle Souza Da Silva" userId="4e9b5c86-ffa2-45e3-9502-8bcb6b3fceca" providerId="ADAL" clId="{9B9DC520-DCA5-0B47-A57B-5F6AA874D0FB}" dt="2022-04-13T15:15:59.879" v="2781" actId="1076"/>
          <ac:grpSpMkLst>
            <pc:docMk/>
            <pc:sldMk cId="3026062675" sldId="302"/>
            <ac:grpSpMk id="86" creationId="{CAE6D78E-F163-94EE-6839-5E3F381AC35C}"/>
          </ac:grpSpMkLst>
        </pc:grpChg>
        <pc:grpChg chg="add mod">
          <ac:chgData name="Danielle Souza Da Silva" userId="4e9b5c86-ffa2-45e3-9502-8bcb6b3fceca" providerId="ADAL" clId="{9B9DC520-DCA5-0B47-A57B-5F6AA874D0FB}" dt="2022-04-13T15:16:20.891" v="2783"/>
          <ac:grpSpMkLst>
            <pc:docMk/>
            <pc:sldMk cId="3026062675" sldId="302"/>
            <ac:grpSpMk id="163" creationId="{C58A0E93-889A-70B1-6472-F62783EC3C3B}"/>
          </ac:grpSpMkLst>
        </pc:grpChg>
        <pc:grpChg chg="mod">
          <ac:chgData name="Danielle Souza Da Silva" userId="4e9b5c86-ffa2-45e3-9502-8bcb6b3fceca" providerId="ADAL" clId="{9B9DC520-DCA5-0B47-A57B-5F6AA874D0FB}" dt="2022-04-13T15:16:20.891" v="2783"/>
          <ac:grpSpMkLst>
            <pc:docMk/>
            <pc:sldMk cId="3026062675" sldId="302"/>
            <ac:grpSpMk id="164" creationId="{00AA0EEB-1A6A-1770-2945-062586A9986B}"/>
          </ac:grpSpMkLst>
        </pc:grpChg>
        <pc:grpChg chg="mod">
          <ac:chgData name="Danielle Souza Da Silva" userId="4e9b5c86-ffa2-45e3-9502-8bcb6b3fceca" providerId="ADAL" clId="{9B9DC520-DCA5-0B47-A57B-5F6AA874D0FB}" dt="2022-04-13T15:16:20.891" v="2783"/>
          <ac:grpSpMkLst>
            <pc:docMk/>
            <pc:sldMk cId="3026062675" sldId="302"/>
            <ac:grpSpMk id="165" creationId="{F9A66500-84ED-51CF-7421-EC0B940E5B6D}"/>
          </ac:grpSpMkLst>
        </pc:grpChg>
        <pc:grpChg chg="mod">
          <ac:chgData name="Danielle Souza Da Silva" userId="4e9b5c86-ffa2-45e3-9502-8bcb6b3fceca" providerId="ADAL" clId="{9B9DC520-DCA5-0B47-A57B-5F6AA874D0FB}" dt="2022-04-13T15:16:20.891" v="2783"/>
          <ac:grpSpMkLst>
            <pc:docMk/>
            <pc:sldMk cId="3026062675" sldId="302"/>
            <ac:grpSpMk id="166" creationId="{CE24FFF3-4BDA-0B44-6223-A19E91EBF5B3}"/>
          </ac:grpSpMkLst>
        </pc:grpChg>
        <pc:grpChg chg="add mod">
          <ac:chgData name="Danielle Souza Da Silva" userId="4e9b5c86-ffa2-45e3-9502-8bcb6b3fceca" providerId="ADAL" clId="{9B9DC520-DCA5-0B47-A57B-5F6AA874D0FB}" dt="2022-04-13T15:16:44.398" v="2786"/>
          <ac:grpSpMkLst>
            <pc:docMk/>
            <pc:sldMk cId="3026062675" sldId="302"/>
            <ac:grpSpMk id="196" creationId="{E0A5C1F8-331F-6004-8F7F-2844CABC09F8}"/>
          </ac:grpSpMkLst>
        </pc:grpChg>
        <pc:grpChg chg="mod">
          <ac:chgData name="Danielle Souza Da Silva" userId="4e9b5c86-ffa2-45e3-9502-8bcb6b3fceca" providerId="ADAL" clId="{9B9DC520-DCA5-0B47-A57B-5F6AA874D0FB}" dt="2022-04-13T15:16:44.398" v="2786"/>
          <ac:grpSpMkLst>
            <pc:docMk/>
            <pc:sldMk cId="3026062675" sldId="302"/>
            <ac:grpSpMk id="197" creationId="{3E21B8D1-1D21-97C0-796E-162538BA067A}"/>
          </ac:grpSpMkLst>
        </pc:grpChg>
        <pc:grpChg chg="mod">
          <ac:chgData name="Danielle Souza Da Silva" userId="4e9b5c86-ffa2-45e3-9502-8bcb6b3fceca" providerId="ADAL" clId="{9B9DC520-DCA5-0B47-A57B-5F6AA874D0FB}" dt="2022-04-13T15:16:44.398" v="2786"/>
          <ac:grpSpMkLst>
            <pc:docMk/>
            <pc:sldMk cId="3026062675" sldId="302"/>
            <ac:grpSpMk id="198" creationId="{D8242728-8874-8704-578C-F4DA8E21513C}"/>
          </ac:grpSpMkLst>
        </pc:grpChg>
        <pc:grpChg chg="mod">
          <ac:chgData name="Danielle Souza Da Silva" userId="4e9b5c86-ffa2-45e3-9502-8bcb6b3fceca" providerId="ADAL" clId="{9B9DC520-DCA5-0B47-A57B-5F6AA874D0FB}" dt="2022-04-13T15:16:44.398" v="2786"/>
          <ac:grpSpMkLst>
            <pc:docMk/>
            <pc:sldMk cId="3026062675" sldId="302"/>
            <ac:grpSpMk id="199" creationId="{C298E99B-8952-B5C0-D84C-F69A6A734B3A}"/>
          </ac:grpSpMkLst>
        </pc:grpChg>
        <pc:picChg chg="add del mod">
          <ac:chgData name="Danielle Souza Da Silva" userId="4e9b5c86-ffa2-45e3-9502-8bcb6b3fceca" providerId="ADAL" clId="{9B9DC520-DCA5-0B47-A57B-5F6AA874D0FB}" dt="2022-04-13T15:16:00.368" v="2782"/>
          <ac:picMkLst>
            <pc:docMk/>
            <pc:sldMk cId="3026062675" sldId="302"/>
            <ac:picMk id="14" creationId="{BB3100FB-50CF-29DE-7C08-FDE24E1D5FF4}"/>
          </ac:picMkLst>
        </pc:picChg>
        <pc:picChg chg="add del mod">
          <ac:chgData name="Danielle Souza Da Silva" userId="4e9b5c86-ffa2-45e3-9502-8bcb6b3fceca" providerId="ADAL" clId="{9B9DC520-DCA5-0B47-A57B-5F6AA874D0FB}" dt="2022-04-13T15:16:00.368" v="2782"/>
          <ac:picMkLst>
            <pc:docMk/>
            <pc:sldMk cId="3026062675" sldId="302"/>
            <ac:picMk id="15" creationId="{A844CA2C-7B5A-4140-6157-F6427B1848A6}"/>
          </ac:picMkLst>
        </pc:picChg>
        <pc:picChg chg="add del mod">
          <ac:chgData name="Danielle Souza Da Silva" userId="4e9b5c86-ffa2-45e3-9502-8bcb6b3fceca" providerId="ADAL" clId="{9B9DC520-DCA5-0B47-A57B-5F6AA874D0FB}" dt="2022-04-13T15:16:00.368" v="2782"/>
          <ac:picMkLst>
            <pc:docMk/>
            <pc:sldMk cId="3026062675" sldId="302"/>
            <ac:picMk id="16" creationId="{DB76205E-4485-5373-71DC-5A31EF1B5D82}"/>
          </ac:picMkLst>
        </pc:picChg>
        <pc:picChg chg="add del mod">
          <ac:chgData name="Danielle Souza Da Silva" userId="4e9b5c86-ffa2-45e3-9502-8bcb6b3fceca" providerId="ADAL" clId="{9B9DC520-DCA5-0B47-A57B-5F6AA874D0FB}" dt="2022-04-13T15:16:00.368" v="2782"/>
          <ac:picMkLst>
            <pc:docMk/>
            <pc:sldMk cId="3026062675" sldId="302"/>
            <ac:picMk id="18" creationId="{0C3A0413-64E0-BC0A-DA69-C54E461EF5B6}"/>
          </ac:picMkLst>
        </pc:picChg>
        <pc:picChg chg="add del mod">
          <ac:chgData name="Danielle Souza Da Silva" userId="4e9b5c86-ffa2-45e3-9502-8bcb6b3fceca" providerId="ADAL" clId="{9B9DC520-DCA5-0B47-A57B-5F6AA874D0FB}" dt="2022-04-13T15:16:00.368" v="2782"/>
          <ac:picMkLst>
            <pc:docMk/>
            <pc:sldMk cId="3026062675" sldId="302"/>
            <ac:picMk id="19" creationId="{CFA89193-D08B-3E47-A40A-05351E38ACFB}"/>
          </ac:picMkLst>
        </pc:picChg>
        <pc:picChg chg="add del mod">
          <ac:chgData name="Danielle Souza Da Silva" userId="4e9b5c86-ffa2-45e3-9502-8bcb6b3fceca" providerId="ADAL" clId="{9B9DC520-DCA5-0B47-A57B-5F6AA874D0FB}" dt="2022-04-13T15:16:00.368" v="2782"/>
          <ac:picMkLst>
            <pc:docMk/>
            <pc:sldMk cId="3026062675" sldId="302"/>
            <ac:picMk id="20" creationId="{B6DC7E4B-055F-141A-D628-8942C2F2FB7C}"/>
          </ac:picMkLst>
        </pc:picChg>
        <pc:picChg chg="mod">
          <ac:chgData name="Danielle Souza Da Silva" userId="4e9b5c86-ffa2-45e3-9502-8bcb6b3fceca" providerId="ADAL" clId="{9B9DC520-DCA5-0B47-A57B-5F6AA874D0FB}" dt="2022-04-13T15:15:59.879" v="2781" actId="1076"/>
          <ac:picMkLst>
            <pc:docMk/>
            <pc:sldMk cId="3026062675" sldId="302"/>
            <ac:picMk id="35" creationId="{54376D35-4AEB-7D6F-974A-B6B6EA7154F5}"/>
          </ac:picMkLst>
        </pc:picChg>
        <pc:picChg chg="mod">
          <ac:chgData name="Danielle Souza Da Silva" userId="4e9b5c86-ffa2-45e3-9502-8bcb6b3fceca" providerId="ADAL" clId="{9B9DC520-DCA5-0B47-A57B-5F6AA874D0FB}" dt="2022-04-13T15:15:59.879" v="2781" actId="1076"/>
          <ac:picMkLst>
            <pc:docMk/>
            <pc:sldMk cId="3026062675" sldId="302"/>
            <ac:picMk id="36" creationId="{8FC4652F-C011-301F-B12F-07A6EF6A419A}"/>
          </ac:picMkLst>
        </pc:picChg>
        <pc:picChg chg="mod">
          <ac:chgData name="Danielle Souza Da Silva" userId="4e9b5c86-ffa2-45e3-9502-8bcb6b3fceca" providerId="ADAL" clId="{9B9DC520-DCA5-0B47-A57B-5F6AA874D0FB}" dt="2022-04-13T15:15:59.879" v="2781" actId="1076"/>
          <ac:picMkLst>
            <pc:docMk/>
            <pc:sldMk cId="3026062675" sldId="302"/>
            <ac:picMk id="37" creationId="{793FBA81-9D52-92ED-5348-3A4AD5E5AA47}"/>
          </ac:picMkLst>
        </pc:picChg>
        <pc:picChg chg="mod">
          <ac:chgData name="Danielle Souza Da Silva" userId="4e9b5c86-ffa2-45e3-9502-8bcb6b3fceca" providerId="ADAL" clId="{9B9DC520-DCA5-0B47-A57B-5F6AA874D0FB}" dt="2022-04-13T15:15:59.879" v="2781" actId="1076"/>
          <ac:picMkLst>
            <pc:docMk/>
            <pc:sldMk cId="3026062675" sldId="302"/>
            <ac:picMk id="38" creationId="{101EF80D-9257-C4B8-AA62-6CEF627EF738}"/>
          </ac:picMkLst>
        </pc:picChg>
        <pc:picChg chg="mod">
          <ac:chgData name="Danielle Souza Da Silva" userId="4e9b5c86-ffa2-45e3-9502-8bcb6b3fceca" providerId="ADAL" clId="{9B9DC520-DCA5-0B47-A57B-5F6AA874D0FB}" dt="2022-04-13T15:15:59.879" v="2781" actId="1076"/>
          <ac:picMkLst>
            <pc:docMk/>
            <pc:sldMk cId="3026062675" sldId="302"/>
            <ac:picMk id="42" creationId="{7132D6D5-2D4C-C4B9-6FFF-6B8DAD4CDA07}"/>
          </ac:picMkLst>
        </pc:picChg>
        <pc:picChg chg="mod">
          <ac:chgData name="Danielle Souza Da Silva" userId="4e9b5c86-ffa2-45e3-9502-8bcb6b3fceca" providerId="ADAL" clId="{9B9DC520-DCA5-0B47-A57B-5F6AA874D0FB}" dt="2022-04-13T15:15:59.879" v="2781" actId="1076"/>
          <ac:picMkLst>
            <pc:docMk/>
            <pc:sldMk cId="3026062675" sldId="302"/>
            <ac:picMk id="43" creationId="{9084D585-0511-6DAD-6B4C-7A73F441E758}"/>
          </ac:picMkLst>
        </pc:picChg>
        <pc:picChg chg="mod">
          <ac:chgData name="Danielle Souza Da Silva" userId="4e9b5c86-ffa2-45e3-9502-8bcb6b3fceca" providerId="ADAL" clId="{9B9DC520-DCA5-0B47-A57B-5F6AA874D0FB}" dt="2022-04-13T15:15:59.879" v="2781" actId="1076"/>
          <ac:picMkLst>
            <pc:docMk/>
            <pc:sldMk cId="3026062675" sldId="302"/>
            <ac:picMk id="44" creationId="{0AD7659E-802E-232C-DACA-2399CC2D254C}"/>
          </ac:picMkLst>
        </pc:picChg>
        <pc:picChg chg="mod">
          <ac:chgData name="Danielle Souza Da Silva" userId="4e9b5c86-ffa2-45e3-9502-8bcb6b3fceca" providerId="ADAL" clId="{9B9DC520-DCA5-0B47-A57B-5F6AA874D0FB}" dt="2022-04-13T15:15:59.879" v="2781" actId="1076"/>
          <ac:picMkLst>
            <pc:docMk/>
            <pc:sldMk cId="3026062675" sldId="302"/>
            <ac:picMk id="45" creationId="{36F07A81-5D05-2A4C-F528-02DB8964367E}"/>
          </ac:picMkLst>
        </pc:picChg>
        <pc:picChg chg="mod">
          <ac:chgData name="Danielle Souza Da Silva" userId="4e9b5c86-ffa2-45e3-9502-8bcb6b3fceca" providerId="ADAL" clId="{9B9DC520-DCA5-0B47-A57B-5F6AA874D0FB}" dt="2022-04-13T15:15:59.879" v="2781" actId="1076"/>
          <ac:picMkLst>
            <pc:docMk/>
            <pc:sldMk cId="3026062675" sldId="302"/>
            <ac:picMk id="46" creationId="{962B1B88-AB70-39BF-EB2F-F23BB8F6D425}"/>
          </ac:picMkLst>
        </pc:picChg>
        <pc:picChg chg="mod">
          <ac:chgData name="Danielle Souza Da Silva" userId="4e9b5c86-ffa2-45e3-9502-8bcb6b3fceca" providerId="ADAL" clId="{9B9DC520-DCA5-0B47-A57B-5F6AA874D0FB}" dt="2022-04-13T15:15:59.879" v="2781" actId="1076"/>
          <ac:picMkLst>
            <pc:docMk/>
            <pc:sldMk cId="3026062675" sldId="302"/>
            <ac:picMk id="47" creationId="{79C11261-BDF2-8DDC-A240-A0682AC25EB7}"/>
          </ac:picMkLst>
        </pc:picChg>
        <pc:picChg chg="mod">
          <ac:chgData name="Danielle Souza Da Silva" userId="4e9b5c86-ffa2-45e3-9502-8bcb6b3fceca" providerId="ADAL" clId="{9B9DC520-DCA5-0B47-A57B-5F6AA874D0FB}" dt="2022-04-13T15:15:59.879" v="2781" actId="1076"/>
          <ac:picMkLst>
            <pc:docMk/>
            <pc:sldMk cId="3026062675" sldId="302"/>
            <ac:picMk id="48" creationId="{74CC1A80-CA29-C93A-A5AE-59AC6F236093}"/>
          </ac:picMkLst>
        </pc:picChg>
        <pc:picChg chg="mod">
          <ac:chgData name="Danielle Souza Da Silva" userId="4e9b5c86-ffa2-45e3-9502-8bcb6b3fceca" providerId="ADAL" clId="{9B9DC520-DCA5-0B47-A57B-5F6AA874D0FB}" dt="2022-04-13T15:15:59.879" v="2781" actId="1076"/>
          <ac:picMkLst>
            <pc:docMk/>
            <pc:sldMk cId="3026062675" sldId="302"/>
            <ac:picMk id="49" creationId="{6DB96C06-C54B-818B-B0C6-0D4B97FBA149}"/>
          </ac:picMkLst>
        </pc:picChg>
        <pc:picChg chg="mod">
          <ac:chgData name="Danielle Souza Da Silva" userId="4e9b5c86-ffa2-45e3-9502-8bcb6b3fceca" providerId="ADAL" clId="{9B9DC520-DCA5-0B47-A57B-5F6AA874D0FB}" dt="2022-04-13T15:15:59.879" v="2781" actId="1076"/>
          <ac:picMkLst>
            <pc:docMk/>
            <pc:sldMk cId="3026062675" sldId="302"/>
            <ac:picMk id="50" creationId="{E168EDF2-B471-408A-9737-04902FF0A099}"/>
          </ac:picMkLst>
        </pc:picChg>
        <pc:picChg chg="mod">
          <ac:chgData name="Danielle Souza Da Silva" userId="4e9b5c86-ffa2-45e3-9502-8bcb6b3fceca" providerId="ADAL" clId="{9B9DC520-DCA5-0B47-A57B-5F6AA874D0FB}" dt="2022-04-13T15:15:59.879" v="2781" actId="1076"/>
          <ac:picMkLst>
            <pc:docMk/>
            <pc:sldMk cId="3026062675" sldId="302"/>
            <ac:picMk id="51" creationId="{8CB795AA-6DE6-4346-8F8D-988C59541FEE}"/>
          </ac:picMkLst>
        </pc:picChg>
        <pc:picChg chg="mod">
          <ac:chgData name="Danielle Souza Da Silva" userId="4e9b5c86-ffa2-45e3-9502-8bcb6b3fceca" providerId="ADAL" clId="{9B9DC520-DCA5-0B47-A57B-5F6AA874D0FB}" dt="2022-04-13T15:15:59.879" v="2781" actId="1076"/>
          <ac:picMkLst>
            <pc:docMk/>
            <pc:sldMk cId="3026062675" sldId="302"/>
            <ac:picMk id="52" creationId="{5B364BAC-DDA6-2E88-6488-E076B1C23929}"/>
          </ac:picMkLst>
        </pc:picChg>
        <pc:picChg chg="mod">
          <ac:chgData name="Danielle Souza Da Silva" userId="4e9b5c86-ffa2-45e3-9502-8bcb6b3fceca" providerId="ADAL" clId="{9B9DC520-DCA5-0B47-A57B-5F6AA874D0FB}" dt="2022-04-13T15:15:59.879" v="2781" actId="1076"/>
          <ac:picMkLst>
            <pc:docMk/>
            <pc:sldMk cId="3026062675" sldId="302"/>
            <ac:picMk id="53" creationId="{85253D7F-019A-8DC6-B8F2-C4578867EB12}"/>
          </ac:picMkLst>
        </pc:picChg>
        <pc:picChg chg="add del mod">
          <ac:chgData name="Danielle Souza Da Silva" userId="4e9b5c86-ffa2-45e3-9502-8bcb6b3fceca" providerId="ADAL" clId="{9B9DC520-DCA5-0B47-A57B-5F6AA874D0FB}" dt="2022-04-13T15:16:00.368" v="2782"/>
          <ac:picMkLst>
            <pc:docMk/>
            <pc:sldMk cId="3026062675" sldId="302"/>
            <ac:picMk id="63" creationId="{66B22FBE-A2C2-2FA6-3707-6429FCF51C2B}"/>
          </ac:picMkLst>
        </pc:picChg>
        <pc:picChg chg="mod">
          <ac:chgData name="Danielle Souza Da Silva" userId="4e9b5c86-ffa2-45e3-9502-8bcb6b3fceca" providerId="ADAL" clId="{9B9DC520-DCA5-0B47-A57B-5F6AA874D0FB}" dt="2022-04-13T15:15:59.879" v="2781" actId="1076"/>
          <ac:picMkLst>
            <pc:docMk/>
            <pc:sldMk cId="3026062675" sldId="302"/>
            <ac:picMk id="87" creationId="{4D52E903-9CBA-B13A-2CDD-45743BE7D12B}"/>
          </ac:picMkLst>
        </pc:picChg>
        <pc:picChg chg="mod">
          <ac:chgData name="Danielle Souza Da Silva" userId="4e9b5c86-ffa2-45e3-9502-8bcb6b3fceca" providerId="ADAL" clId="{9B9DC520-DCA5-0B47-A57B-5F6AA874D0FB}" dt="2022-04-13T15:15:59.879" v="2781" actId="1076"/>
          <ac:picMkLst>
            <pc:docMk/>
            <pc:sldMk cId="3026062675" sldId="302"/>
            <ac:picMk id="88" creationId="{0A42B395-6F56-5E32-DC91-7459ADABD8CB}"/>
          </ac:picMkLst>
        </pc:picChg>
        <pc:picChg chg="mod">
          <ac:chgData name="Danielle Souza Da Silva" userId="4e9b5c86-ffa2-45e3-9502-8bcb6b3fceca" providerId="ADAL" clId="{9B9DC520-DCA5-0B47-A57B-5F6AA874D0FB}" dt="2022-04-13T15:15:59.879" v="2781" actId="1076"/>
          <ac:picMkLst>
            <pc:docMk/>
            <pc:sldMk cId="3026062675" sldId="302"/>
            <ac:picMk id="89" creationId="{88030188-BBFD-FD9B-ADF0-70F387D3EE84}"/>
          </ac:picMkLst>
        </pc:picChg>
        <pc:picChg chg="mod">
          <ac:chgData name="Danielle Souza Da Silva" userId="4e9b5c86-ffa2-45e3-9502-8bcb6b3fceca" providerId="ADAL" clId="{9B9DC520-DCA5-0B47-A57B-5F6AA874D0FB}" dt="2022-04-13T15:15:59.879" v="2781" actId="1076"/>
          <ac:picMkLst>
            <pc:docMk/>
            <pc:sldMk cId="3026062675" sldId="302"/>
            <ac:picMk id="90" creationId="{ECB1F8FE-EF23-70E6-2C3F-C0B720E592C3}"/>
          </ac:picMkLst>
        </pc:picChg>
        <pc:picChg chg="mod">
          <ac:chgData name="Danielle Souza Da Silva" userId="4e9b5c86-ffa2-45e3-9502-8bcb6b3fceca" providerId="ADAL" clId="{9B9DC520-DCA5-0B47-A57B-5F6AA874D0FB}" dt="2022-04-13T15:15:59.879" v="2781" actId="1076"/>
          <ac:picMkLst>
            <pc:docMk/>
            <pc:sldMk cId="3026062675" sldId="302"/>
            <ac:picMk id="94" creationId="{D83CE992-3428-1EAE-85A0-A5F49DFA52F4}"/>
          </ac:picMkLst>
        </pc:picChg>
        <pc:picChg chg="mod">
          <ac:chgData name="Danielle Souza Da Silva" userId="4e9b5c86-ffa2-45e3-9502-8bcb6b3fceca" providerId="ADAL" clId="{9B9DC520-DCA5-0B47-A57B-5F6AA874D0FB}" dt="2022-04-13T15:15:59.879" v="2781" actId="1076"/>
          <ac:picMkLst>
            <pc:docMk/>
            <pc:sldMk cId="3026062675" sldId="302"/>
            <ac:picMk id="95" creationId="{D3506EEF-AFF9-604C-B828-A29320233EF0}"/>
          </ac:picMkLst>
        </pc:picChg>
        <pc:picChg chg="mod">
          <ac:chgData name="Danielle Souza Da Silva" userId="4e9b5c86-ffa2-45e3-9502-8bcb6b3fceca" providerId="ADAL" clId="{9B9DC520-DCA5-0B47-A57B-5F6AA874D0FB}" dt="2022-04-13T15:15:59.879" v="2781" actId="1076"/>
          <ac:picMkLst>
            <pc:docMk/>
            <pc:sldMk cId="3026062675" sldId="302"/>
            <ac:picMk id="96" creationId="{3C557C97-C6E8-9E32-66DF-6E5500C4508B}"/>
          </ac:picMkLst>
        </pc:picChg>
        <pc:picChg chg="mod">
          <ac:chgData name="Danielle Souza Da Silva" userId="4e9b5c86-ffa2-45e3-9502-8bcb6b3fceca" providerId="ADAL" clId="{9B9DC520-DCA5-0B47-A57B-5F6AA874D0FB}" dt="2022-04-13T15:15:59.879" v="2781" actId="1076"/>
          <ac:picMkLst>
            <pc:docMk/>
            <pc:sldMk cId="3026062675" sldId="302"/>
            <ac:picMk id="97" creationId="{433A65A0-464F-FBFD-7990-965A916AFE5F}"/>
          </ac:picMkLst>
        </pc:picChg>
        <pc:picChg chg="mod">
          <ac:chgData name="Danielle Souza Da Silva" userId="4e9b5c86-ffa2-45e3-9502-8bcb6b3fceca" providerId="ADAL" clId="{9B9DC520-DCA5-0B47-A57B-5F6AA874D0FB}" dt="2022-04-13T15:15:59.879" v="2781" actId="1076"/>
          <ac:picMkLst>
            <pc:docMk/>
            <pc:sldMk cId="3026062675" sldId="302"/>
            <ac:picMk id="98" creationId="{DF856566-503B-DC0A-3465-2E634D0ECC3A}"/>
          </ac:picMkLst>
        </pc:picChg>
        <pc:picChg chg="mod">
          <ac:chgData name="Danielle Souza Da Silva" userId="4e9b5c86-ffa2-45e3-9502-8bcb6b3fceca" providerId="ADAL" clId="{9B9DC520-DCA5-0B47-A57B-5F6AA874D0FB}" dt="2022-04-13T15:15:59.879" v="2781" actId="1076"/>
          <ac:picMkLst>
            <pc:docMk/>
            <pc:sldMk cId="3026062675" sldId="302"/>
            <ac:picMk id="99" creationId="{8B964A1E-178E-0D63-F0C7-F0799BAFD9BF}"/>
          </ac:picMkLst>
        </pc:picChg>
        <pc:picChg chg="mod">
          <ac:chgData name="Danielle Souza Da Silva" userId="4e9b5c86-ffa2-45e3-9502-8bcb6b3fceca" providerId="ADAL" clId="{9B9DC520-DCA5-0B47-A57B-5F6AA874D0FB}" dt="2022-04-13T15:15:59.879" v="2781" actId="1076"/>
          <ac:picMkLst>
            <pc:docMk/>
            <pc:sldMk cId="3026062675" sldId="302"/>
            <ac:picMk id="100" creationId="{E0BE8C97-5E8D-C71B-CEDD-C7E15FA383B4}"/>
          </ac:picMkLst>
        </pc:picChg>
        <pc:picChg chg="mod">
          <ac:chgData name="Danielle Souza Da Silva" userId="4e9b5c86-ffa2-45e3-9502-8bcb6b3fceca" providerId="ADAL" clId="{9B9DC520-DCA5-0B47-A57B-5F6AA874D0FB}" dt="2022-04-13T15:15:59.879" v="2781" actId="1076"/>
          <ac:picMkLst>
            <pc:docMk/>
            <pc:sldMk cId="3026062675" sldId="302"/>
            <ac:picMk id="101" creationId="{DA42D667-F8B0-0676-2DDB-A3F65C9625B9}"/>
          </ac:picMkLst>
        </pc:picChg>
        <pc:picChg chg="mod">
          <ac:chgData name="Danielle Souza Da Silva" userId="4e9b5c86-ffa2-45e3-9502-8bcb6b3fceca" providerId="ADAL" clId="{9B9DC520-DCA5-0B47-A57B-5F6AA874D0FB}" dt="2022-04-13T15:15:59.879" v="2781" actId="1076"/>
          <ac:picMkLst>
            <pc:docMk/>
            <pc:sldMk cId="3026062675" sldId="302"/>
            <ac:picMk id="102" creationId="{62D4064E-2435-14D7-49C1-01DD84A80724}"/>
          </ac:picMkLst>
        </pc:picChg>
        <pc:picChg chg="mod">
          <ac:chgData name="Danielle Souza Da Silva" userId="4e9b5c86-ffa2-45e3-9502-8bcb6b3fceca" providerId="ADAL" clId="{9B9DC520-DCA5-0B47-A57B-5F6AA874D0FB}" dt="2022-04-13T15:15:59.879" v="2781" actId="1076"/>
          <ac:picMkLst>
            <pc:docMk/>
            <pc:sldMk cId="3026062675" sldId="302"/>
            <ac:picMk id="103" creationId="{2D01EEF6-407B-A35E-AB2C-966E84F61FA3}"/>
          </ac:picMkLst>
        </pc:picChg>
        <pc:picChg chg="mod">
          <ac:chgData name="Danielle Souza Da Silva" userId="4e9b5c86-ffa2-45e3-9502-8bcb6b3fceca" providerId="ADAL" clId="{9B9DC520-DCA5-0B47-A57B-5F6AA874D0FB}" dt="2022-04-13T15:15:59.879" v="2781" actId="1076"/>
          <ac:picMkLst>
            <pc:docMk/>
            <pc:sldMk cId="3026062675" sldId="302"/>
            <ac:picMk id="104" creationId="{F8E6EB78-E730-80A3-E015-5EA6280C3888}"/>
          </ac:picMkLst>
        </pc:picChg>
        <pc:picChg chg="mod">
          <ac:chgData name="Danielle Souza Da Silva" userId="4e9b5c86-ffa2-45e3-9502-8bcb6b3fceca" providerId="ADAL" clId="{9B9DC520-DCA5-0B47-A57B-5F6AA874D0FB}" dt="2022-04-13T15:15:59.879" v="2781" actId="1076"/>
          <ac:picMkLst>
            <pc:docMk/>
            <pc:sldMk cId="3026062675" sldId="302"/>
            <ac:picMk id="105" creationId="{F4D60EAC-ED9E-B4D6-C504-96C518F0B4D6}"/>
          </ac:picMkLst>
        </pc:picChg>
        <pc:picChg chg="add mod">
          <ac:chgData name="Danielle Souza Da Silva" userId="4e9b5c86-ffa2-45e3-9502-8bcb6b3fceca" providerId="ADAL" clId="{9B9DC520-DCA5-0B47-A57B-5F6AA874D0FB}" dt="2022-04-13T15:16:20.891" v="2783"/>
          <ac:picMkLst>
            <pc:docMk/>
            <pc:sldMk cId="3026062675" sldId="302"/>
            <ac:picMk id="115" creationId="{A9F13802-3A38-5D05-8E0F-77B9ED890892}"/>
          </ac:picMkLst>
        </pc:picChg>
        <pc:picChg chg="add mod">
          <ac:chgData name="Danielle Souza Da Silva" userId="4e9b5c86-ffa2-45e3-9502-8bcb6b3fceca" providerId="ADAL" clId="{9B9DC520-DCA5-0B47-A57B-5F6AA874D0FB}" dt="2022-04-13T15:16:20.891" v="2783"/>
          <ac:picMkLst>
            <pc:docMk/>
            <pc:sldMk cId="3026062675" sldId="302"/>
            <ac:picMk id="116" creationId="{67E46AA4-DA35-D4C6-1D77-E488B81329FF}"/>
          </ac:picMkLst>
        </pc:picChg>
        <pc:picChg chg="add mod">
          <ac:chgData name="Danielle Souza Da Silva" userId="4e9b5c86-ffa2-45e3-9502-8bcb6b3fceca" providerId="ADAL" clId="{9B9DC520-DCA5-0B47-A57B-5F6AA874D0FB}" dt="2022-04-13T15:16:20.891" v="2783"/>
          <ac:picMkLst>
            <pc:docMk/>
            <pc:sldMk cId="3026062675" sldId="302"/>
            <ac:picMk id="117" creationId="{E1F3C688-C4AB-A16B-ACDC-26B209FBA8D9}"/>
          </ac:picMkLst>
        </pc:picChg>
        <pc:picChg chg="add mod">
          <ac:chgData name="Danielle Souza Da Silva" userId="4e9b5c86-ffa2-45e3-9502-8bcb6b3fceca" providerId="ADAL" clId="{9B9DC520-DCA5-0B47-A57B-5F6AA874D0FB}" dt="2022-04-13T15:16:20.891" v="2783"/>
          <ac:picMkLst>
            <pc:docMk/>
            <pc:sldMk cId="3026062675" sldId="302"/>
            <ac:picMk id="119" creationId="{53CDB590-DDA7-429A-0FC0-952006F20845}"/>
          </ac:picMkLst>
        </pc:picChg>
        <pc:picChg chg="add mod">
          <ac:chgData name="Danielle Souza Da Silva" userId="4e9b5c86-ffa2-45e3-9502-8bcb6b3fceca" providerId="ADAL" clId="{9B9DC520-DCA5-0B47-A57B-5F6AA874D0FB}" dt="2022-04-13T15:16:20.891" v="2783"/>
          <ac:picMkLst>
            <pc:docMk/>
            <pc:sldMk cId="3026062675" sldId="302"/>
            <ac:picMk id="120" creationId="{5D5D92F2-9B35-6C28-B3D5-07A780AF73F1}"/>
          </ac:picMkLst>
        </pc:picChg>
        <pc:picChg chg="add mod">
          <ac:chgData name="Danielle Souza Da Silva" userId="4e9b5c86-ffa2-45e3-9502-8bcb6b3fceca" providerId="ADAL" clId="{9B9DC520-DCA5-0B47-A57B-5F6AA874D0FB}" dt="2022-04-13T15:16:20.891" v="2783"/>
          <ac:picMkLst>
            <pc:docMk/>
            <pc:sldMk cId="3026062675" sldId="302"/>
            <ac:picMk id="121" creationId="{62B4AA64-67EC-7147-BF91-D798F9D760EF}"/>
          </ac:picMkLst>
        </pc:picChg>
        <pc:picChg chg="add mod">
          <ac:chgData name="Danielle Souza Da Silva" userId="4e9b5c86-ffa2-45e3-9502-8bcb6b3fceca" providerId="ADAL" clId="{9B9DC520-DCA5-0B47-A57B-5F6AA874D0FB}" dt="2022-04-13T15:16:20.891" v="2783"/>
          <ac:picMkLst>
            <pc:docMk/>
            <pc:sldMk cId="3026062675" sldId="302"/>
            <ac:picMk id="123" creationId="{015F458F-54D7-5BC2-E9A0-8E5C72A41B7A}"/>
          </ac:picMkLst>
        </pc:picChg>
        <pc:picChg chg="add mod">
          <ac:chgData name="Danielle Souza Da Silva" userId="4e9b5c86-ffa2-45e3-9502-8bcb6b3fceca" providerId="ADAL" clId="{9B9DC520-DCA5-0B47-A57B-5F6AA874D0FB}" dt="2022-04-13T15:16:20.891" v="2783"/>
          <ac:picMkLst>
            <pc:docMk/>
            <pc:sldMk cId="3026062675" sldId="302"/>
            <ac:picMk id="124" creationId="{4F92B694-4A3C-5330-3BBB-AEBC0C3E3A72}"/>
          </ac:picMkLst>
        </pc:picChg>
        <pc:picChg chg="add mod">
          <ac:chgData name="Danielle Souza Da Silva" userId="4e9b5c86-ffa2-45e3-9502-8bcb6b3fceca" providerId="ADAL" clId="{9B9DC520-DCA5-0B47-A57B-5F6AA874D0FB}" dt="2022-04-13T15:16:20.891" v="2783"/>
          <ac:picMkLst>
            <pc:docMk/>
            <pc:sldMk cId="3026062675" sldId="302"/>
            <ac:picMk id="125" creationId="{F1FFACEC-3D33-0439-47BA-6F1FE9F77D3E}"/>
          </ac:picMkLst>
        </pc:picChg>
        <pc:picChg chg="add mod">
          <ac:chgData name="Danielle Souza Da Silva" userId="4e9b5c86-ffa2-45e3-9502-8bcb6b3fceca" providerId="ADAL" clId="{9B9DC520-DCA5-0B47-A57B-5F6AA874D0FB}" dt="2022-04-13T15:16:20.891" v="2783"/>
          <ac:picMkLst>
            <pc:docMk/>
            <pc:sldMk cId="3026062675" sldId="302"/>
            <ac:picMk id="144" creationId="{831AE044-7C73-DC1A-026D-14C864698F81}"/>
          </ac:picMkLst>
        </pc:picChg>
        <pc:picChg chg="mod">
          <ac:chgData name="Danielle Souza Da Silva" userId="4e9b5c86-ffa2-45e3-9502-8bcb6b3fceca" providerId="ADAL" clId="{9B9DC520-DCA5-0B47-A57B-5F6AA874D0FB}" dt="2022-04-13T15:16:20.891" v="2783"/>
          <ac:picMkLst>
            <pc:docMk/>
            <pc:sldMk cId="3026062675" sldId="302"/>
            <ac:picMk id="167" creationId="{38AA8998-CDA9-4B49-BB36-36198B3EC641}"/>
          </ac:picMkLst>
        </pc:picChg>
        <pc:picChg chg="mod">
          <ac:chgData name="Danielle Souza Da Silva" userId="4e9b5c86-ffa2-45e3-9502-8bcb6b3fceca" providerId="ADAL" clId="{9B9DC520-DCA5-0B47-A57B-5F6AA874D0FB}" dt="2022-04-13T15:16:20.891" v="2783"/>
          <ac:picMkLst>
            <pc:docMk/>
            <pc:sldMk cId="3026062675" sldId="302"/>
            <ac:picMk id="168" creationId="{36F871A1-8387-6439-5626-1AAA4BD37D18}"/>
          </ac:picMkLst>
        </pc:picChg>
        <pc:picChg chg="mod">
          <ac:chgData name="Danielle Souza Da Silva" userId="4e9b5c86-ffa2-45e3-9502-8bcb6b3fceca" providerId="ADAL" clId="{9B9DC520-DCA5-0B47-A57B-5F6AA874D0FB}" dt="2022-04-13T15:16:20.891" v="2783"/>
          <ac:picMkLst>
            <pc:docMk/>
            <pc:sldMk cId="3026062675" sldId="302"/>
            <ac:picMk id="169" creationId="{51D3EF2F-A898-10FF-96C7-62BA7FE0A9F9}"/>
          </ac:picMkLst>
        </pc:picChg>
        <pc:picChg chg="mod">
          <ac:chgData name="Danielle Souza Da Silva" userId="4e9b5c86-ffa2-45e3-9502-8bcb6b3fceca" providerId="ADAL" clId="{9B9DC520-DCA5-0B47-A57B-5F6AA874D0FB}" dt="2022-04-13T15:16:20.891" v="2783"/>
          <ac:picMkLst>
            <pc:docMk/>
            <pc:sldMk cId="3026062675" sldId="302"/>
            <ac:picMk id="170" creationId="{7815FF93-AC48-C23D-5517-741BE603E332}"/>
          </ac:picMkLst>
        </pc:picChg>
        <pc:picChg chg="mod">
          <ac:chgData name="Danielle Souza Da Silva" userId="4e9b5c86-ffa2-45e3-9502-8bcb6b3fceca" providerId="ADAL" clId="{9B9DC520-DCA5-0B47-A57B-5F6AA874D0FB}" dt="2022-04-13T15:16:20.891" v="2783"/>
          <ac:picMkLst>
            <pc:docMk/>
            <pc:sldMk cId="3026062675" sldId="302"/>
            <ac:picMk id="174" creationId="{DFA5A514-71A6-7A18-3193-82D23D0143B8}"/>
          </ac:picMkLst>
        </pc:picChg>
        <pc:picChg chg="mod">
          <ac:chgData name="Danielle Souza Da Silva" userId="4e9b5c86-ffa2-45e3-9502-8bcb6b3fceca" providerId="ADAL" clId="{9B9DC520-DCA5-0B47-A57B-5F6AA874D0FB}" dt="2022-04-13T15:16:20.891" v="2783"/>
          <ac:picMkLst>
            <pc:docMk/>
            <pc:sldMk cId="3026062675" sldId="302"/>
            <ac:picMk id="175" creationId="{652F2EC0-62D8-86D0-98E3-3CE180D45181}"/>
          </ac:picMkLst>
        </pc:picChg>
        <pc:picChg chg="mod">
          <ac:chgData name="Danielle Souza Da Silva" userId="4e9b5c86-ffa2-45e3-9502-8bcb6b3fceca" providerId="ADAL" clId="{9B9DC520-DCA5-0B47-A57B-5F6AA874D0FB}" dt="2022-04-13T15:16:20.891" v="2783"/>
          <ac:picMkLst>
            <pc:docMk/>
            <pc:sldMk cId="3026062675" sldId="302"/>
            <ac:picMk id="176" creationId="{8AA4670B-751F-DF1D-E87C-E47261480434}"/>
          </ac:picMkLst>
        </pc:picChg>
        <pc:picChg chg="mod">
          <ac:chgData name="Danielle Souza Da Silva" userId="4e9b5c86-ffa2-45e3-9502-8bcb6b3fceca" providerId="ADAL" clId="{9B9DC520-DCA5-0B47-A57B-5F6AA874D0FB}" dt="2022-04-13T15:16:20.891" v="2783"/>
          <ac:picMkLst>
            <pc:docMk/>
            <pc:sldMk cId="3026062675" sldId="302"/>
            <ac:picMk id="177" creationId="{E7090E09-29A1-16FA-3892-33F6B4555BC9}"/>
          </ac:picMkLst>
        </pc:picChg>
        <pc:picChg chg="mod">
          <ac:chgData name="Danielle Souza Da Silva" userId="4e9b5c86-ffa2-45e3-9502-8bcb6b3fceca" providerId="ADAL" clId="{9B9DC520-DCA5-0B47-A57B-5F6AA874D0FB}" dt="2022-04-13T15:16:20.891" v="2783"/>
          <ac:picMkLst>
            <pc:docMk/>
            <pc:sldMk cId="3026062675" sldId="302"/>
            <ac:picMk id="178" creationId="{4A900C24-72F3-EEE1-BF3C-6F0A843FF6EE}"/>
          </ac:picMkLst>
        </pc:picChg>
        <pc:picChg chg="mod">
          <ac:chgData name="Danielle Souza Da Silva" userId="4e9b5c86-ffa2-45e3-9502-8bcb6b3fceca" providerId="ADAL" clId="{9B9DC520-DCA5-0B47-A57B-5F6AA874D0FB}" dt="2022-04-13T15:16:20.891" v="2783"/>
          <ac:picMkLst>
            <pc:docMk/>
            <pc:sldMk cId="3026062675" sldId="302"/>
            <ac:picMk id="179" creationId="{E5EC41A2-D0C2-4CC4-8CDE-CAE652B8612F}"/>
          </ac:picMkLst>
        </pc:picChg>
        <pc:picChg chg="mod">
          <ac:chgData name="Danielle Souza Da Silva" userId="4e9b5c86-ffa2-45e3-9502-8bcb6b3fceca" providerId="ADAL" clId="{9B9DC520-DCA5-0B47-A57B-5F6AA874D0FB}" dt="2022-04-13T15:16:20.891" v="2783"/>
          <ac:picMkLst>
            <pc:docMk/>
            <pc:sldMk cId="3026062675" sldId="302"/>
            <ac:picMk id="180" creationId="{901895AA-6A6F-57DC-89B0-916827199C73}"/>
          </ac:picMkLst>
        </pc:picChg>
        <pc:picChg chg="mod">
          <ac:chgData name="Danielle Souza Da Silva" userId="4e9b5c86-ffa2-45e3-9502-8bcb6b3fceca" providerId="ADAL" clId="{9B9DC520-DCA5-0B47-A57B-5F6AA874D0FB}" dt="2022-04-13T15:16:20.891" v="2783"/>
          <ac:picMkLst>
            <pc:docMk/>
            <pc:sldMk cId="3026062675" sldId="302"/>
            <ac:picMk id="181" creationId="{E262C885-637E-2AF4-3BE0-D16F0F116A4B}"/>
          </ac:picMkLst>
        </pc:picChg>
        <pc:picChg chg="mod">
          <ac:chgData name="Danielle Souza Da Silva" userId="4e9b5c86-ffa2-45e3-9502-8bcb6b3fceca" providerId="ADAL" clId="{9B9DC520-DCA5-0B47-A57B-5F6AA874D0FB}" dt="2022-04-13T15:16:20.891" v="2783"/>
          <ac:picMkLst>
            <pc:docMk/>
            <pc:sldMk cId="3026062675" sldId="302"/>
            <ac:picMk id="182" creationId="{6DC6F9BB-0D8C-8C68-7ADC-005C6659FCD7}"/>
          </ac:picMkLst>
        </pc:picChg>
        <pc:picChg chg="mod">
          <ac:chgData name="Danielle Souza Da Silva" userId="4e9b5c86-ffa2-45e3-9502-8bcb6b3fceca" providerId="ADAL" clId="{9B9DC520-DCA5-0B47-A57B-5F6AA874D0FB}" dt="2022-04-13T15:16:20.891" v="2783"/>
          <ac:picMkLst>
            <pc:docMk/>
            <pc:sldMk cId="3026062675" sldId="302"/>
            <ac:picMk id="183" creationId="{D23D2B1B-815E-2E3C-586B-02F309755408}"/>
          </ac:picMkLst>
        </pc:picChg>
        <pc:picChg chg="mod">
          <ac:chgData name="Danielle Souza Da Silva" userId="4e9b5c86-ffa2-45e3-9502-8bcb6b3fceca" providerId="ADAL" clId="{9B9DC520-DCA5-0B47-A57B-5F6AA874D0FB}" dt="2022-04-13T15:16:20.891" v="2783"/>
          <ac:picMkLst>
            <pc:docMk/>
            <pc:sldMk cId="3026062675" sldId="302"/>
            <ac:picMk id="184" creationId="{5927DE69-E3EC-AD82-E6AF-04CADF0C5FBE}"/>
          </ac:picMkLst>
        </pc:picChg>
        <pc:picChg chg="mod">
          <ac:chgData name="Danielle Souza Da Silva" userId="4e9b5c86-ffa2-45e3-9502-8bcb6b3fceca" providerId="ADAL" clId="{9B9DC520-DCA5-0B47-A57B-5F6AA874D0FB}" dt="2022-04-13T15:16:20.891" v="2783"/>
          <ac:picMkLst>
            <pc:docMk/>
            <pc:sldMk cId="3026062675" sldId="302"/>
            <ac:picMk id="185" creationId="{9FADAEF5-20B1-70EA-AF3B-73DCF3C151B8}"/>
          </ac:picMkLst>
        </pc:picChg>
        <pc:picChg chg="mod">
          <ac:chgData name="Danielle Souza Da Silva" userId="4e9b5c86-ffa2-45e3-9502-8bcb6b3fceca" providerId="ADAL" clId="{9B9DC520-DCA5-0B47-A57B-5F6AA874D0FB}" dt="2022-04-13T15:16:44.398" v="2786"/>
          <ac:picMkLst>
            <pc:docMk/>
            <pc:sldMk cId="3026062675" sldId="302"/>
            <ac:picMk id="200" creationId="{F5476D05-AFD3-B3F8-62CF-48B1F5FB47AC}"/>
          </ac:picMkLst>
        </pc:picChg>
        <pc:picChg chg="mod">
          <ac:chgData name="Danielle Souza Da Silva" userId="4e9b5c86-ffa2-45e3-9502-8bcb6b3fceca" providerId="ADAL" clId="{9B9DC520-DCA5-0B47-A57B-5F6AA874D0FB}" dt="2022-04-13T15:16:44.398" v="2786"/>
          <ac:picMkLst>
            <pc:docMk/>
            <pc:sldMk cId="3026062675" sldId="302"/>
            <ac:picMk id="201" creationId="{1E7F9D4F-6C8D-D591-8EF3-993E621D4727}"/>
          </ac:picMkLst>
        </pc:picChg>
        <pc:picChg chg="mod">
          <ac:chgData name="Danielle Souza Da Silva" userId="4e9b5c86-ffa2-45e3-9502-8bcb6b3fceca" providerId="ADAL" clId="{9B9DC520-DCA5-0B47-A57B-5F6AA874D0FB}" dt="2022-04-13T15:16:44.398" v="2786"/>
          <ac:picMkLst>
            <pc:docMk/>
            <pc:sldMk cId="3026062675" sldId="302"/>
            <ac:picMk id="202" creationId="{931F5EAF-CB69-5E71-547A-F554D02DF6A0}"/>
          </ac:picMkLst>
        </pc:picChg>
        <pc:picChg chg="mod">
          <ac:chgData name="Danielle Souza Da Silva" userId="4e9b5c86-ffa2-45e3-9502-8bcb6b3fceca" providerId="ADAL" clId="{9B9DC520-DCA5-0B47-A57B-5F6AA874D0FB}" dt="2022-04-13T15:16:44.398" v="2786"/>
          <ac:picMkLst>
            <pc:docMk/>
            <pc:sldMk cId="3026062675" sldId="302"/>
            <ac:picMk id="203" creationId="{A9C4CA4C-3A50-4F82-913F-CB461494B0D7}"/>
          </ac:picMkLst>
        </pc:picChg>
        <pc:picChg chg="mod">
          <ac:chgData name="Danielle Souza Da Silva" userId="4e9b5c86-ffa2-45e3-9502-8bcb6b3fceca" providerId="ADAL" clId="{9B9DC520-DCA5-0B47-A57B-5F6AA874D0FB}" dt="2022-04-13T15:16:44.398" v="2786"/>
          <ac:picMkLst>
            <pc:docMk/>
            <pc:sldMk cId="3026062675" sldId="302"/>
            <ac:picMk id="207" creationId="{E788E743-496B-D543-D439-6730B4376D1F}"/>
          </ac:picMkLst>
        </pc:picChg>
        <pc:picChg chg="mod">
          <ac:chgData name="Danielle Souza Da Silva" userId="4e9b5c86-ffa2-45e3-9502-8bcb6b3fceca" providerId="ADAL" clId="{9B9DC520-DCA5-0B47-A57B-5F6AA874D0FB}" dt="2022-04-13T15:16:44.398" v="2786"/>
          <ac:picMkLst>
            <pc:docMk/>
            <pc:sldMk cId="3026062675" sldId="302"/>
            <ac:picMk id="208" creationId="{7D3113EC-03DF-E764-246A-C3424EF78A80}"/>
          </ac:picMkLst>
        </pc:picChg>
        <pc:picChg chg="mod">
          <ac:chgData name="Danielle Souza Da Silva" userId="4e9b5c86-ffa2-45e3-9502-8bcb6b3fceca" providerId="ADAL" clId="{9B9DC520-DCA5-0B47-A57B-5F6AA874D0FB}" dt="2022-04-13T15:16:44.398" v="2786"/>
          <ac:picMkLst>
            <pc:docMk/>
            <pc:sldMk cId="3026062675" sldId="302"/>
            <ac:picMk id="209" creationId="{556BBB9F-7155-1BCB-3146-DE95D63CDA60}"/>
          </ac:picMkLst>
        </pc:picChg>
        <pc:picChg chg="mod">
          <ac:chgData name="Danielle Souza Da Silva" userId="4e9b5c86-ffa2-45e3-9502-8bcb6b3fceca" providerId="ADAL" clId="{9B9DC520-DCA5-0B47-A57B-5F6AA874D0FB}" dt="2022-04-13T15:16:44.398" v="2786"/>
          <ac:picMkLst>
            <pc:docMk/>
            <pc:sldMk cId="3026062675" sldId="302"/>
            <ac:picMk id="210" creationId="{DDDE2E6A-76FC-272B-1BC2-220563D80C4B}"/>
          </ac:picMkLst>
        </pc:picChg>
        <pc:picChg chg="mod">
          <ac:chgData name="Danielle Souza Da Silva" userId="4e9b5c86-ffa2-45e3-9502-8bcb6b3fceca" providerId="ADAL" clId="{9B9DC520-DCA5-0B47-A57B-5F6AA874D0FB}" dt="2022-04-13T15:16:44.398" v="2786"/>
          <ac:picMkLst>
            <pc:docMk/>
            <pc:sldMk cId="3026062675" sldId="302"/>
            <ac:picMk id="211" creationId="{BD90D100-07F2-58D1-3777-B67EA1C75CC1}"/>
          </ac:picMkLst>
        </pc:picChg>
        <pc:picChg chg="mod">
          <ac:chgData name="Danielle Souza Da Silva" userId="4e9b5c86-ffa2-45e3-9502-8bcb6b3fceca" providerId="ADAL" clId="{9B9DC520-DCA5-0B47-A57B-5F6AA874D0FB}" dt="2022-04-13T15:16:44.398" v="2786"/>
          <ac:picMkLst>
            <pc:docMk/>
            <pc:sldMk cId="3026062675" sldId="302"/>
            <ac:picMk id="212" creationId="{777A7BDD-8FCA-15E3-6C83-A73C160C8F49}"/>
          </ac:picMkLst>
        </pc:picChg>
        <pc:picChg chg="mod">
          <ac:chgData name="Danielle Souza Da Silva" userId="4e9b5c86-ffa2-45e3-9502-8bcb6b3fceca" providerId="ADAL" clId="{9B9DC520-DCA5-0B47-A57B-5F6AA874D0FB}" dt="2022-04-13T15:16:44.398" v="2786"/>
          <ac:picMkLst>
            <pc:docMk/>
            <pc:sldMk cId="3026062675" sldId="302"/>
            <ac:picMk id="213" creationId="{6FB518CD-EC08-CAAF-B450-9900B3556364}"/>
          </ac:picMkLst>
        </pc:picChg>
        <pc:picChg chg="mod">
          <ac:chgData name="Danielle Souza Da Silva" userId="4e9b5c86-ffa2-45e3-9502-8bcb6b3fceca" providerId="ADAL" clId="{9B9DC520-DCA5-0B47-A57B-5F6AA874D0FB}" dt="2022-04-13T15:16:44.398" v="2786"/>
          <ac:picMkLst>
            <pc:docMk/>
            <pc:sldMk cId="3026062675" sldId="302"/>
            <ac:picMk id="214" creationId="{465899D1-F9FF-2ED2-D9D9-FDCD650B016C}"/>
          </ac:picMkLst>
        </pc:picChg>
        <pc:picChg chg="mod">
          <ac:chgData name="Danielle Souza Da Silva" userId="4e9b5c86-ffa2-45e3-9502-8bcb6b3fceca" providerId="ADAL" clId="{9B9DC520-DCA5-0B47-A57B-5F6AA874D0FB}" dt="2022-04-13T15:16:44.398" v="2786"/>
          <ac:picMkLst>
            <pc:docMk/>
            <pc:sldMk cId="3026062675" sldId="302"/>
            <ac:picMk id="215" creationId="{05FA250D-384A-0467-DB6C-E1480411B7BA}"/>
          </ac:picMkLst>
        </pc:picChg>
        <pc:picChg chg="mod">
          <ac:chgData name="Danielle Souza Da Silva" userId="4e9b5c86-ffa2-45e3-9502-8bcb6b3fceca" providerId="ADAL" clId="{9B9DC520-DCA5-0B47-A57B-5F6AA874D0FB}" dt="2022-04-13T15:16:44.398" v="2786"/>
          <ac:picMkLst>
            <pc:docMk/>
            <pc:sldMk cId="3026062675" sldId="302"/>
            <ac:picMk id="216" creationId="{ABE72276-4432-3215-F7A7-51BAA3F0C855}"/>
          </ac:picMkLst>
        </pc:picChg>
        <pc:picChg chg="mod">
          <ac:chgData name="Danielle Souza Da Silva" userId="4e9b5c86-ffa2-45e3-9502-8bcb6b3fceca" providerId="ADAL" clId="{9B9DC520-DCA5-0B47-A57B-5F6AA874D0FB}" dt="2022-04-13T15:16:44.398" v="2786"/>
          <ac:picMkLst>
            <pc:docMk/>
            <pc:sldMk cId="3026062675" sldId="302"/>
            <ac:picMk id="217" creationId="{DD078227-4D8D-DE9A-069E-5541AE4F1736}"/>
          </ac:picMkLst>
        </pc:picChg>
        <pc:picChg chg="mod">
          <ac:chgData name="Danielle Souza Da Silva" userId="4e9b5c86-ffa2-45e3-9502-8bcb6b3fceca" providerId="ADAL" clId="{9B9DC520-DCA5-0B47-A57B-5F6AA874D0FB}" dt="2022-04-13T15:16:44.398" v="2786"/>
          <ac:picMkLst>
            <pc:docMk/>
            <pc:sldMk cId="3026062675" sldId="302"/>
            <ac:picMk id="218" creationId="{E8B5F98F-6881-475D-8623-75AA18007CD8}"/>
          </ac:picMkLst>
        </pc:picChg>
        <pc:cxnChg chg="add del mod">
          <ac:chgData name="Danielle Souza Da Silva" userId="4e9b5c86-ffa2-45e3-9502-8bcb6b3fceca" providerId="ADAL" clId="{9B9DC520-DCA5-0B47-A57B-5F6AA874D0FB}" dt="2022-04-13T15:16:00.368" v="2782"/>
          <ac:cxnSpMkLst>
            <pc:docMk/>
            <pc:sldMk cId="3026062675" sldId="302"/>
            <ac:cxnSpMk id="58" creationId="{757757AF-4ED9-244C-ED9F-B6E5369C4A00}"/>
          </ac:cxnSpMkLst>
        </pc:cxnChg>
        <pc:cxnChg chg="add del mod">
          <ac:chgData name="Danielle Souza Da Silva" userId="4e9b5c86-ffa2-45e3-9502-8bcb6b3fceca" providerId="ADAL" clId="{9B9DC520-DCA5-0B47-A57B-5F6AA874D0FB}" dt="2022-04-13T15:16:00.368" v="2782"/>
          <ac:cxnSpMkLst>
            <pc:docMk/>
            <pc:sldMk cId="3026062675" sldId="302"/>
            <ac:cxnSpMk id="59" creationId="{293E7EB7-3A22-A7A7-E3FC-57B4E56243A5}"/>
          </ac:cxnSpMkLst>
        </pc:cxnChg>
        <pc:cxnChg chg="add del mod">
          <ac:chgData name="Danielle Souza Da Silva" userId="4e9b5c86-ffa2-45e3-9502-8bcb6b3fceca" providerId="ADAL" clId="{9B9DC520-DCA5-0B47-A57B-5F6AA874D0FB}" dt="2022-04-13T15:16:00.368" v="2782"/>
          <ac:cxnSpMkLst>
            <pc:docMk/>
            <pc:sldMk cId="3026062675" sldId="302"/>
            <ac:cxnSpMk id="60" creationId="{C4C58204-0DAF-44DE-3B67-1CE17E3D3530}"/>
          </ac:cxnSpMkLst>
        </pc:cxnChg>
        <pc:cxnChg chg="add del mod">
          <ac:chgData name="Danielle Souza Da Silva" userId="4e9b5c86-ffa2-45e3-9502-8bcb6b3fceca" providerId="ADAL" clId="{9B9DC520-DCA5-0B47-A57B-5F6AA874D0FB}" dt="2022-04-13T15:16:00.368" v="2782"/>
          <ac:cxnSpMkLst>
            <pc:docMk/>
            <pc:sldMk cId="3026062675" sldId="302"/>
            <ac:cxnSpMk id="67" creationId="{65A8DAD4-7CA5-7ED0-12E6-29F4345B1CA7}"/>
          </ac:cxnSpMkLst>
        </pc:cxnChg>
        <pc:cxnChg chg="add del mod">
          <ac:chgData name="Danielle Souza Da Silva" userId="4e9b5c86-ffa2-45e3-9502-8bcb6b3fceca" providerId="ADAL" clId="{9B9DC520-DCA5-0B47-A57B-5F6AA874D0FB}" dt="2022-04-13T15:16:00.368" v="2782"/>
          <ac:cxnSpMkLst>
            <pc:docMk/>
            <pc:sldMk cId="3026062675" sldId="302"/>
            <ac:cxnSpMk id="68" creationId="{0C4C974A-C045-BD92-F064-40CFAFF681B1}"/>
          </ac:cxnSpMkLst>
        </pc:cxnChg>
        <pc:cxnChg chg="add del mod">
          <ac:chgData name="Danielle Souza Da Silva" userId="4e9b5c86-ffa2-45e3-9502-8bcb6b3fceca" providerId="ADAL" clId="{9B9DC520-DCA5-0B47-A57B-5F6AA874D0FB}" dt="2022-04-13T15:16:00.368" v="2782"/>
          <ac:cxnSpMkLst>
            <pc:docMk/>
            <pc:sldMk cId="3026062675" sldId="302"/>
            <ac:cxnSpMk id="69" creationId="{785E2871-55C8-AF22-2D81-F94921174B80}"/>
          </ac:cxnSpMkLst>
        </pc:cxnChg>
        <pc:cxnChg chg="add del mod">
          <ac:chgData name="Danielle Souza Da Silva" userId="4e9b5c86-ffa2-45e3-9502-8bcb6b3fceca" providerId="ADAL" clId="{9B9DC520-DCA5-0B47-A57B-5F6AA874D0FB}" dt="2022-04-13T15:16:00.368" v="2782"/>
          <ac:cxnSpMkLst>
            <pc:docMk/>
            <pc:sldMk cId="3026062675" sldId="302"/>
            <ac:cxnSpMk id="70" creationId="{C9F00CAB-CB51-D8AC-EEAF-6DD77F547E32}"/>
          </ac:cxnSpMkLst>
        </pc:cxnChg>
        <pc:cxnChg chg="add del mod">
          <ac:chgData name="Danielle Souza Da Silva" userId="4e9b5c86-ffa2-45e3-9502-8bcb6b3fceca" providerId="ADAL" clId="{9B9DC520-DCA5-0B47-A57B-5F6AA874D0FB}" dt="2022-04-13T15:16:00.368" v="2782"/>
          <ac:cxnSpMkLst>
            <pc:docMk/>
            <pc:sldMk cId="3026062675" sldId="302"/>
            <ac:cxnSpMk id="71" creationId="{337FBC3B-8CE8-DB80-2066-0B195978FCE5}"/>
          </ac:cxnSpMkLst>
        </pc:cxnChg>
        <pc:cxnChg chg="add del mod">
          <ac:chgData name="Danielle Souza Da Silva" userId="4e9b5c86-ffa2-45e3-9502-8bcb6b3fceca" providerId="ADAL" clId="{9B9DC520-DCA5-0B47-A57B-5F6AA874D0FB}" dt="2022-04-13T15:16:00.368" v="2782"/>
          <ac:cxnSpMkLst>
            <pc:docMk/>
            <pc:sldMk cId="3026062675" sldId="302"/>
            <ac:cxnSpMk id="72" creationId="{870DFB91-DA5B-7F81-6B82-B2633211E68E}"/>
          </ac:cxnSpMkLst>
        </pc:cxnChg>
        <pc:cxnChg chg="add del mod">
          <ac:chgData name="Danielle Souza Da Silva" userId="4e9b5c86-ffa2-45e3-9502-8bcb6b3fceca" providerId="ADAL" clId="{9B9DC520-DCA5-0B47-A57B-5F6AA874D0FB}" dt="2022-04-13T15:16:00.368" v="2782"/>
          <ac:cxnSpMkLst>
            <pc:docMk/>
            <pc:sldMk cId="3026062675" sldId="302"/>
            <ac:cxnSpMk id="73" creationId="{465B5CB0-D63B-F557-2134-B921D4A26D59}"/>
          </ac:cxnSpMkLst>
        </pc:cxnChg>
        <pc:cxnChg chg="add mod">
          <ac:chgData name="Danielle Souza Da Silva" userId="4e9b5c86-ffa2-45e3-9502-8bcb6b3fceca" providerId="ADAL" clId="{9B9DC520-DCA5-0B47-A57B-5F6AA874D0FB}" dt="2022-04-13T15:16:20.891" v="2783"/>
          <ac:cxnSpMkLst>
            <pc:docMk/>
            <pc:sldMk cId="3026062675" sldId="302"/>
            <ac:cxnSpMk id="139" creationId="{F1FA3C6D-0D8F-1E29-BC20-4FCFA28BCF62}"/>
          </ac:cxnSpMkLst>
        </pc:cxnChg>
        <pc:cxnChg chg="add mod">
          <ac:chgData name="Danielle Souza Da Silva" userId="4e9b5c86-ffa2-45e3-9502-8bcb6b3fceca" providerId="ADAL" clId="{9B9DC520-DCA5-0B47-A57B-5F6AA874D0FB}" dt="2022-04-13T15:16:20.891" v="2783"/>
          <ac:cxnSpMkLst>
            <pc:docMk/>
            <pc:sldMk cId="3026062675" sldId="302"/>
            <ac:cxnSpMk id="140" creationId="{6A272521-03D8-2335-0120-32B691BDA17A}"/>
          </ac:cxnSpMkLst>
        </pc:cxnChg>
        <pc:cxnChg chg="add mod">
          <ac:chgData name="Danielle Souza Da Silva" userId="4e9b5c86-ffa2-45e3-9502-8bcb6b3fceca" providerId="ADAL" clId="{9B9DC520-DCA5-0B47-A57B-5F6AA874D0FB}" dt="2022-04-13T15:16:20.891" v="2783"/>
          <ac:cxnSpMkLst>
            <pc:docMk/>
            <pc:sldMk cId="3026062675" sldId="302"/>
            <ac:cxnSpMk id="141" creationId="{B942CCF6-8636-9E0B-05EC-053CE1CEF45C}"/>
          </ac:cxnSpMkLst>
        </pc:cxnChg>
        <pc:cxnChg chg="add mod">
          <ac:chgData name="Danielle Souza Da Silva" userId="4e9b5c86-ffa2-45e3-9502-8bcb6b3fceca" providerId="ADAL" clId="{9B9DC520-DCA5-0B47-A57B-5F6AA874D0FB}" dt="2022-04-13T15:16:20.891" v="2783"/>
          <ac:cxnSpMkLst>
            <pc:docMk/>
            <pc:sldMk cId="3026062675" sldId="302"/>
            <ac:cxnSpMk id="148" creationId="{52B48433-C00B-FFF5-9A8D-22619AFF99A6}"/>
          </ac:cxnSpMkLst>
        </pc:cxnChg>
        <pc:cxnChg chg="add mod">
          <ac:chgData name="Danielle Souza Da Silva" userId="4e9b5c86-ffa2-45e3-9502-8bcb6b3fceca" providerId="ADAL" clId="{9B9DC520-DCA5-0B47-A57B-5F6AA874D0FB}" dt="2022-04-13T15:16:20.891" v="2783"/>
          <ac:cxnSpMkLst>
            <pc:docMk/>
            <pc:sldMk cId="3026062675" sldId="302"/>
            <ac:cxnSpMk id="149" creationId="{91A89AD7-6409-21A5-D807-C6836947349D}"/>
          </ac:cxnSpMkLst>
        </pc:cxnChg>
        <pc:cxnChg chg="add mod">
          <ac:chgData name="Danielle Souza Da Silva" userId="4e9b5c86-ffa2-45e3-9502-8bcb6b3fceca" providerId="ADAL" clId="{9B9DC520-DCA5-0B47-A57B-5F6AA874D0FB}" dt="2022-04-13T15:16:20.891" v="2783"/>
          <ac:cxnSpMkLst>
            <pc:docMk/>
            <pc:sldMk cId="3026062675" sldId="302"/>
            <ac:cxnSpMk id="150" creationId="{883DEF66-B6B9-717D-FCE2-D7C0CB16098B}"/>
          </ac:cxnSpMkLst>
        </pc:cxnChg>
        <pc:cxnChg chg="add mod">
          <ac:chgData name="Danielle Souza Da Silva" userId="4e9b5c86-ffa2-45e3-9502-8bcb6b3fceca" providerId="ADAL" clId="{9B9DC520-DCA5-0B47-A57B-5F6AA874D0FB}" dt="2022-04-13T15:16:20.891" v="2783"/>
          <ac:cxnSpMkLst>
            <pc:docMk/>
            <pc:sldMk cId="3026062675" sldId="302"/>
            <ac:cxnSpMk id="151" creationId="{848B9BA1-F0BF-3A8E-6EC2-774CDDF54850}"/>
          </ac:cxnSpMkLst>
        </pc:cxnChg>
        <pc:cxnChg chg="add mod">
          <ac:chgData name="Danielle Souza Da Silva" userId="4e9b5c86-ffa2-45e3-9502-8bcb6b3fceca" providerId="ADAL" clId="{9B9DC520-DCA5-0B47-A57B-5F6AA874D0FB}" dt="2022-04-13T15:16:20.891" v="2783"/>
          <ac:cxnSpMkLst>
            <pc:docMk/>
            <pc:sldMk cId="3026062675" sldId="302"/>
            <ac:cxnSpMk id="152" creationId="{469AC3D3-4B61-C1D7-C417-D4580F849D57}"/>
          </ac:cxnSpMkLst>
        </pc:cxnChg>
        <pc:cxnChg chg="add mod">
          <ac:chgData name="Danielle Souza Da Silva" userId="4e9b5c86-ffa2-45e3-9502-8bcb6b3fceca" providerId="ADAL" clId="{9B9DC520-DCA5-0B47-A57B-5F6AA874D0FB}" dt="2022-04-13T15:16:20.891" v="2783"/>
          <ac:cxnSpMkLst>
            <pc:docMk/>
            <pc:sldMk cId="3026062675" sldId="302"/>
            <ac:cxnSpMk id="153" creationId="{05D46533-A054-0392-99B3-BE6ECA07304C}"/>
          </ac:cxnSpMkLst>
        </pc:cxnChg>
        <pc:cxnChg chg="add mod">
          <ac:chgData name="Danielle Souza Da Silva" userId="4e9b5c86-ffa2-45e3-9502-8bcb6b3fceca" providerId="ADAL" clId="{9B9DC520-DCA5-0B47-A57B-5F6AA874D0FB}" dt="2022-04-13T15:16:20.891" v="2783"/>
          <ac:cxnSpMkLst>
            <pc:docMk/>
            <pc:sldMk cId="3026062675" sldId="302"/>
            <ac:cxnSpMk id="154" creationId="{2C5779AD-47D7-F576-9874-6FB68D8A84A2}"/>
          </ac:cxnSpMkLst>
        </pc:cxnChg>
      </pc:sldChg>
      <pc:sldChg chg="addSp delSp modSp new mod">
        <pc:chgData name="Danielle Souza Da Silva" userId="4e9b5c86-ffa2-45e3-9502-8bcb6b3fceca" providerId="ADAL" clId="{9B9DC520-DCA5-0B47-A57B-5F6AA874D0FB}" dt="2022-04-14T14:58:48.902" v="5449" actId="20577"/>
        <pc:sldMkLst>
          <pc:docMk/>
          <pc:sldMk cId="2511692845" sldId="304"/>
        </pc:sldMkLst>
        <pc:spChg chg="del">
          <ac:chgData name="Danielle Souza Da Silva" userId="4e9b5c86-ffa2-45e3-9502-8bcb6b3fceca" providerId="ADAL" clId="{9B9DC520-DCA5-0B47-A57B-5F6AA874D0FB}" dt="2022-04-13T10:17:27.611" v="2" actId="478"/>
          <ac:spMkLst>
            <pc:docMk/>
            <pc:sldMk cId="2511692845" sldId="304"/>
            <ac:spMk id="2" creationId="{DB415893-B9A7-5315-86AD-908782A03248}"/>
          </ac:spMkLst>
        </pc:spChg>
        <pc:spChg chg="del">
          <ac:chgData name="Danielle Souza Da Silva" userId="4e9b5c86-ffa2-45e3-9502-8bcb6b3fceca" providerId="ADAL" clId="{9B9DC520-DCA5-0B47-A57B-5F6AA874D0FB}" dt="2022-04-13T10:17:24.410" v="1" actId="478"/>
          <ac:spMkLst>
            <pc:docMk/>
            <pc:sldMk cId="2511692845" sldId="304"/>
            <ac:spMk id="3" creationId="{0620C4CE-0F64-461C-3D70-5A0DD4AB7EFC}"/>
          </ac:spMkLst>
        </pc:spChg>
        <pc:spChg chg="add del mod">
          <ac:chgData name="Danielle Souza Da Silva" userId="4e9b5c86-ffa2-45e3-9502-8bcb6b3fceca" providerId="ADAL" clId="{9B9DC520-DCA5-0B47-A57B-5F6AA874D0FB}" dt="2022-04-13T14:23:36.575" v="2574" actId="478"/>
          <ac:spMkLst>
            <pc:docMk/>
            <pc:sldMk cId="2511692845" sldId="304"/>
            <ac:spMk id="3" creationId="{446B4996-31ED-3CB5-AE1E-2F7AFEABC610}"/>
          </ac:spMkLst>
        </pc:spChg>
        <pc:spChg chg="add del mod">
          <ac:chgData name="Danielle Souza Da Silva" userId="4e9b5c86-ffa2-45e3-9502-8bcb6b3fceca" providerId="ADAL" clId="{9B9DC520-DCA5-0B47-A57B-5F6AA874D0FB}" dt="2022-04-13T14:25:09.487" v="2582" actId="478"/>
          <ac:spMkLst>
            <pc:docMk/>
            <pc:sldMk cId="2511692845" sldId="304"/>
            <ac:spMk id="4" creationId="{6E5A8768-58BF-5687-1CD1-2A8EBB15EC45}"/>
          </ac:spMkLst>
        </pc:spChg>
        <pc:spChg chg="add mod">
          <ac:chgData name="Danielle Souza Da Silva" userId="4e9b5c86-ffa2-45e3-9502-8bcb6b3fceca" providerId="ADAL" clId="{9B9DC520-DCA5-0B47-A57B-5F6AA874D0FB}" dt="2022-04-14T13:15:54.809" v="4758" actId="20577"/>
          <ac:spMkLst>
            <pc:docMk/>
            <pc:sldMk cId="2511692845" sldId="304"/>
            <ac:spMk id="4" creationId="{BFB72827-5C69-2361-7D2E-AF7874F1AF51}"/>
          </ac:spMkLst>
        </pc:spChg>
        <pc:spChg chg="add mod">
          <ac:chgData name="Danielle Souza Da Silva" userId="4e9b5c86-ffa2-45e3-9502-8bcb6b3fceca" providerId="ADAL" clId="{9B9DC520-DCA5-0B47-A57B-5F6AA874D0FB}" dt="2022-04-13T10:17:35.844" v="6" actId="14100"/>
          <ac:spMkLst>
            <pc:docMk/>
            <pc:sldMk cId="2511692845" sldId="304"/>
            <ac:spMk id="5" creationId="{6AE8DF64-38F8-7ED3-A80D-8BBECF6E848C}"/>
          </ac:spMkLst>
        </pc:spChg>
        <pc:spChg chg="add mod">
          <ac:chgData name="Danielle Souza Da Silva" userId="4e9b5c86-ffa2-45e3-9502-8bcb6b3fceca" providerId="ADAL" clId="{9B9DC520-DCA5-0B47-A57B-5F6AA874D0FB}" dt="2022-04-13T10:17:35.844" v="6" actId="14100"/>
          <ac:spMkLst>
            <pc:docMk/>
            <pc:sldMk cId="2511692845" sldId="304"/>
            <ac:spMk id="6" creationId="{0CC5EAFE-9720-0166-414C-8229CCD3E4FF}"/>
          </ac:spMkLst>
        </pc:spChg>
        <pc:spChg chg="add mod">
          <ac:chgData name="Danielle Souza Da Silva" userId="4e9b5c86-ffa2-45e3-9502-8bcb6b3fceca" providerId="ADAL" clId="{9B9DC520-DCA5-0B47-A57B-5F6AA874D0FB}" dt="2022-04-14T13:15:01.757" v="4745" actId="20577"/>
          <ac:spMkLst>
            <pc:docMk/>
            <pc:sldMk cId="2511692845" sldId="304"/>
            <ac:spMk id="8" creationId="{014DDA88-8768-9B28-C5BA-EAE33A49650B}"/>
          </ac:spMkLst>
        </pc:spChg>
        <pc:spChg chg="add mod">
          <ac:chgData name="Danielle Souza Da Silva" userId="4e9b5c86-ffa2-45e3-9502-8bcb6b3fceca" providerId="ADAL" clId="{9B9DC520-DCA5-0B47-A57B-5F6AA874D0FB}" dt="2022-04-13T10:17:35.844" v="6" actId="14100"/>
          <ac:spMkLst>
            <pc:docMk/>
            <pc:sldMk cId="2511692845" sldId="304"/>
            <ac:spMk id="9" creationId="{0A045E29-9757-0406-13A4-3FE576C767E9}"/>
          </ac:spMkLst>
        </pc:spChg>
        <pc:spChg chg="add mod">
          <ac:chgData name="Danielle Souza Da Silva" userId="4e9b5c86-ffa2-45e3-9502-8bcb6b3fceca" providerId="ADAL" clId="{9B9DC520-DCA5-0B47-A57B-5F6AA874D0FB}" dt="2022-04-14T14:58:48.902" v="5449" actId="20577"/>
          <ac:spMkLst>
            <pc:docMk/>
            <pc:sldMk cId="2511692845" sldId="304"/>
            <ac:spMk id="10" creationId="{A0A08E69-67C4-EDB5-FCDC-0B5CAA39D092}"/>
          </ac:spMkLst>
        </pc:spChg>
        <pc:spChg chg="add del mod">
          <ac:chgData name="Danielle Souza Da Silva" userId="4e9b5c86-ffa2-45e3-9502-8bcb6b3fceca" providerId="ADAL" clId="{9B9DC520-DCA5-0B47-A57B-5F6AA874D0FB}" dt="2022-04-14T13:15:14.675" v="4747" actId="478"/>
          <ac:spMkLst>
            <pc:docMk/>
            <pc:sldMk cId="2511692845" sldId="304"/>
            <ac:spMk id="11" creationId="{26C6B551-DDE4-E959-279E-ABEEA25AC79D}"/>
          </ac:spMkLst>
        </pc:spChg>
        <pc:spChg chg="add del">
          <ac:chgData name="Danielle Souza Da Silva" userId="4e9b5c86-ffa2-45e3-9502-8bcb6b3fceca" providerId="ADAL" clId="{9B9DC520-DCA5-0B47-A57B-5F6AA874D0FB}" dt="2022-04-13T14:10:47.184" v="1872" actId="22"/>
          <ac:spMkLst>
            <pc:docMk/>
            <pc:sldMk cId="2511692845" sldId="304"/>
            <ac:spMk id="12" creationId="{16340245-12D5-C058-3BE7-2644B3459F29}"/>
          </ac:spMkLst>
        </pc:spChg>
        <pc:spChg chg="add mod">
          <ac:chgData name="Danielle Souza Da Silva" userId="4e9b5c86-ffa2-45e3-9502-8bcb6b3fceca" providerId="ADAL" clId="{9B9DC520-DCA5-0B47-A57B-5F6AA874D0FB}" dt="2022-04-14T13:16:26.455" v="4787" actId="20577"/>
          <ac:spMkLst>
            <pc:docMk/>
            <pc:sldMk cId="2511692845" sldId="304"/>
            <ac:spMk id="14" creationId="{828E42AC-7561-14C0-7403-9202C0F0358F}"/>
          </ac:spMkLst>
        </pc:spChg>
        <pc:spChg chg="add mod">
          <ac:chgData name="Danielle Souza Da Silva" userId="4e9b5c86-ffa2-45e3-9502-8bcb6b3fceca" providerId="ADAL" clId="{9B9DC520-DCA5-0B47-A57B-5F6AA874D0FB}" dt="2022-04-13T15:10:07.450" v="2667" actId="1076"/>
          <ac:spMkLst>
            <pc:docMk/>
            <pc:sldMk cId="2511692845" sldId="304"/>
            <ac:spMk id="15" creationId="{40032A4F-6746-32F7-7193-DF435813B267}"/>
          </ac:spMkLst>
        </pc:spChg>
        <pc:picChg chg="add mod modCrop">
          <ac:chgData name="Danielle Souza Da Silva" userId="4e9b5c86-ffa2-45e3-9502-8bcb6b3fceca" providerId="ADAL" clId="{9B9DC520-DCA5-0B47-A57B-5F6AA874D0FB}" dt="2022-04-14T13:15:24.374" v="4750" actId="1076"/>
          <ac:picMkLst>
            <pc:docMk/>
            <pc:sldMk cId="2511692845" sldId="304"/>
            <ac:picMk id="3" creationId="{37F57C41-DA7A-367A-E2E2-833F910FF977}"/>
          </ac:picMkLst>
        </pc:picChg>
        <pc:picChg chg="add mod">
          <ac:chgData name="Danielle Souza Da Silva" userId="4e9b5c86-ffa2-45e3-9502-8bcb6b3fceca" providerId="ADAL" clId="{9B9DC520-DCA5-0B47-A57B-5F6AA874D0FB}" dt="2022-04-13T10:17:35.844" v="6" actId="14100"/>
          <ac:picMkLst>
            <pc:docMk/>
            <pc:sldMk cId="2511692845" sldId="304"/>
            <ac:picMk id="7" creationId="{0C568A25-C10A-216A-0322-DF3792919AA9}"/>
          </ac:picMkLst>
        </pc:picChg>
        <pc:picChg chg="del mod">
          <ac:chgData name="Danielle Souza Da Silva" userId="4e9b5c86-ffa2-45e3-9502-8bcb6b3fceca" providerId="ADAL" clId="{9B9DC520-DCA5-0B47-A57B-5F6AA874D0FB}" dt="2022-04-14T13:16:30.074" v="4788" actId="478"/>
          <ac:picMkLst>
            <pc:docMk/>
            <pc:sldMk cId="2511692845" sldId="304"/>
            <ac:picMk id="12" creationId="{B31B5A75-45DB-4817-A9AD-567ADB5E0BCE}"/>
          </ac:picMkLst>
        </pc:picChg>
      </pc:sldChg>
      <pc:sldChg chg="delSp new del mod">
        <pc:chgData name="Danielle Souza Da Silva" userId="4e9b5c86-ffa2-45e3-9502-8bcb6b3fceca" providerId="ADAL" clId="{9B9DC520-DCA5-0B47-A57B-5F6AA874D0FB}" dt="2022-04-13T13:28:28.712" v="1004" actId="2696"/>
        <pc:sldMkLst>
          <pc:docMk/>
          <pc:sldMk cId="2272027912" sldId="306"/>
        </pc:sldMkLst>
        <pc:spChg chg="del">
          <ac:chgData name="Danielle Souza Da Silva" userId="4e9b5c86-ffa2-45e3-9502-8bcb6b3fceca" providerId="ADAL" clId="{9B9DC520-DCA5-0B47-A57B-5F6AA874D0FB}" dt="2022-04-13T13:28:24.734" v="1002" actId="478"/>
          <ac:spMkLst>
            <pc:docMk/>
            <pc:sldMk cId="2272027912" sldId="306"/>
            <ac:spMk id="2" creationId="{964FC3E0-0426-B564-7642-39910DC8A775}"/>
          </ac:spMkLst>
        </pc:spChg>
        <pc:spChg chg="del">
          <ac:chgData name="Danielle Souza Da Silva" userId="4e9b5c86-ffa2-45e3-9502-8bcb6b3fceca" providerId="ADAL" clId="{9B9DC520-DCA5-0B47-A57B-5F6AA874D0FB}" dt="2022-04-13T13:28:23.039" v="1001" actId="478"/>
          <ac:spMkLst>
            <pc:docMk/>
            <pc:sldMk cId="2272027912" sldId="306"/>
            <ac:spMk id="3" creationId="{43403EED-B593-F628-3677-B9DC69740094}"/>
          </ac:spMkLst>
        </pc:spChg>
      </pc:sldChg>
      <pc:sldChg chg="addSp modSp add mod">
        <pc:chgData name="Danielle Souza Da Silva" userId="4e9b5c86-ffa2-45e3-9502-8bcb6b3fceca" providerId="ADAL" clId="{9B9DC520-DCA5-0B47-A57B-5F6AA874D0FB}" dt="2022-04-14T14:49:04.056" v="5274" actId="1076"/>
        <pc:sldMkLst>
          <pc:docMk/>
          <pc:sldMk cId="2493189460" sldId="307"/>
        </pc:sldMkLst>
        <pc:spChg chg="add mod">
          <ac:chgData name="Danielle Souza Da Silva" userId="4e9b5c86-ffa2-45e3-9502-8bcb6b3fceca" providerId="ADAL" clId="{9B9DC520-DCA5-0B47-A57B-5F6AA874D0FB}" dt="2022-04-13T13:28:55.688" v="1006"/>
          <ac:spMkLst>
            <pc:docMk/>
            <pc:sldMk cId="2493189460" sldId="307"/>
            <ac:spMk id="3" creationId="{207AF492-D5C9-BEEC-E1BC-57BEFC26FFBD}"/>
          </ac:spMkLst>
        </pc:spChg>
        <pc:spChg chg="mod">
          <ac:chgData name="Danielle Souza Da Silva" userId="4e9b5c86-ffa2-45e3-9502-8bcb6b3fceca" providerId="ADAL" clId="{9B9DC520-DCA5-0B47-A57B-5F6AA874D0FB}" dt="2022-04-13T13:47:46.523" v="1299" actId="20577"/>
          <ac:spMkLst>
            <pc:docMk/>
            <pc:sldMk cId="2493189460" sldId="307"/>
            <ac:spMk id="11" creationId="{26C6B551-DDE4-E959-279E-ABEEA25AC79D}"/>
          </ac:spMkLst>
        </pc:spChg>
        <pc:spChg chg="add mod">
          <ac:chgData name="Danielle Souza Da Silva" userId="4e9b5c86-ffa2-45e3-9502-8bcb6b3fceca" providerId="ADAL" clId="{9B9DC520-DCA5-0B47-A57B-5F6AA874D0FB}" dt="2022-04-14T14:49:01.324" v="5273" actId="1076"/>
          <ac:spMkLst>
            <pc:docMk/>
            <pc:sldMk cId="2493189460" sldId="307"/>
            <ac:spMk id="13" creationId="{A35D2AEA-84FE-F99C-2A1B-EFE2A8530F89}"/>
          </ac:spMkLst>
        </pc:spChg>
        <pc:spChg chg="add mod">
          <ac:chgData name="Danielle Souza Da Silva" userId="4e9b5c86-ffa2-45e3-9502-8bcb6b3fceca" providerId="ADAL" clId="{9B9DC520-DCA5-0B47-A57B-5F6AA874D0FB}" dt="2022-04-14T13:16:22.022" v="4786" actId="1076"/>
          <ac:spMkLst>
            <pc:docMk/>
            <pc:sldMk cId="2493189460" sldId="307"/>
            <ac:spMk id="15" creationId="{A83F0AA2-8970-E8BD-9B47-24687C5982D4}"/>
          </ac:spMkLst>
        </pc:spChg>
        <pc:graphicFrameChg chg="add mod modGraphic">
          <ac:chgData name="Danielle Souza Da Silva" userId="4e9b5c86-ffa2-45e3-9502-8bcb6b3fceca" providerId="ADAL" clId="{9B9DC520-DCA5-0B47-A57B-5F6AA874D0FB}" dt="2022-04-14T14:47:32.634" v="5271" actId="1076"/>
          <ac:graphicFrameMkLst>
            <pc:docMk/>
            <pc:sldMk cId="2493189460" sldId="307"/>
            <ac:graphicFrameMk id="2" creationId="{94642B2C-024B-797C-6020-11F105EFC4B4}"/>
          </ac:graphicFrameMkLst>
        </pc:graphicFrameChg>
        <pc:picChg chg="add mod">
          <ac:chgData name="Danielle Souza Da Silva" userId="4e9b5c86-ffa2-45e3-9502-8bcb6b3fceca" providerId="ADAL" clId="{9B9DC520-DCA5-0B47-A57B-5F6AA874D0FB}" dt="2022-04-14T14:49:04.056" v="5274" actId="1076"/>
          <ac:picMkLst>
            <pc:docMk/>
            <pc:sldMk cId="2493189460" sldId="307"/>
            <ac:picMk id="16" creationId="{177CA44A-EFB5-EF05-0222-8CEBA1210D92}"/>
          </ac:picMkLst>
        </pc:picChg>
      </pc:sldChg>
      <pc:sldChg chg="addSp delSp modSp new del mod">
        <pc:chgData name="Danielle Souza Da Silva" userId="4e9b5c86-ffa2-45e3-9502-8bcb6b3fceca" providerId="ADAL" clId="{9B9DC520-DCA5-0B47-A57B-5F6AA874D0FB}" dt="2022-04-13T15:04:37.009" v="2637" actId="2696"/>
        <pc:sldMkLst>
          <pc:docMk/>
          <pc:sldMk cId="4025664474" sldId="308"/>
        </pc:sldMkLst>
        <pc:spChg chg="del">
          <ac:chgData name="Danielle Souza Da Silva" userId="4e9b5c86-ffa2-45e3-9502-8bcb6b3fceca" providerId="ADAL" clId="{9B9DC520-DCA5-0B47-A57B-5F6AA874D0FB}" dt="2022-04-13T14:11:12.079" v="1875" actId="478"/>
          <ac:spMkLst>
            <pc:docMk/>
            <pc:sldMk cId="4025664474" sldId="308"/>
            <ac:spMk id="2" creationId="{410065AA-E03D-B6BC-8484-562AC2979738}"/>
          </ac:spMkLst>
        </pc:spChg>
        <pc:spChg chg="del">
          <ac:chgData name="Danielle Souza Da Silva" userId="4e9b5c86-ffa2-45e3-9502-8bcb6b3fceca" providerId="ADAL" clId="{9B9DC520-DCA5-0B47-A57B-5F6AA874D0FB}" dt="2022-04-13T14:11:09.664" v="1874" actId="478"/>
          <ac:spMkLst>
            <pc:docMk/>
            <pc:sldMk cId="4025664474" sldId="308"/>
            <ac:spMk id="3" creationId="{EE3EAF20-AA80-30DB-FA20-AB40F9E5DA75}"/>
          </ac:spMkLst>
        </pc:spChg>
        <pc:spChg chg="add mod">
          <ac:chgData name="Danielle Souza Da Silva" userId="4e9b5c86-ffa2-45e3-9502-8bcb6b3fceca" providerId="ADAL" clId="{9B9DC520-DCA5-0B47-A57B-5F6AA874D0FB}" dt="2022-04-13T14:11:13.477" v="1876"/>
          <ac:spMkLst>
            <pc:docMk/>
            <pc:sldMk cId="4025664474" sldId="308"/>
            <ac:spMk id="4" creationId="{E44C2F2F-C6E6-25AE-7152-457EF92E621F}"/>
          </ac:spMkLst>
        </pc:spChg>
        <pc:spChg chg="add mod">
          <ac:chgData name="Danielle Souza Da Silva" userId="4e9b5c86-ffa2-45e3-9502-8bcb6b3fceca" providerId="ADAL" clId="{9B9DC520-DCA5-0B47-A57B-5F6AA874D0FB}" dt="2022-04-13T14:11:13.477" v="1876"/>
          <ac:spMkLst>
            <pc:docMk/>
            <pc:sldMk cId="4025664474" sldId="308"/>
            <ac:spMk id="5" creationId="{39782866-89B7-642C-B87B-6AF7894F9820}"/>
          </ac:spMkLst>
        </pc:spChg>
        <pc:spChg chg="add mod">
          <ac:chgData name="Danielle Souza Da Silva" userId="4e9b5c86-ffa2-45e3-9502-8bcb6b3fceca" providerId="ADAL" clId="{9B9DC520-DCA5-0B47-A57B-5F6AA874D0FB}" dt="2022-04-13T14:11:24.144" v="1892" actId="20577"/>
          <ac:spMkLst>
            <pc:docMk/>
            <pc:sldMk cId="4025664474" sldId="308"/>
            <ac:spMk id="7" creationId="{8761E6F7-DAEA-BE99-9507-607FF36FDD7A}"/>
          </ac:spMkLst>
        </pc:spChg>
        <pc:spChg chg="add mod">
          <ac:chgData name="Danielle Souza Da Silva" userId="4e9b5c86-ffa2-45e3-9502-8bcb6b3fceca" providerId="ADAL" clId="{9B9DC520-DCA5-0B47-A57B-5F6AA874D0FB}" dt="2022-04-13T14:11:13.477" v="1876"/>
          <ac:spMkLst>
            <pc:docMk/>
            <pc:sldMk cId="4025664474" sldId="308"/>
            <ac:spMk id="8" creationId="{A14166C2-0078-10CF-FCBB-E821A63AF04A}"/>
          </ac:spMkLst>
        </pc:spChg>
        <pc:spChg chg="add mod">
          <ac:chgData name="Danielle Souza Da Silva" userId="4e9b5c86-ffa2-45e3-9502-8bcb6b3fceca" providerId="ADAL" clId="{9B9DC520-DCA5-0B47-A57B-5F6AA874D0FB}" dt="2022-04-13T14:11:21.166" v="1891" actId="20577"/>
          <ac:spMkLst>
            <pc:docMk/>
            <pc:sldMk cId="4025664474" sldId="308"/>
            <ac:spMk id="9" creationId="{408B798B-AF52-424E-9432-E75847988CF8}"/>
          </ac:spMkLst>
        </pc:spChg>
        <pc:spChg chg="add del mod">
          <ac:chgData name="Danielle Souza Da Silva" userId="4e9b5c86-ffa2-45e3-9502-8bcb6b3fceca" providerId="ADAL" clId="{9B9DC520-DCA5-0B47-A57B-5F6AA874D0FB}" dt="2022-04-13T14:58:12.515" v="2598" actId="478"/>
          <ac:spMkLst>
            <pc:docMk/>
            <pc:sldMk cId="4025664474" sldId="308"/>
            <ac:spMk id="10" creationId="{E3318AD9-9501-3210-CD15-FE03EF5B5DF7}"/>
          </ac:spMkLst>
        </pc:spChg>
        <pc:spChg chg="add mod">
          <ac:chgData name="Danielle Souza Da Silva" userId="4e9b5c86-ffa2-45e3-9502-8bcb6b3fceca" providerId="ADAL" clId="{9B9DC520-DCA5-0B47-A57B-5F6AA874D0FB}" dt="2022-04-13T14:34:13.725" v="2594" actId="113"/>
          <ac:spMkLst>
            <pc:docMk/>
            <pc:sldMk cId="4025664474" sldId="308"/>
            <ac:spMk id="11" creationId="{35E49F88-5D0E-08F3-D790-155094BD39D4}"/>
          </ac:spMkLst>
        </pc:spChg>
        <pc:spChg chg="add mod">
          <ac:chgData name="Danielle Souza Da Silva" userId="4e9b5c86-ffa2-45e3-9502-8bcb6b3fceca" providerId="ADAL" clId="{9B9DC520-DCA5-0B47-A57B-5F6AA874D0FB}" dt="2022-04-13T14:25:03.948" v="2581" actId="167"/>
          <ac:spMkLst>
            <pc:docMk/>
            <pc:sldMk cId="4025664474" sldId="308"/>
            <ac:spMk id="12" creationId="{EC934A5B-5FD7-4451-D321-70778AA47898}"/>
          </ac:spMkLst>
        </pc:spChg>
        <pc:spChg chg="add del mod">
          <ac:chgData name="Danielle Souza Da Silva" userId="4e9b5c86-ffa2-45e3-9502-8bcb6b3fceca" providerId="ADAL" clId="{9B9DC520-DCA5-0B47-A57B-5F6AA874D0FB}" dt="2022-04-13T15:04:21.362" v="2635" actId="478"/>
          <ac:spMkLst>
            <pc:docMk/>
            <pc:sldMk cId="4025664474" sldId="308"/>
            <ac:spMk id="15" creationId="{1F3088BB-EB11-9BAC-CF18-08052B8E9AEC}"/>
          </ac:spMkLst>
        </pc:spChg>
        <pc:picChg chg="add mod">
          <ac:chgData name="Danielle Souza Da Silva" userId="4e9b5c86-ffa2-45e3-9502-8bcb6b3fceca" providerId="ADAL" clId="{9B9DC520-DCA5-0B47-A57B-5F6AA874D0FB}" dt="2022-04-13T14:11:13.477" v="1876"/>
          <ac:picMkLst>
            <pc:docMk/>
            <pc:sldMk cId="4025664474" sldId="308"/>
            <ac:picMk id="6" creationId="{3D7CB679-6D45-7DA6-77F4-E29ABEE49BFD}"/>
          </ac:picMkLst>
        </pc:picChg>
        <pc:picChg chg="add del mod">
          <ac:chgData name="Danielle Souza Da Silva" userId="4e9b5c86-ffa2-45e3-9502-8bcb6b3fceca" providerId="ADAL" clId="{9B9DC520-DCA5-0B47-A57B-5F6AA874D0FB}" dt="2022-04-13T15:04:19.642" v="2634" actId="478"/>
          <ac:picMkLst>
            <pc:docMk/>
            <pc:sldMk cId="4025664474" sldId="308"/>
            <ac:picMk id="13" creationId="{8651CF89-2AEB-7A62-303F-3E6645BCC45C}"/>
          </ac:picMkLst>
        </pc:picChg>
        <pc:picChg chg="add mod">
          <ac:chgData name="Danielle Souza Da Silva" userId="4e9b5c86-ffa2-45e3-9502-8bcb6b3fceca" providerId="ADAL" clId="{9B9DC520-DCA5-0B47-A57B-5F6AA874D0FB}" dt="2022-04-13T15:04:28.052" v="2636"/>
          <ac:picMkLst>
            <pc:docMk/>
            <pc:sldMk cId="4025664474" sldId="308"/>
            <ac:picMk id="17" creationId="{CCE1B7D1-82E4-A2D6-4D8D-339271B038CF}"/>
          </ac:picMkLst>
        </pc:picChg>
      </pc:sldChg>
      <pc:sldChg chg="addSp delSp modSp new mod">
        <pc:chgData name="Danielle Souza Da Silva" userId="4e9b5c86-ffa2-45e3-9502-8bcb6b3fceca" providerId="ADAL" clId="{9B9DC520-DCA5-0B47-A57B-5F6AA874D0FB}" dt="2022-04-14T15:03:37.206" v="5453"/>
        <pc:sldMkLst>
          <pc:docMk/>
          <pc:sldMk cId="4080459670" sldId="309"/>
        </pc:sldMkLst>
        <pc:spChg chg="del">
          <ac:chgData name="Danielle Souza Da Silva" userId="4e9b5c86-ffa2-45e3-9502-8bcb6b3fceca" providerId="ADAL" clId="{9B9DC520-DCA5-0B47-A57B-5F6AA874D0FB}" dt="2022-04-13T14:58:23.933" v="2603" actId="478"/>
          <ac:spMkLst>
            <pc:docMk/>
            <pc:sldMk cId="4080459670" sldId="309"/>
            <ac:spMk id="2" creationId="{53DCA6E2-F540-B22C-A51B-FB6BD817ECD4}"/>
          </ac:spMkLst>
        </pc:spChg>
        <pc:spChg chg="del">
          <ac:chgData name="Danielle Souza Da Silva" userId="4e9b5c86-ffa2-45e3-9502-8bcb6b3fceca" providerId="ADAL" clId="{9B9DC520-DCA5-0B47-A57B-5F6AA874D0FB}" dt="2022-04-13T14:58:18.788" v="2600" actId="478"/>
          <ac:spMkLst>
            <pc:docMk/>
            <pc:sldMk cId="4080459670" sldId="309"/>
            <ac:spMk id="3" creationId="{AF2F62CA-063B-3BEB-3A0E-82DB22926A76}"/>
          </ac:spMkLst>
        </pc:spChg>
        <pc:spChg chg="add del mod">
          <ac:chgData name="Danielle Souza Da Silva" userId="4e9b5c86-ffa2-45e3-9502-8bcb6b3fceca" providerId="ADAL" clId="{9B9DC520-DCA5-0B47-A57B-5F6AA874D0FB}" dt="2022-04-14T13:02:17.539" v="3914"/>
          <ac:spMkLst>
            <pc:docMk/>
            <pc:sldMk cId="4080459670" sldId="309"/>
            <ac:spMk id="4" creationId="{063F63CB-CC48-504D-A569-870A9592E35F}"/>
          </ac:spMkLst>
        </pc:spChg>
        <pc:spChg chg="add mod">
          <ac:chgData name="Danielle Souza Da Silva" userId="4e9b5c86-ffa2-45e3-9502-8bcb6b3fceca" providerId="ADAL" clId="{9B9DC520-DCA5-0B47-A57B-5F6AA874D0FB}" dt="2022-04-13T14:58:34.421" v="2604"/>
          <ac:spMkLst>
            <pc:docMk/>
            <pc:sldMk cId="4080459670" sldId="309"/>
            <ac:spMk id="5" creationId="{89FC9F01-7D51-FFCD-5A8C-A90D74A9ED3D}"/>
          </ac:spMkLst>
        </pc:spChg>
        <pc:spChg chg="add mod">
          <ac:chgData name="Danielle Souza Da Silva" userId="4e9b5c86-ffa2-45e3-9502-8bcb6b3fceca" providerId="ADAL" clId="{9B9DC520-DCA5-0B47-A57B-5F6AA874D0FB}" dt="2022-04-13T14:58:34.421" v="2604"/>
          <ac:spMkLst>
            <pc:docMk/>
            <pc:sldMk cId="4080459670" sldId="309"/>
            <ac:spMk id="6" creationId="{993BE739-37A7-3C02-5FD0-3D7389074CA9}"/>
          </ac:spMkLst>
        </pc:spChg>
        <pc:spChg chg="add mod">
          <ac:chgData name="Danielle Souza Da Silva" userId="4e9b5c86-ffa2-45e3-9502-8bcb6b3fceca" providerId="ADAL" clId="{9B9DC520-DCA5-0B47-A57B-5F6AA874D0FB}" dt="2022-04-13T14:58:34.421" v="2604"/>
          <ac:spMkLst>
            <pc:docMk/>
            <pc:sldMk cId="4080459670" sldId="309"/>
            <ac:spMk id="7" creationId="{42F57FFD-5E08-42F4-DC24-B7AD020F6AA9}"/>
          </ac:spMkLst>
        </pc:spChg>
        <pc:spChg chg="add mod">
          <ac:chgData name="Danielle Souza Da Silva" userId="4e9b5c86-ffa2-45e3-9502-8bcb6b3fceca" providerId="ADAL" clId="{9B9DC520-DCA5-0B47-A57B-5F6AA874D0FB}" dt="2022-04-14T13:17:35.413" v="4805" actId="20577"/>
          <ac:spMkLst>
            <pc:docMk/>
            <pc:sldMk cId="4080459670" sldId="309"/>
            <ac:spMk id="9" creationId="{5AE33DB3-A2FE-9623-F398-6BD87390DF08}"/>
          </ac:spMkLst>
        </pc:spChg>
        <pc:spChg chg="add mod">
          <ac:chgData name="Danielle Souza Da Silva" userId="4e9b5c86-ffa2-45e3-9502-8bcb6b3fceca" providerId="ADAL" clId="{9B9DC520-DCA5-0B47-A57B-5F6AA874D0FB}" dt="2022-04-13T14:58:34.421" v="2604"/>
          <ac:spMkLst>
            <pc:docMk/>
            <pc:sldMk cId="4080459670" sldId="309"/>
            <ac:spMk id="10" creationId="{C0A2222C-510C-A554-5A81-E32C3849AE7E}"/>
          </ac:spMkLst>
        </pc:spChg>
        <pc:spChg chg="add mod">
          <ac:chgData name="Danielle Souza Da Silva" userId="4e9b5c86-ffa2-45e3-9502-8bcb6b3fceca" providerId="ADAL" clId="{9B9DC520-DCA5-0B47-A57B-5F6AA874D0FB}" dt="2022-04-14T14:59:09.873" v="5451" actId="20577"/>
          <ac:spMkLst>
            <pc:docMk/>
            <pc:sldMk cId="4080459670" sldId="309"/>
            <ac:spMk id="11" creationId="{06847A88-615B-A1CB-CA9F-20E4DF7F99F9}"/>
          </ac:spMkLst>
        </pc:spChg>
        <pc:spChg chg="add mod">
          <ac:chgData name="Danielle Souza Da Silva" userId="4e9b5c86-ffa2-45e3-9502-8bcb6b3fceca" providerId="ADAL" clId="{9B9DC520-DCA5-0B47-A57B-5F6AA874D0FB}" dt="2022-04-14T14:43:07.770" v="5257" actId="20577"/>
          <ac:spMkLst>
            <pc:docMk/>
            <pc:sldMk cId="4080459670" sldId="309"/>
            <ac:spMk id="12" creationId="{463F6FA6-FE36-6C37-10DC-2700EF2AED78}"/>
          </ac:spMkLst>
        </pc:spChg>
        <pc:spChg chg="add del mod">
          <ac:chgData name="Danielle Souza Da Silva" userId="4e9b5c86-ffa2-45e3-9502-8bcb6b3fceca" providerId="ADAL" clId="{9B9DC520-DCA5-0B47-A57B-5F6AA874D0FB}" dt="2022-04-13T14:58:38.221" v="2605" actId="478"/>
          <ac:spMkLst>
            <pc:docMk/>
            <pc:sldMk cId="4080459670" sldId="309"/>
            <ac:spMk id="12" creationId="{8CD64FDC-5A17-6F98-F342-C24243245CEE}"/>
          </ac:spMkLst>
        </pc:spChg>
        <pc:spChg chg="add mod">
          <ac:chgData name="Danielle Souza Da Silva" userId="4e9b5c86-ffa2-45e3-9502-8bcb6b3fceca" providerId="ADAL" clId="{9B9DC520-DCA5-0B47-A57B-5F6AA874D0FB}" dt="2022-04-14T15:03:37.206" v="5453"/>
          <ac:spMkLst>
            <pc:docMk/>
            <pc:sldMk cId="4080459670" sldId="309"/>
            <ac:spMk id="13" creationId="{1B19DBC1-A3B9-D423-0342-451E76539A5A}"/>
          </ac:spMkLst>
        </pc:spChg>
        <pc:spChg chg="add del mod">
          <ac:chgData name="Danielle Souza Da Silva" userId="4e9b5c86-ffa2-45e3-9502-8bcb6b3fceca" providerId="ADAL" clId="{9B9DC520-DCA5-0B47-A57B-5F6AA874D0FB}" dt="2022-04-13T15:11:06.144" v="2697" actId="478"/>
          <ac:spMkLst>
            <pc:docMk/>
            <pc:sldMk cId="4080459670" sldId="309"/>
            <ac:spMk id="18" creationId="{AF8E9ABD-EAC3-D1D0-F282-CA0AC8B4D27A}"/>
          </ac:spMkLst>
        </pc:spChg>
        <pc:spChg chg="add del mod">
          <ac:chgData name="Danielle Souza Da Silva" userId="4e9b5c86-ffa2-45e3-9502-8bcb6b3fceca" providerId="ADAL" clId="{9B9DC520-DCA5-0B47-A57B-5F6AA874D0FB}" dt="2022-04-13T15:11:06.144" v="2697" actId="478"/>
          <ac:spMkLst>
            <pc:docMk/>
            <pc:sldMk cId="4080459670" sldId="309"/>
            <ac:spMk id="20" creationId="{F0865ECF-1F84-48A6-B7BD-D7F519CE9018}"/>
          </ac:spMkLst>
        </pc:spChg>
        <pc:picChg chg="add mod">
          <ac:chgData name="Danielle Souza Da Silva" userId="4e9b5c86-ffa2-45e3-9502-8bcb6b3fceca" providerId="ADAL" clId="{9B9DC520-DCA5-0B47-A57B-5F6AA874D0FB}" dt="2022-04-14T13:21:39.499" v="4807" actId="14100"/>
          <ac:picMkLst>
            <pc:docMk/>
            <pc:sldMk cId="4080459670" sldId="309"/>
            <ac:picMk id="3" creationId="{328AE532-E62B-A39A-0A06-1ECE20CE387F}"/>
          </ac:picMkLst>
        </pc:picChg>
        <pc:picChg chg="add mod">
          <ac:chgData name="Danielle Souza Da Silva" userId="4e9b5c86-ffa2-45e3-9502-8bcb6b3fceca" providerId="ADAL" clId="{9B9DC520-DCA5-0B47-A57B-5F6AA874D0FB}" dt="2022-04-13T14:58:34.421" v="2604"/>
          <ac:picMkLst>
            <pc:docMk/>
            <pc:sldMk cId="4080459670" sldId="309"/>
            <ac:picMk id="8" creationId="{C4D0C579-9987-DE99-069A-BCD7FA416213}"/>
          </ac:picMkLst>
        </pc:picChg>
        <pc:picChg chg="add del mod">
          <ac:chgData name="Danielle Souza Da Silva" userId="4e9b5c86-ffa2-45e3-9502-8bcb6b3fceca" providerId="ADAL" clId="{9B9DC520-DCA5-0B47-A57B-5F6AA874D0FB}" dt="2022-04-13T15:08:25.761" v="2652" actId="478"/>
          <ac:picMkLst>
            <pc:docMk/>
            <pc:sldMk cId="4080459670" sldId="309"/>
            <ac:picMk id="14" creationId="{09097FAE-FAE5-CE18-CAE5-86C66BA67D02}"/>
          </ac:picMkLst>
        </pc:picChg>
        <pc:picChg chg="add del mod modCrop">
          <ac:chgData name="Danielle Souza Da Silva" userId="4e9b5c86-ffa2-45e3-9502-8bcb6b3fceca" providerId="ADAL" clId="{9B9DC520-DCA5-0B47-A57B-5F6AA874D0FB}" dt="2022-04-13T15:07:57.691" v="2646" actId="478"/>
          <ac:picMkLst>
            <pc:docMk/>
            <pc:sldMk cId="4080459670" sldId="309"/>
            <ac:picMk id="16" creationId="{A4DC2EAF-EBA5-4EC2-FF07-F51398334BF6}"/>
          </ac:picMkLst>
        </pc:picChg>
      </pc:sldChg>
      <pc:sldChg chg="addSp delSp modSp new mod">
        <pc:chgData name="Danielle Souza Da Silva" userId="4e9b5c86-ffa2-45e3-9502-8bcb6b3fceca" providerId="ADAL" clId="{9B9DC520-DCA5-0B47-A57B-5F6AA874D0FB}" dt="2022-04-14T16:28:59.474" v="5780" actId="2711"/>
        <pc:sldMkLst>
          <pc:docMk/>
          <pc:sldMk cId="4108802982" sldId="310"/>
        </pc:sldMkLst>
        <pc:spChg chg="del">
          <ac:chgData name="Danielle Souza Da Silva" userId="4e9b5c86-ffa2-45e3-9502-8bcb6b3fceca" providerId="ADAL" clId="{9B9DC520-DCA5-0B47-A57B-5F6AA874D0FB}" dt="2022-04-13T15:09:53.225" v="2665" actId="478"/>
          <ac:spMkLst>
            <pc:docMk/>
            <pc:sldMk cId="4108802982" sldId="310"/>
            <ac:spMk id="2" creationId="{49E4FCB6-67F1-7DC9-D8CB-79B9B11EE553}"/>
          </ac:spMkLst>
        </pc:spChg>
        <pc:spChg chg="del">
          <ac:chgData name="Danielle Souza Da Silva" userId="4e9b5c86-ffa2-45e3-9502-8bcb6b3fceca" providerId="ADAL" clId="{9B9DC520-DCA5-0B47-A57B-5F6AA874D0FB}" dt="2022-04-13T15:09:55.580" v="2666" actId="478"/>
          <ac:spMkLst>
            <pc:docMk/>
            <pc:sldMk cId="4108802982" sldId="310"/>
            <ac:spMk id="3" creationId="{C04BC631-CE6E-541D-697E-7E140A81B4FE}"/>
          </ac:spMkLst>
        </pc:spChg>
        <pc:spChg chg="add del mod">
          <ac:chgData name="Danielle Souza Da Silva" userId="4e9b5c86-ffa2-45e3-9502-8bcb6b3fceca" providerId="ADAL" clId="{9B9DC520-DCA5-0B47-A57B-5F6AA874D0FB}" dt="2022-04-13T15:10:19.989" v="2670" actId="478"/>
          <ac:spMkLst>
            <pc:docMk/>
            <pc:sldMk cId="4108802982" sldId="310"/>
            <ac:spMk id="4" creationId="{563B38C6-86BD-68B5-C920-67AFD83B8BEF}"/>
          </ac:spMkLst>
        </pc:spChg>
        <pc:spChg chg="add del mod">
          <ac:chgData name="Danielle Souza Da Silva" userId="4e9b5c86-ffa2-45e3-9502-8bcb6b3fceca" providerId="ADAL" clId="{9B9DC520-DCA5-0B47-A57B-5F6AA874D0FB}" dt="2022-04-13T15:10:19.989" v="2670" actId="478"/>
          <ac:spMkLst>
            <pc:docMk/>
            <pc:sldMk cId="4108802982" sldId="310"/>
            <ac:spMk id="5" creationId="{D45EC5BC-7E60-3F6C-E7A3-944AF0E9BB1A}"/>
          </ac:spMkLst>
        </pc:spChg>
        <pc:spChg chg="add del mod">
          <ac:chgData name="Danielle Souza Da Silva" userId="4e9b5c86-ffa2-45e3-9502-8bcb6b3fceca" providerId="ADAL" clId="{9B9DC520-DCA5-0B47-A57B-5F6AA874D0FB}" dt="2022-04-14T14:58:31.830" v="5433" actId="20577"/>
          <ac:spMkLst>
            <pc:docMk/>
            <pc:sldMk cId="4108802982" sldId="310"/>
            <ac:spMk id="7" creationId="{DBF6D292-1F4B-7E73-4993-2E0B697B1BBC}"/>
          </ac:spMkLst>
        </pc:spChg>
        <pc:spChg chg="add del mod">
          <ac:chgData name="Danielle Souza Da Silva" userId="4e9b5c86-ffa2-45e3-9502-8bcb6b3fceca" providerId="ADAL" clId="{9B9DC520-DCA5-0B47-A57B-5F6AA874D0FB}" dt="2022-04-13T15:10:19.989" v="2670" actId="478"/>
          <ac:spMkLst>
            <pc:docMk/>
            <pc:sldMk cId="4108802982" sldId="310"/>
            <ac:spMk id="8" creationId="{A01602D0-244F-B61A-7A06-2A79BD27C87E}"/>
          </ac:spMkLst>
        </pc:spChg>
        <pc:spChg chg="add del mod">
          <ac:chgData name="Danielle Souza Da Silva" userId="4e9b5c86-ffa2-45e3-9502-8bcb6b3fceca" providerId="ADAL" clId="{9B9DC520-DCA5-0B47-A57B-5F6AA874D0FB}" dt="2022-04-14T14:59:13.381" v="5452" actId="20577"/>
          <ac:spMkLst>
            <pc:docMk/>
            <pc:sldMk cId="4108802982" sldId="310"/>
            <ac:spMk id="9" creationId="{80AF95B7-1D41-67AB-4759-F4A394661683}"/>
          </ac:spMkLst>
        </pc:spChg>
        <pc:spChg chg="add del mod">
          <ac:chgData name="Danielle Souza Da Silva" userId="4e9b5c86-ffa2-45e3-9502-8bcb6b3fceca" providerId="ADAL" clId="{9B9DC520-DCA5-0B47-A57B-5F6AA874D0FB}" dt="2022-04-14T16:25:50.681" v="5754" actId="20577"/>
          <ac:spMkLst>
            <pc:docMk/>
            <pc:sldMk cId="4108802982" sldId="310"/>
            <ac:spMk id="10" creationId="{F68F013D-7EE1-3660-DEEB-554A80DC1825}"/>
          </ac:spMkLst>
        </pc:spChg>
        <pc:spChg chg="add mod">
          <ac:chgData name="Danielle Souza Da Silva" userId="4e9b5c86-ffa2-45e3-9502-8bcb6b3fceca" providerId="ADAL" clId="{9B9DC520-DCA5-0B47-A57B-5F6AA874D0FB}" dt="2022-04-13T15:10:42.646" v="2693" actId="167"/>
          <ac:spMkLst>
            <pc:docMk/>
            <pc:sldMk cId="4108802982" sldId="310"/>
            <ac:spMk id="11" creationId="{A7DD580C-8D5A-B03B-5EBC-06C22CE5E77E}"/>
          </ac:spMkLst>
        </pc:spChg>
        <pc:spChg chg="add mod">
          <ac:chgData name="Danielle Souza Da Silva" userId="4e9b5c86-ffa2-45e3-9502-8bcb6b3fceca" providerId="ADAL" clId="{9B9DC520-DCA5-0B47-A57B-5F6AA874D0FB}" dt="2022-04-14T11:12:35.391" v="2843" actId="14100"/>
          <ac:spMkLst>
            <pc:docMk/>
            <pc:sldMk cId="4108802982" sldId="310"/>
            <ac:spMk id="12" creationId="{8F477A51-6B63-C31B-B787-7E289FCF9BCC}"/>
          </ac:spMkLst>
        </pc:spChg>
        <pc:spChg chg="add mod">
          <ac:chgData name="Danielle Souza Da Silva" userId="4e9b5c86-ffa2-45e3-9502-8bcb6b3fceca" providerId="ADAL" clId="{9B9DC520-DCA5-0B47-A57B-5F6AA874D0FB}" dt="2022-04-14T12:56:27.550" v="3817" actId="113"/>
          <ac:spMkLst>
            <pc:docMk/>
            <pc:sldMk cId="4108802982" sldId="310"/>
            <ac:spMk id="13" creationId="{0720152D-566D-BE51-9F60-03CA7C81802E}"/>
          </ac:spMkLst>
        </pc:spChg>
        <pc:spChg chg="add mod">
          <ac:chgData name="Danielle Souza Da Silva" userId="4e9b5c86-ffa2-45e3-9502-8bcb6b3fceca" providerId="ADAL" clId="{9B9DC520-DCA5-0B47-A57B-5F6AA874D0FB}" dt="2022-04-14T16:28:59.474" v="5780" actId="2711"/>
          <ac:spMkLst>
            <pc:docMk/>
            <pc:sldMk cId="4108802982" sldId="310"/>
            <ac:spMk id="14" creationId="{48E7F68D-131B-5DDA-FAD2-103EEBD177B7}"/>
          </ac:spMkLst>
        </pc:spChg>
        <pc:picChg chg="add del mod">
          <ac:chgData name="Danielle Souza Da Silva" userId="4e9b5c86-ffa2-45e3-9502-8bcb6b3fceca" providerId="ADAL" clId="{9B9DC520-DCA5-0B47-A57B-5F6AA874D0FB}" dt="2022-04-13T15:10:19.989" v="2670" actId="478"/>
          <ac:picMkLst>
            <pc:docMk/>
            <pc:sldMk cId="4108802982" sldId="310"/>
            <ac:picMk id="6" creationId="{0796339D-6AB6-928E-5260-0D68FC0C5F0D}"/>
          </ac:picMkLst>
        </pc:picChg>
      </pc:sldChg>
      <pc:sldChg chg="addSp delSp new del mod">
        <pc:chgData name="Danielle Souza Da Silva" userId="4e9b5c86-ffa2-45e3-9502-8bcb6b3fceca" providerId="ADAL" clId="{9B9DC520-DCA5-0B47-A57B-5F6AA874D0FB}" dt="2022-04-13T15:14:36.349" v="2715" actId="2696"/>
        <pc:sldMkLst>
          <pc:docMk/>
          <pc:sldMk cId="1879935283" sldId="311"/>
        </pc:sldMkLst>
        <pc:spChg chg="del">
          <ac:chgData name="Danielle Souza Da Silva" userId="4e9b5c86-ffa2-45e3-9502-8bcb6b3fceca" providerId="ADAL" clId="{9B9DC520-DCA5-0B47-A57B-5F6AA874D0FB}" dt="2022-04-13T15:14:27.334" v="2711" actId="478"/>
          <ac:spMkLst>
            <pc:docMk/>
            <pc:sldMk cId="1879935283" sldId="311"/>
            <ac:spMk id="2" creationId="{C45769DD-B8CB-0468-43A4-56CBD077238F}"/>
          </ac:spMkLst>
        </pc:spChg>
        <pc:spChg chg="del">
          <ac:chgData name="Danielle Souza Da Silva" userId="4e9b5c86-ffa2-45e3-9502-8bcb6b3fceca" providerId="ADAL" clId="{9B9DC520-DCA5-0B47-A57B-5F6AA874D0FB}" dt="2022-04-13T15:14:27.334" v="2711" actId="478"/>
          <ac:spMkLst>
            <pc:docMk/>
            <pc:sldMk cId="1879935283" sldId="311"/>
            <ac:spMk id="3" creationId="{7EC839EF-EAC2-7882-9FC2-DB80BA92F5C3}"/>
          </ac:spMkLst>
        </pc:spChg>
        <pc:spChg chg="add del">
          <ac:chgData name="Danielle Souza Da Silva" userId="4e9b5c86-ffa2-45e3-9502-8bcb6b3fceca" providerId="ADAL" clId="{9B9DC520-DCA5-0B47-A57B-5F6AA874D0FB}" dt="2022-04-13T15:14:28.924" v="2713" actId="22"/>
          <ac:spMkLst>
            <pc:docMk/>
            <pc:sldMk cId="1879935283" sldId="311"/>
            <ac:spMk id="5" creationId="{3521A3C8-6CB4-FCD2-3812-57E21C5D6C9C}"/>
          </ac:spMkLst>
        </pc:spChg>
      </pc:sldChg>
      <pc:sldChg chg="delSp modSp add mod">
        <pc:chgData name="Danielle Souza Da Silva" userId="4e9b5c86-ffa2-45e3-9502-8bcb6b3fceca" providerId="ADAL" clId="{9B9DC520-DCA5-0B47-A57B-5F6AA874D0FB}" dt="2022-04-14T15:05:09.440" v="5468" actId="1076"/>
        <pc:sldMkLst>
          <pc:docMk/>
          <pc:sldMk cId="753477141" sldId="312"/>
        </pc:sldMkLst>
        <pc:spChg chg="del mod">
          <ac:chgData name="Danielle Souza Da Silva" userId="4e9b5c86-ffa2-45e3-9502-8bcb6b3fceca" providerId="ADAL" clId="{9B9DC520-DCA5-0B47-A57B-5F6AA874D0FB}" dt="2022-04-13T15:15:06.277" v="2778"/>
          <ac:spMkLst>
            <pc:docMk/>
            <pc:sldMk cId="753477141" sldId="312"/>
            <ac:spMk id="4" creationId="{063F63CB-CC48-504D-A569-870A9592E35F}"/>
          </ac:spMkLst>
        </pc:spChg>
        <pc:spChg chg="mod">
          <ac:chgData name="Danielle Souza Da Silva" userId="4e9b5c86-ffa2-45e3-9502-8bcb6b3fceca" providerId="ADAL" clId="{9B9DC520-DCA5-0B47-A57B-5F6AA874D0FB}" dt="2022-04-13T15:15:02.565" v="2776" actId="20577"/>
          <ac:spMkLst>
            <pc:docMk/>
            <pc:sldMk cId="753477141" sldId="312"/>
            <ac:spMk id="9" creationId="{5AE33DB3-A2FE-9623-F398-6BD87390DF08}"/>
          </ac:spMkLst>
        </pc:spChg>
        <pc:spChg chg="mod">
          <ac:chgData name="Danielle Souza Da Silva" userId="4e9b5c86-ffa2-45e3-9502-8bcb6b3fceca" providerId="ADAL" clId="{9B9DC520-DCA5-0B47-A57B-5F6AA874D0FB}" dt="2022-04-13T15:14:39.209" v="2722" actId="20577"/>
          <ac:spMkLst>
            <pc:docMk/>
            <pc:sldMk cId="753477141" sldId="312"/>
            <ac:spMk id="11" creationId="{06847A88-615B-A1CB-CA9F-20E4DF7F99F9}"/>
          </ac:spMkLst>
        </pc:spChg>
        <pc:picChg chg="mod modCrop">
          <ac:chgData name="Danielle Souza Da Silva" userId="4e9b5c86-ffa2-45e3-9502-8bcb6b3fceca" providerId="ADAL" clId="{9B9DC520-DCA5-0B47-A57B-5F6AA874D0FB}" dt="2022-04-14T15:05:09.440" v="5468" actId="1076"/>
          <ac:picMkLst>
            <pc:docMk/>
            <pc:sldMk cId="753477141" sldId="312"/>
            <ac:picMk id="4" creationId="{0A4D57BE-F8D8-4355-90F8-D4951B65F78B}"/>
          </ac:picMkLst>
        </pc:picChg>
      </pc:sldChg>
      <pc:sldChg chg="addSp delSp modSp mod">
        <pc:chgData name="Danielle Souza Da Silva" userId="4e9b5c86-ffa2-45e3-9502-8bcb6b3fceca" providerId="ADAL" clId="{9B9DC520-DCA5-0B47-A57B-5F6AA874D0FB}" dt="2022-04-14T15:47:27.941" v="5752" actId="20577"/>
        <pc:sldMkLst>
          <pc:docMk/>
          <pc:sldMk cId="2239458485" sldId="313"/>
        </pc:sldMkLst>
        <pc:spChg chg="del mod">
          <ac:chgData name="Danielle Souza Da Silva" userId="4e9b5c86-ffa2-45e3-9502-8bcb6b3fceca" providerId="ADAL" clId="{9B9DC520-DCA5-0B47-A57B-5F6AA874D0FB}" dt="2022-04-14T14:56:22.958" v="5296" actId="478"/>
          <ac:spMkLst>
            <pc:docMk/>
            <pc:sldMk cId="2239458485" sldId="313"/>
            <ac:spMk id="6" creationId="{993BE739-37A7-3C02-5FD0-3D7389074CA9}"/>
          </ac:spMkLst>
        </pc:spChg>
        <pc:spChg chg="mod">
          <ac:chgData name="Danielle Souza Da Silva" userId="4e9b5c86-ffa2-45e3-9502-8bcb6b3fceca" providerId="ADAL" clId="{9B9DC520-DCA5-0B47-A57B-5F6AA874D0FB}" dt="2022-04-14T14:55:42.139" v="5286" actId="20577"/>
          <ac:spMkLst>
            <pc:docMk/>
            <pc:sldMk cId="2239458485" sldId="313"/>
            <ac:spMk id="9" creationId="{5AE33DB3-A2FE-9623-F398-6BD87390DF08}"/>
          </ac:spMkLst>
        </pc:spChg>
        <pc:spChg chg="mod">
          <ac:chgData name="Danielle Souza Da Silva" userId="4e9b5c86-ffa2-45e3-9502-8bcb6b3fceca" providerId="ADAL" clId="{9B9DC520-DCA5-0B47-A57B-5F6AA874D0FB}" dt="2022-04-14T15:05:29.312" v="5471" actId="1076"/>
          <ac:spMkLst>
            <pc:docMk/>
            <pc:sldMk cId="2239458485" sldId="313"/>
            <ac:spMk id="12" creationId="{9E193A69-BDDB-4F98-A63C-F4B76E17B7C8}"/>
          </ac:spMkLst>
        </pc:spChg>
        <pc:spChg chg="add mod">
          <ac:chgData name="Danielle Souza Da Silva" userId="4e9b5c86-ffa2-45e3-9502-8bcb6b3fceca" providerId="ADAL" clId="{9B9DC520-DCA5-0B47-A57B-5F6AA874D0FB}" dt="2022-04-14T15:09:26.504" v="5736" actId="1076"/>
          <ac:spMkLst>
            <pc:docMk/>
            <pc:sldMk cId="2239458485" sldId="313"/>
            <ac:spMk id="14" creationId="{CFCE7396-9F6E-F494-64D9-F5DBA6E81982}"/>
          </ac:spMkLst>
        </pc:spChg>
        <pc:spChg chg="add mod">
          <ac:chgData name="Danielle Souza Da Silva" userId="4e9b5c86-ffa2-45e3-9502-8bcb6b3fceca" providerId="ADAL" clId="{9B9DC520-DCA5-0B47-A57B-5F6AA874D0FB}" dt="2022-04-14T15:47:27.941" v="5752" actId="20577"/>
          <ac:spMkLst>
            <pc:docMk/>
            <pc:sldMk cId="2239458485" sldId="313"/>
            <ac:spMk id="16" creationId="{4F753067-6A95-34F5-7B85-197C01DBA116}"/>
          </ac:spMkLst>
        </pc:spChg>
        <pc:graphicFrameChg chg="mod modGraphic">
          <ac:chgData name="Danielle Souza Da Silva" userId="4e9b5c86-ffa2-45e3-9502-8bcb6b3fceca" providerId="ADAL" clId="{9B9DC520-DCA5-0B47-A57B-5F6AA874D0FB}" dt="2022-04-14T15:06:52.271" v="5727" actId="1076"/>
          <ac:graphicFrameMkLst>
            <pc:docMk/>
            <pc:sldMk cId="2239458485" sldId="313"/>
            <ac:graphicFrameMk id="13" creationId="{354C76B4-9EEB-4FE6-95BB-3C3503484895}"/>
          </ac:graphicFrameMkLst>
        </pc:graphicFrameChg>
        <pc:picChg chg="mod">
          <ac:chgData name="Danielle Souza Da Silva" userId="4e9b5c86-ffa2-45e3-9502-8bcb6b3fceca" providerId="ADAL" clId="{9B9DC520-DCA5-0B47-A57B-5F6AA874D0FB}" dt="2022-04-14T14:56:07.086" v="5292" actId="14100"/>
          <ac:picMkLst>
            <pc:docMk/>
            <pc:sldMk cId="2239458485" sldId="313"/>
            <ac:picMk id="3" creationId="{59B1FB41-79D4-4564-A506-68FFB50858F2}"/>
          </ac:picMkLst>
        </pc:picChg>
      </pc:sldChg>
    </pc:docChg>
  </pc:docChgLst>
  <pc:docChgLst>
    <pc:chgData name="Danielle Souza Da Silva" userId="S::ec21037@qmul.ac.uk::4e9b5c86-ffa2-45e3-9502-8bcb6b3fceca" providerId="AD" clId="Web-{7A5DCA2B-70BE-42D7-BADB-D98FCEA18E90}"/>
    <pc:docChg chg="modSld">
      <pc:chgData name="Danielle Souza Da Silva" userId="S::ec21037@qmul.ac.uk::4e9b5c86-ffa2-45e3-9502-8bcb6b3fceca" providerId="AD" clId="Web-{7A5DCA2B-70BE-42D7-BADB-D98FCEA18E90}" dt="2022-04-12T22:04:42.737" v="0"/>
      <pc:docMkLst>
        <pc:docMk/>
      </pc:docMkLst>
      <pc:sldChg chg="addSp">
        <pc:chgData name="Danielle Souza Da Silva" userId="S::ec21037@qmul.ac.uk::4e9b5c86-ffa2-45e3-9502-8bcb6b3fceca" providerId="AD" clId="Web-{7A5DCA2B-70BE-42D7-BADB-D98FCEA18E90}" dt="2022-04-12T22:04:42.737" v="0"/>
        <pc:sldMkLst>
          <pc:docMk/>
          <pc:sldMk cId="1213156558" sldId="278"/>
        </pc:sldMkLst>
        <pc:spChg chg="add">
          <ac:chgData name="Danielle Souza Da Silva" userId="S::ec21037@qmul.ac.uk::4e9b5c86-ffa2-45e3-9502-8bcb6b3fceca" providerId="AD" clId="Web-{7A5DCA2B-70BE-42D7-BADB-D98FCEA18E90}" dt="2022-04-12T22:04:42.737" v="0"/>
          <ac:spMkLst>
            <pc:docMk/>
            <pc:sldMk cId="1213156558" sldId="278"/>
            <ac:spMk id="2" creationId="{1B93701C-DED2-B062-EECB-F855D00EB195}"/>
          </ac:spMkLst>
        </pc:spChg>
      </pc:sldChg>
    </pc:docChg>
  </pc:docChgLst>
  <pc:docChgLst>
    <pc:chgData name="Georgia Dean" userId="34012e83fa2cc9d0" providerId="LiveId" clId="{E9FDBBA7-2496-48D5-BEA2-36A806DA843F}"/>
    <pc:docChg chg="undo custSel addSld delSld modSld sldOrd modSection">
      <pc:chgData name="Georgia Dean" userId="34012e83fa2cc9d0" providerId="LiveId" clId="{E9FDBBA7-2496-48D5-BEA2-36A806DA843F}" dt="2022-04-12T15:19:46.609" v="1098" actId="20577"/>
      <pc:docMkLst>
        <pc:docMk/>
      </pc:docMkLst>
      <pc:sldChg chg="modSp del mod">
        <pc:chgData name="Georgia Dean" userId="34012e83fa2cc9d0" providerId="LiveId" clId="{E9FDBBA7-2496-48D5-BEA2-36A806DA843F}" dt="2022-04-12T12:05:17.512" v="172" actId="47"/>
        <pc:sldMkLst>
          <pc:docMk/>
          <pc:sldMk cId="1191803158" sldId="277"/>
        </pc:sldMkLst>
        <pc:spChg chg="mod">
          <ac:chgData name="Georgia Dean" userId="34012e83fa2cc9d0" providerId="LiveId" clId="{E9FDBBA7-2496-48D5-BEA2-36A806DA843F}" dt="2022-04-12T12:05:16.571" v="171" actId="6549"/>
          <ac:spMkLst>
            <pc:docMk/>
            <pc:sldMk cId="1191803158" sldId="277"/>
            <ac:spMk id="8" creationId="{001E4A0A-29B2-4385-B3F5-10511FFDA34D}"/>
          </ac:spMkLst>
        </pc:spChg>
      </pc:sldChg>
      <pc:sldChg chg="modSp mod modNotesTx">
        <pc:chgData name="Georgia Dean" userId="34012e83fa2cc9d0" providerId="LiveId" clId="{E9FDBBA7-2496-48D5-BEA2-36A806DA843F}" dt="2022-04-12T15:19:46.609" v="1098" actId="20577"/>
        <pc:sldMkLst>
          <pc:docMk/>
          <pc:sldMk cId="1213156558" sldId="278"/>
        </pc:sldMkLst>
        <pc:spChg chg="mod">
          <ac:chgData name="Georgia Dean" userId="34012e83fa2cc9d0" providerId="LiveId" clId="{E9FDBBA7-2496-48D5-BEA2-36A806DA843F}" dt="2022-04-12T12:03:48.637" v="106" actId="20577"/>
          <ac:spMkLst>
            <pc:docMk/>
            <pc:sldMk cId="1213156558" sldId="278"/>
            <ac:spMk id="12" creationId="{D366BD57-76B9-44EB-A998-9E54281268BC}"/>
          </ac:spMkLst>
        </pc:spChg>
        <pc:spChg chg="mod">
          <ac:chgData name="Georgia Dean" userId="34012e83fa2cc9d0" providerId="LiveId" clId="{E9FDBBA7-2496-48D5-BEA2-36A806DA843F}" dt="2022-04-12T15:19:46.609" v="1098" actId="20577"/>
          <ac:spMkLst>
            <pc:docMk/>
            <pc:sldMk cId="1213156558" sldId="278"/>
            <ac:spMk id="13" creationId="{F0CB8492-1D2C-4E04-BCFE-A0A2BB5C3A2D}"/>
          </ac:spMkLst>
        </pc:spChg>
      </pc:sldChg>
      <pc:sldChg chg="del">
        <pc:chgData name="Georgia Dean" userId="34012e83fa2cc9d0" providerId="LiveId" clId="{E9FDBBA7-2496-48D5-BEA2-36A806DA843F}" dt="2022-04-12T12:05:18.435" v="173" actId="47"/>
        <pc:sldMkLst>
          <pc:docMk/>
          <pc:sldMk cId="3106196799" sldId="279"/>
        </pc:sldMkLst>
      </pc:sldChg>
      <pc:sldChg chg="del">
        <pc:chgData name="Georgia Dean" userId="34012e83fa2cc9d0" providerId="LiveId" clId="{E9FDBBA7-2496-48D5-BEA2-36A806DA843F}" dt="2022-04-12T12:05:19.306" v="174" actId="47"/>
        <pc:sldMkLst>
          <pc:docMk/>
          <pc:sldMk cId="3296516917" sldId="280"/>
        </pc:sldMkLst>
      </pc:sldChg>
      <pc:sldChg chg="del">
        <pc:chgData name="Georgia Dean" userId="34012e83fa2cc9d0" providerId="LiveId" clId="{E9FDBBA7-2496-48D5-BEA2-36A806DA843F}" dt="2022-04-12T12:05:20.189" v="175" actId="47"/>
        <pc:sldMkLst>
          <pc:docMk/>
          <pc:sldMk cId="2177977600" sldId="281"/>
        </pc:sldMkLst>
      </pc:sldChg>
      <pc:sldChg chg="modSp mod">
        <pc:chgData name="Georgia Dean" userId="34012e83fa2cc9d0" providerId="LiveId" clId="{E9FDBBA7-2496-48D5-BEA2-36A806DA843F}" dt="2022-04-12T12:03:42.824" v="100" actId="20577"/>
        <pc:sldMkLst>
          <pc:docMk/>
          <pc:sldMk cId="3549822749" sldId="283"/>
        </pc:sldMkLst>
        <pc:spChg chg="mod">
          <ac:chgData name="Georgia Dean" userId="34012e83fa2cc9d0" providerId="LiveId" clId="{E9FDBBA7-2496-48D5-BEA2-36A806DA843F}" dt="2022-04-12T12:03:23.188" v="40" actId="20577"/>
          <ac:spMkLst>
            <pc:docMk/>
            <pc:sldMk cId="3549822749" sldId="283"/>
            <ac:spMk id="6" creationId="{828B52C6-4A2B-49BE-8C30-D56DA8E5CD30}"/>
          </ac:spMkLst>
        </pc:spChg>
        <pc:spChg chg="mod">
          <ac:chgData name="Georgia Dean" userId="34012e83fa2cc9d0" providerId="LiveId" clId="{E9FDBBA7-2496-48D5-BEA2-36A806DA843F}" dt="2022-04-12T12:03:42.824" v="100" actId="20577"/>
          <ac:spMkLst>
            <pc:docMk/>
            <pc:sldMk cId="3549822749" sldId="283"/>
            <ac:spMk id="8" creationId="{8D684A26-DAFB-4595-8A99-4FACDB59CC45}"/>
          </ac:spMkLst>
        </pc:spChg>
      </pc:sldChg>
      <pc:sldChg chg="del">
        <pc:chgData name="Georgia Dean" userId="34012e83fa2cc9d0" providerId="LiveId" clId="{E9FDBBA7-2496-48D5-BEA2-36A806DA843F}" dt="2022-04-12T12:05:21.123" v="176" actId="47"/>
        <pc:sldMkLst>
          <pc:docMk/>
          <pc:sldMk cId="1515893141" sldId="284"/>
        </pc:sldMkLst>
      </pc:sldChg>
      <pc:sldChg chg="del">
        <pc:chgData name="Georgia Dean" userId="34012e83fa2cc9d0" providerId="LiveId" clId="{E9FDBBA7-2496-48D5-BEA2-36A806DA843F}" dt="2022-04-12T12:05:23.054" v="178" actId="47"/>
        <pc:sldMkLst>
          <pc:docMk/>
          <pc:sldMk cId="729179646" sldId="288"/>
        </pc:sldMkLst>
      </pc:sldChg>
      <pc:sldChg chg="del">
        <pc:chgData name="Georgia Dean" userId="34012e83fa2cc9d0" providerId="LiveId" clId="{E9FDBBA7-2496-48D5-BEA2-36A806DA843F}" dt="2022-04-12T12:05:24.161" v="179" actId="47"/>
        <pc:sldMkLst>
          <pc:docMk/>
          <pc:sldMk cId="2441855565" sldId="291"/>
        </pc:sldMkLst>
      </pc:sldChg>
      <pc:sldChg chg="del">
        <pc:chgData name="Georgia Dean" userId="34012e83fa2cc9d0" providerId="LiveId" clId="{E9FDBBA7-2496-48D5-BEA2-36A806DA843F}" dt="2022-04-12T12:05:25.354" v="180" actId="47"/>
        <pc:sldMkLst>
          <pc:docMk/>
          <pc:sldMk cId="2747575299" sldId="292"/>
        </pc:sldMkLst>
      </pc:sldChg>
      <pc:sldChg chg="del">
        <pc:chgData name="Georgia Dean" userId="34012e83fa2cc9d0" providerId="LiveId" clId="{E9FDBBA7-2496-48D5-BEA2-36A806DA843F}" dt="2022-04-12T12:05:26.297" v="181" actId="47"/>
        <pc:sldMkLst>
          <pc:docMk/>
          <pc:sldMk cId="642212464" sldId="293"/>
        </pc:sldMkLst>
      </pc:sldChg>
      <pc:sldChg chg="del">
        <pc:chgData name="Georgia Dean" userId="34012e83fa2cc9d0" providerId="LiveId" clId="{E9FDBBA7-2496-48D5-BEA2-36A806DA843F}" dt="2022-04-12T12:05:28.266" v="182" actId="47"/>
        <pc:sldMkLst>
          <pc:docMk/>
          <pc:sldMk cId="2325978320" sldId="294"/>
        </pc:sldMkLst>
      </pc:sldChg>
      <pc:sldChg chg="del">
        <pc:chgData name="Georgia Dean" userId="34012e83fa2cc9d0" providerId="LiveId" clId="{E9FDBBA7-2496-48D5-BEA2-36A806DA843F}" dt="2022-04-12T12:05:22.049" v="177" actId="47"/>
        <pc:sldMkLst>
          <pc:docMk/>
          <pc:sldMk cId="3746284101" sldId="296"/>
        </pc:sldMkLst>
      </pc:sldChg>
      <pc:sldChg chg="modSp add mod modNotesTx">
        <pc:chgData name="Georgia Dean" userId="34012e83fa2cc9d0" providerId="LiveId" clId="{E9FDBBA7-2496-48D5-BEA2-36A806DA843F}" dt="2022-04-12T15:14:56.861" v="928" actId="20577"/>
        <pc:sldMkLst>
          <pc:docMk/>
          <pc:sldMk cId="2959602999" sldId="299"/>
        </pc:sldMkLst>
        <pc:spChg chg="mod">
          <ac:chgData name="Georgia Dean" userId="34012e83fa2cc9d0" providerId="LiveId" clId="{E9FDBBA7-2496-48D5-BEA2-36A806DA843F}" dt="2022-04-12T12:09:28.681" v="754" actId="20577"/>
          <ac:spMkLst>
            <pc:docMk/>
            <pc:sldMk cId="2959602999" sldId="299"/>
            <ac:spMk id="10" creationId="{E43E11EF-BC68-4A6F-A0E5-C8F3CA61EC68}"/>
          </ac:spMkLst>
        </pc:spChg>
        <pc:spChg chg="mod">
          <ac:chgData name="Georgia Dean" userId="34012e83fa2cc9d0" providerId="LiveId" clId="{E9FDBBA7-2496-48D5-BEA2-36A806DA843F}" dt="2022-04-12T12:08:47.610" v="595" actId="20577"/>
          <ac:spMkLst>
            <pc:docMk/>
            <pc:sldMk cId="2959602999" sldId="299"/>
            <ac:spMk id="12" creationId="{D366BD57-76B9-44EB-A998-9E54281268BC}"/>
          </ac:spMkLst>
        </pc:spChg>
        <pc:spChg chg="mod">
          <ac:chgData name="Georgia Dean" userId="34012e83fa2cc9d0" providerId="LiveId" clId="{E9FDBBA7-2496-48D5-BEA2-36A806DA843F}" dt="2022-04-12T15:14:56.861" v="928" actId="20577"/>
          <ac:spMkLst>
            <pc:docMk/>
            <pc:sldMk cId="2959602999" sldId="299"/>
            <ac:spMk id="13" creationId="{F0CB8492-1D2C-4E04-BCFE-A0A2BB5C3A2D}"/>
          </ac:spMkLst>
        </pc:spChg>
      </pc:sldChg>
      <pc:sldChg chg="addSp delSp modSp add mod modNotesTx">
        <pc:chgData name="Georgia Dean" userId="34012e83fa2cc9d0" providerId="LiveId" clId="{E9FDBBA7-2496-48D5-BEA2-36A806DA843F}" dt="2022-04-12T12:08:16.811" v="535" actId="20577"/>
        <pc:sldMkLst>
          <pc:docMk/>
          <pc:sldMk cId="2064005051" sldId="300"/>
        </pc:sldMkLst>
        <pc:spChg chg="add del mod">
          <ac:chgData name="Georgia Dean" userId="34012e83fa2cc9d0" providerId="LiveId" clId="{E9FDBBA7-2496-48D5-BEA2-36A806DA843F}" dt="2022-04-12T12:06:39.823" v="370" actId="478"/>
          <ac:spMkLst>
            <pc:docMk/>
            <pc:sldMk cId="2064005051" sldId="300"/>
            <ac:spMk id="3" creationId="{418D2C6A-61BF-450F-8CF4-778962160837}"/>
          </ac:spMkLst>
        </pc:spChg>
        <pc:spChg chg="add del">
          <ac:chgData name="Georgia Dean" userId="34012e83fa2cc9d0" providerId="LiveId" clId="{E9FDBBA7-2496-48D5-BEA2-36A806DA843F}" dt="2022-04-12T12:06:41.668" v="371" actId="478"/>
          <ac:spMkLst>
            <pc:docMk/>
            <pc:sldMk cId="2064005051" sldId="300"/>
            <ac:spMk id="7" creationId="{C875205F-9C0B-4435-A691-489CB601C964}"/>
          </ac:spMkLst>
        </pc:spChg>
        <pc:spChg chg="mod">
          <ac:chgData name="Georgia Dean" userId="34012e83fa2cc9d0" providerId="LiveId" clId="{E9FDBBA7-2496-48D5-BEA2-36A806DA843F}" dt="2022-04-12T12:08:16.811" v="535" actId="20577"/>
          <ac:spMkLst>
            <pc:docMk/>
            <pc:sldMk cId="2064005051" sldId="300"/>
            <ac:spMk id="10" creationId="{E43E11EF-BC68-4A6F-A0E5-C8F3CA61EC68}"/>
          </ac:spMkLst>
        </pc:spChg>
        <pc:spChg chg="mod">
          <ac:chgData name="Georgia Dean" userId="34012e83fa2cc9d0" providerId="LiveId" clId="{E9FDBBA7-2496-48D5-BEA2-36A806DA843F}" dt="2022-04-12T12:07:53.427" v="419" actId="20577"/>
          <ac:spMkLst>
            <pc:docMk/>
            <pc:sldMk cId="2064005051" sldId="300"/>
            <ac:spMk id="12" creationId="{D366BD57-76B9-44EB-A998-9E54281268BC}"/>
          </ac:spMkLst>
        </pc:spChg>
        <pc:spChg chg="add del mod">
          <ac:chgData name="Georgia Dean" userId="34012e83fa2cc9d0" providerId="LiveId" clId="{E9FDBBA7-2496-48D5-BEA2-36A806DA843F}" dt="2022-04-12T12:06:43.854" v="372" actId="478"/>
          <ac:spMkLst>
            <pc:docMk/>
            <pc:sldMk cId="2064005051" sldId="300"/>
            <ac:spMk id="14" creationId="{3FE0E5C2-66F1-415C-8F6C-3E62134C6F16}"/>
          </ac:spMkLst>
        </pc:spChg>
      </pc:sldChg>
      <pc:sldChg chg="modSp add mod ord">
        <pc:chgData name="Georgia Dean" userId="34012e83fa2cc9d0" providerId="LiveId" clId="{E9FDBBA7-2496-48D5-BEA2-36A806DA843F}" dt="2022-04-12T12:08:30.760" v="554" actId="20578"/>
        <pc:sldMkLst>
          <pc:docMk/>
          <pc:sldMk cId="4274517781" sldId="301"/>
        </pc:sldMkLst>
        <pc:spChg chg="mod">
          <ac:chgData name="Georgia Dean" userId="34012e83fa2cc9d0" providerId="LiveId" clId="{E9FDBBA7-2496-48D5-BEA2-36A806DA843F}" dt="2022-04-12T12:08:30.569" v="553" actId="20577"/>
          <ac:spMkLst>
            <pc:docMk/>
            <pc:sldMk cId="4274517781" sldId="301"/>
            <ac:spMk id="12" creationId="{D366BD57-76B9-44EB-A998-9E54281268BC}"/>
          </ac:spMkLst>
        </pc:spChg>
      </pc:sldChg>
      <pc:sldChg chg="new del">
        <pc:chgData name="Georgia Dean" userId="34012e83fa2cc9d0" providerId="LiveId" clId="{E9FDBBA7-2496-48D5-BEA2-36A806DA843F}" dt="2022-04-12T12:09:33.837" v="756" actId="47"/>
        <pc:sldMkLst>
          <pc:docMk/>
          <pc:sldMk cId="2780223278" sldId="302"/>
        </pc:sldMkLst>
      </pc:sldChg>
      <pc:sldChg chg="delSp modSp add mod">
        <pc:chgData name="Georgia Dean" userId="34012e83fa2cc9d0" providerId="LiveId" clId="{E9FDBBA7-2496-48D5-BEA2-36A806DA843F}" dt="2022-04-12T15:14:52.333" v="923"/>
        <pc:sldMkLst>
          <pc:docMk/>
          <pc:sldMk cId="3026062675" sldId="302"/>
        </pc:sldMkLst>
        <pc:spChg chg="mod">
          <ac:chgData name="Georgia Dean" userId="34012e83fa2cc9d0" providerId="LiveId" clId="{E9FDBBA7-2496-48D5-BEA2-36A806DA843F}" dt="2022-04-12T12:10:42.936" v="809" actId="20577"/>
          <ac:spMkLst>
            <pc:docMk/>
            <pc:sldMk cId="3026062675" sldId="302"/>
            <ac:spMk id="10" creationId="{E43E11EF-BC68-4A6F-A0E5-C8F3CA61EC68}"/>
          </ac:spMkLst>
        </pc:spChg>
        <pc:spChg chg="mod">
          <ac:chgData name="Georgia Dean" userId="34012e83fa2cc9d0" providerId="LiveId" clId="{E9FDBBA7-2496-48D5-BEA2-36A806DA843F}" dt="2022-04-12T12:10:32.143" v="773" actId="20577"/>
          <ac:spMkLst>
            <pc:docMk/>
            <pc:sldMk cId="3026062675" sldId="302"/>
            <ac:spMk id="12" creationId="{D366BD57-76B9-44EB-A998-9E54281268BC}"/>
          </ac:spMkLst>
        </pc:spChg>
        <pc:spChg chg="del mod">
          <ac:chgData name="Georgia Dean" userId="34012e83fa2cc9d0" providerId="LiveId" clId="{E9FDBBA7-2496-48D5-BEA2-36A806DA843F}" dt="2022-04-12T15:14:52.333" v="923"/>
          <ac:spMkLst>
            <pc:docMk/>
            <pc:sldMk cId="3026062675" sldId="302"/>
            <ac:spMk id="13" creationId="{F0CB8492-1D2C-4E04-BCFE-A0A2BB5C3A2D}"/>
          </ac:spMkLst>
        </pc:spChg>
      </pc:sldChg>
      <pc:sldChg chg="new del">
        <pc:chgData name="Georgia Dean" userId="34012e83fa2cc9d0" providerId="LiveId" clId="{E9FDBBA7-2496-48D5-BEA2-36A806DA843F}" dt="2022-04-12T12:10:21.711" v="758" actId="680"/>
        <pc:sldMkLst>
          <pc:docMk/>
          <pc:sldMk cId="4274325230" sldId="302"/>
        </pc:sldMkLst>
      </pc:sldChg>
    </pc:docChg>
  </pc:docChgLst>
  <pc:docChgLst>
    <pc:chgData name="Adam Toth" userId="83ae92e1-077d-40e6-821a-db25e915132e" providerId="ADAL" clId="{2F9D6AF1-E890-A446-B79B-239FCA33F4C0}"/>
    <pc:docChg chg="modSld">
      <pc:chgData name="Adam Toth" userId="83ae92e1-077d-40e6-821a-db25e915132e" providerId="ADAL" clId="{2F9D6AF1-E890-A446-B79B-239FCA33F4C0}" dt="2022-04-12T19:35:29.207" v="42" actId="113"/>
      <pc:docMkLst>
        <pc:docMk/>
      </pc:docMkLst>
      <pc:sldChg chg="modSp mod">
        <pc:chgData name="Adam Toth" userId="83ae92e1-077d-40e6-821a-db25e915132e" providerId="ADAL" clId="{2F9D6AF1-E890-A446-B79B-239FCA33F4C0}" dt="2022-04-12T19:35:29.207" v="42" actId="113"/>
        <pc:sldMkLst>
          <pc:docMk/>
          <pc:sldMk cId="2959602999" sldId="299"/>
        </pc:sldMkLst>
        <pc:spChg chg="mod">
          <ac:chgData name="Adam Toth" userId="83ae92e1-077d-40e6-821a-db25e915132e" providerId="ADAL" clId="{2F9D6AF1-E890-A446-B79B-239FCA33F4C0}" dt="2022-04-12T19:35:29.207" v="42" actId="113"/>
          <ac:spMkLst>
            <pc:docMk/>
            <pc:sldMk cId="2959602999" sldId="299"/>
            <ac:spMk id="13" creationId="{F0CB8492-1D2C-4E04-BCFE-A0A2BB5C3A2D}"/>
          </ac:spMkLst>
        </pc:spChg>
      </pc:sldChg>
    </pc:docChg>
  </pc:docChgLst>
  <pc:docChgLst>
    <pc:chgData name="Danielle Souza Da Silva" userId="S::ec21037@qmul.ac.uk::4e9b5c86-ffa2-45e3-9502-8bcb6b3fceca" providerId="AD" clId="Web-{2E82FACA-68AE-45F2-A7D5-525DFBF019F0}"/>
    <pc:docChg chg="modSld">
      <pc:chgData name="Danielle Souza Da Silva" userId="S::ec21037@qmul.ac.uk::4e9b5c86-ffa2-45e3-9502-8bcb6b3fceca" providerId="AD" clId="Web-{2E82FACA-68AE-45F2-A7D5-525DFBF019F0}" dt="2022-04-13T13:23:15.302" v="5" actId="14100"/>
      <pc:docMkLst>
        <pc:docMk/>
      </pc:docMkLst>
      <pc:sldChg chg="modSp">
        <pc:chgData name="Danielle Souza Da Silva" userId="S::ec21037@qmul.ac.uk::4e9b5c86-ffa2-45e3-9502-8bcb6b3fceca" providerId="AD" clId="Web-{2E82FACA-68AE-45F2-A7D5-525DFBF019F0}" dt="2022-04-13T13:23:15.302" v="5" actId="14100"/>
        <pc:sldMkLst>
          <pc:docMk/>
          <pc:sldMk cId="2511692845" sldId="304"/>
        </pc:sldMkLst>
        <pc:spChg chg="mod">
          <ac:chgData name="Danielle Souza Da Silva" userId="S::ec21037@qmul.ac.uk::4e9b5c86-ffa2-45e3-9502-8bcb6b3fceca" providerId="AD" clId="Web-{2E82FACA-68AE-45F2-A7D5-525DFBF019F0}" dt="2022-04-13T13:23:15.302" v="5" actId="14100"/>
          <ac:spMkLst>
            <pc:docMk/>
            <pc:sldMk cId="2511692845" sldId="304"/>
            <ac:spMk id="11" creationId="{26C6B551-DDE4-E959-279E-ABEEA25AC79D}"/>
          </ac:spMkLst>
        </pc:spChg>
      </pc:sldChg>
    </pc:docChg>
  </pc:docChgLst>
  <pc:docChgLst>
    <pc:chgData name="Danielle Souza Da Silva" userId="S::ec21037@qmul.ac.uk::4e9b5c86-ffa2-45e3-9502-8bcb6b3fceca" providerId="AD" clId="Web-{5E67F228-371C-462E-B188-875E090EC780}"/>
    <pc:docChg chg="modSld">
      <pc:chgData name="Danielle Souza Da Silva" userId="S::ec21037@qmul.ac.uk::4e9b5c86-ffa2-45e3-9502-8bcb6b3fceca" providerId="AD" clId="Web-{5E67F228-371C-462E-B188-875E090EC780}" dt="2022-04-13T14:00:18.025" v="3"/>
      <pc:docMkLst>
        <pc:docMk/>
      </pc:docMkLst>
      <pc:sldChg chg="modSp">
        <pc:chgData name="Danielle Souza Da Silva" userId="S::ec21037@qmul.ac.uk::4e9b5c86-ffa2-45e3-9502-8bcb6b3fceca" providerId="AD" clId="Web-{5E67F228-371C-462E-B188-875E090EC780}" dt="2022-04-13T14:00:18.025" v="3"/>
        <pc:sldMkLst>
          <pc:docMk/>
          <pc:sldMk cId="2493189460" sldId="307"/>
        </pc:sldMkLst>
        <pc:graphicFrameChg chg="mod modGraphic">
          <ac:chgData name="Danielle Souza Da Silva" userId="S::ec21037@qmul.ac.uk::4e9b5c86-ffa2-45e3-9502-8bcb6b3fceca" providerId="AD" clId="Web-{5E67F228-371C-462E-B188-875E090EC780}" dt="2022-04-13T14:00:18.025" v="3"/>
          <ac:graphicFrameMkLst>
            <pc:docMk/>
            <pc:sldMk cId="2493189460" sldId="307"/>
            <ac:graphicFrameMk id="2" creationId="{94642B2C-024B-797C-6020-11F105EFC4B4}"/>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D7D75A-8D60-4642-895F-328212159B44}" type="doc">
      <dgm:prSet loTypeId="urn:microsoft.com/office/officeart/2005/8/layout/hProcess9" loCatId="process" qsTypeId="urn:microsoft.com/office/officeart/2005/8/quickstyle/simple1" qsCatId="simple" csTypeId="urn:microsoft.com/office/officeart/2005/8/colors/accent1_2" csCatId="accent1" phldr="1"/>
      <dgm:spPr/>
    </dgm:pt>
    <dgm:pt modelId="{E53A5E3C-C584-42D2-9DF2-88CFE8EE7111}">
      <dgm:prSet phldrT="[Text]"/>
      <dgm:spPr/>
      <dgm:t>
        <a:bodyPr anchor="t"/>
        <a:lstStyle/>
        <a:p>
          <a:r>
            <a:rPr lang="en-GB"/>
            <a:t>HTML scraped from web pages and XML from APIs </a:t>
          </a:r>
        </a:p>
      </dgm:t>
    </dgm:pt>
    <dgm:pt modelId="{236C247D-B7C2-4807-B388-52E7D174CCD0}" type="parTrans" cxnId="{FB50C02E-676F-4E4D-808D-BA3FC516978B}">
      <dgm:prSet/>
      <dgm:spPr/>
      <dgm:t>
        <a:bodyPr/>
        <a:lstStyle/>
        <a:p>
          <a:endParaRPr lang="en-GB"/>
        </a:p>
      </dgm:t>
    </dgm:pt>
    <dgm:pt modelId="{9019C90A-C20E-4854-935B-D15BEDE0F1B5}" type="sibTrans" cxnId="{FB50C02E-676F-4E4D-808D-BA3FC516978B}">
      <dgm:prSet/>
      <dgm:spPr/>
      <dgm:t>
        <a:bodyPr/>
        <a:lstStyle/>
        <a:p>
          <a:endParaRPr lang="en-GB"/>
        </a:p>
      </dgm:t>
    </dgm:pt>
    <dgm:pt modelId="{351D1AB3-53AC-4553-A314-C2D4E5852488}">
      <dgm:prSet phldrT="[Text]"/>
      <dgm:spPr/>
      <dgm:t>
        <a:bodyPr anchor="t"/>
        <a:lstStyle/>
        <a:p>
          <a:r>
            <a:rPr lang="en-GB"/>
            <a:t>HTML and XML cleaned and parsed in Python Azure ML to extract data fields</a:t>
          </a:r>
        </a:p>
      </dgm:t>
    </dgm:pt>
    <dgm:pt modelId="{59C86465-3341-4940-B92C-7DF1A88B1787}" type="parTrans" cxnId="{B258B69E-C355-4856-9F61-0F9E5774AB70}">
      <dgm:prSet/>
      <dgm:spPr/>
      <dgm:t>
        <a:bodyPr/>
        <a:lstStyle/>
        <a:p>
          <a:endParaRPr lang="en-GB"/>
        </a:p>
      </dgm:t>
    </dgm:pt>
    <dgm:pt modelId="{62CEBD46-5841-4873-8E79-1B7F5D59535C}" type="sibTrans" cxnId="{B258B69E-C355-4856-9F61-0F9E5774AB70}">
      <dgm:prSet/>
      <dgm:spPr/>
      <dgm:t>
        <a:bodyPr/>
        <a:lstStyle/>
        <a:p>
          <a:endParaRPr lang="en-GB"/>
        </a:p>
      </dgm:t>
    </dgm:pt>
    <dgm:pt modelId="{8E9654F8-7D89-4A2A-99B8-81EDB6265C9A}">
      <dgm:prSet phldrT="[Text]"/>
      <dgm:spPr/>
      <dgm:t>
        <a:bodyPr anchor="t"/>
        <a:lstStyle/>
        <a:p>
          <a:r>
            <a:rPr lang="en-GB"/>
            <a:t>Relevant metadata and text rendered as dictionary for use in experimental search engine model</a:t>
          </a:r>
        </a:p>
      </dgm:t>
    </dgm:pt>
    <dgm:pt modelId="{3B70D14C-9D9A-48BB-912E-D192EB3A4356}" type="parTrans" cxnId="{6BD2AD8B-4E34-413F-89E4-3925039849F6}">
      <dgm:prSet/>
      <dgm:spPr/>
      <dgm:t>
        <a:bodyPr/>
        <a:lstStyle/>
        <a:p>
          <a:endParaRPr lang="en-GB"/>
        </a:p>
      </dgm:t>
    </dgm:pt>
    <dgm:pt modelId="{6239C945-A783-4BF3-B7D6-1C2C0D2CC8A3}" type="sibTrans" cxnId="{6BD2AD8B-4E34-413F-89E4-3925039849F6}">
      <dgm:prSet/>
      <dgm:spPr/>
      <dgm:t>
        <a:bodyPr/>
        <a:lstStyle/>
        <a:p>
          <a:endParaRPr lang="en-GB"/>
        </a:p>
      </dgm:t>
    </dgm:pt>
    <dgm:pt modelId="{76A4911C-4A8E-4190-8ADE-07972D855544}">
      <dgm:prSet phldrT="[Text]"/>
      <dgm:spPr/>
      <dgm:t>
        <a:bodyPr anchor="t"/>
        <a:lstStyle/>
        <a:p>
          <a:r>
            <a:rPr lang="en-GB"/>
            <a:t>Processed data stored in Azure SQL Server Database for rapid retrieval</a:t>
          </a:r>
        </a:p>
      </dgm:t>
    </dgm:pt>
    <dgm:pt modelId="{3218F214-6602-453D-8C60-947630B82619}" type="parTrans" cxnId="{55AE1870-A047-48BA-B4D7-337FB2DE8D15}">
      <dgm:prSet/>
      <dgm:spPr/>
      <dgm:t>
        <a:bodyPr/>
        <a:lstStyle/>
        <a:p>
          <a:endParaRPr lang="en-GB"/>
        </a:p>
      </dgm:t>
    </dgm:pt>
    <dgm:pt modelId="{1EE9232C-84DB-4D3D-B2F7-D32CF5E46B72}" type="sibTrans" cxnId="{55AE1870-A047-48BA-B4D7-337FB2DE8D15}">
      <dgm:prSet/>
      <dgm:spPr/>
      <dgm:t>
        <a:bodyPr/>
        <a:lstStyle/>
        <a:p>
          <a:endParaRPr lang="en-GB"/>
        </a:p>
      </dgm:t>
    </dgm:pt>
    <dgm:pt modelId="{C3761090-E937-4557-B995-7511A5EC529C}">
      <dgm:prSet phldrT="[Text]"/>
      <dgm:spPr/>
      <dgm:t>
        <a:bodyPr anchor="t"/>
        <a:lstStyle/>
        <a:p>
          <a:r>
            <a:rPr lang="en-GB"/>
            <a:t>Model build in Google </a:t>
          </a:r>
          <a:r>
            <a:rPr lang="en-GB" err="1"/>
            <a:t>Colab</a:t>
          </a:r>
          <a:r>
            <a:rPr lang="en-GB"/>
            <a:t> Python notebook using </a:t>
          </a:r>
          <a:r>
            <a:rPr lang="en-GB" err="1"/>
            <a:t>PyTerrier</a:t>
          </a:r>
          <a:r>
            <a:rPr lang="en-GB"/>
            <a:t> library</a:t>
          </a:r>
        </a:p>
      </dgm:t>
    </dgm:pt>
    <dgm:pt modelId="{82A4DBAD-F5DA-49B8-B3CF-ED4059B30F82}" type="sibTrans" cxnId="{87C4B77C-720E-43FA-9E14-52BD820C5EF7}">
      <dgm:prSet/>
      <dgm:spPr/>
      <dgm:t>
        <a:bodyPr/>
        <a:lstStyle/>
        <a:p>
          <a:endParaRPr lang="en-GB"/>
        </a:p>
      </dgm:t>
    </dgm:pt>
    <dgm:pt modelId="{5412690E-AA5B-4DF7-8BBE-66A5F4CC42FD}" type="parTrans" cxnId="{87C4B77C-720E-43FA-9E14-52BD820C5EF7}">
      <dgm:prSet/>
      <dgm:spPr/>
      <dgm:t>
        <a:bodyPr/>
        <a:lstStyle/>
        <a:p>
          <a:endParaRPr lang="en-GB"/>
        </a:p>
      </dgm:t>
    </dgm:pt>
    <dgm:pt modelId="{C4299516-F650-43D6-8D40-B44D6D905746}" type="pres">
      <dgm:prSet presAssocID="{13D7D75A-8D60-4642-895F-328212159B44}" presName="CompostProcess" presStyleCnt="0">
        <dgm:presLayoutVars>
          <dgm:dir/>
          <dgm:resizeHandles val="exact"/>
        </dgm:presLayoutVars>
      </dgm:prSet>
      <dgm:spPr/>
    </dgm:pt>
    <dgm:pt modelId="{A5B6A44C-C9CB-4717-B2A0-D15109822D80}" type="pres">
      <dgm:prSet presAssocID="{13D7D75A-8D60-4642-895F-328212159B44}" presName="arrow" presStyleLbl="bgShp" presStyleIdx="0" presStyleCnt="1" custLinFactNeighborY="185"/>
      <dgm:spPr/>
    </dgm:pt>
    <dgm:pt modelId="{9524FB58-7769-430D-AC67-B099594FB6CB}" type="pres">
      <dgm:prSet presAssocID="{13D7D75A-8D60-4642-895F-328212159B44}" presName="linearProcess" presStyleCnt="0"/>
      <dgm:spPr/>
    </dgm:pt>
    <dgm:pt modelId="{BB149D58-9ED6-4637-A13F-D420E34BF37B}" type="pres">
      <dgm:prSet presAssocID="{E53A5E3C-C584-42D2-9DF2-88CFE8EE7111}" presName="textNode" presStyleLbl="node1" presStyleIdx="0" presStyleCnt="5">
        <dgm:presLayoutVars>
          <dgm:bulletEnabled val="1"/>
        </dgm:presLayoutVars>
      </dgm:prSet>
      <dgm:spPr/>
    </dgm:pt>
    <dgm:pt modelId="{FC105DC3-6063-413E-9516-EA8469463F42}" type="pres">
      <dgm:prSet presAssocID="{9019C90A-C20E-4854-935B-D15BEDE0F1B5}" presName="sibTrans" presStyleCnt="0"/>
      <dgm:spPr/>
    </dgm:pt>
    <dgm:pt modelId="{533FE0AF-697C-4FDC-A819-3C076232ACE2}" type="pres">
      <dgm:prSet presAssocID="{351D1AB3-53AC-4553-A314-C2D4E5852488}" presName="textNode" presStyleLbl="node1" presStyleIdx="1" presStyleCnt="5">
        <dgm:presLayoutVars>
          <dgm:bulletEnabled val="1"/>
        </dgm:presLayoutVars>
      </dgm:prSet>
      <dgm:spPr/>
    </dgm:pt>
    <dgm:pt modelId="{8B47168B-EF6F-428E-AE7A-E0CAF8A7B4D6}" type="pres">
      <dgm:prSet presAssocID="{62CEBD46-5841-4873-8E79-1B7F5D59535C}" presName="sibTrans" presStyleCnt="0"/>
      <dgm:spPr/>
    </dgm:pt>
    <dgm:pt modelId="{01BAF61D-93E7-41E7-89FA-445B89DFC425}" type="pres">
      <dgm:prSet presAssocID="{76A4911C-4A8E-4190-8ADE-07972D855544}" presName="textNode" presStyleLbl="node1" presStyleIdx="2" presStyleCnt="5">
        <dgm:presLayoutVars>
          <dgm:bulletEnabled val="1"/>
        </dgm:presLayoutVars>
      </dgm:prSet>
      <dgm:spPr/>
    </dgm:pt>
    <dgm:pt modelId="{7158EA26-0B13-4805-AB2A-8091B6D9C949}" type="pres">
      <dgm:prSet presAssocID="{1EE9232C-84DB-4D3D-B2F7-D32CF5E46B72}" presName="sibTrans" presStyleCnt="0"/>
      <dgm:spPr/>
    </dgm:pt>
    <dgm:pt modelId="{A97A33E0-5A98-4F3D-BAC6-8608F41A8011}" type="pres">
      <dgm:prSet presAssocID="{8E9654F8-7D89-4A2A-99B8-81EDB6265C9A}" presName="textNode" presStyleLbl="node1" presStyleIdx="3" presStyleCnt="5">
        <dgm:presLayoutVars>
          <dgm:bulletEnabled val="1"/>
        </dgm:presLayoutVars>
      </dgm:prSet>
      <dgm:spPr/>
    </dgm:pt>
    <dgm:pt modelId="{6C4FB5CB-241D-46BA-9D6A-B1FF72640640}" type="pres">
      <dgm:prSet presAssocID="{6239C945-A783-4BF3-B7D6-1C2C0D2CC8A3}" presName="sibTrans" presStyleCnt="0"/>
      <dgm:spPr/>
    </dgm:pt>
    <dgm:pt modelId="{A4D0B782-6B57-49EF-AB5E-3917919B1EBC}" type="pres">
      <dgm:prSet presAssocID="{C3761090-E937-4557-B995-7511A5EC529C}" presName="textNode" presStyleLbl="node1" presStyleIdx="4" presStyleCnt="5">
        <dgm:presLayoutVars>
          <dgm:bulletEnabled val="1"/>
        </dgm:presLayoutVars>
      </dgm:prSet>
      <dgm:spPr/>
    </dgm:pt>
  </dgm:ptLst>
  <dgm:cxnLst>
    <dgm:cxn modelId="{FB50C02E-676F-4E4D-808D-BA3FC516978B}" srcId="{13D7D75A-8D60-4642-895F-328212159B44}" destId="{E53A5E3C-C584-42D2-9DF2-88CFE8EE7111}" srcOrd="0" destOrd="0" parTransId="{236C247D-B7C2-4807-B388-52E7D174CCD0}" sibTransId="{9019C90A-C20E-4854-935B-D15BEDE0F1B5}"/>
    <dgm:cxn modelId="{55AE1870-A047-48BA-B4D7-337FB2DE8D15}" srcId="{13D7D75A-8D60-4642-895F-328212159B44}" destId="{76A4911C-4A8E-4190-8ADE-07972D855544}" srcOrd="2" destOrd="0" parTransId="{3218F214-6602-453D-8C60-947630B82619}" sibTransId="{1EE9232C-84DB-4D3D-B2F7-D32CF5E46B72}"/>
    <dgm:cxn modelId="{D50D6779-1F91-4A6D-AB3E-F53FD470D976}" type="presOf" srcId="{13D7D75A-8D60-4642-895F-328212159B44}" destId="{C4299516-F650-43D6-8D40-B44D6D905746}" srcOrd="0" destOrd="0" presId="urn:microsoft.com/office/officeart/2005/8/layout/hProcess9"/>
    <dgm:cxn modelId="{87C4B77C-720E-43FA-9E14-52BD820C5EF7}" srcId="{13D7D75A-8D60-4642-895F-328212159B44}" destId="{C3761090-E937-4557-B995-7511A5EC529C}" srcOrd="4" destOrd="0" parTransId="{5412690E-AA5B-4DF7-8BBE-66A5F4CC42FD}" sibTransId="{82A4DBAD-F5DA-49B8-B3CF-ED4059B30F82}"/>
    <dgm:cxn modelId="{C709157F-023D-48AE-833B-D7318A4267E2}" type="presOf" srcId="{76A4911C-4A8E-4190-8ADE-07972D855544}" destId="{01BAF61D-93E7-41E7-89FA-445B89DFC425}" srcOrd="0" destOrd="0" presId="urn:microsoft.com/office/officeart/2005/8/layout/hProcess9"/>
    <dgm:cxn modelId="{6BD2AD8B-4E34-413F-89E4-3925039849F6}" srcId="{13D7D75A-8D60-4642-895F-328212159B44}" destId="{8E9654F8-7D89-4A2A-99B8-81EDB6265C9A}" srcOrd="3" destOrd="0" parTransId="{3B70D14C-9D9A-48BB-912E-D192EB3A4356}" sibTransId="{6239C945-A783-4BF3-B7D6-1C2C0D2CC8A3}"/>
    <dgm:cxn modelId="{B258B69E-C355-4856-9F61-0F9E5774AB70}" srcId="{13D7D75A-8D60-4642-895F-328212159B44}" destId="{351D1AB3-53AC-4553-A314-C2D4E5852488}" srcOrd="1" destOrd="0" parTransId="{59C86465-3341-4940-B92C-7DF1A88B1787}" sibTransId="{62CEBD46-5841-4873-8E79-1B7F5D59535C}"/>
    <dgm:cxn modelId="{4709B3A8-CC9C-45B8-B36F-E934DCF4C7C7}" type="presOf" srcId="{8E9654F8-7D89-4A2A-99B8-81EDB6265C9A}" destId="{A97A33E0-5A98-4F3D-BAC6-8608F41A8011}" srcOrd="0" destOrd="0" presId="urn:microsoft.com/office/officeart/2005/8/layout/hProcess9"/>
    <dgm:cxn modelId="{7355D2AF-5E39-46F4-9FCC-68E4B7843A70}" type="presOf" srcId="{351D1AB3-53AC-4553-A314-C2D4E5852488}" destId="{533FE0AF-697C-4FDC-A819-3C076232ACE2}" srcOrd="0" destOrd="0" presId="urn:microsoft.com/office/officeart/2005/8/layout/hProcess9"/>
    <dgm:cxn modelId="{0F34BCBE-8D86-492B-A8CC-FC59E8B2E844}" type="presOf" srcId="{E53A5E3C-C584-42D2-9DF2-88CFE8EE7111}" destId="{BB149D58-9ED6-4637-A13F-D420E34BF37B}" srcOrd="0" destOrd="0" presId="urn:microsoft.com/office/officeart/2005/8/layout/hProcess9"/>
    <dgm:cxn modelId="{339357E8-3079-4F8D-A7AF-0A65465043D3}" type="presOf" srcId="{C3761090-E937-4557-B995-7511A5EC529C}" destId="{A4D0B782-6B57-49EF-AB5E-3917919B1EBC}" srcOrd="0" destOrd="0" presId="urn:microsoft.com/office/officeart/2005/8/layout/hProcess9"/>
    <dgm:cxn modelId="{34E1A6CF-D0E9-4D6B-9B9A-123FED82AB74}" type="presParOf" srcId="{C4299516-F650-43D6-8D40-B44D6D905746}" destId="{A5B6A44C-C9CB-4717-B2A0-D15109822D80}" srcOrd="0" destOrd="0" presId="urn:microsoft.com/office/officeart/2005/8/layout/hProcess9"/>
    <dgm:cxn modelId="{9BD1C0CE-68EC-4F95-B339-6A5A9495A7BC}" type="presParOf" srcId="{C4299516-F650-43D6-8D40-B44D6D905746}" destId="{9524FB58-7769-430D-AC67-B099594FB6CB}" srcOrd="1" destOrd="0" presId="urn:microsoft.com/office/officeart/2005/8/layout/hProcess9"/>
    <dgm:cxn modelId="{94761969-5033-4C9B-B4E6-40671B758257}" type="presParOf" srcId="{9524FB58-7769-430D-AC67-B099594FB6CB}" destId="{BB149D58-9ED6-4637-A13F-D420E34BF37B}" srcOrd="0" destOrd="0" presId="urn:microsoft.com/office/officeart/2005/8/layout/hProcess9"/>
    <dgm:cxn modelId="{34C44189-E951-47A2-88D4-2252B43459AA}" type="presParOf" srcId="{9524FB58-7769-430D-AC67-B099594FB6CB}" destId="{FC105DC3-6063-413E-9516-EA8469463F42}" srcOrd="1" destOrd="0" presId="urn:microsoft.com/office/officeart/2005/8/layout/hProcess9"/>
    <dgm:cxn modelId="{9E639E89-A6D7-44E5-8208-E09A44DFEC94}" type="presParOf" srcId="{9524FB58-7769-430D-AC67-B099594FB6CB}" destId="{533FE0AF-697C-4FDC-A819-3C076232ACE2}" srcOrd="2" destOrd="0" presId="urn:microsoft.com/office/officeart/2005/8/layout/hProcess9"/>
    <dgm:cxn modelId="{409133BD-9396-4F60-8190-D682B78B7EF3}" type="presParOf" srcId="{9524FB58-7769-430D-AC67-B099594FB6CB}" destId="{8B47168B-EF6F-428E-AE7A-E0CAF8A7B4D6}" srcOrd="3" destOrd="0" presId="urn:microsoft.com/office/officeart/2005/8/layout/hProcess9"/>
    <dgm:cxn modelId="{59855832-BD07-4D4E-AB6F-197D87C96801}" type="presParOf" srcId="{9524FB58-7769-430D-AC67-B099594FB6CB}" destId="{01BAF61D-93E7-41E7-89FA-445B89DFC425}" srcOrd="4" destOrd="0" presId="urn:microsoft.com/office/officeart/2005/8/layout/hProcess9"/>
    <dgm:cxn modelId="{A6250365-71D4-49EF-9E6B-125420324FF7}" type="presParOf" srcId="{9524FB58-7769-430D-AC67-B099594FB6CB}" destId="{7158EA26-0B13-4805-AB2A-8091B6D9C949}" srcOrd="5" destOrd="0" presId="urn:microsoft.com/office/officeart/2005/8/layout/hProcess9"/>
    <dgm:cxn modelId="{EC728FD9-1640-4448-B905-C394B0AD4A5D}" type="presParOf" srcId="{9524FB58-7769-430D-AC67-B099594FB6CB}" destId="{A97A33E0-5A98-4F3D-BAC6-8608F41A8011}" srcOrd="6" destOrd="0" presId="urn:microsoft.com/office/officeart/2005/8/layout/hProcess9"/>
    <dgm:cxn modelId="{9E963B11-BF58-415E-BDD3-DD481966D358}" type="presParOf" srcId="{9524FB58-7769-430D-AC67-B099594FB6CB}" destId="{6C4FB5CB-241D-46BA-9D6A-B1FF72640640}" srcOrd="7" destOrd="0" presId="urn:microsoft.com/office/officeart/2005/8/layout/hProcess9"/>
    <dgm:cxn modelId="{576C8AF3-D1AF-45DE-8FDD-E242FB62ACF0}" type="presParOf" srcId="{9524FB58-7769-430D-AC67-B099594FB6CB}" destId="{A4D0B782-6B57-49EF-AB5E-3917919B1EBC}"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6A44C-C9CB-4717-B2A0-D15109822D80}">
      <dsp:nvSpPr>
        <dsp:cNvPr id="0" name=""/>
        <dsp:cNvSpPr/>
      </dsp:nvSpPr>
      <dsp:spPr>
        <a:xfrm>
          <a:off x="878205" y="0"/>
          <a:ext cx="9952990" cy="35841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149D58-9ED6-4637-A13F-D420E34BF37B}">
      <dsp:nvSpPr>
        <dsp:cNvPr id="0" name=""/>
        <dsp:cNvSpPr/>
      </dsp:nvSpPr>
      <dsp:spPr>
        <a:xfrm>
          <a:off x="5145" y="1075241"/>
          <a:ext cx="2249828" cy="1433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GB" sz="1600" kern="1200"/>
            <a:t>HTML scraped from web pages and XML from APIs </a:t>
          </a:r>
        </a:p>
      </dsp:txBody>
      <dsp:txXfrm>
        <a:off x="75130" y="1145226"/>
        <a:ext cx="2109858" cy="1293685"/>
      </dsp:txXfrm>
    </dsp:sp>
    <dsp:sp modelId="{533FE0AF-697C-4FDC-A819-3C076232ACE2}">
      <dsp:nvSpPr>
        <dsp:cNvPr id="0" name=""/>
        <dsp:cNvSpPr/>
      </dsp:nvSpPr>
      <dsp:spPr>
        <a:xfrm>
          <a:off x="2367465" y="1075241"/>
          <a:ext cx="2249828" cy="1433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GB" sz="1600" kern="1200"/>
            <a:t>HTML and XML cleaned and parsed in Python Azure ML to extract data fields</a:t>
          </a:r>
        </a:p>
      </dsp:txBody>
      <dsp:txXfrm>
        <a:off x="2437450" y="1145226"/>
        <a:ext cx="2109858" cy="1293685"/>
      </dsp:txXfrm>
    </dsp:sp>
    <dsp:sp modelId="{01BAF61D-93E7-41E7-89FA-445B89DFC425}">
      <dsp:nvSpPr>
        <dsp:cNvPr id="0" name=""/>
        <dsp:cNvSpPr/>
      </dsp:nvSpPr>
      <dsp:spPr>
        <a:xfrm>
          <a:off x="4729786" y="1075241"/>
          <a:ext cx="2249828" cy="1433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GB" sz="1600" kern="1200"/>
            <a:t>Processed data stored in Azure SQL Server Database for rapid retrieval</a:t>
          </a:r>
        </a:p>
      </dsp:txBody>
      <dsp:txXfrm>
        <a:off x="4799771" y="1145226"/>
        <a:ext cx="2109858" cy="1293685"/>
      </dsp:txXfrm>
    </dsp:sp>
    <dsp:sp modelId="{A97A33E0-5A98-4F3D-BAC6-8608F41A8011}">
      <dsp:nvSpPr>
        <dsp:cNvPr id="0" name=""/>
        <dsp:cNvSpPr/>
      </dsp:nvSpPr>
      <dsp:spPr>
        <a:xfrm>
          <a:off x="7092106" y="1075241"/>
          <a:ext cx="2249828" cy="1433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GB" sz="1600" kern="1200"/>
            <a:t>Relevant metadata and text rendered as dictionary for use in experimental search engine model</a:t>
          </a:r>
        </a:p>
      </dsp:txBody>
      <dsp:txXfrm>
        <a:off x="7162091" y="1145226"/>
        <a:ext cx="2109858" cy="1293685"/>
      </dsp:txXfrm>
    </dsp:sp>
    <dsp:sp modelId="{A4D0B782-6B57-49EF-AB5E-3917919B1EBC}">
      <dsp:nvSpPr>
        <dsp:cNvPr id="0" name=""/>
        <dsp:cNvSpPr/>
      </dsp:nvSpPr>
      <dsp:spPr>
        <a:xfrm>
          <a:off x="9454426" y="1075241"/>
          <a:ext cx="2249828" cy="1433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GB" sz="1600" kern="1200"/>
            <a:t>Model build in Google </a:t>
          </a:r>
          <a:r>
            <a:rPr lang="en-GB" sz="1600" kern="1200" err="1"/>
            <a:t>Colab</a:t>
          </a:r>
          <a:r>
            <a:rPr lang="en-GB" sz="1600" kern="1200"/>
            <a:t> Python notebook using </a:t>
          </a:r>
          <a:r>
            <a:rPr lang="en-GB" sz="1600" kern="1200" err="1"/>
            <a:t>PyTerrier</a:t>
          </a:r>
          <a:r>
            <a:rPr lang="en-GB" sz="1600" kern="1200"/>
            <a:t> library</a:t>
          </a:r>
        </a:p>
      </dsp:txBody>
      <dsp:txXfrm>
        <a:off x="9524411" y="1145226"/>
        <a:ext cx="2109858" cy="129368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CE6A9A-DF41-4A91-BC81-A0D52471796B}" type="datetimeFigureOut">
              <a:t>4/14/2022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D9183C-164A-4673-9234-0F6C58C1E39D}" type="slidenum">
              <a:t>‹#›</a:t>
            </a:fld>
            <a:endParaRPr lang="en-GB"/>
          </a:p>
        </p:txBody>
      </p:sp>
    </p:spTree>
    <p:extLst>
      <p:ext uri="{BB962C8B-B14F-4D97-AF65-F5344CB8AC3E}">
        <p14:creationId xmlns:p14="http://schemas.microsoft.com/office/powerpoint/2010/main" val="3092153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0D9183C-164A-4673-9234-0F6C58C1E39D}" type="slidenum">
              <a:rPr lang="en-GB" smtClean="0"/>
              <a:t>1</a:t>
            </a:fld>
            <a:endParaRPr lang="en-GB"/>
          </a:p>
        </p:txBody>
      </p:sp>
    </p:spTree>
    <p:extLst>
      <p:ext uri="{BB962C8B-B14F-4D97-AF65-F5344CB8AC3E}">
        <p14:creationId xmlns:p14="http://schemas.microsoft.com/office/powerpoint/2010/main" val="1908085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0D9183C-164A-4673-9234-0F6C58C1E39D}" type="slidenum">
              <a:rPr lang="en-GB" smtClean="0"/>
              <a:t>12</a:t>
            </a:fld>
            <a:endParaRPr lang="en-GB"/>
          </a:p>
        </p:txBody>
      </p:sp>
    </p:spTree>
    <p:extLst>
      <p:ext uri="{BB962C8B-B14F-4D97-AF65-F5344CB8AC3E}">
        <p14:creationId xmlns:p14="http://schemas.microsoft.com/office/powerpoint/2010/main" val="2900751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0D9183C-164A-4673-9234-0F6C58C1E39D}" type="slidenum">
              <a:rPr lang="en-GB" smtClean="0"/>
              <a:t>15</a:t>
            </a:fld>
            <a:endParaRPr lang="en-GB"/>
          </a:p>
        </p:txBody>
      </p:sp>
    </p:spTree>
    <p:extLst>
      <p:ext uri="{BB962C8B-B14F-4D97-AF65-F5344CB8AC3E}">
        <p14:creationId xmlns:p14="http://schemas.microsoft.com/office/powerpoint/2010/main" val="151484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0D9183C-164A-4673-9234-0F6C58C1E39D}" type="slidenum">
              <a:rPr lang="en-GB" smtClean="0"/>
              <a:t>16</a:t>
            </a:fld>
            <a:endParaRPr lang="en-GB"/>
          </a:p>
        </p:txBody>
      </p:sp>
    </p:spTree>
    <p:extLst>
      <p:ext uri="{BB962C8B-B14F-4D97-AF65-F5344CB8AC3E}">
        <p14:creationId xmlns:p14="http://schemas.microsoft.com/office/powerpoint/2010/main" val="2618553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0D9183C-164A-4673-9234-0F6C58C1E39D}" type="slidenum">
              <a:rPr lang="en-GB" smtClean="0"/>
              <a:t>17</a:t>
            </a:fld>
            <a:endParaRPr lang="en-GB"/>
          </a:p>
        </p:txBody>
      </p:sp>
    </p:spTree>
    <p:extLst>
      <p:ext uri="{BB962C8B-B14F-4D97-AF65-F5344CB8AC3E}">
        <p14:creationId xmlns:p14="http://schemas.microsoft.com/office/powerpoint/2010/main" val="4094850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Today’s presentation I will start with an overview of our experimental search engine goals and design followed by a discussion of the data. Danielle will take over to discuss the tooling and equations backing the retrieval models,  Adam will then take you through a demo of the search engine. And Dani will discuss the results and conclusions. </a:t>
            </a:r>
          </a:p>
        </p:txBody>
      </p:sp>
      <p:sp>
        <p:nvSpPr>
          <p:cNvPr id="4" name="Slide Number Placeholder 3"/>
          <p:cNvSpPr>
            <a:spLocks noGrp="1"/>
          </p:cNvSpPr>
          <p:nvPr>
            <p:ph type="sldNum" sz="quarter" idx="5"/>
          </p:nvPr>
        </p:nvSpPr>
        <p:spPr/>
        <p:txBody>
          <a:bodyPr/>
          <a:lstStyle/>
          <a:p>
            <a:fld id="{60D9183C-164A-4673-9234-0F6C58C1E39D}" type="slidenum">
              <a:rPr lang="en-GB" smtClean="0"/>
              <a:t>2</a:t>
            </a:fld>
            <a:endParaRPr lang="en-GB"/>
          </a:p>
        </p:txBody>
      </p:sp>
    </p:spTree>
    <p:extLst>
      <p:ext uri="{BB962C8B-B14F-4D97-AF65-F5344CB8AC3E}">
        <p14:creationId xmlns:p14="http://schemas.microsoft.com/office/powerpoint/2010/main" val="3982799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Our experimental search engine seeks to use a BM25F model to improve the retrieval results of regulatory texts. </a:t>
            </a:r>
          </a:p>
          <a:p>
            <a:endParaRPr lang="en-GB"/>
          </a:p>
          <a:p>
            <a:r>
              <a:rPr lang="en-GB"/>
              <a:t>We will use the standard BM25 as the benchmark model because it is consistently one of the most effective retrieval models. BM25F has been selected because it is an extension of BM25 that allows weights to be assigned to specified fields of documents (For example, title, abstract, body) these weights allow us to tune the model to assign more significance specific fields.</a:t>
            </a:r>
          </a:p>
          <a:p>
            <a:endParaRPr lang="en-GB"/>
          </a:p>
          <a:p>
            <a:r>
              <a:rPr lang="en-GB"/>
              <a:t>Regulatory texts have been selected because of their consistent structure and the fact that they have important terms in the opening preambles that are not repeated through out the document. The preamble briefly explains </a:t>
            </a:r>
            <a:r>
              <a:rPr lang="en-GB" b="1">
                <a:solidFill>
                  <a:schemeClr val="tx1"/>
                </a:solidFill>
              </a:rPr>
              <a:t>who</a:t>
            </a:r>
            <a:r>
              <a:rPr lang="en-GB"/>
              <a:t> the regulation is meant for (for example what type of firm) and the remainder of the regulation speaks to </a:t>
            </a:r>
            <a:r>
              <a:rPr lang="en-GB" b="1">
                <a:solidFill>
                  <a:schemeClr val="tx1"/>
                </a:solidFill>
              </a:rPr>
              <a:t>what </a:t>
            </a:r>
            <a:r>
              <a:rPr lang="en-GB" b="0">
                <a:solidFill>
                  <a:schemeClr val="tx1"/>
                </a:solidFill>
              </a:rPr>
              <a:t>is being regulated- this makes these texts notoriously difficult to search when using queries that pretrain to </a:t>
            </a:r>
            <a:r>
              <a:rPr lang="en-GB" b="1">
                <a:solidFill>
                  <a:schemeClr val="tx1"/>
                </a:solidFill>
              </a:rPr>
              <a:t>who </a:t>
            </a:r>
            <a:r>
              <a:rPr lang="en-GB" b="0">
                <a:solidFill>
                  <a:schemeClr val="tx1"/>
                </a:solidFill>
              </a:rPr>
              <a:t>is being regulated. </a:t>
            </a:r>
          </a:p>
          <a:p>
            <a:endParaRPr lang="en-GB"/>
          </a:p>
          <a:p>
            <a:r>
              <a:rPr lang="en-GB"/>
              <a:t>Our goal is to use the BM25F weighting on the preamble section to bring back more relevant results using queries that are specifically looking to find who a regulation pertains to. </a:t>
            </a:r>
          </a:p>
          <a:p>
            <a:endParaRPr lang="en-GB"/>
          </a:p>
          <a:p>
            <a:r>
              <a:rPr lang="en-GB"/>
              <a:t>To evaluated our search engine performance, we will use Precision and recall metrics. </a:t>
            </a:r>
          </a:p>
        </p:txBody>
      </p:sp>
      <p:sp>
        <p:nvSpPr>
          <p:cNvPr id="4" name="Slide Number Placeholder 3"/>
          <p:cNvSpPr>
            <a:spLocks noGrp="1"/>
          </p:cNvSpPr>
          <p:nvPr>
            <p:ph type="sldNum" sz="quarter" idx="5"/>
          </p:nvPr>
        </p:nvSpPr>
        <p:spPr/>
        <p:txBody>
          <a:bodyPr/>
          <a:lstStyle/>
          <a:p>
            <a:fld id="{60D9183C-164A-4673-9234-0F6C58C1E39D}" type="slidenum">
              <a:rPr lang="en-GB" smtClean="0"/>
              <a:t>3</a:t>
            </a:fld>
            <a:endParaRPr lang="en-GB"/>
          </a:p>
        </p:txBody>
      </p:sp>
    </p:spTree>
    <p:extLst>
      <p:ext uri="{BB962C8B-B14F-4D97-AF65-F5344CB8AC3E}">
        <p14:creationId xmlns:p14="http://schemas.microsoft.com/office/powerpoint/2010/main" val="332684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Here we have an architecture of our search engine. I will cover this at a high-level and Dani will dig into the details when she discusses the tooling and equations later on.</a:t>
            </a:r>
          </a:p>
          <a:p>
            <a:endParaRPr lang="en-GB"/>
          </a:p>
          <a:p>
            <a:r>
              <a:rPr lang="en-GB"/>
              <a:t> The architecture of our search engine starts with the ingestion of our document data from various regulatory sources. </a:t>
            </a:r>
          </a:p>
          <a:p>
            <a:endParaRPr lang="en-GB"/>
          </a:p>
          <a:p>
            <a:r>
              <a:rPr lang="en-GB"/>
              <a:t>For the BM25 model, the text remains unstructured through the indexing process and retrieval processes. </a:t>
            </a:r>
          </a:p>
          <a:p>
            <a:endParaRPr lang="en-GB"/>
          </a:p>
          <a:p>
            <a:r>
              <a:rPr lang="en-GB"/>
              <a:t>The BM25F model will follow a similar pipeline,  however the data will be structured using fields and the retrieval model will use assign weights to these designated field. </a:t>
            </a:r>
          </a:p>
          <a:p>
            <a:endParaRPr lang="en-GB"/>
          </a:p>
          <a:p>
            <a:r>
              <a:rPr lang="en-GB"/>
              <a:t>Both models will display results ranked by their relevance. </a:t>
            </a:r>
          </a:p>
        </p:txBody>
      </p:sp>
      <p:sp>
        <p:nvSpPr>
          <p:cNvPr id="4" name="Slide Number Placeholder 3"/>
          <p:cNvSpPr>
            <a:spLocks noGrp="1"/>
          </p:cNvSpPr>
          <p:nvPr>
            <p:ph type="sldNum" sz="quarter" idx="5"/>
          </p:nvPr>
        </p:nvSpPr>
        <p:spPr/>
        <p:txBody>
          <a:bodyPr/>
          <a:lstStyle/>
          <a:p>
            <a:fld id="{60D9183C-164A-4673-9234-0F6C58C1E39D}" type="slidenum">
              <a:rPr lang="en-GB" smtClean="0"/>
              <a:t>4</a:t>
            </a:fld>
            <a:endParaRPr lang="en-GB"/>
          </a:p>
        </p:txBody>
      </p:sp>
    </p:spTree>
    <p:extLst>
      <p:ext uri="{BB962C8B-B14F-4D97-AF65-F5344CB8AC3E}">
        <p14:creationId xmlns:p14="http://schemas.microsoft.com/office/powerpoint/2010/main" val="1321699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data for this experiment come from financial regulatory sources from the United States, United Kingdom and European Union.</a:t>
            </a:r>
          </a:p>
          <a:p>
            <a:endParaRPr lang="en-GB"/>
          </a:p>
          <a:p>
            <a:r>
              <a:rPr lang="en-GB"/>
              <a:t>To acquire this data, we scraped the online sources for each jurisdiction for a total of 2387 document. </a:t>
            </a:r>
          </a:p>
          <a:p>
            <a:endParaRPr lang="en-GB"/>
          </a:p>
          <a:p>
            <a:r>
              <a:rPr lang="en-GB"/>
              <a:t>The query relevant document pairs were developed using domain expertise. The queries intentionally ranged from 1 – 3 words for complexity and across a variety of subjects to ensure a comprehensive test set.</a:t>
            </a:r>
          </a:p>
          <a:p>
            <a:r>
              <a:rPr lang="en-GB"/>
              <a:t>These queries were then matched with all relevant documents across all jurisdictions.</a:t>
            </a:r>
          </a:p>
        </p:txBody>
      </p:sp>
      <p:sp>
        <p:nvSpPr>
          <p:cNvPr id="4" name="Slide Number Placeholder 3"/>
          <p:cNvSpPr>
            <a:spLocks noGrp="1"/>
          </p:cNvSpPr>
          <p:nvPr>
            <p:ph type="sldNum" sz="quarter" idx="5"/>
          </p:nvPr>
        </p:nvSpPr>
        <p:spPr/>
        <p:txBody>
          <a:bodyPr/>
          <a:lstStyle/>
          <a:p>
            <a:fld id="{60D9183C-164A-4673-9234-0F6C58C1E39D}" type="slidenum">
              <a:rPr lang="en-GB" smtClean="0"/>
              <a:t>5</a:t>
            </a:fld>
            <a:endParaRPr lang="en-GB"/>
          </a:p>
        </p:txBody>
      </p:sp>
    </p:spTree>
    <p:extLst>
      <p:ext uri="{BB962C8B-B14F-4D97-AF65-F5344CB8AC3E}">
        <p14:creationId xmlns:p14="http://schemas.microsoft.com/office/powerpoint/2010/main" val="3573058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To acquire the data we built scrapers that could scrape data from html sources or XML from APIs depending on the </a:t>
            </a:r>
            <a:r>
              <a:rPr lang="en-GB" err="1"/>
              <a:t>juristional</a:t>
            </a:r>
            <a:r>
              <a:rPr lang="en-GB"/>
              <a:t> source. </a:t>
            </a:r>
          </a:p>
          <a:p>
            <a:endParaRPr lang="en-GB"/>
          </a:p>
          <a:p>
            <a:r>
              <a:rPr lang="en-GB"/>
              <a:t>This data was then cleaned and parsed into data fields using Azure ML </a:t>
            </a:r>
          </a:p>
          <a:p>
            <a:endParaRPr lang="en-GB"/>
          </a:p>
          <a:p>
            <a:r>
              <a:rPr lang="en-GB"/>
              <a:t>This data was then stored in an Azure SQL DB  where was queried to build data files in the appropriate structure for the search engine pipeline. </a:t>
            </a:r>
          </a:p>
          <a:p>
            <a:endParaRPr lang="en-GB"/>
          </a:p>
          <a:p>
            <a:r>
              <a:rPr lang="en-GB"/>
              <a:t>Finally, these data files were loaded into a python notebook in </a:t>
            </a:r>
            <a:r>
              <a:rPr lang="en-GB" err="1"/>
              <a:t>colab</a:t>
            </a:r>
            <a:r>
              <a:rPr lang="en-GB"/>
              <a:t> to kick off the pipeline process. </a:t>
            </a:r>
          </a:p>
        </p:txBody>
      </p:sp>
      <p:sp>
        <p:nvSpPr>
          <p:cNvPr id="4" name="Slide Number Placeholder 3"/>
          <p:cNvSpPr>
            <a:spLocks noGrp="1"/>
          </p:cNvSpPr>
          <p:nvPr>
            <p:ph type="sldNum" sz="quarter" idx="5"/>
          </p:nvPr>
        </p:nvSpPr>
        <p:spPr/>
        <p:txBody>
          <a:bodyPr/>
          <a:lstStyle/>
          <a:p>
            <a:fld id="{60D9183C-164A-4673-9234-0F6C58C1E39D}" type="slidenum">
              <a:rPr lang="en-GB" smtClean="0"/>
              <a:t>6</a:t>
            </a:fld>
            <a:endParaRPr lang="en-GB"/>
          </a:p>
        </p:txBody>
      </p:sp>
    </p:spTree>
    <p:extLst>
      <p:ext uri="{BB962C8B-B14F-4D97-AF65-F5344CB8AC3E}">
        <p14:creationId xmlns:p14="http://schemas.microsoft.com/office/powerpoint/2010/main" val="3138173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To better understand the data structures here we have examples of regulatory text from each of the Jurisdictions. </a:t>
            </a:r>
          </a:p>
          <a:p>
            <a:endParaRPr lang="en-GB"/>
          </a:p>
          <a:p>
            <a:r>
              <a:rPr lang="en-GB"/>
              <a:t>In each example, there is a sections that will be treated as the ‘preamble’ field and the rest of the text will be considered the body text field. </a:t>
            </a:r>
          </a:p>
          <a:p>
            <a:endParaRPr lang="en-GB"/>
          </a:p>
          <a:p>
            <a:r>
              <a:rPr lang="en-GB"/>
              <a:t>Where this occurs and how it is structured differs across the jurisdictions, but the intent of the field is consistent. The preamble explains </a:t>
            </a:r>
            <a:r>
              <a:rPr lang="en-GB" b="1">
                <a:solidFill>
                  <a:schemeClr val="tx1"/>
                </a:solidFill>
              </a:rPr>
              <a:t>who</a:t>
            </a:r>
            <a:r>
              <a:rPr lang="en-GB"/>
              <a:t> the regulation is meant for and the remainder of the regulation sets out </a:t>
            </a:r>
            <a:r>
              <a:rPr lang="en-GB" b="1">
                <a:solidFill>
                  <a:schemeClr val="tx1"/>
                </a:solidFill>
              </a:rPr>
              <a:t>what </a:t>
            </a:r>
            <a:r>
              <a:rPr lang="en-GB" b="0">
                <a:solidFill>
                  <a:schemeClr val="tx1"/>
                </a:solidFill>
              </a:rPr>
              <a:t>is being regulated . </a:t>
            </a:r>
            <a:endParaRPr lang="en-GB" b="1">
              <a:solidFill>
                <a:schemeClr val="tx1"/>
              </a:solidFill>
            </a:endParaRPr>
          </a:p>
        </p:txBody>
      </p:sp>
      <p:sp>
        <p:nvSpPr>
          <p:cNvPr id="4" name="Slide Number Placeholder 3"/>
          <p:cNvSpPr>
            <a:spLocks noGrp="1"/>
          </p:cNvSpPr>
          <p:nvPr>
            <p:ph type="sldNum" sz="quarter" idx="5"/>
          </p:nvPr>
        </p:nvSpPr>
        <p:spPr/>
        <p:txBody>
          <a:bodyPr/>
          <a:lstStyle/>
          <a:p>
            <a:fld id="{60D9183C-164A-4673-9234-0F6C58C1E39D}" type="slidenum">
              <a:rPr lang="en-GB" smtClean="0"/>
              <a:t>7</a:t>
            </a:fld>
            <a:endParaRPr lang="en-GB"/>
          </a:p>
        </p:txBody>
      </p:sp>
    </p:spTree>
    <p:extLst>
      <p:ext uri="{BB962C8B-B14F-4D97-AF65-F5344CB8AC3E}">
        <p14:creationId xmlns:p14="http://schemas.microsoft.com/office/powerpoint/2010/main" val="2616410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D9183C-164A-4673-9234-0F6C58C1E39D}" type="slidenum">
              <a:rPr lang="en-GB" smtClean="0"/>
              <a:t>8</a:t>
            </a:fld>
            <a:endParaRPr lang="en-GB"/>
          </a:p>
        </p:txBody>
      </p:sp>
    </p:spTree>
    <p:extLst>
      <p:ext uri="{BB962C8B-B14F-4D97-AF65-F5344CB8AC3E}">
        <p14:creationId xmlns:p14="http://schemas.microsoft.com/office/powerpoint/2010/main" val="1442918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D9183C-164A-4673-9234-0F6C58C1E39D}" type="slidenum">
              <a:rPr lang="en-GB" smtClean="0"/>
              <a:t>9</a:t>
            </a:fld>
            <a:endParaRPr lang="en-GB"/>
          </a:p>
        </p:txBody>
      </p:sp>
    </p:spTree>
    <p:extLst>
      <p:ext uri="{BB962C8B-B14F-4D97-AF65-F5344CB8AC3E}">
        <p14:creationId xmlns:p14="http://schemas.microsoft.com/office/powerpoint/2010/main" val="2776421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2509-1083-0F40-9B3A-2CC5D0BEEF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59C6A5F-88AB-2142-953D-EE8ABC6D3B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9F69CC2-AE86-0A4B-925E-CB11E9EF4AF5}"/>
              </a:ext>
            </a:extLst>
          </p:cNvPr>
          <p:cNvSpPr>
            <a:spLocks noGrp="1"/>
          </p:cNvSpPr>
          <p:nvPr>
            <p:ph type="dt" sz="half" idx="10"/>
          </p:nvPr>
        </p:nvSpPr>
        <p:spPr/>
        <p:txBody>
          <a:bodyPr/>
          <a:lstStyle/>
          <a:p>
            <a:fld id="{20344136-99A7-9342-8773-1FB8C4FDA18C}" type="datetimeFigureOut">
              <a:rPr lang="en-US" smtClean="0"/>
              <a:t>4/14/2022</a:t>
            </a:fld>
            <a:endParaRPr lang="en-US"/>
          </a:p>
        </p:txBody>
      </p:sp>
      <p:sp>
        <p:nvSpPr>
          <p:cNvPr id="5" name="Footer Placeholder 4">
            <a:extLst>
              <a:ext uri="{FF2B5EF4-FFF2-40B4-BE49-F238E27FC236}">
                <a16:creationId xmlns:a16="http://schemas.microsoft.com/office/drawing/2014/main" id="{BBC4F22F-447C-AA45-8D9D-D885EFCD5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8DE15-EB98-3F4F-B652-953EDAADE13E}"/>
              </a:ext>
            </a:extLst>
          </p:cNvPr>
          <p:cNvSpPr>
            <a:spLocks noGrp="1"/>
          </p:cNvSpPr>
          <p:nvPr>
            <p:ph type="sldNum" sz="quarter" idx="12"/>
          </p:nvPr>
        </p:nvSpPr>
        <p:spPr/>
        <p:txBody>
          <a:bodyPr/>
          <a:lstStyle/>
          <a:p>
            <a:fld id="{28DFC5F4-0C45-6647-9CBB-B801DE96CF0A}" type="slidenum">
              <a:rPr lang="en-US" smtClean="0"/>
              <a:t>‹#›</a:t>
            </a:fld>
            <a:endParaRPr lang="en-US"/>
          </a:p>
        </p:txBody>
      </p:sp>
    </p:spTree>
    <p:extLst>
      <p:ext uri="{BB962C8B-B14F-4D97-AF65-F5344CB8AC3E}">
        <p14:creationId xmlns:p14="http://schemas.microsoft.com/office/powerpoint/2010/main" val="1634010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85EFF-F705-4B4C-B863-8F7222E7B84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C125F7A-A541-9845-9476-0E738C88A72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FC8E6C-57E4-4747-AE27-63867B18C389}"/>
              </a:ext>
            </a:extLst>
          </p:cNvPr>
          <p:cNvSpPr>
            <a:spLocks noGrp="1"/>
          </p:cNvSpPr>
          <p:nvPr>
            <p:ph type="dt" sz="half" idx="10"/>
          </p:nvPr>
        </p:nvSpPr>
        <p:spPr/>
        <p:txBody>
          <a:bodyPr/>
          <a:lstStyle/>
          <a:p>
            <a:fld id="{20344136-99A7-9342-8773-1FB8C4FDA18C}" type="datetimeFigureOut">
              <a:rPr lang="en-US" smtClean="0"/>
              <a:t>4/14/2022</a:t>
            </a:fld>
            <a:endParaRPr lang="en-US"/>
          </a:p>
        </p:txBody>
      </p:sp>
      <p:sp>
        <p:nvSpPr>
          <p:cNvPr id="5" name="Footer Placeholder 4">
            <a:extLst>
              <a:ext uri="{FF2B5EF4-FFF2-40B4-BE49-F238E27FC236}">
                <a16:creationId xmlns:a16="http://schemas.microsoft.com/office/drawing/2014/main" id="{C4A5C169-55AE-E448-94E9-257F50DD4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F1B3E-73A3-0846-8231-5DA67EEC5779}"/>
              </a:ext>
            </a:extLst>
          </p:cNvPr>
          <p:cNvSpPr>
            <a:spLocks noGrp="1"/>
          </p:cNvSpPr>
          <p:nvPr>
            <p:ph type="sldNum" sz="quarter" idx="12"/>
          </p:nvPr>
        </p:nvSpPr>
        <p:spPr/>
        <p:txBody>
          <a:bodyPr/>
          <a:lstStyle/>
          <a:p>
            <a:fld id="{28DFC5F4-0C45-6647-9CBB-B801DE96CF0A}" type="slidenum">
              <a:rPr lang="en-US" smtClean="0"/>
              <a:t>‹#›</a:t>
            </a:fld>
            <a:endParaRPr lang="en-US"/>
          </a:p>
        </p:txBody>
      </p:sp>
    </p:spTree>
    <p:extLst>
      <p:ext uri="{BB962C8B-B14F-4D97-AF65-F5344CB8AC3E}">
        <p14:creationId xmlns:p14="http://schemas.microsoft.com/office/powerpoint/2010/main" val="2922504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1B055B-4427-A046-88C2-B14FB6915AD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B3C3F5E-7A4B-4848-8B18-3416396DDD7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069EC6-9307-CD4A-A809-9E9FD7C9449A}"/>
              </a:ext>
            </a:extLst>
          </p:cNvPr>
          <p:cNvSpPr>
            <a:spLocks noGrp="1"/>
          </p:cNvSpPr>
          <p:nvPr>
            <p:ph type="dt" sz="half" idx="10"/>
          </p:nvPr>
        </p:nvSpPr>
        <p:spPr/>
        <p:txBody>
          <a:bodyPr/>
          <a:lstStyle/>
          <a:p>
            <a:fld id="{20344136-99A7-9342-8773-1FB8C4FDA18C}" type="datetimeFigureOut">
              <a:rPr lang="en-US" smtClean="0"/>
              <a:t>4/14/2022</a:t>
            </a:fld>
            <a:endParaRPr lang="en-US"/>
          </a:p>
        </p:txBody>
      </p:sp>
      <p:sp>
        <p:nvSpPr>
          <p:cNvPr id="5" name="Footer Placeholder 4">
            <a:extLst>
              <a:ext uri="{FF2B5EF4-FFF2-40B4-BE49-F238E27FC236}">
                <a16:creationId xmlns:a16="http://schemas.microsoft.com/office/drawing/2014/main" id="{52B3D4F0-CA68-9F40-A745-92DCE8436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7774A5-4B44-1841-B271-5D2FB28D0FC9}"/>
              </a:ext>
            </a:extLst>
          </p:cNvPr>
          <p:cNvSpPr>
            <a:spLocks noGrp="1"/>
          </p:cNvSpPr>
          <p:nvPr>
            <p:ph type="sldNum" sz="quarter" idx="12"/>
          </p:nvPr>
        </p:nvSpPr>
        <p:spPr/>
        <p:txBody>
          <a:bodyPr/>
          <a:lstStyle/>
          <a:p>
            <a:fld id="{28DFC5F4-0C45-6647-9CBB-B801DE96CF0A}" type="slidenum">
              <a:rPr lang="en-US" smtClean="0"/>
              <a:t>‹#›</a:t>
            </a:fld>
            <a:endParaRPr lang="en-US"/>
          </a:p>
        </p:txBody>
      </p:sp>
    </p:spTree>
    <p:extLst>
      <p:ext uri="{BB962C8B-B14F-4D97-AF65-F5344CB8AC3E}">
        <p14:creationId xmlns:p14="http://schemas.microsoft.com/office/powerpoint/2010/main" val="350247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7921-2103-6E46-92B2-AB54B1C7C10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62E52FA-EC64-294A-9283-E00566098B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0782AB-06E9-0041-9296-16BCAB8675AD}"/>
              </a:ext>
            </a:extLst>
          </p:cNvPr>
          <p:cNvSpPr>
            <a:spLocks noGrp="1"/>
          </p:cNvSpPr>
          <p:nvPr>
            <p:ph type="dt" sz="half" idx="10"/>
          </p:nvPr>
        </p:nvSpPr>
        <p:spPr/>
        <p:txBody>
          <a:bodyPr/>
          <a:lstStyle/>
          <a:p>
            <a:fld id="{20344136-99A7-9342-8773-1FB8C4FDA18C}" type="datetimeFigureOut">
              <a:rPr lang="en-US" smtClean="0"/>
              <a:t>4/14/2022</a:t>
            </a:fld>
            <a:endParaRPr lang="en-US"/>
          </a:p>
        </p:txBody>
      </p:sp>
      <p:sp>
        <p:nvSpPr>
          <p:cNvPr id="5" name="Footer Placeholder 4">
            <a:extLst>
              <a:ext uri="{FF2B5EF4-FFF2-40B4-BE49-F238E27FC236}">
                <a16:creationId xmlns:a16="http://schemas.microsoft.com/office/drawing/2014/main" id="{29B731CF-2930-2A47-9C81-457E35A82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6E9356-7259-CE45-ABB0-DEA1BF3D682F}"/>
              </a:ext>
            </a:extLst>
          </p:cNvPr>
          <p:cNvSpPr>
            <a:spLocks noGrp="1"/>
          </p:cNvSpPr>
          <p:nvPr>
            <p:ph type="sldNum" sz="quarter" idx="12"/>
          </p:nvPr>
        </p:nvSpPr>
        <p:spPr/>
        <p:txBody>
          <a:bodyPr/>
          <a:lstStyle/>
          <a:p>
            <a:fld id="{28DFC5F4-0C45-6647-9CBB-B801DE96CF0A}" type="slidenum">
              <a:rPr lang="en-US" smtClean="0"/>
              <a:t>‹#›</a:t>
            </a:fld>
            <a:endParaRPr lang="en-US"/>
          </a:p>
        </p:txBody>
      </p:sp>
    </p:spTree>
    <p:extLst>
      <p:ext uri="{BB962C8B-B14F-4D97-AF65-F5344CB8AC3E}">
        <p14:creationId xmlns:p14="http://schemas.microsoft.com/office/powerpoint/2010/main" val="1323830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AD63-5C91-9F4F-AD05-713290CAC02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F3EC1FA-8065-DB4F-86A5-CEC6D46AC3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023734B-05EE-7B45-887D-64205C056774}"/>
              </a:ext>
            </a:extLst>
          </p:cNvPr>
          <p:cNvSpPr>
            <a:spLocks noGrp="1"/>
          </p:cNvSpPr>
          <p:nvPr>
            <p:ph type="dt" sz="half" idx="10"/>
          </p:nvPr>
        </p:nvSpPr>
        <p:spPr/>
        <p:txBody>
          <a:bodyPr/>
          <a:lstStyle/>
          <a:p>
            <a:fld id="{20344136-99A7-9342-8773-1FB8C4FDA18C}" type="datetimeFigureOut">
              <a:rPr lang="en-US" smtClean="0"/>
              <a:t>4/14/2022</a:t>
            </a:fld>
            <a:endParaRPr lang="en-US"/>
          </a:p>
        </p:txBody>
      </p:sp>
      <p:sp>
        <p:nvSpPr>
          <p:cNvPr id="5" name="Footer Placeholder 4">
            <a:extLst>
              <a:ext uri="{FF2B5EF4-FFF2-40B4-BE49-F238E27FC236}">
                <a16:creationId xmlns:a16="http://schemas.microsoft.com/office/drawing/2014/main" id="{D0317C0F-1FAA-3E43-B626-FD3BEF312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280D0-2833-FD45-A5E9-BC8374BF856B}"/>
              </a:ext>
            </a:extLst>
          </p:cNvPr>
          <p:cNvSpPr>
            <a:spLocks noGrp="1"/>
          </p:cNvSpPr>
          <p:nvPr>
            <p:ph type="sldNum" sz="quarter" idx="12"/>
          </p:nvPr>
        </p:nvSpPr>
        <p:spPr/>
        <p:txBody>
          <a:bodyPr/>
          <a:lstStyle/>
          <a:p>
            <a:fld id="{28DFC5F4-0C45-6647-9CBB-B801DE96CF0A}" type="slidenum">
              <a:rPr lang="en-US" smtClean="0"/>
              <a:t>‹#›</a:t>
            </a:fld>
            <a:endParaRPr lang="en-US"/>
          </a:p>
        </p:txBody>
      </p:sp>
    </p:spTree>
    <p:extLst>
      <p:ext uri="{BB962C8B-B14F-4D97-AF65-F5344CB8AC3E}">
        <p14:creationId xmlns:p14="http://schemas.microsoft.com/office/powerpoint/2010/main" val="270923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D9E8-C265-0049-953D-033C448309B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BF025B3-A8FB-0A48-AB19-72771F02600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3D8E0FA-EB47-CD4C-9DDB-2E45BCA7707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E149083-CC79-1B4D-B5F4-6CCF47ED9359}"/>
              </a:ext>
            </a:extLst>
          </p:cNvPr>
          <p:cNvSpPr>
            <a:spLocks noGrp="1"/>
          </p:cNvSpPr>
          <p:nvPr>
            <p:ph type="dt" sz="half" idx="10"/>
          </p:nvPr>
        </p:nvSpPr>
        <p:spPr/>
        <p:txBody>
          <a:bodyPr/>
          <a:lstStyle/>
          <a:p>
            <a:fld id="{20344136-99A7-9342-8773-1FB8C4FDA18C}" type="datetimeFigureOut">
              <a:rPr lang="en-US" smtClean="0"/>
              <a:t>4/14/2022</a:t>
            </a:fld>
            <a:endParaRPr lang="en-US"/>
          </a:p>
        </p:txBody>
      </p:sp>
      <p:sp>
        <p:nvSpPr>
          <p:cNvPr id="6" name="Footer Placeholder 5">
            <a:extLst>
              <a:ext uri="{FF2B5EF4-FFF2-40B4-BE49-F238E27FC236}">
                <a16:creationId xmlns:a16="http://schemas.microsoft.com/office/drawing/2014/main" id="{FD08420C-1ABC-9C44-B515-59D027D38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AD0B6-68B7-3F46-926B-E2A2312C689E}"/>
              </a:ext>
            </a:extLst>
          </p:cNvPr>
          <p:cNvSpPr>
            <a:spLocks noGrp="1"/>
          </p:cNvSpPr>
          <p:nvPr>
            <p:ph type="sldNum" sz="quarter" idx="12"/>
          </p:nvPr>
        </p:nvSpPr>
        <p:spPr/>
        <p:txBody>
          <a:bodyPr/>
          <a:lstStyle/>
          <a:p>
            <a:fld id="{28DFC5F4-0C45-6647-9CBB-B801DE96CF0A}" type="slidenum">
              <a:rPr lang="en-US" smtClean="0"/>
              <a:t>‹#›</a:t>
            </a:fld>
            <a:endParaRPr lang="en-US"/>
          </a:p>
        </p:txBody>
      </p:sp>
    </p:spTree>
    <p:extLst>
      <p:ext uri="{BB962C8B-B14F-4D97-AF65-F5344CB8AC3E}">
        <p14:creationId xmlns:p14="http://schemas.microsoft.com/office/powerpoint/2010/main" val="4013738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1B7B-00A4-C04F-A99D-01FEF23ADDD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08E3965-ED8F-C143-A415-464948B99A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DFBC589-165B-6D46-890A-9909D2612C7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C59DB95-4AF1-2444-84A4-7B1738FB8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853D5E5-9949-9641-991B-A02F96ABD75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8EBDC42-E558-FA45-9A07-8EAEBED0565C}"/>
              </a:ext>
            </a:extLst>
          </p:cNvPr>
          <p:cNvSpPr>
            <a:spLocks noGrp="1"/>
          </p:cNvSpPr>
          <p:nvPr>
            <p:ph type="dt" sz="half" idx="10"/>
          </p:nvPr>
        </p:nvSpPr>
        <p:spPr/>
        <p:txBody>
          <a:bodyPr/>
          <a:lstStyle/>
          <a:p>
            <a:fld id="{20344136-99A7-9342-8773-1FB8C4FDA18C}" type="datetimeFigureOut">
              <a:rPr lang="en-US" smtClean="0"/>
              <a:t>4/14/2022</a:t>
            </a:fld>
            <a:endParaRPr lang="en-US"/>
          </a:p>
        </p:txBody>
      </p:sp>
      <p:sp>
        <p:nvSpPr>
          <p:cNvPr id="8" name="Footer Placeholder 7">
            <a:extLst>
              <a:ext uri="{FF2B5EF4-FFF2-40B4-BE49-F238E27FC236}">
                <a16:creationId xmlns:a16="http://schemas.microsoft.com/office/drawing/2014/main" id="{03853A01-D454-4E4F-9003-B26346DD8B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01C235-9A80-594B-A823-728E480D2D52}"/>
              </a:ext>
            </a:extLst>
          </p:cNvPr>
          <p:cNvSpPr>
            <a:spLocks noGrp="1"/>
          </p:cNvSpPr>
          <p:nvPr>
            <p:ph type="sldNum" sz="quarter" idx="12"/>
          </p:nvPr>
        </p:nvSpPr>
        <p:spPr/>
        <p:txBody>
          <a:bodyPr/>
          <a:lstStyle/>
          <a:p>
            <a:fld id="{28DFC5F4-0C45-6647-9CBB-B801DE96CF0A}" type="slidenum">
              <a:rPr lang="en-US" smtClean="0"/>
              <a:t>‹#›</a:t>
            </a:fld>
            <a:endParaRPr lang="en-US"/>
          </a:p>
        </p:txBody>
      </p:sp>
    </p:spTree>
    <p:extLst>
      <p:ext uri="{BB962C8B-B14F-4D97-AF65-F5344CB8AC3E}">
        <p14:creationId xmlns:p14="http://schemas.microsoft.com/office/powerpoint/2010/main" val="63347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7210D-BBDC-A64A-B8EA-C98920D1137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08F05BC-0576-9349-8847-0D0977710267}"/>
              </a:ext>
            </a:extLst>
          </p:cNvPr>
          <p:cNvSpPr>
            <a:spLocks noGrp="1"/>
          </p:cNvSpPr>
          <p:nvPr>
            <p:ph type="dt" sz="half" idx="10"/>
          </p:nvPr>
        </p:nvSpPr>
        <p:spPr/>
        <p:txBody>
          <a:bodyPr/>
          <a:lstStyle/>
          <a:p>
            <a:fld id="{20344136-99A7-9342-8773-1FB8C4FDA18C}" type="datetimeFigureOut">
              <a:rPr lang="en-US" smtClean="0"/>
              <a:t>4/14/2022</a:t>
            </a:fld>
            <a:endParaRPr lang="en-US"/>
          </a:p>
        </p:txBody>
      </p:sp>
      <p:sp>
        <p:nvSpPr>
          <p:cNvPr id="4" name="Footer Placeholder 3">
            <a:extLst>
              <a:ext uri="{FF2B5EF4-FFF2-40B4-BE49-F238E27FC236}">
                <a16:creationId xmlns:a16="http://schemas.microsoft.com/office/drawing/2014/main" id="{E0CA5DBB-92E8-FC41-B2A9-C281345584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AA9422-990F-A04B-BF26-679E6EFF096C}"/>
              </a:ext>
            </a:extLst>
          </p:cNvPr>
          <p:cNvSpPr>
            <a:spLocks noGrp="1"/>
          </p:cNvSpPr>
          <p:nvPr>
            <p:ph type="sldNum" sz="quarter" idx="12"/>
          </p:nvPr>
        </p:nvSpPr>
        <p:spPr/>
        <p:txBody>
          <a:bodyPr/>
          <a:lstStyle/>
          <a:p>
            <a:fld id="{28DFC5F4-0C45-6647-9CBB-B801DE96CF0A}" type="slidenum">
              <a:rPr lang="en-US" smtClean="0"/>
              <a:t>‹#›</a:t>
            </a:fld>
            <a:endParaRPr lang="en-US"/>
          </a:p>
        </p:txBody>
      </p:sp>
    </p:spTree>
    <p:extLst>
      <p:ext uri="{BB962C8B-B14F-4D97-AF65-F5344CB8AC3E}">
        <p14:creationId xmlns:p14="http://schemas.microsoft.com/office/powerpoint/2010/main" val="160104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3DB10-7B75-4B48-91F3-BDA4059D3934}"/>
              </a:ext>
            </a:extLst>
          </p:cNvPr>
          <p:cNvSpPr>
            <a:spLocks noGrp="1"/>
          </p:cNvSpPr>
          <p:nvPr>
            <p:ph type="dt" sz="half" idx="10"/>
          </p:nvPr>
        </p:nvSpPr>
        <p:spPr/>
        <p:txBody>
          <a:bodyPr/>
          <a:lstStyle/>
          <a:p>
            <a:fld id="{20344136-99A7-9342-8773-1FB8C4FDA18C}" type="datetimeFigureOut">
              <a:rPr lang="en-US" smtClean="0"/>
              <a:t>4/14/2022</a:t>
            </a:fld>
            <a:endParaRPr lang="en-US"/>
          </a:p>
        </p:txBody>
      </p:sp>
      <p:sp>
        <p:nvSpPr>
          <p:cNvPr id="3" name="Footer Placeholder 2">
            <a:extLst>
              <a:ext uri="{FF2B5EF4-FFF2-40B4-BE49-F238E27FC236}">
                <a16:creationId xmlns:a16="http://schemas.microsoft.com/office/drawing/2014/main" id="{71D13BE2-5E6E-EF4A-96C7-69302B70B5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BF8B27-F560-5F40-B1D1-932B4CE0F01B}"/>
              </a:ext>
            </a:extLst>
          </p:cNvPr>
          <p:cNvSpPr>
            <a:spLocks noGrp="1"/>
          </p:cNvSpPr>
          <p:nvPr>
            <p:ph type="sldNum" sz="quarter" idx="12"/>
          </p:nvPr>
        </p:nvSpPr>
        <p:spPr/>
        <p:txBody>
          <a:bodyPr/>
          <a:lstStyle/>
          <a:p>
            <a:fld id="{28DFC5F4-0C45-6647-9CBB-B801DE96CF0A}" type="slidenum">
              <a:rPr lang="en-US" smtClean="0"/>
              <a:t>‹#›</a:t>
            </a:fld>
            <a:endParaRPr lang="en-US"/>
          </a:p>
        </p:txBody>
      </p:sp>
    </p:spTree>
    <p:extLst>
      <p:ext uri="{BB962C8B-B14F-4D97-AF65-F5344CB8AC3E}">
        <p14:creationId xmlns:p14="http://schemas.microsoft.com/office/powerpoint/2010/main" val="2131189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57386-F486-3A4D-AA5B-091F6AAEF03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4AABE20-95CA-9E49-A9A4-A78FE2289F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8201E8E-1BA0-A24E-B290-BE5AEAF0BC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B60B94-4349-E648-A5C9-8B6403BD8B7A}"/>
              </a:ext>
            </a:extLst>
          </p:cNvPr>
          <p:cNvSpPr>
            <a:spLocks noGrp="1"/>
          </p:cNvSpPr>
          <p:nvPr>
            <p:ph type="dt" sz="half" idx="10"/>
          </p:nvPr>
        </p:nvSpPr>
        <p:spPr/>
        <p:txBody>
          <a:bodyPr/>
          <a:lstStyle/>
          <a:p>
            <a:fld id="{20344136-99A7-9342-8773-1FB8C4FDA18C}" type="datetimeFigureOut">
              <a:rPr lang="en-US" smtClean="0"/>
              <a:t>4/14/2022</a:t>
            </a:fld>
            <a:endParaRPr lang="en-US"/>
          </a:p>
        </p:txBody>
      </p:sp>
      <p:sp>
        <p:nvSpPr>
          <p:cNvPr id="6" name="Footer Placeholder 5">
            <a:extLst>
              <a:ext uri="{FF2B5EF4-FFF2-40B4-BE49-F238E27FC236}">
                <a16:creationId xmlns:a16="http://schemas.microsoft.com/office/drawing/2014/main" id="{7B7B5542-B325-244F-8C43-DFBE23B0B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8D9FAC-606E-774C-8CBB-B198C44C3B4F}"/>
              </a:ext>
            </a:extLst>
          </p:cNvPr>
          <p:cNvSpPr>
            <a:spLocks noGrp="1"/>
          </p:cNvSpPr>
          <p:nvPr>
            <p:ph type="sldNum" sz="quarter" idx="12"/>
          </p:nvPr>
        </p:nvSpPr>
        <p:spPr/>
        <p:txBody>
          <a:bodyPr/>
          <a:lstStyle/>
          <a:p>
            <a:fld id="{28DFC5F4-0C45-6647-9CBB-B801DE96CF0A}" type="slidenum">
              <a:rPr lang="en-US" smtClean="0"/>
              <a:t>‹#›</a:t>
            </a:fld>
            <a:endParaRPr lang="en-US"/>
          </a:p>
        </p:txBody>
      </p:sp>
    </p:spTree>
    <p:extLst>
      <p:ext uri="{BB962C8B-B14F-4D97-AF65-F5344CB8AC3E}">
        <p14:creationId xmlns:p14="http://schemas.microsoft.com/office/powerpoint/2010/main" val="714482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A357-EB66-2546-93C9-3EA8AB982A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B8AC2DC-82A7-6342-86CD-857C3A5D34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CA76A0-2323-BA4A-9969-79C40457B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E394BDC-9C3F-A146-96C9-ACC853275F30}"/>
              </a:ext>
            </a:extLst>
          </p:cNvPr>
          <p:cNvSpPr>
            <a:spLocks noGrp="1"/>
          </p:cNvSpPr>
          <p:nvPr>
            <p:ph type="dt" sz="half" idx="10"/>
          </p:nvPr>
        </p:nvSpPr>
        <p:spPr/>
        <p:txBody>
          <a:bodyPr/>
          <a:lstStyle/>
          <a:p>
            <a:fld id="{20344136-99A7-9342-8773-1FB8C4FDA18C}" type="datetimeFigureOut">
              <a:rPr lang="en-US" smtClean="0"/>
              <a:t>4/14/2022</a:t>
            </a:fld>
            <a:endParaRPr lang="en-US"/>
          </a:p>
        </p:txBody>
      </p:sp>
      <p:sp>
        <p:nvSpPr>
          <p:cNvPr id="6" name="Footer Placeholder 5">
            <a:extLst>
              <a:ext uri="{FF2B5EF4-FFF2-40B4-BE49-F238E27FC236}">
                <a16:creationId xmlns:a16="http://schemas.microsoft.com/office/drawing/2014/main" id="{BF7E84A5-BDA6-EA42-9B5C-1FF5FBD737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A87D67-C76D-944B-9BEE-253FA2A02446}"/>
              </a:ext>
            </a:extLst>
          </p:cNvPr>
          <p:cNvSpPr>
            <a:spLocks noGrp="1"/>
          </p:cNvSpPr>
          <p:nvPr>
            <p:ph type="sldNum" sz="quarter" idx="12"/>
          </p:nvPr>
        </p:nvSpPr>
        <p:spPr/>
        <p:txBody>
          <a:bodyPr/>
          <a:lstStyle/>
          <a:p>
            <a:fld id="{28DFC5F4-0C45-6647-9CBB-B801DE96CF0A}" type="slidenum">
              <a:rPr lang="en-US" smtClean="0"/>
              <a:t>‹#›</a:t>
            </a:fld>
            <a:endParaRPr lang="en-US"/>
          </a:p>
        </p:txBody>
      </p:sp>
    </p:spTree>
    <p:extLst>
      <p:ext uri="{BB962C8B-B14F-4D97-AF65-F5344CB8AC3E}">
        <p14:creationId xmlns:p14="http://schemas.microsoft.com/office/powerpoint/2010/main" val="11935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7EE6B4-9A76-1640-B8AB-3A2497FFF8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24AE1ED-A5D0-FB42-B1E5-A013EC9FE5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4B103C-FA32-3A49-8E24-D0C9DA374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44136-99A7-9342-8773-1FB8C4FDA18C}" type="datetimeFigureOut">
              <a:rPr lang="en-US" smtClean="0"/>
              <a:t>4/14/2022</a:t>
            </a:fld>
            <a:endParaRPr lang="en-US"/>
          </a:p>
        </p:txBody>
      </p:sp>
      <p:sp>
        <p:nvSpPr>
          <p:cNvPr id="5" name="Footer Placeholder 4">
            <a:extLst>
              <a:ext uri="{FF2B5EF4-FFF2-40B4-BE49-F238E27FC236}">
                <a16:creationId xmlns:a16="http://schemas.microsoft.com/office/drawing/2014/main" id="{E45BC7BC-0FB0-9640-B5CB-C8F884DED6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139CC0-7D61-3A46-90CC-D876551D0D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DFC5F4-0C45-6647-9CBB-B801DE96CF0A}" type="slidenum">
              <a:rPr lang="en-US" smtClean="0"/>
              <a:t>‹#›</a:t>
            </a:fld>
            <a:endParaRPr lang="en-US"/>
          </a:p>
        </p:txBody>
      </p:sp>
    </p:spTree>
    <p:extLst>
      <p:ext uri="{BB962C8B-B14F-4D97-AF65-F5344CB8AC3E}">
        <p14:creationId xmlns:p14="http://schemas.microsoft.com/office/powerpoint/2010/main" val="1456927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svg"/><Relationship Id="rId15" Type="http://schemas.openxmlformats.org/officeDocument/2006/relationships/image" Target="../media/image13.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diagramColors" Target="../diagrams/colors1.xml"/><Relationship Id="rId12"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19.png"/><Relationship Id="rId5" Type="http://schemas.openxmlformats.org/officeDocument/2006/relationships/diagramLayout" Target="../diagrams/layout1.xml"/><Relationship Id="rId10" Type="http://schemas.openxmlformats.org/officeDocument/2006/relationships/image" Target="../media/image3.svg"/><Relationship Id="rId4" Type="http://schemas.openxmlformats.org/officeDocument/2006/relationships/diagramData" Target="../diagrams/data1.xml"/><Relationship Id="rId9" Type="http://schemas.openxmlformats.org/officeDocument/2006/relationships/image" Target="../media/image2.pn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0238A3-FCDA-4FF1-B429-122B16B4F9EF}"/>
              </a:ext>
            </a:extLst>
          </p:cNvPr>
          <p:cNvSpPr/>
          <p:nvPr/>
        </p:nvSpPr>
        <p:spPr>
          <a:xfrm>
            <a:off x="-16621" y="0"/>
            <a:ext cx="12225242" cy="47092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2000"/>
          </a:p>
        </p:txBody>
      </p:sp>
      <p:sp>
        <p:nvSpPr>
          <p:cNvPr id="4" name="Rectangle 3">
            <a:extLst>
              <a:ext uri="{FF2B5EF4-FFF2-40B4-BE49-F238E27FC236}">
                <a16:creationId xmlns:a16="http://schemas.microsoft.com/office/drawing/2014/main" id="{9D574D1F-1184-4E51-8CC6-F747AAD0A158}"/>
              </a:ext>
            </a:extLst>
          </p:cNvPr>
          <p:cNvSpPr/>
          <p:nvPr/>
        </p:nvSpPr>
        <p:spPr>
          <a:xfrm>
            <a:off x="799361" y="382046"/>
            <a:ext cx="10593278" cy="5414043"/>
          </a:xfrm>
          <a:prstGeom prst="rect">
            <a:avLst/>
          </a:prstGeom>
          <a:solidFill>
            <a:schemeClr val="bg1">
              <a:lumMod val="95000"/>
            </a:schemeClr>
          </a:solidFill>
          <a:ln>
            <a:solidFill>
              <a:schemeClr val="bg2">
                <a:lumMod val="9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10">
            <a:extLst>
              <a:ext uri="{FF2B5EF4-FFF2-40B4-BE49-F238E27FC236}">
                <a16:creationId xmlns:a16="http://schemas.microsoft.com/office/drawing/2014/main" id="{828B52C6-4A2B-49BE-8C30-D56DA8E5CD30}"/>
              </a:ext>
            </a:extLst>
          </p:cNvPr>
          <p:cNvSpPr>
            <a:spLocks noGrp="1"/>
          </p:cNvSpPr>
          <p:nvPr>
            <p:ph idx="1"/>
          </p:nvPr>
        </p:nvSpPr>
        <p:spPr>
          <a:xfrm>
            <a:off x="909971" y="2920667"/>
            <a:ext cx="9479594" cy="1250925"/>
          </a:xfrm>
        </p:spPr>
        <p:txBody>
          <a:bodyPr>
            <a:noAutofit/>
          </a:bodyPr>
          <a:lstStyle/>
          <a:p>
            <a:pPr marL="0" indent="0">
              <a:buNone/>
            </a:pPr>
            <a:r>
              <a:rPr lang="en-GB" sz="3200" b="1"/>
              <a:t>Experimental Search Engine Strategy and Demo</a:t>
            </a:r>
          </a:p>
          <a:p>
            <a:pPr marL="0" indent="0">
              <a:buNone/>
            </a:pPr>
            <a:r>
              <a:rPr lang="en-GB" b="1"/>
              <a:t>Prepared for Information Retrieval</a:t>
            </a:r>
          </a:p>
        </p:txBody>
      </p:sp>
      <p:pic>
        <p:nvPicPr>
          <p:cNvPr id="7" name="Picture 6" descr="Shape&#10;&#10;Description automatically generated with medium confidence">
            <a:extLst>
              <a:ext uri="{FF2B5EF4-FFF2-40B4-BE49-F238E27FC236}">
                <a16:creationId xmlns:a16="http://schemas.microsoft.com/office/drawing/2014/main" id="{1F8D1981-20DD-4C92-A865-909B2A238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6929" y="527499"/>
            <a:ext cx="3356713" cy="895123"/>
          </a:xfrm>
          <a:prstGeom prst="rect">
            <a:avLst/>
          </a:prstGeom>
        </p:spPr>
      </p:pic>
      <p:sp>
        <p:nvSpPr>
          <p:cNvPr id="8" name="TextBox 7">
            <a:extLst>
              <a:ext uri="{FF2B5EF4-FFF2-40B4-BE49-F238E27FC236}">
                <a16:creationId xmlns:a16="http://schemas.microsoft.com/office/drawing/2014/main" id="{8D684A26-DAFB-4595-8A99-4FACDB59CC45}"/>
              </a:ext>
            </a:extLst>
          </p:cNvPr>
          <p:cNvSpPr txBox="1"/>
          <p:nvPr/>
        </p:nvSpPr>
        <p:spPr>
          <a:xfrm>
            <a:off x="909972" y="4492503"/>
            <a:ext cx="8411010" cy="1107996"/>
          </a:xfrm>
          <a:prstGeom prst="rect">
            <a:avLst/>
          </a:prstGeom>
          <a:noFill/>
        </p:spPr>
        <p:txBody>
          <a:bodyPr wrap="square" rtlCol="0">
            <a:spAutoFit/>
          </a:bodyPr>
          <a:lstStyle/>
          <a:p>
            <a:r>
              <a:rPr lang="en-GB" sz="2400" b="1"/>
              <a:t>Prepared by: Danielle Souza Da Silva, </a:t>
            </a:r>
            <a:r>
              <a:rPr lang="en-US" sz="2400" b="1" i="0" u="none" strike="noStrike">
                <a:effectLst/>
                <a:latin typeface="+mn-lt"/>
              </a:rPr>
              <a:t>Georgia Dean, Adam Toth</a:t>
            </a:r>
          </a:p>
          <a:p>
            <a:endParaRPr lang="en-US" sz="2400" b="1" i="0" u="none" strike="noStrike">
              <a:effectLst/>
              <a:latin typeface="+mn-lt"/>
            </a:endParaRPr>
          </a:p>
          <a:p>
            <a:r>
              <a:rPr lang="en-US" b="1"/>
              <a:t>14 April 2022</a:t>
            </a:r>
            <a:r>
              <a:rPr lang="en-GB" b="1"/>
              <a:t> </a:t>
            </a:r>
          </a:p>
        </p:txBody>
      </p:sp>
      <p:cxnSp>
        <p:nvCxnSpPr>
          <p:cNvPr id="9" name="Straight Connector 8">
            <a:extLst>
              <a:ext uri="{FF2B5EF4-FFF2-40B4-BE49-F238E27FC236}">
                <a16:creationId xmlns:a16="http://schemas.microsoft.com/office/drawing/2014/main" id="{36852B0B-B1B1-43A4-960B-4A9FCC6AB271}"/>
              </a:ext>
            </a:extLst>
          </p:cNvPr>
          <p:cNvCxnSpPr>
            <a:cxnSpLocks/>
          </p:cNvCxnSpPr>
          <p:nvPr/>
        </p:nvCxnSpPr>
        <p:spPr>
          <a:xfrm>
            <a:off x="928403" y="4061816"/>
            <a:ext cx="1033519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7A67086-B8C3-4F31-8C1F-BEAB16A0D60C}"/>
              </a:ext>
            </a:extLst>
          </p:cNvPr>
          <p:cNvSpPr/>
          <p:nvPr/>
        </p:nvSpPr>
        <p:spPr>
          <a:xfrm>
            <a:off x="241299" y="6369505"/>
            <a:ext cx="11709401" cy="1064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4982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7DD580C-8D5A-B03B-5EBC-06C22CE5E77E}"/>
              </a:ext>
            </a:extLst>
          </p:cNvPr>
          <p:cNvSpPr/>
          <p:nvPr/>
        </p:nvSpPr>
        <p:spPr>
          <a:xfrm>
            <a:off x="75061" y="179012"/>
            <a:ext cx="12025423" cy="1646251"/>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ontent Placeholder 2">
            <a:extLst>
              <a:ext uri="{FF2B5EF4-FFF2-40B4-BE49-F238E27FC236}">
                <a16:creationId xmlns:a16="http://schemas.microsoft.com/office/drawing/2014/main" id="{563B38C6-86BD-68B5-C920-67AFD83B8BEF}"/>
              </a:ext>
            </a:extLst>
          </p:cNvPr>
          <p:cNvSpPr txBox="1">
            <a:spLocks/>
          </p:cNvSpPr>
          <p:nvPr/>
        </p:nvSpPr>
        <p:spPr>
          <a:xfrm>
            <a:off x="838200" y="1731310"/>
            <a:ext cx="10685318" cy="4638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endParaRPr lang="en-GB" sz="1400">
              <a:solidFill>
                <a:srgbClr val="000000"/>
              </a:solidFill>
            </a:endParaRPr>
          </a:p>
        </p:txBody>
      </p:sp>
      <p:sp>
        <p:nvSpPr>
          <p:cNvPr id="5" name="Rectangle 4">
            <a:extLst>
              <a:ext uri="{FF2B5EF4-FFF2-40B4-BE49-F238E27FC236}">
                <a16:creationId xmlns:a16="http://schemas.microsoft.com/office/drawing/2014/main" id="{D45EC5BC-7E60-3F6C-E7A3-944AF0E9BB1A}"/>
              </a:ext>
            </a:extLst>
          </p:cNvPr>
          <p:cNvSpPr/>
          <p:nvPr/>
        </p:nvSpPr>
        <p:spPr>
          <a:xfrm>
            <a:off x="241299" y="6369505"/>
            <a:ext cx="11709401" cy="1064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descr="Shape&#10;&#10;Description automatically generated with medium confidence">
            <a:extLst>
              <a:ext uri="{FF2B5EF4-FFF2-40B4-BE49-F238E27FC236}">
                <a16:creationId xmlns:a16="http://schemas.microsoft.com/office/drawing/2014/main" id="{0796339D-6AB6-928E-5260-0D68FC0C5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5316" y="157772"/>
            <a:ext cx="1628602" cy="434294"/>
          </a:xfrm>
          <a:prstGeom prst="rect">
            <a:avLst/>
          </a:prstGeom>
        </p:spPr>
      </p:pic>
      <p:sp>
        <p:nvSpPr>
          <p:cNvPr id="7" name="Rectangle 6">
            <a:extLst>
              <a:ext uri="{FF2B5EF4-FFF2-40B4-BE49-F238E27FC236}">
                <a16:creationId xmlns:a16="http://schemas.microsoft.com/office/drawing/2014/main" id="{DBF6D292-1F4B-7E73-4993-2E0B697B1BBC}"/>
              </a:ext>
            </a:extLst>
          </p:cNvPr>
          <p:cNvSpPr/>
          <p:nvPr/>
        </p:nvSpPr>
        <p:spPr>
          <a:xfrm>
            <a:off x="233073" y="1349815"/>
            <a:ext cx="11709401" cy="3631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0" i="0">
                <a:solidFill>
                  <a:schemeClr val="bg1"/>
                </a:solidFill>
                <a:effectLst/>
                <a:latin typeface="Helvetica Neue"/>
              </a:rPr>
              <a:t>How the models are configured in </a:t>
            </a:r>
            <a:r>
              <a:rPr lang="en-GB" b="0" i="0" err="1">
                <a:solidFill>
                  <a:schemeClr val="bg1"/>
                </a:solidFill>
                <a:effectLst/>
                <a:latin typeface="Helvetica Neue"/>
              </a:rPr>
              <a:t>PyTerrier</a:t>
            </a:r>
            <a:endParaRPr lang="en-GB" b="0" i="0">
              <a:solidFill>
                <a:schemeClr val="bg1"/>
              </a:solidFill>
              <a:effectLst/>
              <a:latin typeface="Helvetica Neue"/>
            </a:endParaRPr>
          </a:p>
        </p:txBody>
      </p:sp>
      <p:sp>
        <p:nvSpPr>
          <p:cNvPr id="8" name="Title 1">
            <a:extLst>
              <a:ext uri="{FF2B5EF4-FFF2-40B4-BE49-F238E27FC236}">
                <a16:creationId xmlns:a16="http://schemas.microsoft.com/office/drawing/2014/main" id="{A01602D0-244F-B61A-7A06-2A79BD27C87E}"/>
              </a:ext>
            </a:extLst>
          </p:cNvPr>
          <p:cNvSpPr txBox="1">
            <a:spLocks/>
          </p:cNvSpPr>
          <p:nvPr/>
        </p:nvSpPr>
        <p:spPr>
          <a:xfrm>
            <a:off x="398318" y="374919"/>
            <a:ext cx="9254126" cy="7415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GB" sz="1600" b="1">
              <a:solidFill>
                <a:schemeClr val="bg1"/>
              </a:solidFill>
            </a:endParaRPr>
          </a:p>
        </p:txBody>
      </p:sp>
      <p:sp>
        <p:nvSpPr>
          <p:cNvPr id="9" name="Title 1">
            <a:extLst>
              <a:ext uri="{FF2B5EF4-FFF2-40B4-BE49-F238E27FC236}">
                <a16:creationId xmlns:a16="http://schemas.microsoft.com/office/drawing/2014/main" id="{80AF95B7-1D41-67AB-4759-F4A394661683}"/>
              </a:ext>
            </a:extLst>
          </p:cNvPr>
          <p:cNvSpPr txBox="1">
            <a:spLocks/>
          </p:cNvSpPr>
          <p:nvPr/>
        </p:nvSpPr>
        <p:spPr>
          <a:xfrm>
            <a:off x="224846" y="461258"/>
            <a:ext cx="9254126" cy="7415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GB" b="1">
                <a:cs typeface="Calibri Light"/>
              </a:rPr>
              <a:t>Model Configurations</a:t>
            </a:r>
            <a:endParaRPr lang="en-GB" sz="1600" b="1">
              <a:solidFill>
                <a:schemeClr val="bg1"/>
              </a:solidFill>
            </a:endParaRPr>
          </a:p>
        </p:txBody>
      </p:sp>
      <p:sp>
        <p:nvSpPr>
          <p:cNvPr id="10" name="TextBox 9">
            <a:extLst>
              <a:ext uri="{FF2B5EF4-FFF2-40B4-BE49-F238E27FC236}">
                <a16:creationId xmlns:a16="http://schemas.microsoft.com/office/drawing/2014/main" id="{F68F013D-7EE1-3660-DEEB-554A80DC1825}"/>
              </a:ext>
            </a:extLst>
          </p:cNvPr>
          <p:cNvSpPr txBox="1"/>
          <p:nvPr/>
        </p:nvSpPr>
        <p:spPr>
          <a:xfrm>
            <a:off x="224846" y="1946400"/>
            <a:ext cx="6514390" cy="3693319"/>
          </a:xfrm>
          <a:prstGeom prst="rect">
            <a:avLst/>
          </a:prstGeom>
          <a:noFill/>
        </p:spPr>
        <p:txBody>
          <a:bodyPr wrap="square">
            <a:spAutoFit/>
          </a:bodyPr>
          <a:lstStyle/>
          <a:p>
            <a:r>
              <a:rPr lang="en-GB" b="1"/>
              <a:t>Retrieval Models</a:t>
            </a:r>
          </a:p>
          <a:p>
            <a:endParaRPr lang="en-GB"/>
          </a:p>
          <a:p>
            <a:pPr marL="285750" indent="-285750">
              <a:buFont typeface="Arial" panose="020B0604020202020204" pitchFamily="34" charset="0"/>
              <a:buChar char="•"/>
            </a:pPr>
            <a:r>
              <a:rPr lang="en-GB" b="1"/>
              <a:t>BM25</a:t>
            </a:r>
            <a:r>
              <a:rPr lang="en-GB"/>
              <a:t>: </a:t>
            </a:r>
            <a:r>
              <a:rPr lang="en-GB" err="1"/>
              <a:t>PyTerrier</a:t>
            </a:r>
            <a:r>
              <a:rPr lang="en-GB"/>
              <a:t> uses a java class to implement the Okapi BM25 weighting model. </a:t>
            </a:r>
          </a:p>
          <a:p>
            <a:pPr marL="285750" indent="-285750">
              <a:buFont typeface="Arial" panose="020B0604020202020204" pitchFamily="34" charset="0"/>
              <a:buChar char="•"/>
            </a:pPr>
            <a:endParaRPr lang="en-GB"/>
          </a:p>
          <a:p>
            <a:pPr marL="285750" indent="-285750">
              <a:buFont typeface="Arial" panose="020B0604020202020204" pitchFamily="34" charset="0"/>
              <a:buChar char="•"/>
            </a:pPr>
            <a:r>
              <a:rPr lang="en-GB" b="1"/>
              <a:t>BM25F</a:t>
            </a:r>
            <a:r>
              <a:rPr lang="en-GB"/>
              <a:t>: </a:t>
            </a:r>
            <a:r>
              <a:rPr lang="en-GB" err="1"/>
              <a:t>PyTerrier</a:t>
            </a:r>
            <a:r>
              <a:rPr lang="en-GB"/>
              <a:t> uses a java subclass of </a:t>
            </a:r>
            <a:r>
              <a:rPr lang="en-GB" err="1"/>
              <a:t>PerFieldNormWeightingModel</a:t>
            </a:r>
            <a:r>
              <a:rPr lang="en-GB"/>
              <a:t> setup to implement  BM25F as described by [Zaragoza TREC-2004], which is the same set up described in the search engine proposal. </a:t>
            </a:r>
          </a:p>
          <a:p>
            <a:pPr marL="285750" indent="-285750">
              <a:buFont typeface="Arial" panose="020B0604020202020204" pitchFamily="34" charset="0"/>
              <a:buChar char="•"/>
            </a:pPr>
            <a:endParaRPr lang="en-GB" b="1"/>
          </a:p>
          <a:p>
            <a:pPr marL="285750" indent="-285750">
              <a:buFont typeface="Arial" panose="020B0604020202020204" pitchFamily="34" charset="0"/>
              <a:buChar char="•"/>
            </a:pPr>
            <a:r>
              <a:rPr lang="en-GB"/>
              <a:t>The parameters k1 and b are the default for both models and were kept consistent for the experiments.</a:t>
            </a:r>
          </a:p>
          <a:p>
            <a:endParaRPr lang="en-GB">
              <a:ea typeface="Calibri"/>
              <a:cs typeface="Calibri"/>
            </a:endParaRP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F477A51-6B63-C31B-B787-7E289FCF9BCC}"/>
                  </a:ext>
                </a:extLst>
              </p:cNvPr>
              <p:cNvSpPr txBox="1"/>
              <p:nvPr/>
            </p:nvSpPr>
            <p:spPr>
              <a:xfrm>
                <a:off x="7102609" y="2474001"/>
                <a:ext cx="4709391" cy="9188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GB" sz="1600" b="1" i="1" smtClean="0">
                              <a:latin typeface="Cambria Math" panose="02040503050406030204" pitchFamily="18" charset="0"/>
                              <a:ea typeface="Cambria Math" panose="02040503050406030204" pitchFamily="18" charset="0"/>
                              <a:cs typeface="Calibri"/>
                            </a:rPr>
                          </m:ctrlPr>
                        </m:sSubSupPr>
                        <m:e>
                          <m:r>
                            <a:rPr lang="en-GB" sz="1600" b="1" i="1" smtClean="0">
                              <a:latin typeface="Cambria Math" panose="02040503050406030204" pitchFamily="18" charset="0"/>
                              <a:ea typeface="Cambria Math" panose="02040503050406030204" pitchFamily="18" charset="0"/>
                              <a:cs typeface="Calibri"/>
                            </a:rPr>
                            <m:t>𝒘</m:t>
                          </m:r>
                        </m:e>
                        <m:sub>
                          <m:r>
                            <a:rPr lang="en-GB" sz="1600" b="1" i="1" smtClean="0">
                              <a:latin typeface="Cambria Math" panose="02040503050406030204" pitchFamily="18" charset="0"/>
                              <a:ea typeface="Cambria Math" panose="02040503050406030204" pitchFamily="18" charset="0"/>
                              <a:cs typeface="Calibri"/>
                            </a:rPr>
                            <m:t>𝒊</m:t>
                          </m:r>
                        </m:sub>
                        <m:sup>
                          <m:r>
                            <a:rPr lang="en-GB" sz="1600" b="1" i="1" smtClean="0">
                              <a:latin typeface="Cambria Math" panose="02040503050406030204" pitchFamily="18" charset="0"/>
                              <a:ea typeface="Cambria Math" panose="02040503050406030204" pitchFamily="18" charset="0"/>
                              <a:cs typeface="Calibri"/>
                            </a:rPr>
                            <m:t>𝑩𝑴</m:t>
                          </m:r>
                          <m:r>
                            <a:rPr lang="en-GB" sz="1600" b="1" i="1" smtClean="0">
                              <a:latin typeface="Cambria Math" panose="02040503050406030204" pitchFamily="18" charset="0"/>
                              <a:ea typeface="Cambria Math" panose="02040503050406030204" pitchFamily="18" charset="0"/>
                              <a:cs typeface="Calibri"/>
                            </a:rPr>
                            <m:t>𝟐𝟓</m:t>
                          </m:r>
                        </m:sup>
                      </m:sSubSup>
                      <m:d>
                        <m:dPr>
                          <m:ctrlPr>
                            <a:rPr lang="en-GB" sz="1600" b="1" i="1" smtClean="0">
                              <a:latin typeface="Cambria Math" panose="02040503050406030204" pitchFamily="18" charset="0"/>
                              <a:ea typeface="Cambria Math" panose="02040503050406030204" pitchFamily="18" charset="0"/>
                              <a:cs typeface="Calibri"/>
                            </a:rPr>
                          </m:ctrlPr>
                        </m:dPr>
                        <m:e>
                          <m:r>
                            <a:rPr lang="en-GB" sz="1600" b="1" i="1" smtClean="0">
                              <a:latin typeface="Cambria Math" panose="02040503050406030204" pitchFamily="18" charset="0"/>
                              <a:ea typeface="Cambria Math" panose="02040503050406030204" pitchFamily="18" charset="0"/>
                              <a:cs typeface="Calibri"/>
                            </a:rPr>
                            <m:t>𝒕𝒇</m:t>
                          </m:r>
                        </m:e>
                      </m:d>
                      <m:r>
                        <a:rPr lang="en-GB" sz="1600" b="1" i="1" smtClean="0">
                          <a:latin typeface="Cambria Math" panose="02040503050406030204" pitchFamily="18" charset="0"/>
                          <a:ea typeface="Cambria Math" panose="02040503050406030204" pitchFamily="18" charset="0"/>
                          <a:cs typeface="Calibri"/>
                        </a:rPr>
                        <m:t>=</m:t>
                      </m:r>
                      <m:f>
                        <m:fPr>
                          <m:ctrlPr>
                            <a:rPr lang="en-GB" sz="1600" b="1" i="1" smtClean="0">
                              <a:latin typeface="Cambria Math" panose="02040503050406030204" pitchFamily="18" charset="0"/>
                              <a:ea typeface="Cambria Math" panose="02040503050406030204" pitchFamily="18" charset="0"/>
                              <a:cs typeface="Calibri"/>
                            </a:rPr>
                          </m:ctrlPr>
                        </m:fPr>
                        <m:num>
                          <m:r>
                            <a:rPr lang="en-GB" sz="1600" b="1" i="1" smtClean="0">
                              <a:latin typeface="Cambria Math" panose="02040503050406030204" pitchFamily="18" charset="0"/>
                              <a:ea typeface="Cambria Math" panose="02040503050406030204" pitchFamily="18" charset="0"/>
                              <a:cs typeface="Calibri"/>
                            </a:rPr>
                            <m:t>𝒕𝒇</m:t>
                          </m:r>
                        </m:num>
                        <m:den>
                          <m:sSub>
                            <m:sSubPr>
                              <m:ctrlPr>
                                <a:rPr lang="en-GB" sz="1600" b="1" i="1" smtClean="0">
                                  <a:latin typeface="Cambria Math" panose="02040503050406030204" pitchFamily="18" charset="0"/>
                                  <a:ea typeface="Cambria Math" panose="02040503050406030204" pitchFamily="18" charset="0"/>
                                  <a:cs typeface="Calibri"/>
                                </a:rPr>
                              </m:ctrlPr>
                            </m:sSubPr>
                            <m:e>
                              <m:r>
                                <a:rPr lang="en-GB" sz="1600" b="1" i="1" smtClean="0">
                                  <a:latin typeface="Cambria Math" panose="02040503050406030204" pitchFamily="18" charset="0"/>
                                  <a:ea typeface="Cambria Math" panose="02040503050406030204" pitchFamily="18" charset="0"/>
                                  <a:cs typeface="Calibri"/>
                                </a:rPr>
                                <m:t>𝒌</m:t>
                              </m:r>
                            </m:e>
                            <m:sub>
                              <m:r>
                                <a:rPr lang="en-GB" sz="1600" b="1" i="1" smtClean="0">
                                  <a:latin typeface="Cambria Math" panose="02040503050406030204" pitchFamily="18" charset="0"/>
                                  <a:ea typeface="Cambria Math" panose="02040503050406030204" pitchFamily="18" charset="0"/>
                                  <a:cs typeface="Calibri"/>
                                </a:rPr>
                                <m:t>𝟏</m:t>
                              </m:r>
                            </m:sub>
                          </m:sSub>
                          <m:d>
                            <m:dPr>
                              <m:ctrlPr>
                                <a:rPr lang="en-GB" sz="1600" b="1" i="1" smtClean="0">
                                  <a:latin typeface="Cambria Math" panose="02040503050406030204" pitchFamily="18" charset="0"/>
                                  <a:ea typeface="Cambria Math" panose="02040503050406030204" pitchFamily="18" charset="0"/>
                                  <a:cs typeface="Calibri"/>
                                </a:rPr>
                              </m:ctrlPr>
                            </m:dPr>
                            <m:e>
                              <m:d>
                                <m:dPr>
                                  <m:ctrlPr>
                                    <a:rPr lang="en-GB" sz="1600" b="1" i="1" smtClean="0">
                                      <a:latin typeface="Cambria Math" panose="02040503050406030204" pitchFamily="18" charset="0"/>
                                      <a:ea typeface="Cambria Math" panose="02040503050406030204" pitchFamily="18" charset="0"/>
                                      <a:cs typeface="Calibri"/>
                                    </a:rPr>
                                  </m:ctrlPr>
                                </m:dPr>
                                <m:e>
                                  <m:r>
                                    <a:rPr lang="en-GB" sz="1600" b="1" i="1" smtClean="0">
                                      <a:latin typeface="Cambria Math" panose="02040503050406030204" pitchFamily="18" charset="0"/>
                                      <a:ea typeface="Cambria Math" panose="02040503050406030204" pitchFamily="18" charset="0"/>
                                      <a:cs typeface="Calibri"/>
                                    </a:rPr>
                                    <m:t>𝟏</m:t>
                                  </m:r>
                                  <m:r>
                                    <a:rPr lang="en-GB" sz="1600" b="1" i="1" smtClean="0">
                                      <a:latin typeface="Cambria Math" panose="02040503050406030204" pitchFamily="18" charset="0"/>
                                      <a:ea typeface="Cambria Math" panose="02040503050406030204" pitchFamily="18" charset="0"/>
                                      <a:cs typeface="Calibri"/>
                                    </a:rPr>
                                    <m:t>−</m:t>
                                  </m:r>
                                  <m:r>
                                    <a:rPr lang="en-GB" sz="1600" b="1" i="1" smtClean="0">
                                      <a:latin typeface="Cambria Math" panose="02040503050406030204" pitchFamily="18" charset="0"/>
                                      <a:ea typeface="Cambria Math" panose="02040503050406030204" pitchFamily="18" charset="0"/>
                                      <a:cs typeface="Calibri"/>
                                    </a:rPr>
                                    <m:t>𝒃</m:t>
                                  </m:r>
                                </m:e>
                              </m:d>
                              <m:r>
                                <a:rPr lang="en-GB" sz="1600" b="1" i="1" smtClean="0">
                                  <a:latin typeface="Cambria Math" panose="02040503050406030204" pitchFamily="18" charset="0"/>
                                  <a:ea typeface="Cambria Math" panose="02040503050406030204" pitchFamily="18" charset="0"/>
                                  <a:cs typeface="Calibri"/>
                                </a:rPr>
                                <m:t>+</m:t>
                              </m:r>
                              <m:r>
                                <a:rPr lang="en-GB" sz="1600" b="1" i="1" smtClean="0">
                                  <a:latin typeface="Cambria Math" panose="02040503050406030204" pitchFamily="18" charset="0"/>
                                  <a:ea typeface="Cambria Math" panose="02040503050406030204" pitchFamily="18" charset="0"/>
                                  <a:cs typeface="Calibri"/>
                                </a:rPr>
                                <m:t>𝒃</m:t>
                              </m:r>
                              <m:f>
                                <m:fPr>
                                  <m:ctrlPr>
                                    <a:rPr lang="en-GB" sz="1600" b="1" i="1" smtClean="0">
                                      <a:latin typeface="Cambria Math" panose="02040503050406030204" pitchFamily="18" charset="0"/>
                                      <a:ea typeface="Cambria Math" panose="02040503050406030204" pitchFamily="18" charset="0"/>
                                      <a:cs typeface="Calibri"/>
                                    </a:rPr>
                                  </m:ctrlPr>
                                </m:fPr>
                                <m:num>
                                  <m:r>
                                    <a:rPr lang="en-GB" sz="1600" b="1" i="1" smtClean="0">
                                      <a:latin typeface="Cambria Math" panose="02040503050406030204" pitchFamily="18" charset="0"/>
                                      <a:ea typeface="Cambria Math" panose="02040503050406030204" pitchFamily="18" charset="0"/>
                                      <a:cs typeface="Calibri"/>
                                    </a:rPr>
                                    <m:t>𝒅𝒍</m:t>
                                  </m:r>
                                </m:num>
                                <m:den>
                                  <m:r>
                                    <a:rPr lang="en-GB" sz="1600" b="1" i="1" smtClean="0">
                                      <a:latin typeface="Cambria Math" panose="02040503050406030204" pitchFamily="18" charset="0"/>
                                      <a:ea typeface="Cambria Math" panose="02040503050406030204" pitchFamily="18" charset="0"/>
                                      <a:cs typeface="Calibri"/>
                                    </a:rPr>
                                    <m:t>𝒂𝒗𝒅𝒍</m:t>
                                  </m:r>
                                </m:den>
                              </m:f>
                            </m:e>
                          </m:d>
                          <m:r>
                            <a:rPr lang="en-GB" sz="1600" b="1" i="1" smtClean="0">
                              <a:latin typeface="Cambria Math" panose="02040503050406030204" pitchFamily="18" charset="0"/>
                              <a:ea typeface="Cambria Math" panose="02040503050406030204" pitchFamily="18" charset="0"/>
                              <a:cs typeface="Calibri"/>
                            </a:rPr>
                            <m:t>+</m:t>
                          </m:r>
                          <m:r>
                            <a:rPr lang="en-GB" sz="1600" b="1" i="1" smtClean="0">
                              <a:latin typeface="Cambria Math" panose="02040503050406030204" pitchFamily="18" charset="0"/>
                              <a:ea typeface="Cambria Math" panose="02040503050406030204" pitchFamily="18" charset="0"/>
                              <a:cs typeface="Calibri"/>
                            </a:rPr>
                            <m:t>𝒕𝒇</m:t>
                          </m:r>
                        </m:den>
                      </m:f>
                      <m:r>
                        <a:rPr lang="en-GB" sz="1600" b="1" i="1" smtClean="0">
                          <a:latin typeface="Cambria Math" panose="02040503050406030204" pitchFamily="18" charset="0"/>
                          <a:ea typeface="Cambria Math" panose="02040503050406030204" pitchFamily="18" charset="0"/>
                          <a:cs typeface="Calibri"/>
                        </a:rPr>
                        <m:t>∙</m:t>
                      </m:r>
                      <m:sSubSup>
                        <m:sSubSupPr>
                          <m:ctrlPr>
                            <a:rPr lang="en-GB" sz="1600" b="1" i="1" dirty="0">
                              <a:solidFill>
                                <a:prstClr val="black"/>
                              </a:solidFill>
                              <a:latin typeface="Cambria Math" panose="02040503050406030204" pitchFamily="18" charset="0"/>
                              <a:ea typeface="Cambria Math" panose="02040503050406030204" pitchFamily="18" charset="0"/>
                              <a:cs typeface="Calibri"/>
                            </a:rPr>
                          </m:ctrlPr>
                        </m:sSubSupPr>
                        <m:e>
                          <m:r>
                            <a:rPr lang="en-GB" sz="1600" b="1" i="1" dirty="0">
                              <a:solidFill>
                                <a:prstClr val="black"/>
                              </a:solidFill>
                              <a:latin typeface="Cambria Math" panose="02040503050406030204" pitchFamily="18" charset="0"/>
                              <a:ea typeface="Cambria Math" panose="02040503050406030204" pitchFamily="18" charset="0"/>
                              <a:cs typeface="Calibri"/>
                            </a:rPr>
                            <m:t>𝒘</m:t>
                          </m:r>
                        </m:e>
                        <m:sub>
                          <m:r>
                            <a:rPr lang="en-GB" sz="1600" b="1" i="1" dirty="0">
                              <a:solidFill>
                                <a:prstClr val="black"/>
                              </a:solidFill>
                              <a:latin typeface="Cambria Math" panose="02040503050406030204" pitchFamily="18" charset="0"/>
                              <a:ea typeface="Cambria Math" panose="02040503050406030204" pitchFamily="18" charset="0"/>
                              <a:cs typeface="Calibri"/>
                            </a:rPr>
                            <m:t>𝒊</m:t>
                          </m:r>
                        </m:sub>
                        <m:sup>
                          <m:r>
                            <a:rPr lang="en-GB" sz="1600" b="1" i="1" dirty="0">
                              <a:solidFill>
                                <a:prstClr val="black"/>
                              </a:solidFill>
                              <a:latin typeface="Cambria Math" panose="02040503050406030204" pitchFamily="18" charset="0"/>
                              <a:ea typeface="Cambria Math" panose="02040503050406030204" pitchFamily="18" charset="0"/>
                              <a:cs typeface="Calibri"/>
                            </a:rPr>
                            <m:t>𝑹𝑺𝑱</m:t>
                          </m:r>
                        </m:sup>
                      </m:sSubSup>
                    </m:oMath>
                  </m:oMathPara>
                </a14:m>
                <a:endParaRPr lang="en-US" sz="1600"/>
              </a:p>
            </p:txBody>
          </p:sp>
        </mc:Choice>
        <mc:Fallback>
          <p:sp>
            <p:nvSpPr>
              <p:cNvPr id="12" name="TextBox 11">
                <a:extLst>
                  <a:ext uri="{FF2B5EF4-FFF2-40B4-BE49-F238E27FC236}">
                    <a16:creationId xmlns:a16="http://schemas.microsoft.com/office/drawing/2014/main" id="{8F477A51-6B63-C31B-B787-7E289FCF9BCC}"/>
                  </a:ext>
                </a:extLst>
              </p:cNvPr>
              <p:cNvSpPr txBox="1">
                <a:spLocks noRot="1" noChangeAspect="1" noMove="1" noResize="1" noEditPoints="1" noAdjustHandles="1" noChangeArrowheads="1" noChangeShapeType="1" noTextEdit="1"/>
              </p:cNvSpPr>
              <p:nvPr/>
            </p:nvSpPr>
            <p:spPr>
              <a:xfrm>
                <a:off x="7102609" y="2474001"/>
                <a:ext cx="4709391" cy="9188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0720152D-566D-BE51-9F60-03CA7C81802E}"/>
                  </a:ext>
                </a:extLst>
              </p:cNvPr>
              <p:cNvSpPr txBox="1"/>
              <p:nvPr/>
            </p:nvSpPr>
            <p:spPr>
              <a:xfrm>
                <a:off x="7297749" y="3845629"/>
                <a:ext cx="4709390" cy="2189767"/>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acc>
                        <m:accPr>
                          <m:chr m:val="̃"/>
                          <m:ctrlPr>
                            <a:rPr lang="en-GB" sz="1400" b="1" i="1" smtClean="0">
                              <a:latin typeface="Cambria Math" panose="02040503050406030204" pitchFamily="18" charset="0"/>
                              <a:ea typeface="Cambria Math" panose="02040503050406030204" pitchFamily="18" charset="0"/>
                              <a:cs typeface="Calibri"/>
                            </a:rPr>
                          </m:ctrlPr>
                        </m:accPr>
                        <m:e>
                          <m:sSub>
                            <m:sSubPr>
                              <m:ctrlPr>
                                <a:rPr lang="en-GB" sz="1400" b="1" i="1">
                                  <a:latin typeface="Cambria Math" panose="02040503050406030204" pitchFamily="18" charset="0"/>
                                  <a:ea typeface="Cambria Math" panose="02040503050406030204" pitchFamily="18" charset="0"/>
                                  <a:cs typeface="Calibri"/>
                                </a:rPr>
                              </m:ctrlPr>
                            </m:sSubPr>
                            <m:e>
                              <m:r>
                                <a:rPr lang="en-GB" sz="1400" b="1" i="1">
                                  <a:latin typeface="Cambria Math" panose="02040503050406030204" pitchFamily="18" charset="0"/>
                                  <a:ea typeface="Cambria Math" panose="02040503050406030204" pitchFamily="18" charset="0"/>
                                  <a:cs typeface="Calibri"/>
                                </a:rPr>
                                <m:t>𝒕𝒇</m:t>
                              </m:r>
                            </m:e>
                            <m:sub>
                              <m:r>
                                <a:rPr lang="en-GB" sz="1400" b="1" i="1">
                                  <a:latin typeface="Cambria Math" panose="02040503050406030204" pitchFamily="18" charset="0"/>
                                  <a:ea typeface="Cambria Math" panose="02040503050406030204" pitchFamily="18" charset="0"/>
                                  <a:cs typeface="Calibri"/>
                                </a:rPr>
                                <m:t>𝒊</m:t>
                              </m:r>
                            </m:sub>
                          </m:sSub>
                          <m:r>
                            <a:rPr lang="en-GB" sz="1400" b="1" i="1">
                              <a:latin typeface="Cambria Math" panose="02040503050406030204" pitchFamily="18" charset="0"/>
                              <a:ea typeface="Cambria Math" panose="02040503050406030204" pitchFamily="18" charset="0"/>
                              <a:cs typeface="Calibri"/>
                            </a:rPr>
                            <m:t> </m:t>
                          </m:r>
                        </m:e>
                      </m:acc>
                      <m:r>
                        <a:rPr lang="en-GB" sz="1400" b="1" i="1">
                          <a:latin typeface="Cambria Math" panose="02040503050406030204" pitchFamily="18" charset="0"/>
                          <a:ea typeface="Cambria Math" panose="02040503050406030204" pitchFamily="18" charset="0"/>
                          <a:cs typeface="Calibri"/>
                        </a:rPr>
                        <m:t>= </m:t>
                      </m:r>
                      <m:nary>
                        <m:naryPr>
                          <m:chr m:val="∑"/>
                          <m:ctrlPr>
                            <a:rPr lang="en-GB" sz="1400" b="1" i="1" smtClean="0">
                              <a:latin typeface="Cambria Math" panose="02040503050406030204" pitchFamily="18" charset="0"/>
                              <a:ea typeface="Cambria Math" panose="02040503050406030204" pitchFamily="18" charset="0"/>
                              <a:cs typeface="Calibri"/>
                            </a:rPr>
                          </m:ctrlPr>
                        </m:naryPr>
                        <m:sub>
                          <m:r>
                            <m:rPr>
                              <m:brk m:alnAt="23"/>
                            </m:rPr>
                            <a:rPr lang="en-GB" sz="1400" b="1" i="1">
                              <a:latin typeface="Cambria Math" panose="02040503050406030204" pitchFamily="18" charset="0"/>
                              <a:ea typeface="Cambria Math" panose="02040503050406030204" pitchFamily="18" charset="0"/>
                              <a:cs typeface="Calibri"/>
                            </a:rPr>
                            <m:t>𝒔</m:t>
                          </m:r>
                          <m:r>
                            <a:rPr lang="en-GB" sz="1400" b="1" i="1">
                              <a:latin typeface="Cambria Math" panose="02040503050406030204" pitchFamily="18" charset="0"/>
                              <a:ea typeface="Cambria Math" panose="02040503050406030204" pitchFamily="18" charset="0"/>
                              <a:cs typeface="Calibri"/>
                            </a:rPr>
                            <m:t>=</m:t>
                          </m:r>
                          <m:r>
                            <a:rPr lang="en-GB" sz="1400" b="1" i="1">
                              <a:latin typeface="Cambria Math" panose="02040503050406030204" pitchFamily="18" charset="0"/>
                              <a:ea typeface="Cambria Math" panose="02040503050406030204" pitchFamily="18" charset="0"/>
                              <a:cs typeface="Calibri"/>
                            </a:rPr>
                            <m:t>𝟏</m:t>
                          </m:r>
                        </m:sub>
                        <m:sup>
                          <m:r>
                            <a:rPr lang="en-GB" sz="1400" b="1" i="1">
                              <a:latin typeface="Cambria Math" panose="02040503050406030204" pitchFamily="18" charset="0"/>
                              <a:ea typeface="Cambria Math" panose="02040503050406030204" pitchFamily="18" charset="0"/>
                              <a:cs typeface="Calibri"/>
                            </a:rPr>
                            <m:t>𝑺</m:t>
                          </m:r>
                        </m:sup>
                        <m:e>
                          <m:sSub>
                            <m:sSubPr>
                              <m:ctrlPr>
                                <a:rPr lang="en-GB" sz="1400" b="1" i="1">
                                  <a:latin typeface="Cambria Math" panose="02040503050406030204" pitchFamily="18" charset="0"/>
                                  <a:ea typeface="Cambria Math" panose="02040503050406030204" pitchFamily="18" charset="0"/>
                                  <a:cs typeface="Calibri"/>
                                </a:rPr>
                              </m:ctrlPr>
                            </m:sSubPr>
                            <m:e>
                              <m:r>
                                <a:rPr lang="en-GB" sz="1400" b="1" i="1">
                                  <a:latin typeface="Cambria Math" panose="02040503050406030204" pitchFamily="18" charset="0"/>
                                  <a:ea typeface="Cambria Math" panose="02040503050406030204" pitchFamily="18" charset="0"/>
                                  <a:cs typeface="Calibri"/>
                                </a:rPr>
                                <m:t>𝒗</m:t>
                              </m:r>
                            </m:e>
                            <m:sub>
                              <m:r>
                                <a:rPr lang="en-GB" sz="1400" b="1" i="1">
                                  <a:latin typeface="Cambria Math" panose="02040503050406030204" pitchFamily="18" charset="0"/>
                                  <a:ea typeface="Cambria Math" panose="02040503050406030204" pitchFamily="18" charset="0"/>
                                  <a:cs typeface="Calibri"/>
                                </a:rPr>
                                <m:t>𝒔</m:t>
                              </m:r>
                            </m:sub>
                          </m:sSub>
                          <m:f>
                            <m:fPr>
                              <m:ctrlPr>
                                <a:rPr lang="en-GB" sz="1400" b="1" i="1" smtClean="0">
                                  <a:latin typeface="Cambria Math" panose="02040503050406030204" pitchFamily="18" charset="0"/>
                                  <a:ea typeface="Cambria Math" panose="02040503050406030204" pitchFamily="18" charset="0"/>
                                  <a:cs typeface="Calibri"/>
                                </a:rPr>
                              </m:ctrlPr>
                            </m:fPr>
                            <m:num>
                              <m:sSub>
                                <m:sSubPr>
                                  <m:ctrlPr>
                                    <a:rPr lang="en-GB" sz="1400" b="1" i="1" smtClean="0">
                                      <a:latin typeface="Cambria Math" panose="02040503050406030204" pitchFamily="18" charset="0"/>
                                      <a:ea typeface="Cambria Math" panose="02040503050406030204" pitchFamily="18" charset="0"/>
                                      <a:cs typeface="Calibri"/>
                                    </a:rPr>
                                  </m:ctrlPr>
                                </m:sSubPr>
                                <m:e>
                                  <m:r>
                                    <a:rPr lang="en-GB" sz="1400" b="1" i="1" smtClean="0">
                                      <a:latin typeface="Cambria Math" panose="02040503050406030204" pitchFamily="18" charset="0"/>
                                      <a:ea typeface="Cambria Math" panose="02040503050406030204" pitchFamily="18" charset="0"/>
                                      <a:cs typeface="Calibri"/>
                                    </a:rPr>
                                    <m:t>𝒕𝒇</m:t>
                                  </m:r>
                                </m:e>
                                <m:sub>
                                  <m:r>
                                    <a:rPr lang="en-GB" sz="1400" b="1" i="1" smtClean="0">
                                      <a:latin typeface="Cambria Math" panose="02040503050406030204" pitchFamily="18" charset="0"/>
                                      <a:ea typeface="Cambria Math" panose="02040503050406030204" pitchFamily="18" charset="0"/>
                                      <a:cs typeface="Calibri"/>
                                    </a:rPr>
                                    <m:t>𝒔𝒊</m:t>
                                  </m:r>
                                </m:sub>
                              </m:sSub>
                            </m:num>
                            <m:den>
                              <m:sSub>
                                <m:sSubPr>
                                  <m:ctrlPr>
                                    <a:rPr lang="en-GB" sz="1400" b="1" i="1" smtClean="0">
                                      <a:latin typeface="Cambria Math" panose="02040503050406030204" pitchFamily="18" charset="0"/>
                                      <a:ea typeface="Cambria Math" panose="02040503050406030204" pitchFamily="18" charset="0"/>
                                      <a:cs typeface="Calibri"/>
                                    </a:rPr>
                                  </m:ctrlPr>
                                </m:sSubPr>
                                <m:e>
                                  <m:r>
                                    <a:rPr lang="en-GB" sz="1400" b="1" i="1" smtClean="0">
                                      <a:latin typeface="Cambria Math" panose="02040503050406030204" pitchFamily="18" charset="0"/>
                                      <a:ea typeface="Cambria Math" panose="02040503050406030204" pitchFamily="18" charset="0"/>
                                      <a:cs typeface="Calibri"/>
                                    </a:rPr>
                                    <m:t>𝑩</m:t>
                                  </m:r>
                                </m:e>
                                <m:sub>
                                  <m:r>
                                    <a:rPr lang="en-GB" sz="1400" b="1" i="1" smtClean="0">
                                      <a:latin typeface="Cambria Math" panose="02040503050406030204" pitchFamily="18" charset="0"/>
                                      <a:ea typeface="Cambria Math" panose="02040503050406030204" pitchFamily="18" charset="0"/>
                                      <a:cs typeface="Calibri"/>
                                    </a:rPr>
                                    <m:t>𝒔</m:t>
                                  </m:r>
                                </m:sub>
                              </m:sSub>
                            </m:den>
                          </m:f>
                        </m:e>
                      </m:nary>
                    </m:oMath>
                  </m:oMathPara>
                </a14:m>
                <a:endParaRPr lang="en-GB" sz="1400" b="1" i="1">
                  <a:latin typeface="Cambria Math" panose="02040503050406030204" pitchFamily="18" charset="0"/>
                  <a:ea typeface="Cambria Math" panose="02040503050406030204" pitchFamily="18" charset="0"/>
                  <a:cs typeface="Calibri"/>
                </a:endParaRPr>
              </a:p>
              <a:p>
                <a:pPr lvl="1"/>
                <a:endParaRPr lang="en-GB" sz="1400" b="1" i="1">
                  <a:latin typeface="Cambria Math" panose="02040503050406030204" pitchFamily="18" charset="0"/>
                  <a:ea typeface="Cambria Math" panose="02040503050406030204" pitchFamily="18" charset="0"/>
                  <a:cs typeface="Calibri"/>
                </a:endParaRPr>
              </a:p>
              <a:p>
                <a:pPr lvl="1"/>
                <a14:m>
                  <m:oMathPara xmlns:m="http://schemas.openxmlformats.org/officeDocument/2006/math">
                    <m:oMathParaPr>
                      <m:jc m:val="centerGroup"/>
                    </m:oMathParaPr>
                    <m:oMath xmlns:m="http://schemas.openxmlformats.org/officeDocument/2006/math">
                      <m:sSub>
                        <m:sSubPr>
                          <m:ctrlPr>
                            <a:rPr lang="en-GB" sz="1400" b="1" i="1" smtClean="0">
                              <a:latin typeface="Cambria Math" panose="02040503050406030204" pitchFamily="18" charset="0"/>
                              <a:ea typeface="Cambria Math" panose="02040503050406030204" pitchFamily="18" charset="0"/>
                              <a:cs typeface="Calibri"/>
                            </a:rPr>
                          </m:ctrlPr>
                        </m:sSubPr>
                        <m:e>
                          <m:r>
                            <a:rPr lang="en-GB" sz="1400" b="1" i="1" smtClean="0">
                              <a:latin typeface="Cambria Math" panose="02040503050406030204" pitchFamily="18" charset="0"/>
                              <a:ea typeface="Cambria Math" panose="02040503050406030204" pitchFamily="18" charset="0"/>
                              <a:cs typeface="Calibri"/>
                            </a:rPr>
                            <m:t>𝑩</m:t>
                          </m:r>
                        </m:e>
                        <m:sub>
                          <m:r>
                            <a:rPr lang="en-GB" sz="1400" b="1" i="1" smtClean="0">
                              <a:latin typeface="Cambria Math" panose="02040503050406030204" pitchFamily="18" charset="0"/>
                              <a:ea typeface="Cambria Math" panose="02040503050406030204" pitchFamily="18" charset="0"/>
                              <a:cs typeface="Calibri"/>
                            </a:rPr>
                            <m:t>𝒔</m:t>
                          </m:r>
                        </m:sub>
                      </m:sSub>
                      <m:r>
                        <a:rPr lang="en-GB" sz="1400" b="1" i="1" smtClean="0">
                          <a:latin typeface="Cambria Math" panose="02040503050406030204" pitchFamily="18" charset="0"/>
                          <a:ea typeface="Cambria Math" panose="02040503050406030204" pitchFamily="18" charset="0"/>
                          <a:cs typeface="Calibri"/>
                        </a:rPr>
                        <m:t>=</m:t>
                      </m:r>
                      <m:d>
                        <m:dPr>
                          <m:ctrlPr>
                            <a:rPr lang="en-GB" sz="1400" b="1" i="1" smtClean="0">
                              <a:latin typeface="Cambria Math" panose="02040503050406030204" pitchFamily="18" charset="0"/>
                              <a:ea typeface="Cambria Math" panose="02040503050406030204" pitchFamily="18" charset="0"/>
                              <a:cs typeface="Calibri"/>
                            </a:rPr>
                          </m:ctrlPr>
                        </m:dPr>
                        <m:e>
                          <m:d>
                            <m:dPr>
                              <m:ctrlPr>
                                <a:rPr lang="en-GB" sz="1400" b="1" i="1" smtClean="0">
                                  <a:latin typeface="Cambria Math" panose="02040503050406030204" pitchFamily="18" charset="0"/>
                                  <a:ea typeface="Cambria Math" panose="02040503050406030204" pitchFamily="18" charset="0"/>
                                  <a:cs typeface="Calibri"/>
                                </a:rPr>
                              </m:ctrlPr>
                            </m:dPr>
                            <m:e>
                              <m:r>
                                <a:rPr lang="en-GB" sz="1400" b="1" i="1" smtClean="0">
                                  <a:latin typeface="Cambria Math" panose="02040503050406030204" pitchFamily="18" charset="0"/>
                                  <a:ea typeface="Cambria Math" panose="02040503050406030204" pitchFamily="18" charset="0"/>
                                  <a:cs typeface="Calibri"/>
                                </a:rPr>
                                <m:t>𝟏</m:t>
                              </m:r>
                              <m:r>
                                <a:rPr lang="en-GB" sz="1400" b="1" i="1" smtClean="0">
                                  <a:latin typeface="Cambria Math" panose="02040503050406030204" pitchFamily="18" charset="0"/>
                                  <a:ea typeface="Cambria Math" panose="02040503050406030204" pitchFamily="18" charset="0"/>
                                  <a:cs typeface="Calibri"/>
                                </a:rPr>
                                <m:t>−</m:t>
                              </m:r>
                              <m:sSub>
                                <m:sSubPr>
                                  <m:ctrlPr>
                                    <a:rPr lang="en-GB" sz="1400" b="1" i="1" smtClean="0">
                                      <a:latin typeface="Cambria Math" panose="02040503050406030204" pitchFamily="18" charset="0"/>
                                      <a:ea typeface="Cambria Math" panose="02040503050406030204" pitchFamily="18" charset="0"/>
                                      <a:cs typeface="Calibri"/>
                                    </a:rPr>
                                  </m:ctrlPr>
                                </m:sSubPr>
                                <m:e>
                                  <m:r>
                                    <a:rPr lang="en-GB" sz="1400" b="1" i="1" smtClean="0">
                                      <a:latin typeface="Cambria Math" panose="02040503050406030204" pitchFamily="18" charset="0"/>
                                      <a:ea typeface="Cambria Math" panose="02040503050406030204" pitchFamily="18" charset="0"/>
                                      <a:cs typeface="Calibri"/>
                                    </a:rPr>
                                    <m:t>𝒃</m:t>
                                  </m:r>
                                </m:e>
                                <m:sub>
                                  <m:r>
                                    <a:rPr lang="en-GB" sz="1400" b="1" i="1" smtClean="0">
                                      <a:latin typeface="Cambria Math" panose="02040503050406030204" pitchFamily="18" charset="0"/>
                                      <a:ea typeface="Cambria Math" panose="02040503050406030204" pitchFamily="18" charset="0"/>
                                      <a:cs typeface="Calibri"/>
                                    </a:rPr>
                                    <m:t>𝒔</m:t>
                                  </m:r>
                                </m:sub>
                              </m:sSub>
                            </m:e>
                          </m:d>
                          <m:r>
                            <a:rPr lang="en-GB" sz="1400" b="1" i="1" smtClean="0">
                              <a:latin typeface="Cambria Math" panose="02040503050406030204" pitchFamily="18" charset="0"/>
                              <a:ea typeface="Cambria Math" panose="02040503050406030204" pitchFamily="18" charset="0"/>
                              <a:cs typeface="Calibri"/>
                            </a:rPr>
                            <m:t>+</m:t>
                          </m:r>
                          <m:sSub>
                            <m:sSubPr>
                              <m:ctrlPr>
                                <a:rPr lang="en-GB" sz="1400" b="1" i="1" smtClean="0">
                                  <a:latin typeface="Cambria Math" panose="02040503050406030204" pitchFamily="18" charset="0"/>
                                  <a:ea typeface="Cambria Math" panose="02040503050406030204" pitchFamily="18" charset="0"/>
                                  <a:cs typeface="Calibri"/>
                                </a:rPr>
                              </m:ctrlPr>
                            </m:sSubPr>
                            <m:e>
                              <m:r>
                                <a:rPr lang="en-GB" sz="1400" b="1" i="1" smtClean="0">
                                  <a:latin typeface="Cambria Math" panose="02040503050406030204" pitchFamily="18" charset="0"/>
                                  <a:ea typeface="Cambria Math" panose="02040503050406030204" pitchFamily="18" charset="0"/>
                                  <a:cs typeface="Calibri"/>
                                </a:rPr>
                                <m:t>𝒃</m:t>
                              </m:r>
                            </m:e>
                            <m:sub>
                              <m:r>
                                <a:rPr lang="en-GB" sz="1400" b="1" i="1" smtClean="0">
                                  <a:latin typeface="Cambria Math" panose="02040503050406030204" pitchFamily="18" charset="0"/>
                                  <a:ea typeface="Cambria Math" panose="02040503050406030204" pitchFamily="18" charset="0"/>
                                  <a:cs typeface="Calibri"/>
                                </a:rPr>
                                <m:t>𝒔</m:t>
                              </m:r>
                            </m:sub>
                          </m:sSub>
                          <m:f>
                            <m:fPr>
                              <m:ctrlPr>
                                <a:rPr lang="en-GB" sz="1400" b="1" i="1" smtClean="0">
                                  <a:latin typeface="Cambria Math" panose="02040503050406030204" pitchFamily="18" charset="0"/>
                                  <a:ea typeface="Cambria Math" panose="02040503050406030204" pitchFamily="18" charset="0"/>
                                  <a:cs typeface="Calibri"/>
                                </a:rPr>
                              </m:ctrlPr>
                            </m:fPr>
                            <m:num>
                              <m:sSub>
                                <m:sSubPr>
                                  <m:ctrlPr>
                                    <a:rPr lang="en-GB" sz="1400" b="1" i="1" smtClean="0">
                                      <a:latin typeface="Cambria Math" panose="02040503050406030204" pitchFamily="18" charset="0"/>
                                      <a:ea typeface="Cambria Math" panose="02040503050406030204" pitchFamily="18" charset="0"/>
                                      <a:cs typeface="Calibri"/>
                                    </a:rPr>
                                  </m:ctrlPr>
                                </m:sSubPr>
                                <m:e>
                                  <m:r>
                                    <a:rPr lang="en-GB" sz="1400" b="1" i="1" smtClean="0">
                                      <a:latin typeface="Cambria Math" panose="02040503050406030204" pitchFamily="18" charset="0"/>
                                      <a:ea typeface="Cambria Math" panose="02040503050406030204" pitchFamily="18" charset="0"/>
                                      <a:cs typeface="Calibri"/>
                                    </a:rPr>
                                    <m:t>𝒔𝒍</m:t>
                                  </m:r>
                                </m:e>
                                <m:sub>
                                  <m:r>
                                    <a:rPr lang="en-GB" sz="1400" b="1" i="1" smtClean="0">
                                      <a:latin typeface="Cambria Math" panose="02040503050406030204" pitchFamily="18" charset="0"/>
                                      <a:ea typeface="Cambria Math" panose="02040503050406030204" pitchFamily="18" charset="0"/>
                                      <a:cs typeface="Calibri"/>
                                    </a:rPr>
                                    <m:t>𝒔</m:t>
                                  </m:r>
                                </m:sub>
                              </m:sSub>
                            </m:num>
                            <m:den>
                              <m:sSub>
                                <m:sSubPr>
                                  <m:ctrlPr>
                                    <a:rPr lang="en-GB" sz="1400" b="1" i="1" smtClean="0">
                                      <a:latin typeface="Cambria Math" panose="02040503050406030204" pitchFamily="18" charset="0"/>
                                      <a:ea typeface="Cambria Math" panose="02040503050406030204" pitchFamily="18" charset="0"/>
                                      <a:cs typeface="Calibri"/>
                                    </a:rPr>
                                  </m:ctrlPr>
                                </m:sSubPr>
                                <m:e>
                                  <m:r>
                                    <a:rPr lang="en-GB" sz="1400" b="1" i="1" smtClean="0">
                                      <a:latin typeface="Cambria Math" panose="02040503050406030204" pitchFamily="18" charset="0"/>
                                      <a:ea typeface="Cambria Math" panose="02040503050406030204" pitchFamily="18" charset="0"/>
                                      <a:cs typeface="Calibri"/>
                                    </a:rPr>
                                    <m:t>𝒂𝒗𝒔𝒍</m:t>
                                  </m:r>
                                </m:e>
                                <m:sub>
                                  <m:r>
                                    <a:rPr lang="en-GB" sz="1400" b="1" i="1" smtClean="0">
                                      <a:latin typeface="Cambria Math" panose="02040503050406030204" pitchFamily="18" charset="0"/>
                                      <a:ea typeface="Cambria Math" panose="02040503050406030204" pitchFamily="18" charset="0"/>
                                      <a:cs typeface="Calibri"/>
                                    </a:rPr>
                                    <m:t>𝒔</m:t>
                                  </m:r>
                                </m:sub>
                              </m:sSub>
                            </m:den>
                          </m:f>
                        </m:e>
                      </m:d>
                      <m:r>
                        <a:rPr lang="en-GB" sz="1400" b="1" i="1" smtClean="0">
                          <a:latin typeface="Cambria Math" panose="02040503050406030204" pitchFamily="18" charset="0"/>
                          <a:ea typeface="Cambria Math" panose="02040503050406030204" pitchFamily="18" charset="0"/>
                          <a:cs typeface="Calibri"/>
                        </a:rPr>
                        <m:t>,       </m:t>
                      </m:r>
                      <m:r>
                        <a:rPr lang="en-GB" sz="1400" b="1" i="1" smtClean="0">
                          <a:latin typeface="Cambria Math" panose="02040503050406030204" pitchFamily="18" charset="0"/>
                          <a:ea typeface="Cambria Math" panose="02040503050406030204" pitchFamily="18" charset="0"/>
                          <a:cs typeface="Calibri"/>
                        </a:rPr>
                        <m:t>𝟎</m:t>
                      </m:r>
                      <m:r>
                        <a:rPr lang="en-GB" sz="1400" b="1" i="1" smtClean="0">
                          <a:latin typeface="Cambria Math" panose="02040503050406030204" pitchFamily="18" charset="0"/>
                          <a:ea typeface="Cambria Math" panose="02040503050406030204" pitchFamily="18" charset="0"/>
                          <a:cs typeface="Calibri"/>
                        </a:rPr>
                        <m:t>≤</m:t>
                      </m:r>
                      <m:r>
                        <a:rPr lang="en-GB" sz="1400" b="1" i="1" smtClean="0">
                          <a:latin typeface="Cambria Math" panose="02040503050406030204" pitchFamily="18" charset="0"/>
                          <a:ea typeface="Cambria Math" panose="02040503050406030204" pitchFamily="18" charset="0"/>
                          <a:cs typeface="Calibri"/>
                        </a:rPr>
                        <m:t>𝒃</m:t>
                      </m:r>
                      <m:r>
                        <a:rPr lang="en-GB" sz="1400" b="1" i="1" smtClean="0">
                          <a:latin typeface="Cambria Math" panose="02040503050406030204" pitchFamily="18" charset="0"/>
                          <a:ea typeface="Cambria Math" panose="02040503050406030204" pitchFamily="18" charset="0"/>
                          <a:cs typeface="Calibri"/>
                        </a:rPr>
                        <m:t>≤</m:t>
                      </m:r>
                      <m:r>
                        <a:rPr lang="en-GB" sz="1400" b="1" i="1" smtClean="0">
                          <a:latin typeface="Cambria Math" panose="02040503050406030204" pitchFamily="18" charset="0"/>
                          <a:ea typeface="Cambria Math" panose="02040503050406030204" pitchFamily="18" charset="0"/>
                          <a:cs typeface="Calibri"/>
                        </a:rPr>
                        <m:t>𝟏</m:t>
                      </m:r>
                    </m:oMath>
                  </m:oMathPara>
                </a14:m>
                <a:endParaRPr lang="en-GB" sz="1400" b="1" i="1">
                  <a:latin typeface="Cambria Math" panose="02040503050406030204" pitchFamily="18" charset="0"/>
                  <a:ea typeface="Cambria Math" panose="02040503050406030204" pitchFamily="18" charset="0"/>
                  <a:cs typeface="Calibri"/>
                </a:endParaRPr>
              </a:p>
              <a:p>
                <a:pPr lvl="1"/>
                <a:endParaRPr lang="en-GB" sz="1400" b="1" i="1">
                  <a:latin typeface="Cambria Math" panose="02040503050406030204" pitchFamily="18" charset="0"/>
                  <a:ea typeface="Cambria Math" panose="02040503050406030204" pitchFamily="18" charset="0"/>
                  <a:cs typeface="Calibri"/>
                </a:endParaRPr>
              </a:p>
              <a:p>
                <a:pPr lvl="1"/>
                <a14:m>
                  <m:oMathPara xmlns:m="http://schemas.openxmlformats.org/officeDocument/2006/math">
                    <m:oMathParaPr>
                      <m:jc m:val="centerGroup"/>
                    </m:oMathParaPr>
                    <m:oMath xmlns:m="http://schemas.openxmlformats.org/officeDocument/2006/math">
                      <m:sSubSup>
                        <m:sSubSupPr>
                          <m:ctrlPr>
                            <a:rPr lang="en-GB" sz="1400" b="1" i="1">
                              <a:latin typeface="Cambria Math" panose="02040503050406030204" pitchFamily="18" charset="0"/>
                              <a:ea typeface="Cambria Math" panose="02040503050406030204" pitchFamily="18" charset="0"/>
                              <a:cs typeface="Calibri"/>
                            </a:rPr>
                          </m:ctrlPr>
                        </m:sSubSupPr>
                        <m:e>
                          <m:r>
                            <a:rPr lang="en-GB" sz="1400" b="1" i="1">
                              <a:latin typeface="Cambria Math" panose="02040503050406030204" pitchFamily="18" charset="0"/>
                              <a:ea typeface="Cambria Math" panose="02040503050406030204" pitchFamily="18" charset="0"/>
                              <a:cs typeface="Calibri"/>
                            </a:rPr>
                            <m:t>𝒘</m:t>
                          </m:r>
                        </m:e>
                        <m:sub>
                          <m:r>
                            <a:rPr lang="en-GB" sz="1400" b="1" i="1">
                              <a:latin typeface="Cambria Math" panose="02040503050406030204" pitchFamily="18" charset="0"/>
                              <a:ea typeface="Cambria Math" panose="02040503050406030204" pitchFamily="18" charset="0"/>
                              <a:cs typeface="Calibri"/>
                            </a:rPr>
                            <m:t>𝒊</m:t>
                          </m:r>
                        </m:sub>
                        <m:sup>
                          <m:r>
                            <a:rPr lang="en-GB" sz="1400" b="1" i="1">
                              <a:latin typeface="Cambria Math" panose="02040503050406030204" pitchFamily="18" charset="0"/>
                              <a:ea typeface="Cambria Math" panose="02040503050406030204" pitchFamily="18" charset="0"/>
                              <a:cs typeface="Calibri"/>
                            </a:rPr>
                            <m:t>𝑩𝑴</m:t>
                          </m:r>
                          <m:r>
                            <a:rPr lang="en-GB" sz="1400" b="1" i="1">
                              <a:latin typeface="Cambria Math" panose="02040503050406030204" pitchFamily="18" charset="0"/>
                              <a:ea typeface="Cambria Math" panose="02040503050406030204" pitchFamily="18" charset="0"/>
                              <a:cs typeface="Calibri"/>
                            </a:rPr>
                            <m:t>𝟐𝟓</m:t>
                          </m:r>
                          <m:r>
                            <a:rPr lang="en-GB" sz="1400" b="1" i="1" smtClean="0">
                              <a:latin typeface="Cambria Math" panose="02040503050406030204" pitchFamily="18" charset="0"/>
                              <a:ea typeface="Cambria Math" panose="02040503050406030204" pitchFamily="18" charset="0"/>
                              <a:cs typeface="Calibri"/>
                            </a:rPr>
                            <m:t>𝑭</m:t>
                          </m:r>
                        </m:sup>
                      </m:sSubSup>
                      <m:r>
                        <a:rPr lang="en-GB" sz="1400" b="1" i="1">
                          <a:latin typeface="Cambria Math" panose="02040503050406030204" pitchFamily="18" charset="0"/>
                          <a:ea typeface="Cambria Math" panose="02040503050406030204" pitchFamily="18" charset="0"/>
                          <a:cs typeface="Calibri"/>
                        </a:rPr>
                        <m:t>=</m:t>
                      </m:r>
                      <m:f>
                        <m:fPr>
                          <m:ctrlPr>
                            <a:rPr lang="en-GB" sz="1400" b="1" i="1" dirty="0" smtClean="0">
                              <a:latin typeface="Cambria Math" panose="02040503050406030204" pitchFamily="18" charset="0"/>
                              <a:ea typeface="Cambria Math" panose="02040503050406030204" pitchFamily="18" charset="0"/>
                              <a:cs typeface="Calibri"/>
                            </a:rPr>
                          </m:ctrlPr>
                        </m:fPr>
                        <m:num>
                          <m:acc>
                            <m:accPr>
                              <m:chr m:val="̃"/>
                              <m:ctrlPr>
                                <a:rPr lang="en-GB" sz="1400" b="1" i="1">
                                  <a:latin typeface="Cambria Math" panose="02040503050406030204" pitchFamily="18" charset="0"/>
                                  <a:ea typeface="Cambria Math" panose="02040503050406030204" pitchFamily="18" charset="0"/>
                                  <a:cs typeface="Calibri"/>
                                </a:rPr>
                              </m:ctrlPr>
                            </m:accPr>
                            <m:e>
                              <m:sSub>
                                <m:sSubPr>
                                  <m:ctrlPr>
                                    <a:rPr lang="en-GB" sz="1400" b="1" i="1">
                                      <a:latin typeface="Cambria Math" panose="02040503050406030204" pitchFamily="18" charset="0"/>
                                      <a:ea typeface="Cambria Math" panose="02040503050406030204" pitchFamily="18" charset="0"/>
                                      <a:cs typeface="Calibri"/>
                                    </a:rPr>
                                  </m:ctrlPr>
                                </m:sSubPr>
                                <m:e>
                                  <m:r>
                                    <a:rPr lang="en-GB" sz="1400" b="1" i="1">
                                      <a:latin typeface="Cambria Math" panose="02040503050406030204" pitchFamily="18" charset="0"/>
                                      <a:ea typeface="Cambria Math" panose="02040503050406030204" pitchFamily="18" charset="0"/>
                                      <a:cs typeface="Calibri"/>
                                    </a:rPr>
                                    <m:t>𝒕𝒇</m:t>
                                  </m:r>
                                </m:e>
                                <m:sub>
                                  <m:r>
                                    <a:rPr lang="en-GB" sz="1400" b="1" i="1">
                                      <a:latin typeface="Cambria Math" panose="02040503050406030204" pitchFamily="18" charset="0"/>
                                      <a:ea typeface="Cambria Math" panose="02040503050406030204" pitchFamily="18" charset="0"/>
                                      <a:cs typeface="Calibri"/>
                                    </a:rPr>
                                    <m:t>𝒊</m:t>
                                  </m:r>
                                </m:sub>
                              </m:sSub>
                              <m:r>
                                <a:rPr lang="en-GB" sz="1400" b="1" i="1">
                                  <a:latin typeface="Cambria Math" panose="02040503050406030204" pitchFamily="18" charset="0"/>
                                  <a:ea typeface="Cambria Math" panose="02040503050406030204" pitchFamily="18" charset="0"/>
                                  <a:cs typeface="Calibri"/>
                                </a:rPr>
                                <m:t> </m:t>
                              </m:r>
                            </m:e>
                          </m:acc>
                        </m:num>
                        <m:den>
                          <m:sSub>
                            <m:sSubPr>
                              <m:ctrlPr>
                                <a:rPr lang="en-GB" sz="1400" b="1" i="1" dirty="0" smtClean="0">
                                  <a:latin typeface="Cambria Math" panose="02040503050406030204" pitchFamily="18" charset="0"/>
                                  <a:ea typeface="Cambria Math" panose="02040503050406030204" pitchFamily="18" charset="0"/>
                                  <a:cs typeface="Calibri"/>
                                </a:rPr>
                              </m:ctrlPr>
                            </m:sSubPr>
                            <m:e>
                              <m:r>
                                <a:rPr lang="en-GB" sz="1400" b="1" i="1" dirty="0" smtClean="0">
                                  <a:latin typeface="Cambria Math" panose="02040503050406030204" pitchFamily="18" charset="0"/>
                                  <a:ea typeface="Cambria Math" panose="02040503050406030204" pitchFamily="18" charset="0"/>
                                  <a:cs typeface="Calibri"/>
                                </a:rPr>
                                <m:t>𝒌</m:t>
                              </m:r>
                            </m:e>
                            <m:sub>
                              <m:r>
                                <a:rPr lang="en-GB" sz="1400" b="1" i="1" dirty="0" smtClean="0">
                                  <a:latin typeface="Cambria Math" panose="02040503050406030204" pitchFamily="18" charset="0"/>
                                  <a:ea typeface="Cambria Math" panose="02040503050406030204" pitchFamily="18" charset="0"/>
                                  <a:cs typeface="Calibri"/>
                                </a:rPr>
                                <m:t>𝟏</m:t>
                              </m:r>
                            </m:sub>
                          </m:sSub>
                          <m:r>
                            <a:rPr lang="en-GB" sz="1400" b="1" i="1" dirty="0" smtClean="0">
                              <a:latin typeface="Cambria Math" panose="02040503050406030204" pitchFamily="18" charset="0"/>
                              <a:ea typeface="Cambria Math" panose="02040503050406030204" pitchFamily="18" charset="0"/>
                              <a:cs typeface="Calibri"/>
                            </a:rPr>
                            <m:t>+</m:t>
                          </m:r>
                          <m:acc>
                            <m:accPr>
                              <m:chr m:val="̃"/>
                              <m:ctrlPr>
                                <a:rPr lang="en-GB" sz="1400" b="1" i="1">
                                  <a:solidFill>
                                    <a:prstClr val="black"/>
                                  </a:solidFill>
                                  <a:latin typeface="Cambria Math" panose="02040503050406030204" pitchFamily="18" charset="0"/>
                                  <a:ea typeface="Cambria Math" panose="02040503050406030204" pitchFamily="18" charset="0"/>
                                  <a:cs typeface="Calibri"/>
                                </a:rPr>
                              </m:ctrlPr>
                            </m:accPr>
                            <m:e>
                              <m:sSub>
                                <m:sSubPr>
                                  <m:ctrlPr>
                                    <a:rPr lang="en-GB" sz="1400" b="1" i="1">
                                      <a:solidFill>
                                        <a:prstClr val="black"/>
                                      </a:solidFill>
                                      <a:latin typeface="Cambria Math" panose="02040503050406030204" pitchFamily="18" charset="0"/>
                                      <a:ea typeface="Cambria Math" panose="02040503050406030204" pitchFamily="18" charset="0"/>
                                      <a:cs typeface="Calibri"/>
                                    </a:rPr>
                                  </m:ctrlPr>
                                </m:sSubPr>
                                <m:e>
                                  <m:r>
                                    <a:rPr lang="en-GB" sz="1400" b="1" i="1">
                                      <a:solidFill>
                                        <a:prstClr val="black"/>
                                      </a:solidFill>
                                      <a:latin typeface="Cambria Math" panose="02040503050406030204" pitchFamily="18" charset="0"/>
                                      <a:ea typeface="Cambria Math" panose="02040503050406030204" pitchFamily="18" charset="0"/>
                                      <a:cs typeface="Calibri"/>
                                    </a:rPr>
                                    <m:t>𝒕𝒇</m:t>
                                  </m:r>
                                </m:e>
                                <m:sub>
                                  <m:r>
                                    <a:rPr lang="en-GB" sz="1400" b="1" i="1">
                                      <a:solidFill>
                                        <a:prstClr val="black"/>
                                      </a:solidFill>
                                      <a:latin typeface="Cambria Math" panose="02040503050406030204" pitchFamily="18" charset="0"/>
                                      <a:ea typeface="Cambria Math" panose="02040503050406030204" pitchFamily="18" charset="0"/>
                                      <a:cs typeface="Calibri"/>
                                    </a:rPr>
                                    <m:t>𝒊</m:t>
                                  </m:r>
                                </m:sub>
                              </m:sSub>
                              <m:r>
                                <a:rPr lang="en-GB" sz="1400" b="1" i="1">
                                  <a:solidFill>
                                    <a:prstClr val="black"/>
                                  </a:solidFill>
                                  <a:latin typeface="Cambria Math" panose="02040503050406030204" pitchFamily="18" charset="0"/>
                                  <a:ea typeface="Cambria Math" panose="02040503050406030204" pitchFamily="18" charset="0"/>
                                  <a:cs typeface="Calibri"/>
                                </a:rPr>
                                <m:t> </m:t>
                              </m:r>
                            </m:e>
                          </m:acc>
                        </m:den>
                      </m:f>
                      <m:sSubSup>
                        <m:sSubSupPr>
                          <m:ctrlPr>
                            <a:rPr lang="en-GB" sz="1400" b="1" i="1" dirty="0" smtClean="0">
                              <a:latin typeface="Cambria Math" panose="02040503050406030204" pitchFamily="18" charset="0"/>
                              <a:ea typeface="Cambria Math" panose="02040503050406030204" pitchFamily="18" charset="0"/>
                              <a:cs typeface="Calibri"/>
                            </a:rPr>
                          </m:ctrlPr>
                        </m:sSubSupPr>
                        <m:e>
                          <m:r>
                            <a:rPr lang="en-GB" sz="1400" b="1" i="1" dirty="0" smtClean="0">
                              <a:latin typeface="Cambria Math" panose="02040503050406030204" pitchFamily="18" charset="0"/>
                              <a:ea typeface="Cambria Math" panose="02040503050406030204" pitchFamily="18" charset="0"/>
                              <a:cs typeface="Calibri"/>
                            </a:rPr>
                            <m:t>𝒘</m:t>
                          </m:r>
                        </m:e>
                        <m:sub>
                          <m:r>
                            <a:rPr lang="en-GB" sz="1400" b="1" i="1" dirty="0" smtClean="0">
                              <a:latin typeface="Cambria Math" panose="02040503050406030204" pitchFamily="18" charset="0"/>
                              <a:ea typeface="Cambria Math" panose="02040503050406030204" pitchFamily="18" charset="0"/>
                              <a:cs typeface="Calibri"/>
                            </a:rPr>
                            <m:t>𝒊</m:t>
                          </m:r>
                        </m:sub>
                        <m:sup>
                          <m:r>
                            <a:rPr lang="en-GB" sz="1400" b="1" i="1" dirty="0" smtClean="0">
                              <a:latin typeface="Cambria Math" panose="02040503050406030204" pitchFamily="18" charset="0"/>
                              <a:ea typeface="Cambria Math" panose="02040503050406030204" pitchFamily="18" charset="0"/>
                              <a:cs typeface="Calibri"/>
                            </a:rPr>
                            <m:t>𝑹𝑺𝑱</m:t>
                          </m:r>
                        </m:sup>
                      </m:sSubSup>
                    </m:oMath>
                  </m:oMathPara>
                </a14:m>
                <a:endParaRPr lang="en-GB" sz="1400" b="1" i="1">
                  <a:latin typeface="Cambria Math" panose="02040503050406030204" pitchFamily="18" charset="0"/>
                  <a:ea typeface="Cambria Math" panose="02040503050406030204" pitchFamily="18" charset="0"/>
                  <a:cs typeface="Calibri"/>
                </a:endParaRPr>
              </a:p>
            </p:txBody>
          </p:sp>
        </mc:Choice>
        <mc:Fallback>
          <p:sp>
            <p:nvSpPr>
              <p:cNvPr id="13" name="TextBox 12">
                <a:extLst>
                  <a:ext uri="{FF2B5EF4-FFF2-40B4-BE49-F238E27FC236}">
                    <a16:creationId xmlns:a16="http://schemas.microsoft.com/office/drawing/2014/main" id="{0720152D-566D-BE51-9F60-03CA7C81802E}"/>
                  </a:ext>
                </a:extLst>
              </p:cNvPr>
              <p:cNvSpPr txBox="1">
                <a:spLocks noRot="1" noChangeAspect="1" noMove="1" noResize="1" noEditPoints="1" noAdjustHandles="1" noChangeArrowheads="1" noChangeShapeType="1" noTextEdit="1"/>
              </p:cNvSpPr>
              <p:nvPr/>
            </p:nvSpPr>
            <p:spPr>
              <a:xfrm>
                <a:off x="7297749" y="3845629"/>
                <a:ext cx="4709390" cy="2189767"/>
              </a:xfrm>
              <a:prstGeom prst="rect">
                <a:avLst/>
              </a:prstGeom>
              <a:blipFill>
                <a:blip r:embed="rId4"/>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48E7F68D-131B-5DDA-FAD2-103EEBD177B7}"/>
              </a:ext>
            </a:extLst>
          </p:cNvPr>
          <p:cNvSpPr txBox="1"/>
          <p:nvPr/>
        </p:nvSpPr>
        <p:spPr>
          <a:xfrm>
            <a:off x="60151" y="6519068"/>
            <a:ext cx="5204575" cy="276999"/>
          </a:xfrm>
          <a:prstGeom prst="rect">
            <a:avLst/>
          </a:prstGeom>
          <a:noFill/>
        </p:spPr>
        <p:txBody>
          <a:bodyPr wrap="square">
            <a:spAutoFit/>
          </a:bodyPr>
          <a:lstStyle/>
          <a:p>
            <a:r>
              <a:rPr lang="en-US" sz="1200"/>
              <a:t>References: </a:t>
            </a:r>
            <a:r>
              <a:rPr lang="en-GB" sz="1200"/>
              <a:t>[</a:t>
            </a:r>
            <a:r>
              <a:rPr lang="en-GB" sz="1200" err="1"/>
              <a:t>pyterrier.readthedocs.io</a:t>
            </a:r>
            <a:r>
              <a:rPr lang="en-GB" sz="1200"/>
              <a:t>.], [Robertson, S. and Zaragoza, H., 20]</a:t>
            </a:r>
            <a:endParaRPr lang="en-US" sz="1200"/>
          </a:p>
        </p:txBody>
      </p:sp>
    </p:spTree>
    <p:extLst>
      <p:ext uri="{BB962C8B-B14F-4D97-AF65-F5344CB8AC3E}">
        <p14:creationId xmlns:p14="http://schemas.microsoft.com/office/powerpoint/2010/main" val="4108802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9FC9F01-7D51-FFCD-5A8C-A90D74A9ED3D}"/>
              </a:ext>
            </a:extLst>
          </p:cNvPr>
          <p:cNvSpPr/>
          <p:nvPr/>
        </p:nvSpPr>
        <p:spPr>
          <a:xfrm>
            <a:off x="74428" y="85060"/>
            <a:ext cx="12025423" cy="1646251"/>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2">
            <a:extLst>
              <a:ext uri="{FF2B5EF4-FFF2-40B4-BE49-F238E27FC236}">
                <a16:creationId xmlns:a16="http://schemas.microsoft.com/office/drawing/2014/main" id="{993BE739-37A7-3C02-5FD0-3D7389074CA9}"/>
              </a:ext>
            </a:extLst>
          </p:cNvPr>
          <p:cNvSpPr txBox="1">
            <a:spLocks/>
          </p:cNvSpPr>
          <p:nvPr/>
        </p:nvSpPr>
        <p:spPr>
          <a:xfrm>
            <a:off x="838200" y="1731310"/>
            <a:ext cx="10685318" cy="4638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endParaRPr lang="en-GB" sz="1400">
              <a:solidFill>
                <a:srgbClr val="000000"/>
              </a:solidFill>
            </a:endParaRPr>
          </a:p>
        </p:txBody>
      </p:sp>
      <p:sp>
        <p:nvSpPr>
          <p:cNvPr id="7" name="Rectangle 6">
            <a:extLst>
              <a:ext uri="{FF2B5EF4-FFF2-40B4-BE49-F238E27FC236}">
                <a16:creationId xmlns:a16="http://schemas.microsoft.com/office/drawing/2014/main" id="{42F57FFD-5E08-42F4-DC24-B7AD020F6AA9}"/>
              </a:ext>
            </a:extLst>
          </p:cNvPr>
          <p:cNvSpPr/>
          <p:nvPr/>
        </p:nvSpPr>
        <p:spPr>
          <a:xfrm>
            <a:off x="241299" y="6369505"/>
            <a:ext cx="11709401" cy="1064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Shape&#10;&#10;Description automatically generated with medium confidence">
            <a:extLst>
              <a:ext uri="{FF2B5EF4-FFF2-40B4-BE49-F238E27FC236}">
                <a16:creationId xmlns:a16="http://schemas.microsoft.com/office/drawing/2014/main" id="{C4D0C579-9987-DE99-069A-BCD7FA416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5316" y="157772"/>
            <a:ext cx="1628602" cy="434294"/>
          </a:xfrm>
          <a:prstGeom prst="rect">
            <a:avLst/>
          </a:prstGeom>
        </p:spPr>
      </p:pic>
      <p:sp>
        <p:nvSpPr>
          <p:cNvPr id="9" name="Rectangle 8">
            <a:extLst>
              <a:ext uri="{FF2B5EF4-FFF2-40B4-BE49-F238E27FC236}">
                <a16:creationId xmlns:a16="http://schemas.microsoft.com/office/drawing/2014/main" id="{5AE33DB3-A2FE-9623-F398-6BD87390DF08}"/>
              </a:ext>
            </a:extLst>
          </p:cNvPr>
          <p:cNvSpPr/>
          <p:nvPr/>
        </p:nvSpPr>
        <p:spPr>
          <a:xfrm>
            <a:off x="241299" y="1250301"/>
            <a:ext cx="11709401" cy="3631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0" i="0">
                <a:solidFill>
                  <a:schemeClr val="bg1"/>
                </a:solidFill>
                <a:effectLst/>
                <a:latin typeface="Helvetica Neue"/>
              </a:rPr>
              <a:t>Steps of how retrieval results are computed</a:t>
            </a:r>
          </a:p>
        </p:txBody>
      </p:sp>
      <p:sp>
        <p:nvSpPr>
          <p:cNvPr id="10" name="Title 1">
            <a:extLst>
              <a:ext uri="{FF2B5EF4-FFF2-40B4-BE49-F238E27FC236}">
                <a16:creationId xmlns:a16="http://schemas.microsoft.com/office/drawing/2014/main" id="{C0A2222C-510C-A554-5A81-E32C3849AE7E}"/>
              </a:ext>
            </a:extLst>
          </p:cNvPr>
          <p:cNvSpPr txBox="1">
            <a:spLocks/>
          </p:cNvSpPr>
          <p:nvPr/>
        </p:nvSpPr>
        <p:spPr>
          <a:xfrm>
            <a:off x="398318" y="374919"/>
            <a:ext cx="9254126" cy="7415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GB" sz="1600" b="1">
              <a:solidFill>
                <a:schemeClr val="bg1"/>
              </a:solidFill>
            </a:endParaRPr>
          </a:p>
        </p:txBody>
      </p:sp>
      <p:sp>
        <p:nvSpPr>
          <p:cNvPr id="11" name="Title 1">
            <a:extLst>
              <a:ext uri="{FF2B5EF4-FFF2-40B4-BE49-F238E27FC236}">
                <a16:creationId xmlns:a16="http://schemas.microsoft.com/office/drawing/2014/main" id="{06847A88-615B-A1CB-CA9F-20E4DF7F99F9}"/>
              </a:ext>
            </a:extLst>
          </p:cNvPr>
          <p:cNvSpPr txBox="1">
            <a:spLocks/>
          </p:cNvSpPr>
          <p:nvPr/>
        </p:nvSpPr>
        <p:spPr>
          <a:xfrm>
            <a:off x="241299" y="527319"/>
            <a:ext cx="9254126" cy="7415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GB" b="1">
                <a:cs typeface="Calibri Light"/>
              </a:rPr>
              <a:t>Retrieval Architecture </a:t>
            </a:r>
            <a:endParaRPr lang="en-GB" sz="1600" b="1">
              <a:solidFill>
                <a:schemeClr val="bg1"/>
              </a:solidFill>
            </a:endParaRPr>
          </a:p>
        </p:txBody>
      </p:sp>
      <p:pic>
        <p:nvPicPr>
          <p:cNvPr id="3" name="Picture 2" descr="Diagram, schematic&#10;&#10;Description automatically generated">
            <a:extLst>
              <a:ext uri="{FF2B5EF4-FFF2-40B4-BE49-F238E27FC236}">
                <a16:creationId xmlns:a16="http://schemas.microsoft.com/office/drawing/2014/main" id="{328AE532-E62B-A39A-0A06-1ECE20CE387F}"/>
              </a:ext>
            </a:extLst>
          </p:cNvPr>
          <p:cNvPicPr>
            <a:picLocks noChangeAspect="1"/>
          </p:cNvPicPr>
          <p:nvPr/>
        </p:nvPicPr>
        <p:blipFill>
          <a:blip r:embed="rId3"/>
          <a:stretch>
            <a:fillRect/>
          </a:stretch>
        </p:blipFill>
        <p:spPr>
          <a:xfrm>
            <a:off x="7327362" y="1977616"/>
            <a:ext cx="4864638" cy="3630083"/>
          </a:xfrm>
          <a:prstGeom prst="rect">
            <a:avLst/>
          </a:prstGeom>
        </p:spPr>
      </p:pic>
      <p:sp>
        <p:nvSpPr>
          <p:cNvPr id="12" name="TextBox 11">
            <a:extLst>
              <a:ext uri="{FF2B5EF4-FFF2-40B4-BE49-F238E27FC236}">
                <a16:creationId xmlns:a16="http://schemas.microsoft.com/office/drawing/2014/main" id="{463F6FA6-FE36-6C37-10DC-2700EF2AED78}"/>
              </a:ext>
            </a:extLst>
          </p:cNvPr>
          <p:cNvSpPr txBox="1"/>
          <p:nvPr/>
        </p:nvSpPr>
        <p:spPr>
          <a:xfrm>
            <a:off x="241299" y="1803184"/>
            <a:ext cx="7086063" cy="4524315"/>
          </a:xfrm>
          <a:prstGeom prst="rect">
            <a:avLst/>
          </a:prstGeom>
          <a:noFill/>
        </p:spPr>
        <p:txBody>
          <a:bodyPr wrap="square" rtlCol="0">
            <a:spAutoFit/>
          </a:bodyPr>
          <a:lstStyle/>
          <a:p>
            <a:pPr marL="342900" indent="-342900">
              <a:buAutoNum type="arabicPeriod"/>
            </a:pPr>
            <a:r>
              <a:rPr lang="en-US"/>
              <a:t>The “Application” in the diagram in our case refers to the Google </a:t>
            </a:r>
            <a:r>
              <a:rPr lang="en-US" err="1"/>
              <a:t>Colab</a:t>
            </a:r>
            <a:r>
              <a:rPr lang="en-US"/>
              <a:t> notebook which in the first step issues a query </a:t>
            </a:r>
          </a:p>
          <a:p>
            <a:pPr marL="342900" indent="-342900">
              <a:buAutoNum type="arabicPeriod"/>
            </a:pPr>
            <a:endParaRPr lang="en-US"/>
          </a:p>
          <a:p>
            <a:pPr marL="342900" indent="-342900">
              <a:buAutoNum type="arabicPeriod"/>
            </a:pPr>
            <a:r>
              <a:rPr lang="en-US"/>
              <a:t>The query is parsed and an instantiation of a query object takes place.</a:t>
            </a:r>
          </a:p>
          <a:p>
            <a:pPr marL="342900" indent="-342900">
              <a:buAutoNum type="arabicPeriod"/>
            </a:pPr>
            <a:endParaRPr lang="en-US"/>
          </a:p>
          <a:p>
            <a:pPr marL="342900" indent="-342900">
              <a:buAutoNum type="arabicPeriod"/>
            </a:pPr>
            <a:r>
              <a:rPr lang="en-US"/>
              <a:t>The query is then handled to the Manager component, which pre-processes the query by applying it to the configured </a:t>
            </a:r>
            <a:r>
              <a:rPr lang="en-US" err="1"/>
              <a:t>TermPipeline</a:t>
            </a:r>
            <a:r>
              <a:rPr lang="en-US"/>
              <a:t>.</a:t>
            </a:r>
          </a:p>
          <a:p>
            <a:pPr marL="342900" indent="-342900">
              <a:buAutoNum type="arabicPeriod"/>
            </a:pPr>
            <a:endParaRPr lang="en-US"/>
          </a:p>
          <a:p>
            <a:pPr marL="342900" indent="-342900">
              <a:buAutoNum type="arabicPeriod"/>
            </a:pPr>
            <a:r>
              <a:rPr lang="en-US"/>
              <a:t>The pre-processed query is handled to the Matching component which initializes the Weighting Model (BM25/BM25F) and Document Score Modifiers. Once all components have been instantiated the score computation with respect to the query will take place.</a:t>
            </a:r>
          </a:p>
          <a:p>
            <a:pPr marL="342900" indent="-342900">
              <a:buAutoNum type="arabicPeriod"/>
            </a:pPr>
            <a:endParaRPr lang="en-US"/>
          </a:p>
          <a:p>
            <a:pPr marL="342900" indent="-342900">
              <a:buAutoNum type="arabicPeriod"/>
            </a:pPr>
            <a:r>
              <a:rPr lang="en-US"/>
              <a:t>The </a:t>
            </a:r>
            <a:r>
              <a:rPr lang="en-US" err="1"/>
              <a:t>PostProcessing</a:t>
            </a:r>
            <a:r>
              <a:rPr lang="en-US"/>
              <a:t> and </a:t>
            </a:r>
            <a:r>
              <a:rPr lang="en-US" err="1"/>
              <a:t>PostFiltering</a:t>
            </a:r>
            <a:r>
              <a:rPr lang="en-US"/>
              <a:t> takes place and so the score document list is returned to the application.</a:t>
            </a:r>
          </a:p>
          <a:p>
            <a:pPr marL="342900" indent="-342900">
              <a:buAutoNum type="arabicPeriod"/>
            </a:pPr>
            <a:endParaRPr lang="en-US"/>
          </a:p>
        </p:txBody>
      </p:sp>
      <p:sp>
        <p:nvSpPr>
          <p:cNvPr id="13" name="TextBox 12">
            <a:extLst>
              <a:ext uri="{FF2B5EF4-FFF2-40B4-BE49-F238E27FC236}">
                <a16:creationId xmlns:a16="http://schemas.microsoft.com/office/drawing/2014/main" id="{1B19DBC1-A3B9-D423-0342-451E76539A5A}"/>
              </a:ext>
            </a:extLst>
          </p:cNvPr>
          <p:cNvSpPr txBox="1"/>
          <p:nvPr/>
        </p:nvSpPr>
        <p:spPr>
          <a:xfrm>
            <a:off x="233073" y="6550223"/>
            <a:ext cx="3443700" cy="276999"/>
          </a:xfrm>
          <a:prstGeom prst="rect">
            <a:avLst/>
          </a:prstGeom>
          <a:noFill/>
        </p:spPr>
        <p:txBody>
          <a:bodyPr wrap="none" rtlCol="0">
            <a:spAutoFit/>
          </a:bodyPr>
          <a:lstStyle/>
          <a:p>
            <a:r>
              <a:rPr lang="en-US" sz="1200"/>
              <a:t>Reference: </a:t>
            </a:r>
            <a:r>
              <a:rPr lang="en-GB" sz="1200"/>
              <a:t>[</a:t>
            </a:r>
            <a:r>
              <a:rPr lang="en-GB" sz="1200">
                <a:solidFill>
                  <a:srgbClr val="2C3E50"/>
                </a:solidFill>
                <a:latin typeface="Calibri" panose="020F0502020204030204" pitchFamily="34" charset="0"/>
              </a:rPr>
              <a:t>GitHub. (2022). </a:t>
            </a:r>
            <a:r>
              <a:rPr lang="en-GB" sz="1200" i="1">
                <a:solidFill>
                  <a:srgbClr val="2C3E50"/>
                </a:solidFill>
                <a:latin typeface="Calibri" panose="020F0502020204030204" pitchFamily="34" charset="0"/>
              </a:rPr>
              <a:t>terrier-org/terrier-core</a:t>
            </a:r>
            <a:r>
              <a:rPr lang="en-GB" sz="1200"/>
              <a:t>]</a:t>
            </a:r>
            <a:endParaRPr lang="en-US" sz="1200"/>
          </a:p>
        </p:txBody>
      </p:sp>
    </p:spTree>
    <p:extLst>
      <p:ext uri="{BB962C8B-B14F-4D97-AF65-F5344CB8AC3E}">
        <p14:creationId xmlns:p14="http://schemas.microsoft.com/office/powerpoint/2010/main" val="4080459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0238A3-FCDA-4FF1-B429-122B16B4F9EF}"/>
              </a:ext>
            </a:extLst>
          </p:cNvPr>
          <p:cNvSpPr/>
          <p:nvPr/>
        </p:nvSpPr>
        <p:spPr>
          <a:xfrm>
            <a:off x="-16621" y="0"/>
            <a:ext cx="12225242" cy="47092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2000"/>
          </a:p>
        </p:txBody>
      </p:sp>
      <p:sp>
        <p:nvSpPr>
          <p:cNvPr id="4" name="Rectangle 3">
            <a:extLst>
              <a:ext uri="{FF2B5EF4-FFF2-40B4-BE49-F238E27FC236}">
                <a16:creationId xmlns:a16="http://schemas.microsoft.com/office/drawing/2014/main" id="{9D574D1F-1184-4E51-8CC6-F747AAD0A158}"/>
              </a:ext>
            </a:extLst>
          </p:cNvPr>
          <p:cNvSpPr/>
          <p:nvPr/>
        </p:nvSpPr>
        <p:spPr>
          <a:xfrm>
            <a:off x="799361" y="382046"/>
            <a:ext cx="10593278" cy="5414043"/>
          </a:xfrm>
          <a:prstGeom prst="rect">
            <a:avLst/>
          </a:prstGeom>
          <a:solidFill>
            <a:schemeClr val="bg1">
              <a:lumMod val="95000"/>
            </a:schemeClr>
          </a:solidFill>
          <a:ln>
            <a:solidFill>
              <a:schemeClr val="bg2">
                <a:lumMod val="9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10">
            <a:extLst>
              <a:ext uri="{FF2B5EF4-FFF2-40B4-BE49-F238E27FC236}">
                <a16:creationId xmlns:a16="http://schemas.microsoft.com/office/drawing/2014/main" id="{828B52C6-4A2B-49BE-8C30-D56DA8E5CD30}"/>
              </a:ext>
            </a:extLst>
          </p:cNvPr>
          <p:cNvSpPr>
            <a:spLocks noGrp="1"/>
          </p:cNvSpPr>
          <p:nvPr>
            <p:ph idx="1"/>
          </p:nvPr>
        </p:nvSpPr>
        <p:spPr>
          <a:xfrm>
            <a:off x="928403" y="3534638"/>
            <a:ext cx="9479594" cy="1250925"/>
          </a:xfrm>
        </p:spPr>
        <p:txBody>
          <a:bodyPr>
            <a:noAutofit/>
          </a:bodyPr>
          <a:lstStyle/>
          <a:p>
            <a:pPr marL="0" indent="0">
              <a:buNone/>
            </a:pPr>
            <a:r>
              <a:rPr lang="en-GB" sz="3200" b="1"/>
              <a:t>DEMO</a:t>
            </a:r>
            <a:endParaRPr lang="en-GB" b="1"/>
          </a:p>
        </p:txBody>
      </p:sp>
      <p:pic>
        <p:nvPicPr>
          <p:cNvPr id="7" name="Picture 6" descr="Shape&#10;&#10;Description automatically generated with medium confidence">
            <a:extLst>
              <a:ext uri="{FF2B5EF4-FFF2-40B4-BE49-F238E27FC236}">
                <a16:creationId xmlns:a16="http://schemas.microsoft.com/office/drawing/2014/main" id="{1F8D1981-20DD-4C92-A865-909B2A238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6929" y="527499"/>
            <a:ext cx="3356713" cy="895123"/>
          </a:xfrm>
          <a:prstGeom prst="rect">
            <a:avLst/>
          </a:prstGeom>
        </p:spPr>
      </p:pic>
      <p:cxnSp>
        <p:nvCxnSpPr>
          <p:cNvPr id="9" name="Straight Connector 8">
            <a:extLst>
              <a:ext uri="{FF2B5EF4-FFF2-40B4-BE49-F238E27FC236}">
                <a16:creationId xmlns:a16="http://schemas.microsoft.com/office/drawing/2014/main" id="{36852B0B-B1B1-43A4-960B-4A9FCC6AB271}"/>
              </a:ext>
            </a:extLst>
          </p:cNvPr>
          <p:cNvCxnSpPr>
            <a:cxnSpLocks/>
          </p:cNvCxnSpPr>
          <p:nvPr/>
        </p:nvCxnSpPr>
        <p:spPr>
          <a:xfrm>
            <a:off x="928403" y="4061816"/>
            <a:ext cx="1033519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7A67086-B8C3-4F31-8C1F-BEAB16A0D60C}"/>
              </a:ext>
            </a:extLst>
          </p:cNvPr>
          <p:cNvSpPr/>
          <p:nvPr/>
        </p:nvSpPr>
        <p:spPr>
          <a:xfrm>
            <a:off x="241299" y="6369505"/>
            <a:ext cx="11709401" cy="1064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94070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9FC9F01-7D51-FFCD-5A8C-A90D74A9ED3D}"/>
              </a:ext>
            </a:extLst>
          </p:cNvPr>
          <p:cNvSpPr/>
          <p:nvPr/>
        </p:nvSpPr>
        <p:spPr>
          <a:xfrm>
            <a:off x="74428" y="85060"/>
            <a:ext cx="12025423" cy="1646251"/>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42F57FFD-5E08-42F4-DC24-B7AD020F6AA9}"/>
              </a:ext>
            </a:extLst>
          </p:cNvPr>
          <p:cNvSpPr/>
          <p:nvPr/>
        </p:nvSpPr>
        <p:spPr>
          <a:xfrm>
            <a:off x="241299" y="6369505"/>
            <a:ext cx="11709401" cy="1064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Shape&#10;&#10;Description automatically generated with medium confidence">
            <a:extLst>
              <a:ext uri="{FF2B5EF4-FFF2-40B4-BE49-F238E27FC236}">
                <a16:creationId xmlns:a16="http://schemas.microsoft.com/office/drawing/2014/main" id="{C4D0C579-9987-DE99-069A-BCD7FA416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5316" y="157772"/>
            <a:ext cx="1628602" cy="434294"/>
          </a:xfrm>
          <a:prstGeom prst="rect">
            <a:avLst/>
          </a:prstGeom>
        </p:spPr>
      </p:pic>
      <p:sp>
        <p:nvSpPr>
          <p:cNvPr id="9" name="Rectangle 8">
            <a:extLst>
              <a:ext uri="{FF2B5EF4-FFF2-40B4-BE49-F238E27FC236}">
                <a16:creationId xmlns:a16="http://schemas.microsoft.com/office/drawing/2014/main" id="{5AE33DB3-A2FE-9623-F398-6BD87390DF08}"/>
              </a:ext>
            </a:extLst>
          </p:cNvPr>
          <p:cNvSpPr/>
          <p:nvPr/>
        </p:nvSpPr>
        <p:spPr>
          <a:xfrm>
            <a:off x="241299" y="1250301"/>
            <a:ext cx="11709401" cy="3631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0" i="0">
                <a:solidFill>
                  <a:schemeClr val="bg1"/>
                </a:solidFill>
                <a:effectLst/>
                <a:latin typeface="Helvetica Neue"/>
              </a:rPr>
              <a:t>Overall results using BM25 vs BM25F </a:t>
            </a:r>
          </a:p>
        </p:txBody>
      </p:sp>
      <p:sp>
        <p:nvSpPr>
          <p:cNvPr id="10" name="Title 1">
            <a:extLst>
              <a:ext uri="{FF2B5EF4-FFF2-40B4-BE49-F238E27FC236}">
                <a16:creationId xmlns:a16="http://schemas.microsoft.com/office/drawing/2014/main" id="{C0A2222C-510C-A554-5A81-E32C3849AE7E}"/>
              </a:ext>
            </a:extLst>
          </p:cNvPr>
          <p:cNvSpPr txBox="1">
            <a:spLocks/>
          </p:cNvSpPr>
          <p:nvPr/>
        </p:nvSpPr>
        <p:spPr>
          <a:xfrm>
            <a:off x="398318" y="374919"/>
            <a:ext cx="9254126" cy="7415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GB" sz="1600" b="1">
              <a:solidFill>
                <a:schemeClr val="bg1"/>
              </a:solidFill>
            </a:endParaRPr>
          </a:p>
        </p:txBody>
      </p:sp>
      <p:sp>
        <p:nvSpPr>
          <p:cNvPr id="11" name="Title 1">
            <a:extLst>
              <a:ext uri="{FF2B5EF4-FFF2-40B4-BE49-F238E27FC236}">
                <a16:creationId xmlns:a16="http://schemas.microsoft.com/office/drawing/2014/main" id="{06847A88-615B-A1CB-CA9F-20E4DF7F99F9}"/>
              </a:ext>
            </a:extLst>
          </p:cNvPr>
          <p:cNvSpPr txBox="1">
            <a:spLocks/>
          </p:cNvSpPr>
          <p:nvPr/>
        </p:nvSpPr>
        <p:spPr>
          <a:xfrm>
            <a:off x="241299" y="527319"/>
            <a:ext cx="9254126" cy="7415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GB" b="1">
                <a:cs typeface="Calibri Light"/>
              </a:rPr>
              <a:t>Results</a:t>
            </a:r>
            <a:endParaRPr lang="en-GB" sz="1600" b="1">
              <a:solidFill>
                <a:schemeClr val="bg1"/>
              </a:solidFill>
            </a:endParaRPr>
          </a:p>
        </p:txBody>
      </p:sp>
      <p:pic>
        <p:nvPicPr>
          <p:cNvPr id="3" name="Picture 2">
            <a:extLst>
              <a:ext uri="{FF2B5EF4-FFF2-40B4-BE49-F238E27FC236}">
                <a16:creationId xmlns:a16="http://schemas.microsoft.com/office/drawing/2014/main" id="{59B1FB41-79D4-4564-A506-68FFB50858F2}"/>
              </a:ext>
            </a:extLst>
          </p:cNvPr>
          <p:cNvPicPr>
            <a:picLocks noChangeAspect="1"/>
          </p:cNvPicPr>
          <p:nvPr/>
        </p:nvPicPr>
        <p:blipFill>
          <a:blip r:embed="rId3"/>
          <a:stretch>
            <a:fillRect/>
          </a:stretch>
        </p:blipFill>
        <p:spPr>
          <a:xfrm>
            <a:off x="502555" y="2137067"/>
            <a:ext cx="10383158" cy="1109067"/>
          </a:xfrm>
          <a:prstGeom prst="rect">
            <a:avLst/>
          </a:prstGeom>
        </p:spPr>
      </p:pic>
      <p:sp>
        <p:nvSpPr>
          <p:cNvPr id="12" name="TextBox 11">
            <a:extLst>
              <a:ext uri="{FF2B5EF4-FFF2-40B4-BE49-F238E27FC236}">
                <a16:creationId xmlns:a16="http://schemas.microsoft.com/office/drawing/2014/main" id="{9E193A69-BDDB-4F98-A63C-F4B76E17B7C8}"/>
              </a:ext>
            </a:extLst>
          </p:cNvPr>
          <p:cNvSpPr txBox="1"/>
          <p:nvPr/>
        </p:nvSpPr>
        <p:spPr>
          <a:xfrm>
            <a:off x="502555" y="1939259"/>
            <a:ext cx="1619546" cy="369332"/>
          </a:xfrm>
          <a:prstGeom prst="rect">
            <a:avLst/>
          </a:prstGeom>
          <a:noFill/>
        </p:spPr>
        <p:txBody>
          <a:bodyPr wrap="none" rtlCol="0">
            <a:spAutoFit/>
          </a:bodyPr>
          <a:lstStyle/>
          <a:p>
            <a:r>
              <a:rPr lang="en-GB" b="1"/>
              <a:t>Overall Results</a:t>
            </a:r>
          </a:p>
        </p:txBody>
      </p:sp>
      <p:graphicFrame>
        <p:nvGraphicFramePr>
          <p:cNvPr id="13" name="Table 13">
            <a:extLst>
              <a:ext uri="{FF2B5EF4-FFF2-40B4-BE49-F238E27FC236}">
                <a16:creationId xmlns:a16="http://schemas.microsoft.com/office/drawing/2014/main" id="{354C76B4-9EEB-4FE6-95BB-3C3503484895}"/>
              </a:ext>
            </a:extLst>
          </p:cNvPr>
          <p:cNvGraphicFramePr>
            <a:graphicFrameLocks noGrp="1"/>
          </p:cNvGraphicFramePr>
          <p:nvPr>
            <p:extLst>
              <p:ext uri="{D42A27DB-BD31-4B8C-83A1-F6EECF244321}">
                <p14:modId xmlns:p14="http://schemas.microsoft.com/office/powerpoint/2010/main" val="4222547941"/>
              </p:ext>
            </p:extLst>
          </p:nvPr>
        </p:nvGraphicFramePr>
        <p:xfrm>
          <a:off x="502555" y="4683158"/>
          <a:ext cx="2496458" cy="1109067"/>
        </p:xfrm>
        <a:graphic>
          <a:graphicData uri="http://schemas.openxmlformats.org/drawingml/2006/table">
            <a:tbl>
              <a:tblPr firstRow="1" bandRow="1">
                <a:tableStyleId>{F5AB1C69-6EDB-4FF4-983F-18BD219EF322}</a:tableStyleId>
              </a:tblPr>
              <a:tblGrid>
                <a:gridCol w="1248229">
                  <a:extLst>
                    <a:ext uri="{9D8B030D-6E8A-4147-A177-3AD203B41FA5}">
                      <a16:colId xmlns:a16="http://schemas.microsoft.com/office/drawing/2014/main" val="2413467051"/>
                    </a:ext>
                  </a:extLst>
                </a:gridCol>
                <a:gridCol w="1248229">
                  <a:extLst>
                    <a:ext uri="{9D8B030D-6E8A-4147-A177-3AD203B41FA5}">
                      <a16:colId xmlns:a16="http://schemas.microsoft.com/office/drawing/2014/main" val="4145829540"/>
                    </a:ext>
                  </a:extLst>
                </a:gridCol>
              </a:tblGrid>
              <a:tr h="369689">
                <a:tc>
                  <a:txBody>
                    <a:bodyPr/>
                    <a:lstStyle/>
                    <a:p>
                      <a:r>
                        <a:rPr lang="en-GB"/>
                        <a:t>Field</a:t>
                      </a:r>
                    </a:p>
                  </a:txBody>
                  <a:tcPr/>
                </a:tc>
                <a:tc>
                  <a:txBody>
                    <a:bodyPr/>
                    <a:lstStyle/>
                    <a:p>
                      <a:r>
                        <a:rPr lang="en-GB"/>
                        <a:t>Weight</a:t>
                      </a:r>
                    </a:p>
                  </a:txBody>
                  <a:tcPr/>
                </a:tc>
                <a:extLst>
                  <a:ext uri="{0D108BD9-81ED-4DB2-BD59-A6C34878D82A}">
                    <a16:rowId xmlns:a16="http://schemas.microsoft.com/office/drawing/2014/main" val="276783992"/>
                  </a:ext>
                </a:extLst>
              </a:tr>
              <a:tr h="369689">
                <a:tc>
                  <a:txBody>
                    <a:bodyPr/>
                    <a:lstStyle/>
                    <a:p>
                      <a:r>
                        <a:rPr lang="en-GB"/>
                        <a:t>Text</a:t>
                      </a:r>
                    </a:p>
                  </a:txBody>
                  <a:tcPr/>
                </a:tc>
                <a:tc>
                  <a:txBody>
                    <a:bodyPr/>
                    <a:lstStyle/>
                    <a:p>
                      <a:r>
                        <a:rPr lang="en-GB"/>
                        <a:t>0.5</a:t>
                      </a:r>
                    </a:p>
                  </a:txBody>
                  <a:tcPr/>
                </a:tc>
                <a:extLst>
                  <a:ext uri="{0D108BD9-81ED-4DB2-BD59-A6C34878D82A}">
                    <a16:rowId xmlns:a16="http://schemas.microsoft.com/office/drawing/2014/main" val="1765365266"/>
                  </a:ext>
                </a:extLst>
              </a:tr>
              <a:tr h="369689">
                <a:tc>
                  <a:txBody>
                    <a:bodyPr/>
                    <a:lstStyle/>
                    <a:p>
                      <a:r>
                        <a:rPr lang="en-GB"/>
                        <a:t>Preamble</a:t>
                      </a:r>
                    </a:p>
                  </a:txBody>
                  <a:tcPr/>
                </a:tc>
                <a:tc>
                  <a:txBody>
                    <a:bodyPr/>
                    <a:lstStyle/>
                    <a:p>
                      <a:r>
                        <a:rPr lang="en-GB"/>
                        <a:t>1.0</a:t>
                      </a:r>
                    </a:p>
                  </a:txBody>
                  <a:tcPr/>
                </a:tc>
                <a:extLst>
                  <a:ext uri="{0D108BD9-81ED-4DB2-BD59-A6C34878D82A}">
                    <a16:rowId xmlns:a16="http://schemas.microsoft.com/office/drawing/2014/main" val="1758870730"/>
                  </a:ext>
                </a:extLst>
              </a:tr>
            </a:tbl>
          </a:graphicData>
        </a:graphic>
      </p:graphicFrame>
      <p:sp>
        <p:nvSpPr>
          <p:cNvPr id="14" name="TextBox 13">
            <a:extLst>
              <a:ext uri="{FF2B5EF4-FFF2-40B4-BE49-F238E27FC236}">
                <a16:creationId xmlns:a16="http://schemas.microsoft.com/office/drawing/2014/main" id="{CFCE7396-9F6E-F494-64D9-F5DBA6E81982}"/>
              </a:ext>
            </a:extLst>
          </p:cNvPr>
          <p:cNvSpPr txBox="1"/>
          <p:nvPr/>
        </p:nvSpPr>
        <p:spPr>
          <a:xfrm>
            <a:off x="425773" y="3632482"/>
            <a:ext cx="11448145" cy="1000274"/>
          </a:xfrm>
          <a:prstGeom prst="rect">
            <a:avLst/>
          </a:prstGeom>
          <a:noFill/>
        </p:spPr>
        <p:txBody>
          <a:bodyPr wrap="square" rtlCol="0">
            <a:spAutoFit/>
          </a:bodyPr>
          <a:lstStyle/>
          <a:p>
            <a:pPr>
              <a:spcAft>
                <a:spcPts val="600"/>
              </a:spcAft>
            </a:pPr>
            <a:r>
              <a:rPr lang="en-GB" b="1"/>
              <a:t>Parameters</a:t>
            </a:r>
          </a:p>
          <a:p>
            <a:r>
              <a:rPr lang="en-GB"/>
              <a:t>Parameters k1 and b used were the default values for both models. The field weights for the BM25F model can be seen below:</a:t>
            </a:r>
          </a:p>
        </p:txBody>
      </p:sp>
      <p:sp>
        <p:nvSpPr>
          <p:cNvPr id="16" name="TextBox 15">
            <a:extLst>
              <a:ext uri="{FF2B5EF4-FFF2-40B4-BE49-F238E27FC236}">
                <a16:creationId xmlns:a16="http://schemas.microsoft.com/office/drawing/2014/main" id="{4F753067-6A95-34F5-7B85-197C01DBA116}"/>
              </a:ext>
            </a:extLst>
          </p:cNvPr>
          <p:cNvSpPr txBox="1"/>
          <p:nvPr/>
        </p:nvSpPr>
        <p:spPr>
          <a:xfrm>
            <a:off x="425773" y="3225518"/>
            <a:ext cx="6099858" cy="261610"/>
          </a:xfrm>
          <a:prstGeom prst="rect">
            <a:avLst/>
          </a:prstGeom>
          <a:noFill/>
        </p:spPr>
        <p:txBody>
          <a:bodyPr wrap="square">
            <a:spAutoFit/>
          </a:bodyPr>
          <a:lstStyle/>
          <a:p>
            <a:r>
              <a:rPr lang="en-US" sz="1100" err="1"/>
              <a:t>Recall@k</a:t>
            </a:r>
            <a:r>
              <a:rPr lang="en-US" sz="1100"/>
              <a:t> (</a:t>
            </a:r>
            <a:r>
              <a:rPr lang="en-US" sz="1100" err="1"/>
              <a:t>R@k</a:t>
            </a:r>
            <a:r>
              <a:rPr lang="en-US" sz="1100"/>
              <a:t>): The fraction of relevant documents for a query that have been retrieved by rank k.</a:t>
            </a:r>
          </a:p>
        </p:txBody>
      </p:sp>
    </p:spTree>
    <p:extLst>
      <p:ext uri="{BB962C8B-B14F-4D97-AF65-F5344CB8AC3E}">
        <p14:creationId xmlns:p14="http://schemas.microsoft.com/office/powerpoint/2010/main" val="2239458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9FC9F01-7D51-FFCD-5A8C-A90D74A9ED3D}"/>
              </a:ext>
            </a:extLst>
          </p:cNvPr>
          <p:cNvSpPr/>
          <p:nvPr/>
        </p:nvSpPr>
        <p:spPr>
          <a:xfrm>
            <a:off x="74428" y="85060"/>
            <a:ext cx="12025423" cy="1646251"/>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2">
            <a:extLst>
              <a:ext uri="{FF2B5EF4-FFF2-40B4-BE49-F238E27FC236}">
                <a16:creationId xmlns:a16="http://schemas.microsoft.com/office/drawing/2014/main" id="{993BE739-37A7-3C02-5FD0-3D7389074CA9}"/>
              </a:ext>
            </a:extLst>
          </p:cNvPr>
          <p:cNvSpPr txBox="1">
            <a:spLocks/>
          </p:cNvSpPr>
          <p:nvPr/>
        </p:nvSpPr>
        <p:spPr>
          <a:xfrm>
            <a:off x="838200" y="1731310"/>
            <a:ext cx="10685318" cy="4638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endParaRPr lang="en-GB" sz="1400">
              <a:solidFill>
                <a:srgbClr val="000000"/>
              </a:solidFill>
            </a:endParaRPr>
          </a:p>
        </p:txBody>
      </p:sp>
      <p:sp>
        <p:nvSpPr>
          <p:cNvPr id="7" name="Rectangle 6">
            <a:extLst>
              <a:ext uri="{FF2B5EF4-FFF2-40B4-BE49-F238E27FC236}">
                <a16:creationId xmlns:a16="http://schemas.microsoft.com/office/drawing/2014/main" id="{42F57FFD-5E08-42F4-DC24-B7AD020F6AA9}"/>
              </a:ext>
            </a:extLst>
          </p:cNvPr>
          <p:cNvSpPr/>
          <p:nvPr/>
        </p:nvSpPr>
        <p:spPr>
          <a:xfrm>
            <a:off x="241299" y="6369505"/>
            <a:ext cx="11709401" cy="1064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Shape&#10;&#10;Description automatically generated with medium confidence">
            <a:extLst>
              <a:ext uri="{FF2B5EF4-FFF2-40B4-BE49-F238E27FC236}">
                <a16:creationId xmlns:a16="http://schemas.microsoft.com/office/drawing/2014/main" id="{C4D0C579-9987-DE99-069A-BCD7FA416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5316" y="157772"/>
            <a:ext cx="1628602" cy="434294"/>
          </a:xfrm>
          <a:prstGeom prst="rect">
            <a:avLst/>
          </a:prstGeom>
        </p:spPr>
      </p:pic>
      <p:sp>
        <p:nvSpPr>
          <p:cNvPr id="9" name="Rectangle 8">
            <a:extLst>
              <a:ext uri="{FF2B5EF4-FFF2-40B4-BE49-F238E27FC236}">
                <a16:creationId xmlns:a16="http://schemas.microsoft.com/office/drawing/2014/main" id="{5AE33DB3-A2FE-9623-F398-6BD87390DF08}"/>
              </a:ext>
            </a:extLst>
          </p:cNvPr>
          <p:cNvSpPr/>
          <p:nvPr/>
        </p:nvSpPr>
        <p:spPr>
          <a:xfrm>
            <a:off x="241299" y="1250301"/>
            <a:ext cx="11709401" cy="3631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0" i="0">
                <a:solidFill>
                  <a:schemeClr val="bg1"/>
                </a:solidFill>
                <a:effectLst/>
                <a:latin typeface="Helvetica Neue"/>
              </a:rPr>
              <a:t>Results per query using BM25 vs BM25F </a:t>
            </a:r>
          </a:p>
        </p:txBody>
      </p:sp>
      <p:sp>
        <p:nvSpPr>
          <p:cNvPr id="10" name="Title 1">
            <a:extLst>
              <a:ext uri="{FF2B5EF4-FFF2-40B4-BE49-F238E27FC236}">
                <a16:creationId xmlns:a16="http://schemas.microsoft.com/office/drawing/2014/main" id="{C0A2222C-510C-A554-5A81-E32C3849AE7E}"/>
              </a:ext>
            </a:extLst>
          </p:cNvPr>
          <p:cNvSpPr txBox="1">
            <a:spLocks/>
          </p:cNvSpPr>
          <p:nvPr/>
        </p:nvSpPr>
        <p:spPr>
          <a:xfrm>
            <a:off x="398318" y="374919"/>
            <a:ext cx="9254126" cy="7415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GB" sz="1600" b="1">
              <a:solidFill>
                <a:schemeClr val="bg1"/>
              </a:solidFill>
            </a:endParaRPr>
          </a:p>
        </p:txBody>
      </p:sp>
      <p:sp>
        <p:nvSpPr>
          <p:cNvPr id="11" name="Title 1">
            <a:extLst>
              <a:ext uri="{FF2B5EF4-FFF2-40B4-BE49-F238E27FC236}">
                <a16:creationId xmlns:a16="http://schemas.microsoft.com/office/drawing/2014/main" id="{06847A88-615B-A1CB-CA9F-20E4DF7F99F9}"/>
              </a:ext>
            </a:extLst>
          </p:cNvPr>
          <p:cNvSpPr txBox="1">
            <a:spLocks/>
          </p:cNvSpPr>
          <p:nvPr/>
        </p:nvSpPr>
        <p:spPr>
          <a:xfrm>
            <a:off x="241299" y="527319"/>
            <a:ext cx="9254126" cy="7415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GB" b="1">
                <a:cs typeface="Calibri Light"/>
              </a:rPr>
              <a:t>Results</a:t>
            </a:r>
            <a:endParaRPr lang="en-GB" sz="1600" b="1">
              <a:solidFill>
                <a:schemeClr val="bg1"/>
              </a:solidFill>
            </a:endParaRPr>
          </a:p>
        </p:txBody>
      </p:sp>
      <p:pic>
        <p:nvPicPr>
          <p:cNvPr id="4" name="Picture 3">
            <a:extLst>
              <a:ext uri="{FF2B5EF4-FFF2-40B4-BE49-F238E27FC236}">
                <a16:creationId xmlns:a16="http://schemas.microsoft.com/office/drawing/2014/main" id="{0A4D57BE-F8D8-4355-90F8-D4951B65F78B}"/>
              </a:ext>
            </a:extLst>
          </p:cNvPr>
          <p:cNvPicPr>
            <a:picLocks noChangeAspect="1"/>
          </p:cNvPicPr>
          <p:nvPr/>
        </p:nvPicPr>
        <p:blipFill rotWithShape="1">
          <a:blip r:embed="rId3"/>
          <a:srcRect t="3324"/>
          <a:stretch/>
        </p:blipFill>
        <p:spPr>
          <a:xfrm>
            <a:off x="1921327" y="1739524"/>
            <a:ext cx="8349344" cy="4575251"/>
          </a:xfrm>
          <a:prstGeom prst="rect">
            <a:avLst/>
          </a:prstGeom>
        </p:spPr>
      </p:pic>
    </p:spTree>
    <p:extLst>
      <p:ext uri="{BB962C8B-B14F-4D97-AF65-F5344CB8AC3E}">
        <p14:creationId xmlns:p14="http://schemas.microsoft.com/office/powerpoint/2010/main" val="753477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3A2C56-A140-49B9-9401-1DC677B54D8F}"/>
              </a:ext>
            </a:extLst>
          </p:cNvPr>
          <p:cNvSpPr/>
          <p:nvPr/>
        </p:nvSpPr>
        <p:spPr>
          <a:xfrm>
            <a:off x="74428" y="85060"/>
            <a:ext cx="12025423" cy="1646251"/>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2">
            <a:extLst>
              <a:ext uri="{FF2B5EF4-FFF2-40B4-BE49-F238E27FC236}">
                <a16:creationId xmlns:a16="http://schemas.microsoft.com/office/drawing/2014/main" id="{D5DD4F03-0384-4922-BE25-C5152606D04A}"/>
              </a:ext>
            </a:extLst>
          </p:cNvPr>
          <p:cNvSpPr txBox="1">
            <a:spLocks/>
          </p:cNvSpPr>
          <p:nvPr/>
        </p:nvSpPr>
        <p:spPr>
          <a:xfrm>
            <a:off x="838200" y="1731310"/>
            <a:ext cx="10685318" cy="4638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endParaRPr lang="en-GB" sz="1400">
              <a:solidFill>
                <a:srgbClr val="000000"/>
              </a:solidFill>
            </a:endParaRPr>
          </a:p>
        </p:txBody>
      </p:sp>
      <p:sp>
        <p:nvSpPr>
          <p:cNvPr id="8" name="Rectangle 7">
            <a:extLst>
              <a:ext uri="{FF2B5EF4-FFF2-40B4-BE49-F238E27FC236}">
                <a16:creationId xmlns:a16="http://schemas.microsoft.com/office/drawing/2014/main" id="{E00229F1-255F-4129-87C4-26ABB7543DA6}"/>
              </a:ext>
            </a:extLst>
          </p:cNvPr>
          <p:cNvSpPr/>
          <p:nvPr/>
        </p:nvSpPr>
        <p:spPr>
          <a:xfrm>
            <a:off x="241299" y="6369505"/>
            <a:ext cx="11709401" cy="1064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Shape&#10;&#10;Description automatically generated with medium confidence">
            <a:extLst>
              <a:ext uri="{FF2B5EF4-FFF2-40B4-BE49-F238E27FC236}">
                <a16:creationId xmlns:a16="http://schemas.microsoft.com/office/drawing/2014/main" id="{EDA2A878-6BE0-4FD3-AFE6-A0A200627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5316" y="157772"/>
            <a:ext cx="1628602" cy="434294"/>
          </a:xfrm>
          <a:prstGeom prst="rect">
            <a:avLst/>
          </a:prstGeom>
        </p:spPr>
      </p:pic>
      <p:sp>
        <p:nvSpPr>
          <p:cNvPr id="10" name="Rectangle 9">
            <a:extLst>
              <a:ext uri="{FF2B5EF4-FFF2-40B4-BE49-F238E27FC236}">
                <a16:creationId xmlns:a16="http://schemas.microsoft.com/office/drawing/2014/main" id="{E43E11EF-BC68-4A6F-A0E5-C8F3CA61EC68}"/>
              </a:ext>
            </a:extLst>
          </p:cNvPr>
          <p:cNvSpPr/>
          <p:nvPr/>
        </p:nvSpPr>
        <p:spPr>
          <a:xfrm>
            <a:off x="241299" y="1250301"/>
            <a:ext cx="11709401" cy="3631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0" i="0">
                <a:solidFill>
                  <a:schemeClr val="bg1"/>
                </a:solidFill>
                <a:effectLst/>
                <a:latin typeface="Helvetica Neue"/>
              </a:rPr>
              <a:t>Final thoughts and further research for </a:t>
            </a:r>
            <a:r>
              <a:rPr lang="en-GB">
                <a:solidFill>
                  <a:schemeClr val="bg1"/>
                </a:solidFill>
                <a:latin typeface="Helvetica Neue"/>
              </a:rPr>
              <a:t>BM25F and regulation information retrieval</a:t>
            </a:r>
            <a:endParaRPr lang="en-GB" b="0" i="0">
              <a:solidFill>
                <a:schemeClr val="bg1"/>
              </a:solidFill>
              <a:effectLst/>
              <a:latin typeface="Helvetica Neue"/>
            </a:endParaRPr>
          </a:p>
        </p:txBody>
      </p:sp>
      <p:sp>
        <p:nvSpPr>
          <p:cNvPr id="11" name="Title 1">
            <a:extLst>
              <a:ext uri="{FF2B5EF4-FFF2-40B4-BE49-F238E27FC236}">
                <a16:creationId xmlns:a16="http://schemas.microsoft.com/office/drawing/2014/main" id="{86F89F61-12D4-4449-9FAA-6F511B423CED}"/>
              </a:ext>
            </a:extLst>
          </p:cNvPr>
          <p:cNvSpPr txBox="1">
            <a:spLocks/>
          </p:cNvSpPr>
          <p:nvPr/>
        </p:nvSpPr>
        <p:spPr>
          <a:xfrm>
            <a:off x="398318" y="374919"/>
            <a:ext cx="9254126" cy="7415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GB" sz="1600" b="1">
              <a:solidFill>
                <a:schemeClr val="bg1"/>
              </a:solidFill>
            </a:endParaRPr>
          </a:p>
        </p:txBody>
      </p:sp>
      <p:sp>
        <p:nvSpPr>
          <p:cNvPr id="12" name="Title 1">
            <a:extLst>
              <a:ext uri="{FF2B5EF4-FFF2-40B4-BE49-F238E27FC236}">
                <a16:creationId xmlns:a16="http://schemas.microsoft.com/office/drawing/2014/main" id="{D366BD57-76B9-44EB-A998-9E54281268BC}"/>
              </a:ext>
            </a:extLst>
          </p:cNvPr>
          <p:cNvSpPr txBox="1">
            <a:spLocks/>
          </p:cNvSpPr>
          <p:nvPr/>
        </p:nvSpPr>
        <p:spPr>
          <a:xfrm>
            <a:off x="241299" y="527319"/>
            <a:ext cx="9254126" cy="7415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GB" b="1">
                <a:cs typeface="Calibri Light"/>
              </a:rPr>
              <a:t>Conclusion</a:t>
            </a:r>
            <a:endParaRPr lang="en-GB" sz="1600" b="1">
              <a:solidFill>
                <a:schemeClr val="bg1"/>
              </a:solidFill>
            </a:endParaRPr>
          </a:p>
        </p:txBody>
      </p:sp>
      <p:sp>
        <p:nvSpPr>
          <p:cNvPr id="13" name="TextBox 12">
            <a:extLst>
              <a:ext uri="{FF2B5EF4-FFF2-40B4-BE49-F238E27FC236}">
                <a16:creationId xmlns:a16="http://schemas.microsoft.com/office/drawing/2014/main" id="{F0CB8492-1D2C-4E04-BCFE-A0A2BB5C3A2D}"/>
              </a:ext>
            </a:extLst>
          </p:cNvPr>
          <p:cNvSpPr txBox="1"/>
          <p:nvPr/>
        </p:nvSpPr>
        <p:spPr>
          <a:xfrm>
            <a:off x="668482" y="1845738"/>
            <a:ext cx="11205436" cy="4231928"/>
          </a:xfrm>
          <a:prstGeom prst="rect">
            <a:avLst/>
          </a:prstGeom>
          <a:noFill/>
        </p:spPr>
        <p:txBody>
          <a:bodyPr wrap="square" numCol="1" rtlCol="0">
            <a:spAutoFit/>
          </a:bodyPr>
          <a:lstStyle/>
          <a:p>
            <a:pPr>
              <a:spcAft>
                <a:spcPts val="600"/>
              </a:spcAft>
            </a:pPr>
            <a:r>
              <a:rPr lang="en-GB" b="1"/>
              <a:t>Conclusions</a:t>
            </a:r>
          </a:p>
          <a:p>
            <a:pPr marL="285750" indent="-285750">
              <a:spcAft>
                <a:spcPts val="600"/>
              </a:spcAft>
              <a:buFont typeface="Arial" panose="020B0604020202020204" pitchFamily="34" charset="0"/>
              <a:buChar char="•"/>
            </a:pPr>
            <a:r>
              <a:rPr lang="en-GB"/>
              <a:t>BM25 is still the model to beat!</a:t>
            </a:r>
          </a:p>
          <a:p>
            <a:pPr marL="285750" indent="-285750">
              <a:buFont typeface="Arial" panose="020B0604020202020204" pitchFamily="34" charset="0"/>
              <a:buChar char="•"/>
            </a:pPr>
            <a:r>
              <a:rPr lang="en-GB"/>
              <a:t>BM25F showed potential for the more difficult queries where even BM25 had low performance. </a:t>
            </a:r>
          </a:p>
          <a:p>
            <a:pPr marL="742950" lvl="1" indent="-285750">
              <a:spcAft>
                <a:spcPts val="1200"/>
              </a:spcAft>
              <a:buFont typeface="Arial" panose="020B0604020202020204" pitchFamily="34" charset="0"/>
              <a:buChar char="•"/>
            </a:pPr>
            <a:r>
              <a:rPr lang="en-GB"/>
              <a:t>The preamble is still an important section of regulation and the highly valuable content it contains continues to prove evasive for search engines to capture in relevance rankings. </a:t>
            </a:r>
          </a:p>
          <a:p>
            <a:pPr>
              <a:spcAft>
                <a:spcPts val="600"/>
              </a:spcAft>
            </a:pPr>
            <a:r>
              <a:rPr lang="en-GB" b="1"/>
              <a:t>Further research </a:t>
            </a:r>
          </a:p>
          <a:p>
            <a:pPr marL="285750" indent="-285750">
              <a:buFont typeface="Arial" panose="020B0604020202020204" pitchFamily="34" charset="0"/>
              <a:buChar char="•"/>
            </a:pPr>
            <a:r>
              <a:rPr lang="en-GB"/>
              <a:t>Field length normalization</a:t>
            </a:r>
          </a:p>
          <a:p>
            <a:pPr marL="742950" lvl="1" indent="-285750">
              <a:spcAft>
                <a:spcPts val="600"/>
              </a:spcAft>
              <a:buFont typeface="Arial" panose="020B0604020202020204" pitchFamily="34" charset="0"/>
              <a:buChar char="•"/>
            </a:pPr>
            <a:r>
              <a:rPr lang="en-GB"/>
              <a:t>Preambles had varying lengths that could affect the results. Further research into field length normalization</a:t>
            </a:r>
          </a:p>
          <a:p>
            <a:pPr marL="285750" indent="-285750">
              <a:buFont typeface="Arial" panose="020B0604020202020204" pitchFamily="34" charset="0"/>
              <a:buChar char="•"/>
            </a:pPr>
            <a:r>
              <a:rPr lang="en-GB"/>
              <a:t>Improved use of queries for retrieval</a:t>
            </a:r>
          </a:p>
          <a:p>
            <a:pPr marL="742950" lvl="1" indent="-285750">
              <a:spcAft>
                <a:spcPts val="600"/>
              </a:spcAft>
              <a:buFont typeface="Arial" panose="020B0604020202020204" pitchFamily="34" charset="0"/>
              <a:buChar char="•"/>
            </a:pPr>
            <a:r>
              <a:rPr lang="en-GB"/>
              <a:t>It would be beneficial for multi-word queries to rank documents that contain ‘word 1’ AND ‘word2’ higher</a:t>
            </a:r>
          </a:p>
          <a:p>
            <a:pPr marL="285750" indent="-285750">
              <a:buFont typeface="Arial" panose="020B0604020202020204" pitchFamily="34" charset="0"/>
              <a:buChar char="•"/>
            </a:pPr>
            <a:r>
              <a:rPr lang="en-GB"/>
              <a:t>N-grams</a:t>
            </a:r>
          </a:p>
          <a:p>
            <a:pPr marL="742950" lvl="1" indent="-285750">
              <a:spcAft>
                <a:spcPts val="600"/>
              </a:spcAft>
              <a:buFont typeface="Arial" panose="020B0604020202020204" pitchFamily="34" charset="0"/>
              <a:buChar char="•"/>
            </a:pPr>
            <a:r>
              <a:rPr lang="en-GB"/>
              <a:t>Using n-grams could better capture the proximity of terms in the text and queries to improve relevant document retrieval for domain-specific topics that are made up of general terms </a:t>
            </a:r>
          </a:p>
        </p:txBody>
      </p:sp>
    </p:spTree>
    <p:extLst>
      <p:ext uri="{BB962C8B-B14F-4D97-AF65-F5344CB8AC3E}">
        <p14:creationId xmlns:p14="http://schemas.microsoft.com/office/powerpoint/2010/main" val="1172747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3A2C56-A140-49B9-9401-1DC677B54D8F}"/>
              </a:ext>
            </a:extLst>
          </p:cNvPr>
          <p:cNvSpPr/>
          <p:nvPr/>
        </p:nvSpPr>
        <p:spPr>
          <a:xfrm>
            <a:off x="74428" y="85060"/>
            <a:ext cx="12025423" cy="1646251"/>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2">
            <a:extLst>
              <a:ext uri="{FF2B5EF4-FFF2-40B4-BE49-F238E27FC236}">
                <a16:creationId xmlns:a16="http://schemas.microsoft.com/office/drawing/2014/main" id="{D5DD4F03-0384-4922-BE25-C5152606D04A}"/>
              </a:ext>
            </a:extLst>
          </p:cNvPr>
          <p:cNvSpPr txBox="1">
            <a:spLocks/>
          </p:cNvSpPr>
          <p:nvPr/>
        </p:nvSpPr>
        <p:spPr>
          <a:xfrm>
            <a:off x="838200" y="1731310"/>
            <a:ext cx="10685318" cy="4638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endParaRPr lang="en-GB" sz="1400">
              <a:solidFill>
                <a:srgbClr val="000000"/>
              </a:solidFill>
            </a:endParaRPr>
          </a:p>
        </p:txBody>
      </p:sp>
      <p:sp>
        <p:nvSpPr>
          <p:cNvPr id="7" name="Title 1">
            <a:extLst>
              <a:ext uri="{FF2B5EF4-FFF2-40B4-BE49-F238E27FC236}">
                <a16:creationId xmlns:a16="http://schemas.microsoft.com/office/drawing/2014/main" id="{C875205F-9C0B-4435-A691-489CB601C964}"/>
              </a:ext>
            </a:extLst>
          </p:cNvPr>
          <p:cNvSpPr>
            <a:spLocks noGrp="1"/>
          </p:cNvSpPr>
          <p:nvPr>
            <p:ph type="title"/>
          </p:nvPr>
        </p:nvSpPr>
        <p:spPr>
          <a:xfrm>
            <a:off x="398318" y="374919"/>
            <a:ext cx="4226845" cy="741500"/>
          </a:xfrm>
        </p:spPr>
        <p:txBody>
          <a:bodyPr>
            <a:normAutofit fontScale="90000"/>
          </a:bodyPr>
          <a:lstStyle/>
          <a:p>
            <a:pPr>
              <a:lnSpc>
                <a:spcPct val="100000"/>
              </a:lnSpc>
            </a:pPr>
            <a:br>
              <a:rPr lang="en-GB">
                <a:solidFill>
                  <a:schemeClr val="bg1"/>
                </a:solidFill>
              </a:rPr>
            </a:br>
            <a:endParaRPr lang="en-GB" sz="1600">
              <a:solidFill>
                <a:schemeClr val="bg1"/>
              </a:solidFill>
            </a:endParaRPr>
          </a:p>
        </p:txBody>
      </p:sp>
      <p:sp>
        <p:nvSpPr>
          <p:cNvPr id="8" name="Rectangle 7">
            <a:extLst>
              <a:ext uri="{FF2B5EF4-FFF2-40B4-BE49-F238E27FC236}">
                <a16:creationId xmlns:a16="http://schemas.microsoft.com/office/drawing/2014/main" id="{E00229F1-255F-4129-87C4-26ABB7543DA6}"/>
              </a:ext>
            </a:extLst>
          </p:cNvPr>
          <p:cNvSpPr/>
          <p:nvPr/>
        </p:nvSpPr>
        <p:spPr>
          <a:xfrm>
            <a:off x="241299" y="6369505"/>
            <a:ext cx="11709401" cy="1064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Shape&#10;&#10;Description automatically generated with medium confidence">
            <a:extLst>
              <a:ext uri="{FF2B5EF4-FFF2-40B4-BE49-F238E27FC236}">
                <a16:creationId xmlns:a16="http://schemas.microsoft.com/office/drawing/2014/main" id="{EDA2A878-6BE0-4FD3-AFE6-A0A200627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5316" y="157772"/>
            <a:ext cx="1628602" cy="434294"/>
          </a:xfrm>
          <a:prstGeom prst="rect">
            <a:avLst/>
          </a:prstGeom>
        </p:spPr>
      </p:pic>
      <p:sp>
        <p:nvSpPr>
          <p:cNvPr id="10" name="Rectangle 9">
            <a:extLst>
              <a:ext uri="{FF2B5EF4-FFF2-40B4-BE49-F238E27FC236}">
                <a16:creationId xmlns:a16="http://schemas.microsoft.com/office/drawing/2014/main" id="{E43E11EF-BC68-4A6F-A0E5-C8F3CA61EC68}"/>
              </a:ext>
            </a:extLst>
          </p:cNvPr>
          <p:cNvSpPr/>
          <p:nvPr/>
        </p:nvSpPr>
        <p:spPr>
          <a:xfrm>
            <a:off x="241299" y="1250301"/>
            <a:ext cx="11709401" cy="3631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GB" b="1">
              <a:cs typeface="Calibri"/>
            </a:endParaRPr>
          </a:p>
        </p:txBody>
      </p:sp>
      <p:sp>
        <p:nvSpPr>
          <p:cNvPr id="11" name="Title 1">
            <a:extLst>
              <a:ext uri="{FF2B5EF4-FFF2-40B4-BE49-F238E27FC236}">
                <a16:creationId xmlns:a16="http://schemas.microsoft.com/office/drawing/2014/main" id="{86F89F61-12D4-4449-9FAA-6F511B423CED}"/>
              </a:ext>
            </a:extLst>
          </p:cNvPr>
          <p:cNvSpPr txBox="1">
            <a:spLocks/>
          </p:cNvSpPr>
          <p:nvPr/>
        </p:nvSpPr>
        <p:spPr>
          <a:xfrm>
            <a:off x="398318" y="374919"/>
            <a:ext cx="9254126" cy="7415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GB" sz="1600" b="1">
              <a:solidFill>
                <a:schemeClr val="bg1"/>
              </a:solidFill>
            </a:endParaRPr>
          </a:p>
        </p:txBody>
      </p:sp>
      <p:sp>
        <p:nvSpPr>
          <p:cNvPr id="12" name="Title 1">
            <a:extLst>
              <a:ext uri="{FF2B5EF4-FFF2-40B4-BE49-F238E27FC236}">
                <a16:creationId xmlns:a16="http://schemas.microsoft.com/office/drawing/2014/main" id="{D366BD57-76B9-44EB-A998-9E54281268BC}"/>
              </a:ext>
            </a:extLst>
          </p:cNvPr>
          <p:cNvSpPr txBox="1">
            <a:spLocks/>
          </p:cNvSpPr>
          <p:nvPr/>
        </p:nvSpPr>
        <p:spPr>
          <a:xfrm>
            <a:off x="241298" y="527319"/>
            <a:ext cx="11709401" cy="7415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GB" sz="4300" b="1">
                <a:cs typeface="Calibri Light"/>
              </a:rPr>
              <a:t>Division of Work </a:t>
            </a:r>
            <a:endParaRPr lang="en-US"/>
          </a:p>
        </p:txBody>
      </p:sp>
      <p:graphicFrame>
        <p:nvGraphicFramePr>
          <p:cNvPr id="14" name="Table 13">
            <a:extLst>
              <a:ext uri="{FF2B5EF4-FFF2-40B4-BE49-F238E27FC236}">
                <a16:creationId xmlns:a16="http://schemas.microsoft.com/office/drawing/2014/main" id="{EEE1DB86-3884-4965-B56D-804CA00431C7}"/>
              </a:ext>
            </a:extLst>
          </p:cNvPr>
          <p:cNvGraphicFramePr>
            <a:graphicFrameLocks noGrp="1"/>
          </p:cNvGraphicFramePr>
          <p:nvPr>
            <p:extLst>
              <p:ext uri="{D42A27DB-BD31-4B8C-83A1-F6EECF244321}">
                <p14:modId xmlns:p14="http://schemas.microsoft.com/office/powerpoint/2010/main" val="2954876013"/>
              </p:ext>
            </p:extLst>
          </p:nvPr>
        </p:nvGraphicFramePr>
        <p:xfrm>
          <a:off x="411018" y="1991801"/>
          <a:ext cx="10496545" cy="3621730"/>
        </p:xfrm>
        <a:graphic>
          <a:graphicData uri="http://schemas.openxmlformats.org/drawingml/2006/table">
            <a:tbl>
              <a:tblPr firstRow="1" bandRow="1">
                <a:tableStyleId>{F5AB1C69-6EDB-4FF4-983F-18BD219EF322}</a:tableStyleId>
              </a:tblPr>
              <a:tblGrid>
                <a:gridCol w="2159073">
                  <a:extLst>
                    <a:ext uri="{9D8B030D-6E8A-4147-A177-3AD203B41FA5}">
                      <a16:colId xmlns:a16="http://schemas.microsoft.com/office/drawing/2014/main" val="1311994696"/>
                    </a:ext>
                  </a:extLst>
                </a:gridCol>
                <a:gridCol w="991522">
                  <a:extLst>
                    <a:ext uri="{9D8B030D-6E8A-4147-A177-3AD203B41FA5}">
                      <a16:colId xmlns:a16="http://schemas.microsoft.com/office/drawing/2014/main" val="258921609"/>
                    </a:ext>
                  </a:extLst>
                </a:gridCol>
                <a:gridCol w="6643898">
                  <a:extLst>
                    <a:ext uri="{9D8B030D-6E8A-4147-A177-3AD203B41FA5}">
                      <a16:colId xmlns:a16="http://schemas.microsoft.com/office/drawing/2014/main" val="1462421646"/>
                    </a:ext>
                  </a:extLst>
                </a:gridCol>
                <a:gridCol w="702052">
                  <a:extLst>
                    <a:ext uri="{9D8B030D-6E8A-4147-A177-3AD203B41FA5}">
                      <a16:colId xmlns:a16="http://schemas.microsoft.com/office/drawing/2014/main" val="3256535278"/>
                    </a:ext>
                  </a:extLst>
                </a:gridCol>
              </a:tblGrid>
              <a:tr h="359930">
                <a:tc>
                  <a:txBody>
                    <a:bodyPr/>
                    <a:lstStyle/>
                    <a:p>
                      <a:r>
                        <a:rPr lang="en-GB" sz="900">
                          <a:ln>
                            <a:noFill/>
                          </a:ln>
                        </a:rPr>
                        <a:t>Task</a:t>
                      </a:r>
                    </a:p>
                  </a:txBody>
                  <a:tcPr/>
                </a:tc>
                <a:tc>
                  <a:txBody>
                    <a:bodyPr/>
                    <a:lstStyle/>
                    <a:p>
                      <a:r>
                        <a:rPr lang="en-GB" sz="900">
                          <a:ln>
                            <a:noFill/>
                          </a:ln>
                        </a:rPr>
                        <a:t>Team</a:t>
                      </a:r>
                      <a:r>
                        <a:rPr lang="en-GB" sz="900" baseline="0">
                          <a:ln>
                            <a:noFill/>
                          </a:ln>
                        </a:rPr>
                        <a:t> Member</a:t>
                      </a:r>
                      <a:endParaRPr lang="en-GB" sz="900">
                        <a:ln>
                          <a:noFill/>
                        </a:ln>
                      </a:endParaRPr>
                    </a:p>
                  </a:txBody>
                  <a:tcPr/>
                </a:tc>
                <a:tc>
                  <a:txBody>
                    <a:bodyPr/>
                    <a:lstStyle/>
                    <a:p>
                      <a:r>
                        <a:rPr lang="en-GB" sz="900">
                          <a:ln>
                            <a:noFill/>
                          </a:ln>
                        </a:rPr>
                        <a:t>Description</a:t>
                      </a:r>
                    </a:p>
                  </a:txBody>
                  <a:tcPr/>
                </a:tc>
                <a:tc>
                  <a:txBody>
                    <a:bodyPr/>
                    <a:lstStyle/>
                    <a:p>
                      <a:r>
                        <a:rPr lang="en-GB" sz="900">
                          <a:ln>
                            <a:noFill/>
                          </a:ln>
                        </a:rPr>
                        <a:t>Percentage of work</a:t>
                      </a:r>
                    </a:p>
                  </a:txBody>
                  <a:tcPr marR="0"/>
                </a:tc>
                <a:extLst>
                  <a:ext uri="{0D108BD9-81ED-4DB2-BD59-A6C34878D82A}">
                    <a16:rowId xmlns:a16="http://schemas.microsoft.com/office/drawing/2014/main" val="1672129648"/>
                  </a:ext>
                </a:extLst>
              </a:tr>
              <a:tr h="359930">
                <a:tc>
                  <a:txBody>
                    <a:bodyPr/>
                    <a:lstStyle/>
                    <a:p>
                      <a:r>
                        <a:rPr lang="en-GB" sz="900">
                          <a:ln>
                            <a:noFill/>
                          </a:ln>
                        </a:rPr>
                        <a:t>Data Import and Structure</a:t>
                      </a:r>
                    </a:p>
                  </a:txBody>
                  <a:tcPr/>
                </a:tc>
                <a:tc>
                  <a:txBody>
                    <a:bodyPr/>
                    <a:lstStyle/>
                    <a:p>
                      <a:r>
                        <a:rPr lang="en-GB" sz="900">
                          <a:ln>
                            <a:noFill/>
                          </a:ln>
                        </a:rPr>
                        <a:t>GD</a:t>
                      </a:r>
                    </a:p>
                  </a:txBody>
                  <a:tcPr/>
                </a:tc>
                <a:tc>
                  <a:txBody>
                    <a:bodyPr/>
                    <a:lstStyle/>
                    <a:p>
                      <a:r>
                        <a:rPr lang="en-GB" sz="900">
                          <a:ln>
                            <a:noFill/>
                          </a:ln>
                        </a:rPr>
                        <a:t>Bring in and prepare data, both structured and unstructured</a:t>
                      </a:r>
                    </a:p>
                  </a:txBody>
                  <a:tcPr marR="72000"/>
                </a:tc>
                <a:tc>
                  <a:txBody>
                    <a:bodyPr/>
                    <a:lstStyle/>
                    <a:p>
                      <a:r>
                        <a:rPr lang="en-GB" sz="900">
                          <a:ln>
                            <a:noFill/>
                          </a:ln>
                          <a:solidFill>
                            <a:sysClr val="windowText" lastClr="000000"/>
                          </a:solidFill>
                        </a:rPr>
                        <a:t>15%</a:t>
                      </a:r>
                    </a:p>
                  </a:txBody>
                  <a:tcPr marL="36000" marR="36000"/>
                </a:tc>
                <a:extLst>
                  <a:ext uri="{0D108BD9-81ED-4DB2-BD59-A6C34878D82A}">
                    <a16:rowId xmlns:a16="http://schemas.microsoft.com/office/drawing/2014/main" val="786050777"/>
                  </a:ext>
                </a:extLst>
              </a:tr>
              <a:tr h="359930">
                <a:tc>
                  <a:txBody>
                    <a:bodyPr/>
                    <a:lstStyle/>
                    <a:p>
                      <a:r>
                        <a:rPr lang="en-GB" sz="900">
                          <a:ln>
                            <a:noFill/>
                          </a:ln>
                        </a:rPr>
                        <a:t>Define Queries</a:t>
                      </a:r>
                    </a:p>
                  </a:txBody>
                  <a:tcPr/>
                </a:tc>
                <a:tc>
                  <a:txBody>
                    <a:bodyPr/>
                    <a:lstStyle/>
                    <a:p>
                      <a:r>
                        <a:rPr lang="en-GB" sz="900">
                          <a:ln>
                            <a:noFill/>
                          </a:ln>
                        </a:rPr>
                        <a:t>GD</a:t>
                      </a:r>
                    </a:p>
                  </a:txBody>
                  <a:tcPr/>
                </a:tc>
                <a:tc>
                  <a:txBody>
                    <a:bodyPr/>
                    <a:lstStyle/>
                    <a:p>
                      <a:r>
                        <a:rPr lang="en-GB" sz="900">
                          <a:ln>
                            <a:noFill/>
                          </a:ln>
                        </a:rPr>
                        <a:t>Define 15-20 queries and relevant document pairs</a:t>
                      </a:r>
                    </a:p>
                  </a:txBody>
                  <a:tcPr marR="72000"/>
                </a:tc>
                <a:tc>
                  <a:txBody>
                    <a:bodyPr/>
                    <a:lstStyle/>
                    <a:p>
                      <a:r>
                        <a:rPr lang="en-GB" sz="900">
                          <a:ln>
                            <a:noFill/>
                          </a:ln>
                          <a:solidFill>
                            <a:sysClr val="windowText" lastClr="000000"/>
                          </a:solidFill>
                        </a:rPr>
                        <a:t>5%</a:t>
                      </a:r>
                    </a:p>
                  </a:txBody>
                  <a:tcPr marL="36000" marR="36000"/>
                </a:tc>
                <a:extLst>
                  <a:ext uri="{0D108BD9-81ED-4DB2-BD59-A6C34878D82A}">
                    <a16:rowId xmlns:a16="http://schemas.microsoft.com/office/drawing/2014/main" val="3922664870"/>
                  </a:ext>
                </a:extLst>
              </a:tr>
              <a:tr h="376530">
                <a:tc>
                  <a:txBody>
                    <a:bodyPr/>
                    <a:lstStyle/>
                    <a:p>
                      <a:r>
                        <a:rPr lang="en-GB" sz="900">
                          <a:ln>
                            <a:noFill/>
                          </a:ln>
                        </a:rPr>
                        <a:t>Indexing of Data</a:t>
                      </a:r>
                    </a:p>
                  </a:txBody>
                  <a:tcPr/>
                </a:tc>
                <a:tc>
                  <a:txBody>
                    <a:bodyPr/>
                    <a:lstStyle/>
                    <a:p>
                      <a:r>
                        <a:rPr lang="en-GB" sz="900">
                          <a:ln>
                            <a:noFill/>
                          </a:ln>
                          <a:solidFill>
                            <a:sysClr val="windowText" lastClr="000000"/>
                          </a:solidFill>
                        </a:rPr>
                        <a:t>DD, AT</a:t>
                      </a:r>
                    </a:p>
                  </a:txBody>
                  <a:tcPr/>
                </a:tc>
                <a:tc>
                  <a:txBody>
                    <a:bodyPr/>
                    <a:lstStyle/>
                    <a:p>
                      <a:r>
                        <a:rPr lang="en-GB" sz="900">
                          <a:ln>
                            <a:noFill/>
                          </a:ln>
                          <a:solidFill>
                            <a:sysClr val="windowText" lastClr="000000"/>
                          </a:solidFill>
                        </a:rPr>
                        <a:t>Using team coding, index data to be scored-Including but not limited to, stop word removal, stemming, tf/idf calculations</a:t>
                      </a:r>
                    </a:p>
                  </a:txBody>
                  <a:tcPr marR="72000"/>
                </a:tc>
                <a:tc>
                  <a:txBody>
                    <a:bodyPr/>
                    <a:lstStyle/>
                    <a:p>
                      <a:r>
                        <a:rPr lang="en-GB" sz="900">
                          <a:ln>
                            <a:noFill/>
                          </a:ln>
                          <a:solidFill>
                            <a:sysClr val="windowText" lastClr="000000"/>
                          </a:solidFill>
                        </a:rPr>
                        <a:t>5%</a:t>
                      </a:r>
                    </a:p>
                  </a:txBody>
                  <a:tcPr marL="36000" marR="36000"/>
                </a:tc>
                <a:extLst>
                  <a:ext uri="{0D108BD9-81ED-4DB2-BD59-A6C34878D82A}">
                    <a16:rowId xmlns:a16="http://schemas.microsoft.com/office/drawing/2014/main" val="2379706243"/>
                  </a:ext>
                </a:extLst>
              </a:tr>
              <a:tr h="359930">
                <a:tc>
                  <a:txBody>
                    <a:bodyPr/>
                    <a:lstStyle/>
                    <a:p>
                      <a:r>
                        <a:rPr lang="en-GB" sz="900">
                          <a:ln>
                            <a:noFill/>
                          </a:ln>
                        </a:rPr>
                        <a:t>Implementation of BM25</a:t>
                      </a:r>
                    </a:p>
                  </a:txBody>
                  <a:tcPr/>
                </a:tc>
                <a:tc>
                  <a:txBody>
                    <a:bodyPr/>
                    <a:lstStyle/>
                    <a:p>
                      <a:r>
                        <a:rPr lang="en-GB" sz="900">
                          <a:ln>
                            <a:noFill/>
                          </a:ln>
                        </a:rPr>
                        <a:t>DD, AT</a:t>
                      </a:r>
                      <a:endParaRPr lang="en-GB" sz="900">
                        <a:ln>
                          <a:noFill/>
                        </a:ln>
                        <a:solidFill>
                          <a:sysClr val="windowText" lastClr="000000"/>
                        </a:solidFill>
                      </a:endParaRPr>
                    </a:p>
                  </a:txBody>
                  <a:tcPr/>
                </a:tc>
                <a:tc>
                  <a:txBody>
                    <a:bodyPr/>
                    <a:lstStyle/>
                    <a:p>
                      <a:r>
                        <a:rPr lang="en-GB" sz="900">
                          <a:ln>
                            <a:noFill/>
                          </a:ln>
                          <a:solidFill>
                            <a:sysClr val="windowText" lastClr="000000"/>
                          </a:solidFill>
                        </a:rPr>
                        <a:t>Using team coding, implement BM25 model on the unstructured document data. </a:t>
                      </a:r>
                    </a:p>
                  </a:txBody>
                  <a:tcPr marR="72000"/>
                </a:tc>
                <a:tc>
                  <a:txBody>
                    <a:bodyPr/>
                    <a:lstStyle/>
                    <a:p>
                      <a:r>
                        <a:rPr lang="en-GB" sz="900">
                          <a:ln>
                            <a:noFill/>
                          </a:ln>
                          <a:solidFill>
                            <a:sysClr val="windowText" lastClr="000000"/>
                          </a:solidFill>
                        </a:rPr>
                        <a:t>20%</a:t>
                      </a:r>
                    </a:p>
                  </a:txBody>
                  <a:tcPr marL="36000" marR="36000"/>
                </a:tc>
                <a:extLst>
                  <a:ext uri="{0D108BD9-81ED-4DB2-BD59-A6C34878D82A}">
                    <a16:rowId xmlns:a16="http://schemas.microsoft.com/office/drawing/2014/main" val="701985889"/>
                  </a:ext>
                </a:extLst>
              </a:tr>
              <a:tr h="359930">
                <a:tc>
                  <a:txBody>
                    <a:bodyPr/>
                    <a:lstStyle/>
                    <a:p>
                      <a:r>
                        <a:rPr lang="en-GB" sz="900">
                          <a:ln>
                            <a:noFill/>
                          </a:ln>
                        </a:rPr>
                        <a:t>Implementation of BM25F</a:t>
                      </a:r>
                    </a:p>
                  </a:txBody>
                  <a:tcPr/>
                </a:tc>
                <a:tc>
                  <a:txBody>
                    <a:bodyPr/>
                    <a:lstStyle/>
                    <a:p>
                      <a:r>
                        <a:rPr lang="en-GB" sz="900">
                          <a:ln>
                            <a:noFill/>
                          </a:ln>
                        </a:rPr>
                        <a:t>GD, DD, AT</a:t>
                      </a:r>
                      <a:endParaRPr lang="en-GB" sz="900">
                        <a:ln>
                          <a:noFill/>
                        </a:ln>
                        <a:solidFill>
                          <a:sysClr val="windowText" lastClr="000000"/>
                        </a:solidFill>
                      </a:endParaRPr>
                    </a:p>
                  </a:txBody>
                  <a:tcPr/>
                </a:tc>
                <a:tc>
                  <a:txBody>
                    <a:bodyPr/>
                    <a:lstStyle/>
                    <a:p>
                      <a:r>
                        <a:rPr lang="en-GB" sz="900">
                          <a:ln>
                            <a:noFill/>
                          </a:ln>
                          <a:solidFill>
                            <a:sysClr val="windowText" lastClr="000000"/>
                          </a:solidFill>
                        </a:rPr>
                        <a:t>Using team coding, implement BM25F model on structured document data </a:t>
                      </a:r>
                    </a:p>
                  </a:txBody>
                  <a:tcPr marR="72000"/>
                </a:tc>
                <a:tc>
                  <a:txBody>
                    <a:bodyPr/>
                    <a:lstStyle/>
                    <a:p>
                      <a:r>
                        <a:rPr lang="en-GB" sz="900">
                          <a:ln>
                            <a:noFill/>
                          </a:ln>
                          <a:solidFill>
                            <a:sysClr val="windowText" lastClr="000000"/>
                          </a:solidFill>
                        </a:rPr>
                        <a:t>20%</a:t>
                      </a:r>
                    </a:p>
                  </a:txBody>
                  <a:tcPr marL="36000" marR="36000"/>
                </a:tc>
                <a:extLst>
                  <a:ext uri="{0D108BD9-81ED-4DB2-BD59-A6C34878D82A}">
                    <a16:rowId xmlns:a16="http://schemas.microsoft.com/office/drawing/2014/main" val="3804807229"/>
                  </a:ext>
                </a:extLst>
              </a:tr>
              <a:tr h="359930">
                <a:tc>
                  <a:txBody>
                    <a:bodyPr/>
                    <a:lstStyle/>
                    <a:p>
                      <a:r>
                        <a:rPr lang="en-GB" sz="900">
                          <a:ln>
                            <a:noFill/>
                          </a:ln>
                        </a:rPr>
                        <a:t>Optimization of Parameters </a:t>
                      </a:r>
                    </a:p>
                  </a:txBody>
                  <a:tcPr/>
                </a:tc>
                <a:tc>
                  <a:txBody>
                    <a:bodyPr/>
                    <a:lstStyle/>
                    <a:p>
                      <a:r>
                        <a:rPr lang="en-GB" sz="900">
                          <a:ln>
                            <a:noFill/>
                          </a:ln>
                        </a:rPr>
                        <a:t>DD, AT </a:t>
                      </a:r>
                      <a:endParaRPr lang="en-GB" sz="900">
                        <a:ln>
                          <a:noFill/>
                        </a:ln>
                        <a:solidFill>
                          <a:sysClr val="windowText" lastClr="000000"/>
                        </a:solidFill>
                      </a:endParaRPr>
                    </a:p>
                  </a:txBody>
                  <a:tcPr/>
                </a:tc>
                <a:tc>
                  <a:txBody>
                    <a:bodyPr/>
                    <a:lstStyle/>
                    <a:p>
                      <a:r>
                        <a:rPr lang="en-GB" sz="900">
                          <a:ln>
                            <a:noFill/>
                          </a:ln>
                          <a:solidFill>
                            <a:sysClr val="windowText" lastClr="000000"/>
                          </a:solidFill>
                        </a:rPr>
                        <a:t>Optimize BM25F weight parameters  and hyper parameters for both models (potentially using gradient descent)</a:t>
                      </a:r>
                    </a:p>
                  </a:txBody>
                  <a:tcPr marR="72000"/>
                </a:tc>
                <a:tc>
                  <a:txBody>
                    <a:bodyPr/>
                    <a:lstStyle/>
                    <a:p>
                      <a:r>
                        <a:rPr lang="en-GB" sz="900">
                          <a:ln>
                            <a:noFill/>
                          </a:ln>
                          <a:solidFill>
                            <a:sysClr val="windowText" lastClr="000000"/>
                          </a:solidFill>
                        </a:rPr>
                        <a:t>15%</a:t>
                      </a:r>
                    </a:p>
                  </a:txBody>
                  <a:tcPr marL="36000" marR="36000"/>
                </a:tc>
                <a:extLst>
                  <a:ext uri="{0D108BD9-81ED-4DB2-BD59-A6C34878D82A}">
                    <a16:rowId xmlns:a16="http://schemas.microsoft.com/office/drawing/2014/main" val="1587907069"/>
                  </a:ext>
                </a:extLst>
              </a:tr>
              <a:tr h="359930">
                <a:tc>
                  <a:txBody>
                    <a:bodyPr/>
                    <a:lstStyle/>
                    <a:p>
                      <a:r>
                        <a:rPr lang="en-GB" sz="900">
                          <a:ln>
                            <a:noFill/>
                          </a:ln>
                        </a:rPr>
                        <a:t>Results Evaluation </a:t>
                      </a:r>
                      <a:endParaRPr lang="en-GB" sz="900">
                        <a:ln>
                          <a:noFill/>
                        </a:ln>
                        <a:solidFill>
                          <a:sysClr val="windowText" lastClr="000000"/>
                        </a:solidFill>
                      </a:endParaRPr>
                    </a:p>
                  </a:txBody>
                  <a:tcPr/>
                </a:tc>
                <a:tc>
                  <a:txBody>
                    <a:bodyPr/>
                    <a:lstStyle/>
                    <a:p>
                      <a:r>
                        <a:rPr lang="en-GB" sz="900">
                          <a:ln>
                            <a:noFill/>
                          </a:ln>
                        </a:rPr>
                        <a:t>GD</a:t>
                      </a:r>
                    </a:p>
                  </a:txBody>
                  <a:tcPr/>
                </a:tc>
                <a:tc>
                  <a:txBody>
                    <a:bodyPr/>
                    <a:lstStyle/>
                    <a:p>
                      <a:r>
                        <a:rPr lang="en-GB" sz="900">
                          <a:ln>
                            <a:noFill/>
                          </a:ln>
                          <a:solidFill>
                            <a:sysClr val="windowText" lastClr="000000"/>
                          </a:solidFill>
                        </a:rPr>
                        <a:t>Calculate precision, recall and F-scores to determine quality of retravel results</a:t>
                      </a:r>
                    </a:p>
                  </a:txBody>
                  <a:tcPr marR="72000"/>
                </a:tc>
                <a:tc>
                  <a:txBody>
                    <a:bodyPr/>
                    <a:lstStyle/>
                    <a:p>
                      <a:r>
                        <a:rPr lang="en-GB" sz="900">
                          <a:ln>
                            <a:noFill/>
                          </a:ln>
                          <a:solidFill>
                            <a:sysClr val="windowText" lastClr="000000"/>
                          </a:solidFill>
                        </a:rPr>
                        <a:t>2.5%</a:t>
                      </a:r>
                    </a:p>
                  </a:txBody>
                  <a:tcPr marL="36000" marR="36000"/>
                </a:tc>
                <a:extLst>
                  <a:ext uri="{0D108BD9-81ED-4DB2-BD59-A6C34878D82A}">
                    <a16:rowId xmlns:a16="http://schemas.microsoft.com/office/drawing/2014/main" val="3109452530"/>
                  </a:ext>
                </a:extLst>
              </a:tr>
              <a:tr h="359930">
                <a:tc>
                  <a:txBody>
                    <a:bodyPr/>
                    <a:lstStyle/>
                    <a:p>
                      <a:r>
                        <a:rPr lang="en-GB" sz="900">
                          <a:ln>
                            <a:noFill/>
                          </a:ln>
                        </a:rPr>
                        <a:t>Presentation Write-Up</a:t>
                      </a:r>
                    </a:p>
                  </a:txBody>
                  <a:tcPr/>
                </a:tc>
                <a:tc>
                  <a:txBody>
                    <a:bodyPr/>
                    <a:lstStyle/>
                    <a:p>
                      <a:r>
                        <a:rPr lang="en-GB" sz="900">
                          <a:ln>
                            <a:noFill/>
                          </a:ln>
                        </a:rPr>
                        <a:t>GD, DD, AT </a:t>
                      </a:r>
                      <a:endParaRPr lang="en-GB" sz="900">
                        <a:ln>
                          <a:noFill/>
                        </a:ln>
                        <a:solidFill>
                          <a:sysClr val="windowText" lastClr="000000"/>
                        </a:solidFill>
                      </a:endParaRPr>
                    </a:p>
                  </a:txBody>
                  <a:tcPr/>
                </a:tc>
                <a:tc>
                  <a:txBody>
                    <a:bodyPr/>
                    <a:lstStyle/>
                    <a:p>
                      <a:r>
                        <a:rPr lang="en-GB" sz="900">
                          <a:ln>
                            <a:noFill/>
                          </a:ln>
                          <a:solidFill>
                            <a:sysClr val="windowText" lastClr="000000"/>
                          </a:solidFill>
                        </a:rPr>
                        <a:t>Write presentation of </a:t>
                      </a:r>
                    </a:p>
                  </a:txBody>
                  <a:tcPr marR="72000"/>
                </a:tc>
                <a:tc>
                  <a:txBody>
                    <a:bodyPr/>
                    <a:lstStyle/>
                    <a:p>
                      <a:r>
                        <a:rPr lang="en-GB" sz="900">
                          <a:ln>
                            <a:noFill/>
                          </a:ln>
                          <a:solidFill>
                            <a:sysClr val="windowText" lastClr="000000"/>
                          </a:solidFill>
                        </a:rPr>
                        <a:t>15%</a:t>
                      </a:r>
                    </a:p>
                  </a:txBody>
                  <a:tcPr marL="36000" marR="36000"/>
                </a:tc>
                <a:extLst>
                  <a:ext uri="{0D108BD9-81ED-4DB2-BD59-A6C34878D82A}">
                    <a16:rowId xmlns:a16="http://schemas.microsoft.com/office/drawing/2014/main" val="880612104"/>
                  </a:ext>
                </a:extLst>
              </a:tr>
              <a:tr h="359930">
                <a:tc>
                  <a:txBody>
                    <a:bodyPr/>
                    <a:lstStyle/>
                    <a:p>
                      <a:r>
                        <a:rPr lang="en-GB" sz="900">
                          <a:ln>
                            <a:noFill/>
                          </a:ln>
                        </a:rPr>
                        <a:t>Record Presentation/Demo</a:t>
                      </a:r>
                    </a:p>
                  </a:txBody>
                  <a:tcPr/>
                </a:tc>
                <a:tc>
                  <a:txBody>
                    <a:bodyPr/>
                    <a:lstStyle/>
                    <a:p>
                      <a:r>
                        <a:rPr lang="en-GB" sz="900">
                          <a:ln>
                            <a:noFill/>
                          </a:ln>
                        </a:rPr>
                        <a:t>GD, DD, AT</a:t>
                      </a:r>
                    </a:p>
                  </a:txBody>
                  <a:tcPr/>
                </a:tc>
                <a:tc>
                  <a:txBody>
                    <a:bodyPr/>
                    <a:lstStyle/>
                    <a:p>
                      <a:r>
                        <a:rPr lang="en-GB" sz="900">
                          <a:ln>
                            <a:noFill/>
                          </a:ln>
                          <a:solidFill>
                            <a:sysClr val="windowText" lastClr="000000"/>
                          </a:solidFill>
                        </a:rPr>
                        <a:t>All team members will record and present search engine and results</a:t>
                      </a:r>
                    </a:p>
                  </a:txBody>
                  <a:tcPr marR="72000"/>
                </a:tc>
                <a:tc>
                  <a:txBody>
                    <a:bodyPr/>
                    <a:lstStyle/>
                    <a:p>
                      <a:r>
                        <a:rPr lang="en-GB" sz="900">
                          <a:ln>
                            <a:noFill/>
                          </a:ln>
                          <a:solidFill>
                            <a:sysClr val="windowText" lastClr="000000"/>
                          </a:solidFill>
                        </a:rPr>
                        <a:t>2.5%</a:t>
                      </a:r>
                    </a:p>
                  </a:txBody>
                  <a:tcPr marL="36000" marR="36000"/>
                </a:tc>
                <a:extLst>
                  <a:ext uri="{0D108BD9-81ED-4DB2-BD59-A6C34878D82A}">
                    <a16:rowId xmlns:a16="http://schemas.microsoft.com/office/drawing/2014/main" val="3114382484"/>
                  </a:ext>
                </a:extLst>
              </a:tr>
            </a:tbl>
          </a:graphicData>
        </a:graphic>
      </p:graphicFrame>
    </p:spTree>
    <p:extLst>
      <p:ext uri="{BB962C8B-B14F-4D97-AF65-F5344CB8AC3E}">
        <p14:creationId xmlns:p14="http://schemas.microsoft.com/office/powerpoint/2010/main" val="746798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3A2C56-A140-49B9-9401-1DC677B54D8F}"/>
              </a:ext>
            </a:extLst>
          </p:cNvPr>
          <p:cNvSpPr/>
          <p:nvPr/>
        </p:nvSpPr>
        <p:spPr>
          <a:xfrm>
            <a:off x="74428" y="85060"/>
            <a:ext cx="12025423" cy="1646251"/>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2">
            <a:extLst>
              <a:ext uri="{FF2B5EF4-FFF2-40B4-BE49-F238E27FC236}">
                <a16:creationId xmlns:a16="http://schemas.microsoft.com/office/drawing/2014/main" id="{D5DD4F03-0384-4922-BE25-C5152606D04A}"/>
              </a:ext>
            </a:extLst>
          </p:cNvPr>
          <p:cNvSpPr txBox="1">
            <a:spLocks/>
          </p:cNvSpPr>
          <p:nvPr/>
        </p:nvSpPr>
        <p:spPr>
          <a:xfrm>
            <a:off x="838200" y="1731310"/>
            <a:ext cx="10685318" cy="4638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endParaRPr lang="en-GB" sz="1400">
              <a:solidFill>
                <a:srgbClr val="000000"/>
              </a:solidFill>
            </a:endParaRPr>
          </a:p>
        </p:txBody>
      </p:sp>
      <p:sp>
        <p:nvSpPr>
          <p:cNvPr id="7" name="Title 1">
            <a:extLst>
              <a:ext uri="{FF2B5EF4-FFF2-40B4-BE49-F238E27FC236}">
                <a16:creationId xmlns:a16="http://schemas.microsoft.com/office/drawing/2014/main" id="{C875205F-9C0B-4435-A691-489CB601C964}"/>
              </a:ext>
            </a:extLst>
          </p:cNvPr>
          <p:cNvSpPr>
            <a:spLocks noGrp="1"/>
          </p:cNvSpPr>
          <p:nvPr>
            <p:ph type="title"/>
          </p:nvPr>
        </p:nvSpPr>
        <p:spPr>
          <a:xfrm>
            <a:off x="398318" y="374919"/>
            <a:ext cx="4226845" cy="741500"/>
          </a:xfrm>
        </p:spPr>
        <p:txBody>
          <a:bodyPr>
            <a:normAutofit fontScale="90000"/>
          </a:bodyPr>
          <a:lstStyle/>
          <a:p>
            <a:pPr>
              <a:lnSpc>
                <a:spcPct val="100000"/>
              </a:lnSpc>
            </a:pPr>
            <a:br>
              <a:rPr lang="en-GB">
                <a:solidFill>
                  <a:schemeClr val="bg1"/>
                </a:solidFill>
              </a:rPr>
            </a:br>
            <a:endParaRPr lang="en-GB" sz="1600">
              <a:solidFill>
                <a:schemeClr val="bg1"/>
              </a:solidFill>
            </a:endParaRPr>
          </a:p>
        </p:txBody>
      </p:sp>
      <p:sp>
        <p:nvSpPr>
          <p:cNvPr id="8" name="Rectangle 7">
            <a:extLst>
              <a:ext uri="{FF2B5EF4-FFF2-40B4-BE49-F238E27FC236}">
                <a16:creationId xmlns:a16="http://schemas.microsoft.com/office/drawing/2014/main" id="{E00229F1-255F-4129-87C4-26ABB7543DA6}"/>
              </a:ext>
            </a:extLst>
          </p:cNvPr>
          <p:cNvSpPr/>
          <p:nvPr/>
        </p:nvSpPr>
        <p:spPr>
          <a:xfrm>
            <a:off x="241299" y="6369505"/>
            <a:ext cx="11709401" cy="1064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Shape&#10;&#10;Description automatically generated with medium confidence">
            <a:extLst>
              <a:ext uri="{FF2B5EF4-FFF2-40B4-BE49-F238E27FC236}">
                <a16:creationId xmlns:a16="http://schemas.microsoft.com/office/drawing/2014/main" id="{EDA2A878-6BE0-4FD3-AFE6-A0A200627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5316" y="157772"/>
            <a:ext cx="1628602" cy="434294"/>
          </a:xfrm>
          <a:prstGeom prst="rect">
            <a:avLst/>
          </a:prstGeom>
        </p:spPr>
      </p:pic>
      <p:sp>
        <p:nvSpPr>
          <p:cNvPr id="10" name="Rectangle 9">
            <a:extLst>
              <a:ext uri="{FF2B5EF4-FFF2-40B4-BE49-F238E27FC236}">
                <a16:creationId xmlns:a16="http://schemas.microsoft.com/office/drawing/2014/main" id="{E43E11EF-BC68-4A6F-A0E5-C8F3CA61EC68}"/>
              </a:ext>
            </a:extLst>
          </p:cNvPr>
          <p:cNvSpPr/>
          <p:nvPr/>
        </p:nvSpPr>
        <p:spPr>
          <a:xfrm>
            <a:off x="241299" y="1250301"/>
            <a:ext cx="11709401" cy="3631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GB" b="1">
              <a:cs typeface="Calibri"/>
            </a:endParaRPr>
          </a:p>
        </p:txBody>
      </p:sp>
      <p:sp>
        <p:nvSpPr>
          <p:cNvPr id="11" name="Title 1">
            <a:extLst>
              <a:ext uri="{FF2B5EF4-FFF2-40B4-BE49-F238E27FC236}">
                <a16:creationId xmlns:a16="http://schemas.microsoft.com/office/drawing/2014/main" id="{86F89F61-12D4-4449-9FAA-6F511B423CED}"/>
              </a:ext>
            </a:extLst>
          </p:cNvPr>
          <p:cNvSpPr txBox="1">
            <a:spLocks/>
          </p:cNvSpPr>
          <p:nvPr/>
        </p:nvSpPr>
        <p:spPr>
          <a:xfrm>
            <a:off x="398318" y="374919"/>
            <a:ext cx="9254126" cy="7415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GB" sz="1600" b="1">
              <a:solidFill>
                <a:schemeClr val="bg1"/>
              </a:solidFill>
            </a:endParaRPr>
          </a:p>
        </p:txBody>
      </p:sp>
      <p:sp>
        <p:nvSpPr>
          <p:cNvPr id="12" name="Title 1">
            <a:extLst>
              <a:ext uri="{FF2B5EF4-FFF2-40B4-BE49-F238E27FC236}">
                <a16:creationId xmlns:a16="http://schemas.microsoft.com/office/drawing/2014/main" id="{D366BD57-76B9-44EB-A998-9E54281268BC}"/>
              </a:ext>
            </a:extLst>
          </p:cNvPr>
          <p:cNvSpPr txBox="1">
            <a:spLocks/>
          </p:cNvSpPr>
          <p:nvPr/>
        </p:nvSpPr>
        <p:spPr>
          <a:xfrm>
            <a:off x="241298" y="527319"/>
            <a:ext cx="11709401" cy="7415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GB" sz="4300" b="1">
                <a:cs typeface="Calibri Light"/>
              </a:rPr>
              <a:t>Sources</a:t>
            </a:r>
            <a:endParaRPr lang="en-US"/>
          </a:p>
        </p:txBody>
      </p:sp>
      <p:sp>
        <p:nvSpPr>
          <p:cNvPr id="13" name="TextBox 12">
            <a:extLst>
              <a:ext uri="{FF2B5EF4-FFF2-40B4-BE49-F238E27FC236}">
                <a16:creationId xmlns:a16="http://schemas.microsoft.com/office/drawing/2014/main" id="{F0CB8492-1D2C-4E04-BCFE-A0A2BB5C3A2D}"/>
              </a:ext>
            </a:extLst>
          </p:cNvPr>
          <p:cNvSpPr txBox="1"/>
          <p:nvPr/>
        </p:nvSpPr>
        <p:spPr>
          <a:xfrm>
            <a:off x="241298" y="1865193"/>
            <a:ext cx="11858553" cy="5170646"/>
          </a:xfrm>
          <a:prstGeom prst="rect">
            <a:avLst/>
          </a:prstGeom>
          <a:noFill/>
        </p:spPr>
        <p:txBody>
          <a:bodyPr wrap="square" lIns="91440" tIns="45720" rIns="91440" bIns="45720" numCol="1" rtlCol="0" anchor="t">
            <a:spAutoFit/>
          </a:bodyPr>
          <a:lstStyle/>
          <a:p>
            <a:r>
              <a:rPr lang="en-GB" sz="1600" b="0" i="0">
                <a:effectLst/>
              </a:rPr>
              <a:t>Na, S., Kang, I., &amp; Lee, J. (2008). Improving Term Frequency Normalization for Multi-topical Documents and Application to Language </a:t>
            </a:r>
            <a:r>
              <a:rPr lang="en-GB" sz="1600" b="0" i="0" err="1">
                <a:effectLst/>
              </a:rPr>
              <a:t>Modeling</a:t>
            </a:r>
            <a:r>
              <a:rPr lang="en-GB" sz="1600" b="0" i="0">
                <a:effectLst/>
              </a:rPr>
              <a:t> Approaches. </a:t>
            </a:r>
            <a:r>
              <a:rPr lang="en-GB" sz="1600" b="0" i="1">
                <a:effectLst/>
              </a:rPr>
              <a:t>ECIR</a:t>
            </a:r>
            <a:r>
              <a:rPr lang="en-GB" sz="1600" b="0" i="0">
                <a:effectLst/>
              </a:rPr>
              <a:t>.</a:t>
            </a:r>
          </a:p>
          <a:p>
            <a:endParaRPr lang="en-GB" sz="1600"/>
          </a:p>
          <a:p>
            <a:r>
              <a:rPr lang="en-GB" sz="1600" b="0" i="0">
                <a:effectLst/>
              </a:rPr>
              <a:t>Singhal, A., Buckley, C., &amp; Mitra, M. (1996). Pivoted document length normalization. </a:t>
            </a:r>
            <a:r>
              <a:rPr lang="en-GB" sz="1600" b="0" i="1">
                <a:effectLst/>
              </a:rPr>
              <a:t>SIGIR Forum, 51</a:t>
            </a:r>
            <a:r>
              <a:rPr lang="en-GB" sz="1600" b="0" i="0">
                <a:effectLst/>
              </a:rPr>
              <a:t>, 176-184.</a:t>
            </a:r>
          </a:p>
          <a:p>
            <a:endParaRPr lang="en-GB" sz="1600">
              <a:cs typeface="Calibri"/>
            </a:endParaRPr>
          </a:p>
          <a:p>
            <a:r>
              <a:rPr lang="en-GB" sz="1600" err="1"/>
              <a:t>pyterrier.readthedocs.io</a:t>
            </a:r>
            <a:r>
              <a:rPr lang="en-GB" sz="1600"/>
              <a:t>. (n.d.). </a:t>
            </a:r>
            <a:r>
              <a:rPr lang="en-GB" sz="1600" i="1"/>
              <a:t>Installing and Configuring — </a:t>
            </a:r>
            <a:r>
              <a:rPr lang="en-GB" sz="1600" i="1" err="1"/>
              <a:t>PyTerrier</a:t>
            </a:r>
            <a:r>
              <a:rPr lang="en-GB" sz="1600" i="1"/>
              <a:t> 0.8.1 documentation</a:t>
            </a:r>
            <a:r>
              <a:rPr lang="en-GB" sz="1600"/>
              <a:t>. [online] Available at: https://</a:t>
            </a:r>
            <a:r>
              <a:rPr lang="en-GB" sz="1600" err="1"/>
              <a:t>pyterrier.readthedocs.io</a:t>
            </a:r>
            <a:r>
              <a:rPr lang="en-GB" sz="1600"/>
              <a:t>/</a:t>
            </a:r>
            <a:r>
              <a:rPr lang="en-GB" sz="1600" err="1"/>
              <a:t>en</a:t>
            </a:r>
            <a:r>
              <a:rPr lang="en-GB" sz="1600"/>
              <a:t>/latest/</a:t>
            </a:r>
            <a:r>
              <a:rPr lang="en-GB" sz="1600" err="1"/>
              <a:t>installation.html</a:t>
            </a:r>
            <a:r>
              <a:rPr lang="en-GB" sz="1600"/>
              <a:t>.</a:t>
            </a:r>
            <a:endParaRPr lang="en-GB" sz="1600" b="1">
              <a:cs typeface="Calibri"/>
            </a:endParaRPr>
          </a:p>
          <a:p>
            <a:endParaRPr lang="en-GB" sz="1600" b="1">
              <a:cs typeface="Calibri"/>
            </a:endParaRPr>
          </a:p>
          <a:p>
            <a:r>
              <a:rPr lang="en-GB" sz="1600" err="1"/>
              <a:t>terrier.org</a:t>
            </a:r>
            <a:r>
              <a:rPr lang="en-GB" sz="1600"/>
              <a:t>. (n.d.). </a:t>
            </a:r>
            <a:r>
              <a:rPr lang="en-GB" sz="1600" i="1"/>
              <a:t>Terrier IR Platform - Homepage</a:t>
            </a:r>
            <a:r>
              <a:rPr lang="en-GB" sz="1600"/>
              <a:t>. [online] Available at: http://</a:t>
            </a:r>
            <a:r>
              <a:rPr lang="en-GB" sz="1600" err="1"/>
              <a:t>terrier.org</a:t>
            </a:r>
            <a:r>
              <a:rPr lang="en-GB" sz="1600"/>
              <a:t> [Accessed 14 Apr. 2022].</a:t>
            </a:r>
          </a:p>
          <a:p>
            <a:endParaRPr lang="en-GB" sz="1600" b="1">
              <a:cs typeface="Calibri"/>
            </a:endParaRPr>
          </a:p>
          <a:p>
            <a:r>
              <a:rPr lang="en-GB" sz="1600"/>
              <a:t>GitHub. (2022). </a:t>
            </a:r>
            <a:r>
              <a:rPr lang="en-GB" sz="1600" i="1"/>
              <a:t>terrier-org/terrier-core</a:t>
            </a:r>
            <a:r>
              <a:rPr lang="en-GB" sz="1600"/>
              <a:t>. [online] Available at: https://</a:t>
            </a:r>
            <a:r>
              <a:rPr lang="en-GB" sz="1600" err="1"/>
              <a:t>github.com</a:t>
            </a:r>
            <a:r>
              <a:rPr lang="en-GB" sz="1600"/>
              <a:t>/terrier-org/terrier-core/blob/5.x/doc/</a:t>
            </a:r>
            <a:r>
              <a:rPr lang="en-GB" sz="1600" err="1"/>
              <a:t>basicArchitecture.md</a:t>
            </a:r>
            <a:r>
              <a:rPr lang="en-GB" sz="1600"/>
              <a:t> [Accessed 14 Apr. 2022].</a:t>
            </a:r>
            <a:endParaRPr lang="en-GB" sz="1600" b="1">
              <a:cs typeface="Calibri"/>
            </a:endParaRPr>
          </a:p>
          <a:p>
            <a:endParaRPr lang="en-GB" sz="1600" b="1">
              <a:cs typeface="Calibri"/>
            </a:endParaRPr>
          </a:p>
          <a:p>
            <a:r>
              <a:rPr lang="en-GB" sz="1600"/>
              <a:t>[Zaragoza TREC-2004] . H. Zaragoza, N. </a:t>
            </a:r>
            <a:r>
              <a:rPr lang="en-GB" sz="1600" err="1"/>
              <a:t>Craswell</a:t>
            </a:r>
            <a:r>
              <a:rPr lang="en-GB" sz="1600"/>
              <a:t>, M. Taylor, S. Saria, S. Robertson: Microsoft Cambridge at TREC 13: Web and Hard Tracks. In Proc. of TREC 2004</a:t>
            </a:r>
          </a:p>
          <a:p>
            <a:endParaRPr lang="en-GB" sz="1600" b="1">
              <a:cs typeface="Calibri"/>
            </a:endParaRPr>
          </a:p>
          <a:p>
            <a:r>
              <a:rPr lang="en-GB" sz="1600"/>
              <a:t>[Robertson, S. and Zaragoza, H., 2009.] The Probabilistic Relevance Framework: BM25 and Beyond. </a:t>
            </a:r>
            <a:r>
              <a:rPr lang="en-GB" sz="1600" i="1"/>
              <a:t>Foundations and Trends® in Information Retrieval</a:t>
            </a:r>
            <a:r>
              <a:rPr lang="en-GB" sz="1600"/>
              <a:t>, 3(4), pp.333-389.</a:t>
            </a:r>
            <a:endParaRPr lang="en-GB" sz="1600" b="1">
              <a:cs typeface="Calibri"/>
            </a:endParaRPr>
          </a:p>
          <a:p>
            <a:endParaRPr lang="en-GB" sz="1600">
              <a:cs typeface="Calibri"/>
            </a:endParaRPr>
          </a:p>
          <a:p>
            <a:endParaRPr lang="en-GB" sz="1600">
              <a:cs typeface="Calibri"/>
            </a:endParaRPr>
          </a:p>
        </p:txBody>
      </p:sp>
    </p:spTree>
    <p:extLst>
      <p:ext uri="{BB962C8B-B14F-4D97-AF65-F5344CB8AC3E}">
        <p14:creationId xmlns:p14="http://schemas.microsoft.com/office/powerpoint/2010/main" val="137779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3A2C56-A140-49B9-9401-1DC677B54D8F}"/>
              </a:ext>
            </a:extLst>
          </p:cNvPr>
          <p:cNvSpPr/>
          <p:nvPr/>
        </p:nvSpPr>
        <p:spPr>
          <a:xfrm>
            <a:off x="74428" y="85060"/>
            <a:ext cx="12025423" cy="1646251"/>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2">
            <a:extLst>
              <a:ext uri="{FF2B5EF4-FFF2-40B4-BE49-F238E27FC236}">
                <a16:creationId xmlns:a16="http://schemas.microsoft.com/office/drawing/2014/main" id="{D5DD4F03-0384-4922-BE25-C5152606D04A}"/>
              </a:ext>
            </a:extLst>
          </p:cNvPr>
          <p:cNvSpPr txBox="1">
            <a:spLocks/>
          </p:cNvSpPr>
          <p:nvPr/>
        </p:nvSpPr>
        <p:spPr>
          <a:xfrm>
            <a:off x="838200" y="1731310"/>
            <a:ext cx="10685318" cy="4638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endParaRPr lang="en-GB" sz="1400">
              <a:solidFill>
                <a:srgbClr val="000000"/>
              </a:solidFill>
            </a:endParaRPr>
          </a:p>
        </p:txBody>
      </p:sp>
      <p:sp>
        <p:nvSpPr>
          <p:cNvPr id="7" name="Title 1">
            <a:extLst>
              <a:ext uri="{FF2B5EF4-FFF2-40B4-BE49-F238E27FC236}">
                <a16:creationId xmlns:a16="http://schemas.microsoft.com/office/drawing/2014/main" id="{C875205F-9C0B-4435-A691-489CB601C964}"/>
              </a:ext>
            </a:extLst>
          </p:cNvPr>
          <p:cNvSpPr>
            <a:spLocks noGrp="1"/>
          </p:cNvSpPr>
          <p:nvPr>
            <p:ph type="title"/>
          </p:nvPr>
        </p:nvSpPr>
        <p:spPr>
          <a:xfrm>
            <a:off x="398318" y="374919"/>
            <a:ext cx="4226845" cy="741500"/>
          </a:xfrm>
        </p:spPr>
        <p:txBody>
          <a:bodyPr>
            <a:normAutofit fontScale="90000"/>
          </a:bodyPr>
          <a:lstStyle/>
          <a:p>
            <a:pPr>
              <a:lnSpc>
                <a:spcPct val="100000"/>
              </a:lnSpc>
            </a:pPr>
            <a:br>
              <a:rPr lang="en-GB">
                <a:solidFill>
                  <a:schemeClr val="bg1"/>
                </a:solidFill>
              </a:rPr>
            </a:br>
            <a:endParaRPr lang="en-GB" sz="1600">
              <a:solidFill>
                <a:schemeClr val="bg1"/>
              </a:solidFill>
            </a:endParaRPr>
          </a:p>
        </p:txBody>
      </p:sp>
      <p:sp>
        <p:nvSpPr>
          <p:cNvPr id="8" name="Rectangle 7">
            <a:extLst>
              <a:ext uri="{FF2B5EF4-FFF2-40B4-BE49-F238E27FC236}">
                <a16:creationId xmlns:a16="http://schemas.microsoft.com/office/drawing/2014/main" id="{E00229F1-255F-4129-87C4-26ABB7543DA6}"/>
              </a:ext>
            </a:extLst>
          </p:cNvPr>
          <p:cNvSpPr/>
          <p:nvPr/>
        </p:nvSpPr>
        <p:spPr>
          <a:xfrm>
            <a:off x="241299" y="6369505"/>
            <a:ext cx="11709401" cy="1064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Shape&#10;&#10;Description automatically generated with medium confidence">
            <a:extLst>
              <a:ext uri="{FF2B5EF4-FFF2-40B4-BE49-F238E27FC236}">
                <a16:creationId xmlns:a16="http://schemas.microsoft.com/office/drawing/2014/main" id="{EDA2A878-6BE0-4FD3-AFE6-A0A200627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5316" y="157772"/>
            <a:ext cx="1628602" cy="434294"/>
          </a:xfrm>
          <a:prstGeom prst="rect">
            <a:avLst/>
          </a:prstGeom>
        </p:spPr>
      </p:pic>
      <p:sp>
        <p:nvSpPr>
          <p:cNvPr id="10" name="Rectangle 9">
            <a:extLst>
              <a:ext uri="{FF2B5EF4-FFF2-40B4-BE49-F238E27FC236}">
                <a16:creationId xmlns:a16="http://schemas.microsoft.com/office/drawing/2014/main" id="{E43E11EF-BC68-4A6F-A0E5-C8F3CA61EC68}"/>
              </a:ext>
            </a:extLst>
          </p:cNvPr>
          <p:cNvSpPr/>
          <p:nvPr/>
        </p:nvSpPr>
        <p:spPr>
          <a:xfrm>
            <a:off x="241299" y="1250301"/>
            <a:ext cx="11709401" cy="3631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0" i="0">
              <a:solidFill>
                <a:schemeClr val="bg1"/>
              </a:solidFill>
              <a:effectLst/>
              <a:latin typeface="Helvetica Neue"/>
            </a:endParaRPr>
          </a:p>
        </p:txBody>
      </p:sp>
      <p:sp>
        <p:nvSpPr>
          <p:cNvPr id="11" name="Title 1">
            <a:extLst>
              <a:ext uri="{FF2B5EF4-FFF2-40B4-BE49-F238E27FC236}">
                <a16:creationId xmlns:a16="http://schemas.microsoft.com/office/drawing/2014/main" id="{86F89F61-12D4-4449-9FAA-6F511B423CED}"/>
              </a:ext>
            </a:extLst>
          </p:cNvPr>
          <p:cNvSpPr txBox="1">
            <a:spLocks/>
          </p:cNvSpPr>
          <p:nvPr/>
        </p:nvSpPr>
        <p:spPr>
          <a:xfrm>
            <a:off x="398318" y="374919"/>
            <a:ext cx="9254126" cy="7415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GB" sz="1600" b="1">
              <a:solidFill>
                <a:schemeClr val="bg1"/>
              </a:solidFill>
            </a:endParaRPr>
          </a:p>
        </p:txBody>
      </p:sp>
      <p:sp>
        <p:nvSpPr>
          <p:cNvPr id="12" name="Title 1">
            <a:extLst>
              <a:ext uri="{FF2B5EF4-FFF2-40B4-BE49-F238E27FC236}">
                <a16:creationId xmlns:a16="http://schemas.microsoft.com/office/drawing/2014/main" id="{D366BD57-76B9-44EB-A998-9E54281268BC}"/>
              </a:ext>
            </a:extLst>
          </p:cNvPr>
          <p:cNvSpPr txBox="1">
            <a:spLocks/>
          </p:cNvSpPr>
          <p:nvPr/>
        </p:nvSpPr>
        <p:spPr>
          <a:xfrm>
            <a:off x="241299" y="527319"/>
            <a:ext cx="9254126" cy="7415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GB" b="1">
                <a:cs typeface="Calibri Light"/>
              </a:rPr>
              <a:t>Agenda</a:t>
            </a:r>
            <a:endParaRPr lang="en-GB" sz="1600" b="1">
              <a:solidFill>
                <a:schemeClr val="bg1"/>
              </a:solidFill>
            </a:endParaRPr>
          </a:p>
        </p:txBody>
      </p:sp>
      <p:sp>
        <p:nvSpPr>
          <p:cNvPr id="13" name="TextBox 12">
            <a:extLst>
              <a:ext uri="{FF2B5EF4-FFF2-40B4-BE49-F238E27FC236}">
                <a16:creationId xmlns:a16="http://schemas.microsoft.com/office/drawing/2014/main" id="{F0CB8492-1D2C-4E04-BCFE-A0A2BB5C3A2D}"/>
              </a:ext>
            </a:extLst>
          </p:cNvPr>
          <p:cNvSpPr txBox="1"/>
          <p:nvPr/>
        </p:nvSpPr>
        <p:spPr>
          <a:xfrm>
            <a:off x="668482" y="1845738"/>
            <a:ext cx="10685318" cy="4247317"/>
          </a:xfrm>
          <a:prstGeom prst="rect">
            <a:avLst/>
          </a:prstGeom>
          <a:noFill/>
        </p:spPr>
        <p:txBody>
          <a:bodyPr wrap="square" numCol="1" rtlCol="0">
            <a:spAutoFit/>
          </a:bodyPr>
          <a:lstStyle/>
          <a:p>
            <a:r>
              <a:rPr lang="en-GB" b="1"/>
              <a:t>Overview of Original Proposal</a:t>
            </a:r>
          </a:p>
          <a:p>
            <a:pPr defTabSz="357188"/>
            <a:r>
              <a:rPr lang="en-GB"/>
              <a:t>	Overview of Experiment</a:t>
            </a:r>
          </a:p>
          <a:p>
            <a:pPr defTabSz="357188"/>
            <a:r>
              <a:rPr lang="en-GB"/>
              <a:t>	Overview of Architecture</a:t>
            </a:r>
          </a:p>
          <a:p>
            <a:r>
              <a:rPr lang="en-GB" b="1"/>
              <a:t>Data</a:t>
            </a:r>
          </a:p>
          <a:p>
            <a:pPr defTabSz="357188"/>
            <a:r>
              <a:rPr lang="en-GB" b="1"/>
              <a:t>	</a:t>
            </a:r>
            <a:r>
              <a:rPr lang="en-GB"/>
              <a:t>Data Sources</a:t>
            </a:r>
          </a:p>
          <a:p>
            <a:pPr defTabSz="357188"/>
            <a:r>
              <a:rPr lang="en-GB"/>
              <a:t>	Data Scraping Pipeline</a:t>
            </a:r>
          </a:p>
          <a:p>
            <a:pPr defTabSz="357188"/>
            <a:r>
              <a:rPr lang="en-GB"/>
              <a:t>	Data Structures</a:t>
            </a:r>
          </a:p>
          <a:p>
            <a:r>
              <a:rPr lang="en-GB" b="1"/>
              <a:t>Tooling and Equations </a:t>
            </a:r>
          </a:p>
          <a:p>
            <a:pPr>
              <a:tabLst>
                <a:tab pos="357188" algn="l"/>
              </a:tabLst>
            </a:pPr>
            <a:r>
              <a:rPr lang="en-GB" b="1"/>
              <a:t>	</a:t>
            </a:r>
            <a:r>
              <a:rPr lang="en-GB"/>
              <a:t>Tools</a:t>
            </a:r>
          </a:p>
          <a:p>
            <a:pPr>
              <a:tabLst>
                <a:tab pos="357188" algn="l"/>
              </a:tabLst>
            </a:pPr>
            <a:r>
              <a:rPr lang="en-GB" b="1"/>
              <a:t>	</a:t>
            </a:r>
            <a:r>
              <a:rPr lang="en-GB">
                <a:cs typeface="Calibri Light"/>
              </a:rPr>
              <a:t>Indexing Architecture </a:t>
            </a:r>
            <a:endParaRPr lang="en-GB"/>
          </a:p>
          <a:p>
            <a:pPr>
              <a:tabLst>
                <a:tab pos="357188" algn="l"/>
              </a:tabLst>
            </a:pPr>
            <a:r>
              <a:rPr lang="en-GB" b="1"/>
              <a:t>	</a:t>
            </a:r>
            <a:r>
              <a:rPr lang="en-GB">
                <a:cs typeface="Calibri Light"/>
              </a:rPr>
              <a:t>Model Configurations</a:t>
            </a:r>
          </a:p>
          <a:p>
            <a:pPr>
              <a:tabLst>
                <a:tab pos="357188" algn="l"/>
              </a:tabLst>
            </a:pPr>
            <a:r>
              <a:rPr lang="en-GB">
                <a:cs typeface="Calibri Light"/>
              </a:rPr>
              <a:t>	Retrieval Architecture </a:t>
            </a:r>
            <a:endParaRPr lang="en-GB"/>
          </a:p>
          <a:p>
            <a:r>
              <a:rPr lang="en-GB" b="1"/>
              <a:t>Demo </a:t>
            </a:r>
          </a:p>
          <a:p>
            <a:r>
              <a:rPr lang="en-GB" b="1"/>
              <a:t>Results</a:t>
            </a:r>
          </a:p>
          <a:p>
            <a:r>
              <a:rPr lang="en-GB" b="1"/>
              <a:t>Conclusion</a:t>
            </a:r>
          </a:p>
        </p:txBody>
      </p:sp>
    </p:spTree>
    <p:extLst>
      <p:ext uri="{BB962C8B-B14F-4D97-AF65-F5344CB8AC3E}">
        <p14:creationId xmlns:p14="http://schemas.microsoft.com/office/powerpoint/2010/main" val="1213156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3A2C56-A140-49B9-9401-1DC677B54D8F}"/>
              </a:ext>
            </a:extLst>
          </p:cNvPr>
          <p:cNvSpPr/>
          <p:nvPr/>
        </p:nvSpPr>
        <p:spPr>
          <a:xfrm>
            <a:off x="74428" y="85060"/>
            <a:ext cx="12025423" cy="1646251"/>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2">
            <a:extLst>
              <a:ext uri="{FF2B5EF4-FFF2-40B4-BE49-F238E27FC236}">
                <a16:creationId xmlns:a16="http://schemas.microsoft.com/office/drawing/2014/main" id="{D5DD4F03-0384-4922-BE25-C5152606D04A}"/>
              </a:ext>
            </a:extLst>
          </p:cNvPr>
          <p:cNvSpPr txBox="1">
            <a:spLocks/>
          </p:cNvSpPr>
          <p:nvPr/>
        </p:nvSpPr>
        <p:spPr>
          <a:xfrm>
            <a:off x="838200" y="1731310"/>
            <a:ext cx="10685318" cy="4638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endParaRPr lang="en-GB" sz="1400">
              <a:solidFill>
                <a:srgbClr val="000000"/>
              </a:solidFill>
            </a:endParaRPr>
          </a:p>
        </p:txBody>
      </p:sp>
      <p:sp>
        <p:nvSpPr>
          <p:cNvPr id="7" name="Title 1">
            <a:extLst>
              <a:ext uri="{FF2B5EF4-FFF2-40B4-BE49-F238E27FC236}">
                <a16:creationId xmlns:a16="http://schemas.microsoft.com/office/drawing/2014/main" id="{C875205F-9C0B-4435-A691-489CB601C964}"/>
              </a:ext>
            </a:extLst>
          </p:cNvPr>
          <p:cNvSpPr>
            <a:spLocks noGrp="1"/>
          </p:cNvSpPr>
          <p:nvPr>
            <p:ph type="title"/>
          </p:nvPr>
        </p:nvSpPr>
        <p:spPr>
          <a:xfrm>
            <a:off x="398318" y="374919"/>
            <a:ext cx="4226845" cy="741500"/>
          </a:xfrm>
        </p:spPr>
        <p:txBody>
          <a:bodyPr>
            <a:normAutofit fontScale="90000"/>
          </a:bodyPr>
          <a:lstStyle/>
          <a:p>
            <a:pPr>
              <a:lnSpc>
                <a:spcPct val="100000"/>
              </a:lnSpc>
            </a:pPr>
            <a:br>
              <a:rPr lang="en-GB">
                <a:solidFill>
                  <a:schemeClr val="bg1"/>
                </a:solidFill>
              </a:rPr>
            </a:br>
            <a:endParaRPr lang="en-GB" sz="1600">
              <a:solidFill>
                <a:schemeClr val="bg1"/>
              </a:solidFill>
            </a:endParaRPr>
          </a:p>
        </p:txBody>
      </p:sp>
      <p:sp>
        <p:nvSpPr>
          <p:cNvPr id="8" name="Rectangle 7">
            <a:extLst>
              <a:ext uri="{FF2B5EF4-FFF2-40B4-BE49-F238E27FC236}">
                <a16:creationId xmlns:a16="http://schemas.microsoft.com/office/drawing/2014/main" id="{E00229F1-255F-4129-87C4-26ABB7543DA6}"/>
              </a:ext>
            </a:extLst>
          </p:cNvPr>
          <p:cNvSpPr/>
          <p:nvPr/>
        </p:nvSpPr>
        <p:spPr>
          <a:xfrm>
            <a:off x="241299" y="6369505"/>
            <a:ext cx="11709401" cy="1064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Shape&#10;&#10;Description automatically generated with medium confidence">
            <a:extLst>
              <a:ext uri="{FF2B5EF4-FFF2-40B4-BE49-F238E27FC236}">
                <a16:creationId xmlns:a16="http://schemas.microsoft.com/office/drawing/2014/main" id="{EDA2A878-6BE0-4FD3-AFE6-A0A200627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5316" y="157772"/>
            <a:ext cx="1628602" cy="434294"/>
          </a:xfrm>
          <a:prstGeom prst="rect">
            <a:avLst/>
          </a:prstGeom>
        </p:spPr>
      </p:pic>
      <p:sp>
        <p:nvSpPr>
          <p:cNvPr id="10" name="Rectangle 9">
            <a:extLst>
              <a:ext uri="{FF2B5EF4-FFF2-40B4-BE49-F238E27FC236}">
                <a16:creationId xmlns:a16="http://schemas.microsoft.com/office/drawing/2014/main" id="{E43E11EF-BC68-4A6F-A0E5-C8F3CA61EC68}"/>
              </a:ext>
            </a:extLst>
          </p:cNvPr>
          <p:cNvSpPr/>
          <p:nvPr/>
        </p:nvSpPr>
        <p:spPr>
          <a:xfrm>
            <a:off x="241299" y="1250301"/>
            <a:ext cx="11709401" cy="3631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0" i="0">
                <a:solidFill>
                  <a:schemeClr val="bg1"/>
                </a:solidFill>
                <a:effectLst/>
                <a:latin typeface="Helvetica Neue"/>
              </a:rPr>
              <a:t>Review of goals for experimental search engine </a:t>
            </a:r>
          </a:p>
        </p:txBody>
      </p:sp>
      <p:sp>
        <p:nvSpPr>
          <p:cNvPr id="11" name="Title 1">
            <a:extLst>
              <a:ext uri="{FF2B5EF4-FFF2-40B4-BE49-F238E27FC236}">
                <a16:creationId xmlns:a16="http://schemas.microsoft.com/office/drawing/2014/main" id="{86F89F61-12D4-4449-9FAA-6F511B423CED}"/>
              </a:ext>
            </a:extLst>
          </p:cNvPr>
          <p:cNvSpPr txBox="1">
            <a:spLocks/>
          </p:cNvSpPr>
          <p:nvPr/>
        </p:nvSpPr>
        <p:spPr>
          <a:xfrm>
            <a:off x="398318" y="374919"/>
            <a:ext cx="9254126" cy="7415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GB" sz="1600" b="1">
              <a:solidFill>
                <a:schemeClr val="bg1"/>
              </a:solidFill>
            </a:endParaRPr>
          </a:p>
        </p:txBody>
      </p:sp>
      <p:sp>
        <p:nvSpPr>
          <p:cNvPr id="12" name="Title 1">
            <a:extLst>
              <a:ext uri="{FF2B5EF4-FFF2-40B4-BE49-F238E27FC236}">
                <a16:creationId xmlns:a16="http://schemas.microsoft.com/office/drawing/2014/main" id="{D366BD57-76B9-44EB-A998-9E54281268BC}"/>
              </a:ext>
            </a:extLst>
          </p:cNvPr>
          <p:cNvSpPr txBox="1">
            <a:spLocks/>
          </p:cNvSpPr>
          <p:nvPr/>
        </p:nvSpPr>
        <p:spPr>
          <a:xfrm>
            <a:off x="241299" y="527319"/>
            <a:ext cx="9254126" cy="7415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GB" b="1">
                <a:cs typeface="Calibri Light"/>
              </a:rPr>
              <a:t>Overview of Experiment</a:t>
            </a:r>
            <a:endParaRPr lang="en-GB" sz="1600" b="1">
              <a:solidFill>
                <a:schemeClr val="bg1"/>
              </a:solidFill>
            </a:endParaRPr>
          </a:p>
        </p:txBody>
      </p:sp>
      <p:sp>
        <p:nvSpPr>
          <p:cNvPr id="13" name="TextBox 12">
            <a:extLst>
              <a:ext uri="{FF2B5EF4-FFF2-40B4-BE49-F238E27FC236}">
                <a16:creationId xmlns:a16="http://schemas.microsoft.com/office/drawing/2014/main" id="{F0CB8492-1D2C-4E04-BCFE-A0A2BB5C3A2D}"/>
              </a:ext>
            </a:extLst>
          </p:cNvPr>
          <p:cNvSpPr txBox="1"/>
          <p:nvPr/>
        </p:nvSpPr>
        <p:spPr>
          <a:xfrm>
            <a:off x="668482" y="1845738"/>
            <a:ext cx="10907292" cy="4247317"/>
          </a:xfrm>
          <a:prstGeom prst="rect">
            <a:avLst/>
          </a:prstGeom>
          <a:noFill/>
        </p:spPr>
        <p:txBody>
          <a:bodyPr wrap="square" numCol="1" rtlCol="0">
            <a:spAutoFit/>
          </a:bodyPr>
          <a:lstStyle/>
          <a:p>
            <a:pPr lvl="0"/>
            <a:r>
              <a:rPr lang="en-GB"/>
              <a:t>Our experimental search engine uses BM25F model to improve retrieval results of regulatory text. </a:t>
            </a:r>
          </a:p>
          <a:p>
            <a:pPr lvl="0"/>
            <a:endParaRPr lang="en-GB"/>
          </a:p>
          <a:p>
            <a:pPr lvl="0"/>
            <a:r>
              <a:rPr lang="en-GB" b="1"/>
              <a:t>Why BM25F? </a:t>
            </a:r>
            <a:r>
              <a:rPr lang="en-GB" i="1"/>
              <a:t>BM25</a:t>
            </a:r>
            <a:r>
              <a:rPr lang="en-GB"/>
              <a:t>, considered one of the most effective retrieval models, considers texts as unstructured, undifferentiated in any way. </a:t>
            </a:r>
            <a:r>
              <a:rPr lang="en-GB" b="1"/>
              <a:t> </a:t>
            </a:r>
            <a:r>
              <a:rPr lang="en-GB"/>
              <a:t>As an extension of this model, </a:t>
            </a:r>
            <a:r>
              <a:rPr lang="en-GB" i="1"/>
              <a:t>BM25F </a:t>
            </a:r>
            <a:r>
              <a:rPr lang="en-GB"/>
              <a:t>considers documents to be composed of several fields (title, abstract, body, etc.) with possibly different degrees of importance, term relevance saturation and length normalisation.</a:t>
            </a:r>
          </a:p>
          <a:p>
            <a:pPr lvl="0"/>
            <a:r>
              <a:rPr lang="en-GB"/>
              <a:t> </a:t>
            </a:r>
          </a:p>
          <a:p>
            <a:pPr lvl="0"/>
            <a:r>
              <a:rPr lang="en-GB" b="1"/>
              <a:t>Why regulatory texts? </a:t>
            </a:r>
            <a:r>
              <a:rPr lang="en-GB"/>
              <a:t>Regulatory texts tend to have consistent structure and unique approach to topic inclusion - highly relevant concepts are mentioned in opening sections, often without repetition in the body. Therefore, some fields may be more predictive of relevance than others. </a:t>
            </a:r>
          </a:p>
          <a:p>
            <a:pPr lvl="0"/>
            <a:endParaRPr lang="en-GB"/>
          </a:p>
          <a:p>
            <a:pPr lvl="0"/>
            <a:r>
              <a:rPr lang="en-GB" b="1"/>
              <a:t>Goal: </a:t>
            </a:r>
            <a:r>
              <a:rPr lang="en-GB"/>
              <a:t>by computing and assigning relative weights to pre-specified fields of the documents, the goal is to improve upon the retrieval results of the benchmark model  BM25. </a:t>
            </a:r>
          </a:p>
          <a:p>
            <a:pPr lvl="0"/>
            <a:endParaRPr lang="en-GB"/>
          </a:p>
          <a:p>
            <a:pPr lvl="0"/>
            <a:r>
              <a:rPr lang="en-GB" b="1"/>
              <a:t>Evaluation: </a:t>
            </a:r>
            <a:r>
              <a:rPr lang="en-GB"/>
              <a:t>performance is measured using mean average precision and recall.</a:t>
            </a:r>
            <a:r>
              <a:rPr lang="en-GB" b="1"/>
              <a:t> </a:t>
            </a:r>
            <a:endParaRPr lang="en-GB"/>
          </a:p>
        </p:txBody>
      </p:sp>
    </p:spTree>
    <p:extLst>
      <p:ext uri="{BB962C8B-B14F-4D97-AF65-F5344CB8AC3E}">
        <p14:creationId xmlns:p14="http://schemas.microsoft.com/office/powerpoint/2010/main" val="2959602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194">
            <a:extLst>
              <a:ext uri="{FF2B5EF4-FFF2-40B4-BE49-F238E27FC236}">
                <a16:creationId xmlns:a16="http://schemas.microsoft.com/office/drawing/2014/main" id="{D34E2111-96C4-9AD6-0430-D7CFF53E0C29}"/>
              </a:ext>
            </a:extLst>
          </p:cNvPr>
          <p:cNvSpPr/>
          <p:nvPr/>
        </p:nvSpPr>
        <p:spPr>
          <a:xfrm>
            <a:off x="1599608" y="4315694"/>
            <a:ext cx="9960416" cy="192310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72000" bIns="36000" rtlCol="0" anchor="t"/>
          <a:lstStyle/>
          <a:p>
            <a:r>
              <a:rPr lang="en-GB">
                <a:solidFill>
                  <a:schemeClr val="tx1"/>
                </a:solidFill>
              </a:rPr>
              <a:t>BM25F</a:t>
            </a:r>
          </a:p>
        </p:txBody>
      </p:sp>
      <p:sp>
        <p:nvSpPr>
          <p:cNvPr id="4" name="Rectangle 3">
            <a:extLst>
              <a:ext uri="{FF2B5EF4-FFF2-40B4-BE49-F238E27FC236}">
                <a16:creationId xmlns:a16="http://schemas.microsoft.com/office/drawing/2014/main" id="{273A2C56-A140-49B9-9401-1DC677B54D8F}"/>
              </a:ext>
            </a:extLst>
          </p:cNvPr>
          <p:cNvSpPr/>
          <p:nvPr/>
        </p:nvSpPr>
        <p:spPr>
          <a:xfrm>
            <a:off x="74428" y="85060"/>
            <a:ext cx="12025423" cy="1646251"/>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2">
            <a:extLst>
              <a:ext uri="{FF2B5EF4-FFF2-40B4-BE49-F238E27FC236}">
                <a16:creationId xmlns:a16="http://schemas.microsoft.com/office/drawing/2014/main" id="{D5DD4F03-0384-4922-BE25-C5152606D04A}"/>
              </a:ext>
            </a:extLst>
          </p:cNvPr>
          <p:cNvSpPr txBox="1">
            <a:spLocks/>
          </p:cNvSpPr>
          <p:nvPr/>
        </p:nvSpPr>
        <p:spPr>
          <a:xfrm>
            <a:off x="838200" y="1731310"/>
            <a:ext cx="10685318" cy="4638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endParaRPr lang="en-GB" sz="1400">
              <a:solidFill>
                <a:srgbClr val="000000"/>
              </a:solidFill>
            </a:endParaRPr>
          </a:p>
        </p:txBody>
      </p:sp>
      <p:sp>
        <p:nvSpPr>
          <p:cNvPr id="7" name="Title 1">
            <a:extLst>
              <a:ext uri="{FF2B5EF4-FFF2-40B4-BE49-F238E27FC236}">
                <a16:creationId xmlns:a16="http://schemas.microsoft.com/office/drawing/2014/main" id="{C875205F-9C0B-4435-A691-489CB601C964}"/>
              </a:ext>
            </a:extLst>
          </p:cNvPr>
          <p:cNvSpPr>
            <a:spLocks noGrp="1"/>
          </p:cNvSpPr>
          <p:nvPr>
            <p:ph type="title"/>
          </p:nvPr>
        </p:nvSpPr>
        <p:spPr>
          <a:xfrm>
            <a:off x="398318" y="374919"/>
            <a:ext cx="4226845" cy="741500"/>
          </a:xfrm>
        </p:spPr>
        <p:txBody>
          <a:bodyPr>
            <a:normAutofit fontScale="90000"/>
          </a:bodyPr>
          <a:lstStyle/>
          <a:p>
            <a:pPr>
              <a:lnSpc>
                <a:spcPct val="100000"/>
              </a:lnSpc>
            </a:pPr>
            <a:br>
              <a:rPr lang="en-GB">
                <a:solidFill>
                  <a:schemeClr val="bg1"/>
                </a:solidFill>
              </a:rPr>
            </a:br>
            <a:endParaRPr lang="en-GB" sz="1600">
              <a:solidFill>
                <a:schemeClr val="bg1"/>
              </a:solidFill>
            </a:endParaRPr>
          </a:p>
        </p:txBody>
      </p:sp>
      <p:sp>
        <p:nvSpPr>
          <p:cNvPr id="8" name="Rectangle 7">
            <a:extLst>
              <a:ext uri="{FF2B5EF4-FFF2-40B4-BE49-F238E27FC236}">
                <a16:creationId xmlns:a16="http://schemas.microsoft.com/office/drawing/2014/main" id="{E00229F1-255F-4129-87C4-26ABB7543DA6}"/>
              </a:ext>
            </a:extLst>
          </p:cNvPr>
          <p:cNvSpPr/>
          <p:nvPr/>
        </p:nvSpPr>
        <p:spPr>
          <a:xfrm>
            <a:off x="241299" y="6369505"/>
            <a:ext cx="11709401" cy="1064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Shape&#10;&#10;Description automatically generated with medium confidence">
            <a:extLst>
              <a:ext uri="{FF2B5EF4-FFF2-40B4-BE49-F238E27FC236}">
                <a16:creationId xmlns:a16="http://schemas.microsoft.com/office/drawing/2014/main" id="{EDA2A878-6BE0-4FD3-AFE6-A0A200627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5316" y="157772"/>
            <a:ext cx="1628602" cy="434294"/>
          </a:xfrm>
          <a:prstGeom prst="rect">
            <a:avLst/>
          </a:prstGeom>
        </p:spPr>
      </p:pic>
      <p:sp>
        <p:nvSpPr>
          <p:cNvPr id="10" name="Rectangle 9">
            <a:extLst>
              <a:ext uri="{FF2B5EF4-FFF2-40B4-BE49-F238E27FC236}">
                <a16:creationId xmlns:a16="http://schemas.microsoft.com/office/drawing/2014/main" id="{E43E11EF-BC68-4A6F-A0E5-C8F3CA61EC68}"/>
              </a:ext>
            </a:extLst>
          </p:cNvPr>
          <p:cNvSpPr/>
          <p:nvPr/>
        </p:nvSpPr>
        <p:spPr>
          <a:xfrm>
            <a:off x="241299" y="1250301"/>
            <a:ext cx="11709401" cy="3631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0" i="0">
                <a:solidFill>
                  <a:schemeClr val="bg1"/>
                </a:solidFill>
                <a:effectLst/>
                <a:latin typeface="Helvetica Neue"/>
              </a:rPr>
              <a:t>Review search engine architecture</a:t>
            </a:r>
          </a:p>
        </p:txBody>
      </p:sp>
      <p:sp>
        <p:nvSpPr>
          <p:cNvPr id="11" name="Title 1">
            <a:extLst>
              <a:ext uri="{FF2B5EF4-FFF2-40B4-BE49-F238E27FC236}">
                <a16:creationId xmlns:a16="http://schemas.microsoft.com/office/drawing/2014/main" id="{86F89F61-12D4-4449-9FAA-6F511B423CED}"/>
              </a:ext>
            </a:extLst>
          </p:cNvPr>
          <p:cNvSpPr txBox="1">
            <a:spLocks/>
          </p:cNvSpPr>
          <p:nvPr/>
        </p:nvSpPr>
        <p:spPr>
          <a:xfrm>
            <a:off x="398318" y="374919"/>
            <a:ext cx="9254126" cy="7415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GB" sz="1600" b="1">
              <a:solidFill>
                <a:schemeClr val="bg1"/>
              </a:solidFill>
            </a:endParaRPr>
          </a:p>
        </p:txBody>
      </p:sp>
      <p:sp>
        <p:nvSpPr>
          <p:cNvPr id="12" name="Title 1">
            <a:extLst>
              <a:ext uri="{FF2B5EF4-FFF2-40B4-BE49-F238E27FC236}">
                <a16:creationId xmlns:a16="http://schemas.microsoft.com/office/drawing/2014/main" id="{D366BD57-76B9-44EB-A998-9E54281268BC}"/>
              </a:ext>
            </a:extLst>
          </p:cNvPr>
          <p:cNvSpPr txBox="1">
            <a:spLocks/>
          </p:cNvSpPr>
          <p:nvPr/>
        </p:nvSpPr>
        <p:spPr>
          <a:xfrm>
            <a:off x="241299" y="527319"/>
            <a:ext cx="9254126" cy="7415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GB" b="1">
                <a:cs typeface="Calibri Light"/>
              </a:rPr>
              <a:t>Overview of Architecture</a:t>
            </a:r>
            <a:endParaRPr lang="en-GB" sz="1600" b="1">
              <a:solidFill>
                <a:schemeClr val="bg1"/>
              </a:solidFill>
            </a:endParaRPr>
          </a:p>
        </p:txBody>
      </p:sp>
      <p:sp>
        <p:nvSpPr>
          <p:cNvPr id="114" name="Rectangle 113">
            <a:extLst>
              <a:ext uri="{FF2B5EF4-FFF2-40B4-BE49-F238E27FC236}">
                <a16:creationId xmlns:a16="http://schemas.microsoft.com/office/drawing/2014/main" id="{6A64C4B9-7554-7E05-EBEE-CE1A304DE9B4}"/>
              </a:ext>
            </a:extLst>
          </p:cNvPr>
          <p:cNvSpPr/>
          <p:nvPr/>
        </p:nvSpPr>
        <p:spPr>
          <a:xfrm>
            <a:off x="1628609" y="1812380"/>
            <a:ext cx="9960417" cy="195202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a:solidFill>
                  <a:schemeClr val="tx1"/>
                </a:solidFill>
              </a:rPr>
              <a:t>BM25</a:t>
            </a:r>
          </a:p>
        </p:txBody>
      </p:sp>
      <p:pic>
        <p:nvPicPr>
          <p:cNvPr id="115" name="Graphic 114" descr="Web design outline">
            <a:extLst>
              <a:ext uri="{FF2B5EF4-FFF2-40B4-BE49-F238E27FC236}">
                <a16:creationId xmlns:a16="http://schemas.microsoft.com/office/drawing/2014/main" id="{A9F13802-3A38-5D05-8E0F-77B9ED8908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365" y="2244030"/>
            <a:ext cx="914400" cy="914400"/>
          </a:xfrm>
          <a:prstGeom prst="rect">
            <a:avLst/>
          </a:prstGeom>
        </p:spPr>
      </p:pic>
      <p:pic>
        <p:nvPicPr>
          <p:cNvPr id="116" name="Graphic 115" descr="Web design outline">
            <a:extLst>
              <a:ext uri="{FF2B5EF4-FFF2-40B4-BE49-F238E27FC236}">
                <a16:creationId xmlns:a16="http://schemas.microsoft.com/office/drawing/2014/main" id="{67E46AA4-DA35-D4C6-1D77-E488B81329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365" y="3361122"/>
            <a:ext cx="914400" cy="914400"/>
          </a:xfrm>
          <a:prstGeom prst="rect">
            <a:avLst/>
          </a:prstGeom>
        </p:spPr>
      </p:pic>
      <p:pic>
        <p:nvPicPr>
          <p:cNvPr id="117" name="Graphic 116" descr="Web design outline">
            <a:extLst>
              <a:ext uri="{FF2B5EF4-FFF2-40B4-BE49-F238E27FC236}">
                <a16:creationId xmlns:a16="http://schemas.microsoft.com/office/drawing/2014/main" id="{E1F3C688-C4AB-A16B-ACDC-26B209FBA8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365" y="4478201"/>
            <a:ext cx="914400" cy="914400"/>
          </a:xfrm>
          <a:prstGeom prst="rect">
            <a:avLst/>
          </a:prstGeom>
        </p:spPr>
      </p:pic>
      <p:sp>
        <p:nvSpPr>
          <p:cNvPr id="118" name="TextBox 117">
            <a:extLst>
              <a:ext uri="{FF2B5EF4-FFF2-40B4-BE49-F238E27FC236}">
                <a16:creationId xmlns:a16="http://schemas.microsoft.com/office/drawing/2014/main" id="{1474B7B7-7B15-C4BA-2770-04B86D2A7ABA}"/>
              </a:ext>
            </a:extLst>
          </p:cNvPr>
          <p:cNvSpPr txBox="1"/>
          <p:nvPr/>
        </p:nvSpPr>
        <p:spPr>
          <a:xfrm>
            <a:off x="153361" y="4060748"/>
            <a:ext cx="790409" cy="338554"/>
          </a:xfrm>
          <a:prstGeom prst="rect">
            <a:avLst/>
          </a:prstGeom>
          <a:noFill/>
        </p:spPr>
        <p:txBody>
          <a:bodyPr wrap="none" rtlCol="0">
            <a:spAutoFit/>
          </a:bodyPr>
          <a:lstStyle/>
          <a:p>
            <a:pPr algn="ctr"/>
            <a:r>
              <a:rPr lang="en-GB" sz="1600"/>
              <a:t>UK FCA</a:t>
            </a:r>
          </a:p>
        </p:txBody>
      </p:sp>
      <p:pic>
        <p:nvPicPr>
          <p:cNvPr id="119" name="Picture 10" descr="Paper Document Report Text File Svg Png Icon Free Download (#533648) -  OnlineWebFonts.COM">
            <a:extLst>
              <a:ext uri="{FF2B5EF4-FFF2-40B4-BE49-F238E27FC236}">
                <a16:creationId xmlns:a16="http://schemas.microsoft.com/office/drawing/2014/main" id="{53CDB590-DDA7-429A-0FC0-952006F208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5861" y="2215963"/>
            <a:ext cx="439249" cy="527538"/>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10" descr="Paper Document Report Text File Svg Png Icon Free Download (#533648) -  OnlineWebFonts.COM">
            <a:extLst>
              <a:ext uri="{FF2B5EF4-FFF2-40B4-BE49-F238E27FC236}">
                <a16:creationId xmlns:a16="http://schemas.microsoft.com/office/drawing/2014/main" id="{5D5D92F2-9B35-6C28-B3D5-07A780AF73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9359" y="2809904"/>
            <a:ext cx="439249" cy="527538"/>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10" descr="Paper Document Report Text File Svg Png Icon Free Download (#533648) -  OnlineWebFonts.COM">
            <a:extLst>
              <a:ext uri="{FF2B5EF4-FFF2-40B4-BE49-F238E27FC236}">
                <a16:creationId xmlns:a16="http://schemas.microsoft.com/office/drawing/2014/main" id="{62B4AA64-67EC-7147-BF91-D798F9D760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6768" y="4690389"/>
            <a:ext cx="462274" cy="555191"/>
          </a:xfrm>
          <a:prstGeom prst="rect">
            <a:avLst/>
          </a:prstGeom>
          <a:noFill/>
          <a:extLst>
            <a:ext uri="{909E8E84-426E-40DD-AFC4-6F175D3DCCD1}">
              <a14:hiddenFill xmlns:a14="http://schemas.microsoft.com/office/drawing/2010/main">
                <a:solidFill>
                  <a:srgbClr val="FFFFFF"/>
                </a:solidFill>
              </a14:hiddenFill>
            </a:ext>
          </a:extLst>
        </p:spPr>
      </p:pic>
      <p:sp>
        <p:nvSpPr>
          <p:cNvPr id="122" name="Rectangle 121">
            <a:extLst>
              <a:ext uri="{FF2B5EF4-FFF2-40B4-BE49-F238E27FC236}">
                <a16:creationId xmlns:a16="http://schemas.microsoft.com/office/drawing/2014/main" id="{AB44EC2A-D6FC-5D6A-CD83-319BC0634202}"/>
              </a:ext>
            </a:extLst>
          </p:cNvPr>
          <p:cNvSpPr/>
          <p:nvPr/>
        </p:nvSpPr>
        <p:spPr>
          <a:xfrm>
            <a:off x="5737012" y="2615230"/>
            <a:ext cx="1384040" cy="34632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GB" sz="1400">
                <a:solidFill>
                  <a:schemeClr val="tx1"/>
                </a:solidFill>
              </a:rPr>
              <a:t>BM25 model</a:t>
            </a:r>
          </a:p>
        </p:txBody>
      </p:sp>
      <p:pic>
        <p:nvPicPr>
          <p:cNvPr id="123" name="Graphic 122" descr="Database outline">
            <a:extLst>
              <a:ext uri="{FF2B5EF4-FFF2-40B4-BE49-F238E27FC236}">
                <a16:creationId xmlns:a16="http://schemas.microsoft.com/office/drawing/2014/main" id="{015F458F-54D7-5BC2-E9A0-8E5C72A41B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61852" y="2005759"/>
            <a:ext cx="925960" cy="925960"/>
          </a:xfrm>
          <a:prstGeom prst="rect">
            <a:avLst/>
          </a:prstGeom>
        </p:spPr>
      </p:pic>
      <p:pic>
        <p:nvPicPr>
          <p:cNvPr id="124" name="Graphic 123" descr="Database outline">
            <a:extLst>
              <a:ext uri="{FF2B5EF4-FFF2-40B4-BE49-F238E27FC236}">
                <a16:creationId xmlns:a16="http://schemas.microsoft.com/office/drawing/2014/main" id="{4F92B694-4A3C-5330-3BBB-AEBC0C3E3A7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61852" y="4707287"/>
            <a:ext cx="925960" cy="925960"/>
          </a:xfrm>
          <a:prstGeom prst="rect">
            <a:avLst/>
          </a:prstGeom>
        </p:spPr>
      </p:pic>
      <p:pic>
        <p:nvPicPr>
          <p:cNvPr id="125" name="Graphic 124" descr="Programmer female with solid fill">
            <a:extLst>
              <a:ext uri="{FF2B5EF4-FFF2-40B4-BE49-F238E27FC236}">
                <a16:creationId xmlns:a16="http://schemas.microsoft.com/office/drawing/2014/main" id="{F1FFACEC-3D33-0439-47BA-6F1FE9F77D3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39099" y="3783263"/>
            <a:ext cx="386143" cy="386143"/>
          </a:xfrm>
          <a:prstGeom prst="rect">
            <a:avLst/>
          </a:prstGeom>
        </p:spPr>
      </p:pic>
      <p:sp>
        <p:nvSpPr>
          <p:cNvPr id="126" name="TextBox 125">
            <a:extLst>
              <a:ext uri="{FF2B5EF4-FFF2-40B4-BE49-F238E27FC236}">
                <a16:creationId xmlns:a16="http://schemas.microsoft.com/office/drawing/2014/main" id="{24C50A0F-0654-84AE-0245-CAA42A0A640A}"/>
              </a:ext>
            </a:extLst>
          </p:cNvPr>
          <p:cNvSpPr txBox="1"/>
          <p:nvPr/>
        </p:nvSpPr>
        <p:spPr>
          <a:xfrm>
            <a:off x="7247893" y="4075591"/>
            <a:ext cx="568554" cy="276999"/>
          </a:xfrm>
          <a:prstGeom prst="rect">
            <a:avLst/>
          </a:prstGeom>
          <a:noFill/>
        </p:spPr>
        <p:txBody>
          <a:bodyPr wrap="none" rtlCol="0">
            <a:spAutoFit/>
          </a:bodyPr>
          <a:lstStyle/>
          <a:p>
            <a:pPr algn="ctr"/>
            <a:r>
              <a:rPr lang="en-GB" sz="1200"/>
              <a:t>Query</a:t>
            </a:r>
          </a:p>
        </p:txBody>
      </p:sp>
      <p:sp>
        <p:nvSpPr>
          <p:cNvPr id="127" name="Arrow: Right 139">
            <a:extLst>
              <a:ext uri="{FF2B5EF4-FFF2-40B4-BE49-F238E27FC236}">
                <a16:creationId xmlns:a16="http://schemas.microsoft.com/office/drawing/2014/main" id="{0693B22C-6F5A-A628-AE93-832D660FB60F}"/>
              </a:ext>
            </a:extLst>
          </p:cNvPr>
          <p:cNvSpPr/>
          <p:nvPr/>
        </p:nvSpPr>
        <p:spPr>
          <a:xfrm rot="18547884">
            <a:off x="7428866" y="3190966"/>
            <a:ext cx="646123" cy="197446"/>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TextBox 127">
            <a:extLst>
              <a:ext uri="{FF2B5EF4-FFF2-40B4-BE49-F238E27FC236}">
                <a16:creationId xmlns:a16="http://schemas.microsoft.com/office/drawing/2014/main" id="{DDFCDA78-C4BC-8DAE-F60B-B99AF76353C4}"/>
              </a:ext>
            </a:extLst>
          </p:cNvPr>
          <p:cNvSpPr txBox="1"/>
          <p:nvPr/>
        </p:nvSpPr>
        <p:spPr>
          <a:xfrm>
            <a:off x="7916273" y="2937879"/>
            <a:ext cx="1017118" cy="553998"/>
          </a:xfrm>
          <a:prstGeom prst="rect">
            <a:avLst/>
          </a:prstGeom>
          <a:noFill/>
        </p:spPr>
        <p:txBody>
          <a:bodyPr wrap="square" rtlCol="0">
            <a:spAutoFit/>
          </a:bodyPr>
          <a:lstStyle/>
          <a:p>
            <a:pPr algn="ctr"/>
            <a:r>
              <a:rPr lang="en-GB" sz="1000" b="1"/>
              <a:t>BM25 Scored Indexed Documents </a:t>
            </a:r>
          </a:p>
        </p:txBody>
      </p:sp>
      <p:sp>
        <p:nvSpPr>
          <p:cNvPr id="129" name="Rectangle 128">
            <a:extLst>
              <a:ext uri="{FF2B5EF4-FFF2-40B4-BE49-F238E27FC236}">
                <a16:creationId xmlns:a16="http://schemas.microsoft.com/office/drawing/2014/main" id="{44B74C3F-791B-BCA8-581E-8119D958FF21}"/>
              </a:ext>
            </a:extLst>
          </p:cNvPr>
          <p:cNvSpPr/>
          <p:nvPr/>
        </p:nvSpPr>
        <p:spPr>
          <a:xfrm>
            <a:off x="3246529" y="2166975"/>
            <a:ext cx="464460" cy="144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40" tIns="45720" rIns="91440" bIns="45720" rtlCol="0" anchor="ctr"/>
          <a:lstStyle/>
          <a:p>
            <a:pPr algn="ctr"/>
            <a:r>
              <a:rPr lang="en-GB" sz="1200" err="1">
                <a:solidFill>
                  <a:schemeClr val="tx1"/>
                </a:solidFill>
              </a:rPr>
              <a:t>Stopword</a:t>
            </a:r>
            <a:r>
              <a:rPr lang="en-GB" sz="1200">
                <a:solidFill>
                  <a:schemeClr val="tx1"/>
                </a:solidFill>
              </a:rPr>
              <a:t> Removal</a:t>
            </a:r>
          </a:p>
        </p:txBody>
      </p:sp>
      <p:sp>
        <p:nvSpPr>
          <p:cNvPr id="131" name="TextBox 130">
            <a:extLst>
              <a:ext uri="{FF2B5EF4-FFF2-40B4-BE49-F238E27FC236}">
                <a16:creationId xmlns:a16="http://schemas.microsoft.com/office/drawing/2014/main" id="{00848CFD-8E57-E9F7-174F-7AF3E0A3CEBE}"/>
              </a:ext>
            </a:extLst>
          </p:cNvPr>
          <p:cNvSpPr txBox="1"/>
          <p:nvPr/>
        </p:nvSpPr>
        <p:spPr>
          <a:xfrm>
            <a:off x="7916273" y="5542979"/>
            <a:ext cx="1017118" cy="553998"/>
          </a:xfrm>
          <a:prstGeom prst="rect">
            <a:avLst/>
          </a:prstGeom>
          <a:noFill/>
        </p:spPr>
        <p:txBody>
          <a:bodyPr wrap="square" rtlCol="0">
            <a:spAutoFit/>
          </a:bodyPr>
          <a:lstStyle/>
          <a:p>
            <a:pPr algn="ctr"/>
            <a:r>
              <a:rPr lang="en-GB" sz="1000" b="1"/>
              <a:t>BM25F Scored Indexed Documents </a:t>
            </a:r>
          </a:p>
        </p:txBody>
      </p:sp>
      <p:sp>
        <p:nvSpPr>
          <p:cNvPr id="132" name="Rectangle 131">
            <a:extLst>
              <a:ext uri="{FF2B5EF4-FFF2-40B4-BE49-F238E27FC236}">
                <a16:creationId xmlns:a16="http://schemas.microsoft.com/office/drawing/2014/main" id="{B1A22F3F-A9E8-53D8-C909-41A9401F9368}"/>
              </a:ext>
            </a:extLst>
          </p:cNvPr>
          <p:cNvSpPr/>
          <p:nvPr/>
        </p:nvSpPr>
        <p:spPr>
          <a:xfrm>
            <a:off x="5744742" y="4857862"/>
            <a:ext cx="1522687" cy="83877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GB" sz="1400">
                <a:solidFill>
                  <a:schemeClr val="tx1"/>
                </a:solidFill>
              </a:rPr>
              <a:t>BM25F model</a:t>
            </a:r>
          </a:p>
        </p:txBody>
      </p:sp>
      <p:sp>
        <p:nvSpPr>
          <p:cNvPr id="133" name="Rectangle 132">
            <a:extLst>
              <a:ext uri="{FF2B5EF4-FFF2-40B4-BE49-F238E27FC236}">
                <a16:creationId xmlns:a16="http://schemas.microsoft.com/office/drawing/2014/main" id="{322C7B43-9023-BE50-36E3-6D58F60DD57B}"/>
              </a:ext>
            </a:extLst>
          </p:cNvPr>
          <p:cNvSpPr/>
          <p:nvPr/>
        </p:nvSpPr>
        <p:spPr>
          <a:xfrm>
            <a:off x="5859525" y="5192883"/>
            <a:ext cx="1301171" cy="41246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sz="1000">
                <a:solidFill>
                  <a:schemeClr val="tx1"/>
                </a:solidFill>
              </a:rPr>
              <a:t>Weighted using optimised variables</a:t>
            </a:r>
          </a:p>
        </p:txBody>
      </p:sp>
      <p:sp>
        <p:nvSpPr>
          <p:cNvPr id="134" name="TextBox 133">
            <a:extLst>
              <a:ext uri="{FF2B5EF4-FFF2-40B4-BE49-F238E27FC236}">
                <a16:creationId xmlns:a16="http://schemas.microsoft.com/office/drawing/2014/main" id="{93E756D3-4EC8-C0BC-0531-E6ABA0A0CF03}"/>
              </a:ext>
            </a:extLst>
          </p:cNvPr>
          <p:cNvSpPr txBox="1"/>
          <p:nvPr/>
        </p:nvSpPr>
        <p:spPr>
          <a:xfrm>
            <a:off x="1551026" y="3358271"/>
            <a:ext cx="938739" cy="430887"/>
          </a:xfrm>
          <a:prstGeom prst="rect">
            <a:avLst/>
          </a:prstGeom>
          <a:noFill/>
        </p:spPr>
        <p:txBody>
          <a:bodyPr wrap="square" rtlCol="0">
            <a:spAutoFit/>
          </a:bodyPr>
          <a:lstStyle/>
          <a:p>
            <a:pPr algn="ctr"/>
            <a:r>
              <a:rPr lang="en-GB" sz="1100"/>
              <a:t>Unstructured</a:t>
            </a:r>
          </a:p>
          <a:p>
            <a:pPr algn="ctr"/>
            <a:r>
              <a:rPr lang="en-GB" sz="1100"/>
              <a:t>Text</a:t>
            </a:r>
          </a:p>
        </p:txBody>
      </p:sp>
      <p:sp>
        <p:nvSpPr>
          <p:cNvPr id="135" name="Arrow: Right 175">
            <a:extLst>
              <a:ext uri="{FF2B5EF4-FFF2-40B4-BE49-F238E27FC236}">
                <a16:creationId xmlns:a16="http://schemas.microsoft.com/office/drawing/2014/main" id="{FEB9DFEE-D5B2-214E-7CE5-7D454132AFFB}"/>
              </a:ext>
            </a:extLst>
          </p:cNvPr>
          <p:cNvSpPr/>
          <p:nvPr/>
        </p:nvSpPr>
        <p:spPr>
          <a:xfrm>
            <a:off x="9099008" y="5149547"/>
            <a:ext cx="408255" cy="415578"/>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TextBox 136">
            <a:extLst>
              <a:ext uri="{FF2B5EF4-FFF2-40B4-BE49-F238E27FC236}">
                <a16:creationId xmlns:a16="http://schemas.microsoft.com/office/drawing/2014/main" id="{33BD762A-B099-010C-3072-CEC2A9FE9870}"/>
              </a:ext>
            </a:extLst>
          </p:cNvPr>
          <p:cNvSpPr txBox="1"/>
          <p:nvPr/>
        </p:nvSpPr>
        <p:spPr>
          <a:xfrm>
            <a:off x="2373841" y="4794196"/>
            <a:ext cx="329821" cy="153888"/>
          </a:xfrm>
          <a:prstGeom prst="rect">
            <a:avLst/>
          </a:prstGeom>
          <a:noFill/>
          <a:ln>
            <a:solidFill>
              <a:schemeClr val="tx1"/>
            </a:solidFill>
          </a:ln>
        </p:spPr>
        <p:txBody>
          <a:bodyPr wrap="square" lIns="36000" tIns="0" rIns="36000" bIns="0" rtlCol="0">
            <a:spAutoFit/>
          </a:bodyPr>
          <a:lstStyle/>
          <a:p>
            <a:pPr algn="ctr"/>
            <a:r>
              <a:rPr lang="en-GB" sz="1000"/>
              <a:t>Intro</a:t>
            </a:r>
          </a:p>
        </p:txBody>
      </p:sp>
      <p:sp>
        <p:nvSpPr>
          <p:cNvPr id="138" name="TextBox 137">
            <a:extLst>
              <a:ext uri="{FF2B5EF4-FFF2-40B4-BE49-F238E27FC236}">
                <a16:creationId xmlns:a16="http://schemas.microsoft.com/office/drawing/2014/main" id="{72BD09B5-BB9A-D0FD-3D19-E46628F433D0}"/>
              </a:ext>
            </a:extLst>
          </p:cNvPr>
          <p:cNvSpPr txBox="1"/>
          <p:nvPr/>
        </p:nvSpPr>
        <p:spPr>
          <a:xfrm>
            <a:off x="2355902" y="5001532"/>
            <a:ext cx="367084" cy="157336"/>
          </a:xfrm>
          <a:prstGeom prst="rect">
            <a:avLst/>
          </a:prstGeom>
          <a:noFill/>
          <a:ln>
            <a:solidFill>
              <a:schemeClr val="tx1"/>
            </a:solidFill>
          </a:ln>
        </p:spPr>
        <p:txBody>
          <a:bodyPr wrap="square" lIns="36000" tIns="0" rIns="36000" bIns="0" rtlCol="0">
            <a:spAutoFit/>
          </a:bodyPr>
          <a:lstStyle/>
          <a:p>
            <a:pPr algn="ctr"/>
            <a:r>
              <a:rPr lang="en-GB" sz="1000"/>
              <a:t>Body </a:t>
            </a:r>
          </a:p>
        </p:txBody>
      </p:sp>
      <p:cxnSp>
        <p:nvCxnSpPr>
          <p:cNvPr id="140" name="Straight Connector 139">
            <a:extLst>
              <a:ext uri="{FF2B5EF4-FFF2-40B4-BE49-F238E27FC236}">
                <a16:creationId xmlns:a16="http://schemas.microsoft.com/office/drawing/2014/main" id="{6A272521-03D8-2335-0120-32B691BDA17A}"/>
              </a:ext>
            </a:extLst>
          </p:cNvPr>
          <p:cNvCxnSpPr>
            <a:stCxn id="137" idx="1"/>
            <a:endCxn id="121" idx="3"/>
          </p:cNvCxnSpPr>
          <p:nvPr/>
        </p:nvCxnSpPr>
        <p:spPr>
          <a:xfrm flipH="1">
            <a:off x="2229042" y="4871140"/>
            <a:ext cx="144799" cy="96845"/>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B942CCF6-8636-9E0B-05EC-053CE1CEF45C}"/>
              </a:ext>
            </a:extLst>
          </p:cNvPr>
          <p:cNvCxnSpPr>
            <a:cxnSpLocks/>
            <a:stCxn id="138" idx="1"/>
          </p:cNvCxnSpPr>
          <p:nvPr/>
        </p:nvCxnSpPr>
        <p:spPr>
          <a:xfrm flipH="1">
            <a:off x="2210585" y="5080200"/>
            <a:ext cx="145317" cy="98335"/>
          </a:xfrm>
          <a:prstGeom prst="line">
            <a:avLst/>
          </a:prstGeom>
        </p:spPr>
        <p:style>
          <a:lnRef idx="1">
            <a:schemeClr val="dk1"/>
          </a:lnRef>
          <a:fillRef idx="0">
            <a:schemeClr val="dk1"/>
          </a:fillRef>
          <a:effectRef idx="0">
            <a:schemeClr val="dk1"/>
          </a:effectRef>
          <a:fontRef idx="minor">
            <a:schemeClr val="tx1"/>
          </a:fontRef>
        </p:style>
      </p:cxnSp>
      <p:sp>
        <p:nvSpPr>
          <p:cNvPr id="142" name="Arrow: Right 182">
            <a:extLst>
              <a:ext uri="{FF2B5EF4-FFF2-40B4-BE49-F238E27FC236}">
                <a16:creationId xmlns:a16="http://schemas.microsoft.com/office/drawing/2014/main" id="{259AA6BC-737E-2582-6E7E-2511D3205E1E}"/>
              </a:ext>
            </a:extLst>
          </p:cNvPr>
          <p:cNvSpPr/>
          <p:nvPr/>
        </p:nvSpPr>
        <p:spPr>
          <a:xfrm>
            <a:off x="9099008" y="2660692"/>
            <a:ext cx="408255" cy="415578"/>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Arrow: Right 183">
            <a:extLst>
              <a:ext uri="{FF2B5EF4-FFF2-40B4-BE49-F238E27FC236}">
                <a16:creationId xmlns:a16="http://schemas.microsoft.com/office/drawing/2014/main" id="{1C2D9A70-3B38-2010-51F6-A388AC9D62BE}"/>
              </a:ext>
            </a:extLst>
          </p:cNvPr>
          <p:cNvSpPr/>
          <p:nvPr/>
        </p:nvSpPr>
        <p:spPr>
          <a:xfrm rot="2990012">
            <a:off x="7508903" y="4597730"/>
            <a:ext cx="624750" cy="197446"/>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4" name="Picture 10" descr="Paper Document Report Text File Svg Png Icon Free Download (#533648) -  OnlineWebFonts.COM">
            <a:extLst>
              <a:ext uri="{FF2B5EF4-FFF2-40B4-BE49-F238E27FC236}">
                <a16:creationId xmlns:a16="http://schemas.microsoft.com/office/drawing/2014/main" id="{831AE044-7C73-DC1A-026D-14C864698F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2544" y="5318999"/>
            <a:ext cx="439249" cy="527538"/>
          </a:xfrm>
          <a:prstGeom prst="rect">
            <a:avLst/>
          </a:prstGeom>
          <a:noFill/>
          <a:extLst>
            <a:ext uri="{909E8E84-426E-40DD-AFC4-6F175D3DCCD1}">
              <a14:hiddenFill xmlns:a14="http://schemas.microsoft.com/office/drawing/2010/main">
                <a:solidFill>
                  <a:srgbClr val="FFFFFF"/>
                </a:solidFill>
              </a14:hiddenFill>
            </a:ext>
          </a:extLst>
        </p:spPr>
      </p:pic>
      <p:sp>
        <p:nvSpPr>
          <p:cNvPr id="146" name="TextBox 145">
            <a:extLst>
              <a:ext uri="{FF2B5EF4-FFF2-40B4-BE49-F238E27FC236}">
                <a16:creationId xmlns:a16="http://schemas.microsoft.com/office/drawing/2014/main" id="{BB3434AB-961D-A2E9-D8E9-BC33C0C0A5BE}"/>
              </a:ext>
            </a:extLst>
          </p:cNvPr>
          <p:cNvSpPr txBox="1"/>
          <p:nvPr/>
        </p:nvSpPr>
        <p:spPr>
          <a:xfrm>
            <a:off x="2372133" y="5401389"/>
            <a:ext cx="329821" cy="153888"/>
          </a:xfrm>
          <a:prstGeom prst="rect">
            <a:avLst/>
          </a:prstGeom>
          <a:noFill/>
          <a:ln>
            <a:solidFill>
              <a:schemeClr val="tx1"/>
            </a:solidFill>
          </a:ln>
        </p:spPr>
        <p:txBody>
          <a:bodyPr wrap="square" lIns="36000" tIns="0" rIns="36000" bIns="0" rtlCol="0">
            <a:spAutoFit/>
          </a:bodyPr>
          <a:lstStyle/>
          <a:p>
            <a:pPr algn="ctr"/>
            <a:r>
              <a:rPr lang="en-GB" sz="1000"/>
              <a:t>Intro</a:t>
            </a:r>
          </a:p>
        </p:txBody>
      </p:sp>
      <p:sp>
        <p:nvSpPr>
          <p:cNvPr id="147" name="TextBox 146">
            <a:extLst>
              <a:ext uri="{FF2B5EF4-FFF2-40B4-BE49-F238E27FC236}">
                <a16:creationId xmlns:a16="http://schemas.microsoft.com/office/drawing/2014/main" id="{45D0046C-97F2-F752-9616-B65343D4623B}"/>
              </a:ext>
            </a:extLst>
          </p:cNvPr>
          <p:cNvSpPr txBox="1"/>
          <p:nvPr/>
        </p:nvSpPr>
        <p:spPr>
          <a:xfrm>
            <a:off x="2354194" y="5644445"/>
            <a:ext cx="367084" cy="157336"/>
          </a:xfrm>
          <a:prstGeom prst="rect">
            <a:avLst/>
          </a:prstGeom>
          <a:noFill/>
          <a:ln>
            <a:solidFill>
              <a:schemeClr val="tx1"/>
            </a:solidFill>
          </a:ln>
        </p:spPr>
        <p:txBody>
          <a:bodyPr wrap="square" lIns="36000" tIns="0" rIns="36000" bIns="0" rtlCol="0">
            <a:spAutoFit/>
          </a:bodyPr>
          <a:lstStyle/>
          <a:p>
            <a:pPr algn="ctr"/>
            <a:r>
              <a:rPr lang="en-GB" sz="1000"/>
              <a:t>Body </a:t>
            </a:r>
          </a:p>
        </p:txBody>
      </p:sp>
      <p:cxnSp>
        <p:nvCxnSpPr>
          <p:cNvPr id="149" name="Straight Connector 148">
            <a:extLst>
              <a:ext uri="{FF2B5EF4-FFF2-40B4-BE49-F238E27FC236}">
                <a16:creationId xmlns:a16="http://schemas.microsoft.com/office/drawing/2014/main" id="{91A89AD7-6409-21A5-D807-C6836947349D}"/>
              </a:ext>
            </a:extLst>
          </p:cNvPr>
          <p:cNvCxnSpPr>
            <a:cxnSpLocks/>
          </p:cNvCxnSpPr>
          <p:nvPr/>
        </p:nvCxnSpPr>
        <p:spPr>
          <a:xfrm flipH="1">
            <a:off x="2211793" y="5447897"/>
            <a:ext cx="160340" cy="18707"/>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883DEF66-B6B9-717D-FCE2-D7C0CB16098B}"/>
              </a:ext>
            </a:extLst>
          </p:cNvPr>
          <p:cNvCxnSpPr>
            <a:cxnSpLocks/>
            <a:stCxn id="147" idx="1"/>
          </p:cNvCxnSpPr>
          <p:nvPr/>
        </p:nvCxnSpPr>
        <p:spPr>
          <a:xfrm flipH="1" flipV="1">
            <a:off x="2190444" y="5705071"/>
            <a:ext cx="163750" cy="18042"/>
          </a:xfrm>
          <a:prstGeom prst="line">
            <a:avLst/>
          </a:prstGeom>
        </p:spPr>
        <p:style>
          <a:lnRef idx="1">
            <a:schemeClr val="dk1"/>
          </a:lnRef>
          <a:fillRef idx="0">
            <a:schemeClr val="dk1"/>
          </a:fillRef>
          <a:effectRef idx="0">
            <a:schemeClr val="dk1"/>
          </a:effectRef>
          <a:fontRef idx="minor">
            <a:schemeClr val="tx1"/>
          </a:fontRef>
        </p:style>
      </p:cxnSp>
      <p:cxnSp>
        <p:nvCxnSpPr>
          <p:cNvPr id="151" name="Connector: Elbow 191">
            <a:extLst>
              <a:ext uri="{FF2B5EF4-FFF2-40B4-BE49-F238E27FC236}">
                <a16:creationId xmlns:a16="http://schemas.microsoft.com/office/drawing/2014/main" id="{848B9BA1-F0BF-3A8E-6EC2-774CDDF54850}"/>
              </a:ext>
            </a:extLst>
          </p:cNvPr>
          <p:cNvCxnSpPr>
            <a:cxnSpLocks/>
            <a:stCxn id="116" idx="3"/>
            <a:endCxn id="114" idx="1"/>
          </p:cNvCxnSpPr>
          <p:nvPr/>
        </p:nvCxnSpPr>
        <p:spPr>
          <a:xfrm flipV="1">
            <a:off x="1005765" y="2788393"/>
            <a:ext cx="622844" cy="1029929"/>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52" name="Connector: Elbow 192">
            <a:extLst>
              <a:ext uri="{FF2B5EF4-FFF2-40B4-BE49-F238E27FC236}">
                <a16:creationId xmlns:a16="http://schemas.microsoft.com/office/drawing/2014/main" id="{469AC3D3-4B61-C1D7-C417-D4580F849D57}"/>
              </a:ext>
            </a:extLst>
          </p:cNvPr>
          <p:cNvCxnSpPr>
            <a:cxnSpLocks/>
            <a:stCxn id="116" idx="3"/>
          </p:cNvCxnSpPr>
          <p:nvPr/>
        </p:nvCxnSpPr>
        <p:spPr>
          <a:xfrm>
            <a:off x="1005765" y="3818322"/>
            <a:ext cx="593843" cy="1458926"/>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53" name="Connector: Elbow 193">
            <a:extLst>
              <a:ext uri="{FF2B5EF4-FFF2-40B4-BE49-F238E27FC236}">
                <a16:creationId xmlns:a16="http://schemas.microsoft.com/office/drawing/2014/main" id="{05D46533-A054-0392-99B3-BE6ECA07304C}"/>
              </a:ext>
            </a:extLst>
          </p:cNvPr>
          <p:cNvCxnSpPr>
            <a:cxnSpLocks/>
            <a:stCxn id="115" idx="3"/>
          </p:cNvCxnSpPr>
          <p:nvPr/>
        </p:nvCxnSpPr>
        <p:spPr>
          <a:xfrm>
            <a:off x="1005765" y="2701230"/>
            <a:ext cx="101369" cy="1216674"/>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Connector: Elbow 194">
            <a:extLst>
              <a:ext uri="{FF2B5EF4-FFF2-40B4-BE49-F238E27FC236}">
                <a16:creationId xmlns:a16="http://schemas.microsoft.com/office/drawing/2014/main" id="{2C5779AD-47D7-F576-9874-6FB68D8A84A2}"/>
              </a:ext>
            </a:extLst>
          </p:cNvPr>
          <p:cNvCxnSpPr>
            <a:cxnSpLocks/>
            <a:stCxn id="117" idx="3"/>
          </p:cNvCxnSpPr>
          <p:nvPr/>
        </p:nvCxnSpPr>
        <p:spPr>
          <a:xfrm flipV="1">
            <a:off x="1005765" y="3818322"/>
            <a:ext cx="101369" cy="1117079"/>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A113733B-7AE7-674E-C60D-D8774E60908D}"/>
              </a:ext>
            </a:extLst>
          </p:cNvPr>
          <p:cNvSpPr/>
          <p:nvPr/>
        </p:nvSpPr>
        <p:spPr>
          <a:xfrm>
            <a:off x="3835589" y="2166975"/>
            <a:ext cx="464460" cy="144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200">
                <a:solidFill>
                  <a:schemeClr val="tx1"/>
                </a:solidFill>
              </a:rPr>
              <a:t>Stemming</a:t>
            </a:r>
          </a:p>
        </p:txBody>
      </p:sp>
      <p:sp>
        <p:nvSpPr>
          <p:cNvPr id="156" name="TextBox 155">
            <a:extLst>
              <a:ext uri="{FF2B5EF4-FFF2-40B4-BE49-F238E27FC236}">
                <a16:creationId xmlns:a16="http://schemas.microsoft.com/office/drawing/2014/main" id="{0A6CD84B-33A9-B5C0-B5C0-090FFF5D450D}"/>
              </a:ext>
            </a:extLst>
          </p:cNvPr>
          <p:cNvSpPr txBox="1"/>
          <p:nvPr/>
        </p:nvSpPr>
        <p:spPr>
          <a:xfrm>
            <a:off x="9993809" y="4324312"/>
            <a:ext cx="1277401" cy="307777"/>
          </a:xfrm>
          <a:prstGeom prst="rect">
            <a:avLst/>
          </a:prstGeom>
          <a:noFill/>
        </p:spPr>
        <p:txBody>
          <a:bodyPr wrap="none" rtlCol="0">
            <a:spAutoFit/>
          </a:bodyPr>
          <a:lstStyle/>
          <a:p>
            <a:r>
              <a:rPr lang="en-GB" sz="1400" b="1"/>
              <a:t>Ranked results</a:t>
            </a:r>
          </a:p>
        </p:txBody>
      </p:sp>
      <p:sp>
        <p:nvSpPr>
          <p:cNvPr id="157" name="Rectangle 156">
            <a:extLst>
              <a:ext uri="{FF2B5EF4-FFF2-40B4-BE49-F238E27FC236}">
                <a16:creationId xmlns:a16="http://schemas.microsoft.com/office/drawing/2014/main" id="{E324B015-2A51-FE25-9C3B-BD3FEDA55A90}"/>
              </a:ext>
            </a:extLst>
          </p:cNvPr>
          <p:cNvSpPr/>
          <p:nvPr/>
        </p:nvSpPr>
        <p:spPr>
          <a:xfrm>
            <a:off x="3113083" y="1907032"/>
            <a:ext cx="5832136" cy="17674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a:solidFill>
                  <a:schemeClr val="tx1"/>
                </a:solidFill>
              </a:rPr>
              <a:t>Indexing</a:t>
            </a:r>
          </a:p>
        </p:txBody>
      </p:sp>
      <p:sp>
        <p:nvSpPr>
          <p:cNvPr id="158" name="Rectangle 157">
            <a:extLst>
              <a:ext uri="{FF2B5EF4-FFF2-40B4-BE49-F238E27FC236}">
                <a16:creationId xmlns:a16="http://schemas.microsoft.com/office/drawing/2014/main" id="{918BD724-A2DC-BAD8-8889-6151A6E92200}"/>
              </a:ext>
            </a:extLst>
          </p:cNvPr>
          <p:cNvSpPr/>
          <p:nvPr/>
        </p:nvSpPr>
        <p:spPr>
          <a:xfrm>
            <a:off x="4424648" y="2173570"/>
            <a:ext cx="464460" cy="144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200" err="1">
                <a:solidFill>
                  <a:schemeClr val="tx1"/>
                </a:solidFill>
              </a:rPr>
              <a:t>pyTerrier</a:t>
            </a:r>
            <a:r>
              <a:rPr lang="en-GB" sz="1200">
                <a:solidFill>
                  <a:schemeClr val="tx1"/>
                </a:solidFill>
              </a:rPr>
              <a:t> indexing</a:t>
            </a:r>
          </a:p>
        </p:txBody>
      </p:sp>
      <p:grpSp>
        <p:nvGrpSpPr>
          <p:cNvPr id="163" name="Group 162">
            <a:extLst>
              <a:ext uri="{FF2B5EF4-FFF2-40B4-BE49-F238E27FC236}">
                <a16:creationId xmlns:a16="http://schemas.microsoft.com/office/drawing/2014/main" id="{C58A0E93-889A-70B1-6472-F62783EC3C3B}"/>
              </a:ext>
            </a:extLst>
          </p:cNvPr>
          <p:cNvGrpSpPr/>
          <p:nvPr/>
        </p:nvGrpSpPr>
        <p:grpSpPr>
          <a:xfrm>
            <a:off x="9568784" y="2102935"/>
            <a:ext cx="1919086" cy="1571148"/>
            <a:chOff x="9032715" y="4488000"/>
            <a:chExt cx="2342151" cy="2004875"/>
          </a:xfrm>
        </p:grpSpPr>
        <p:grpSp>
          <p:nvGrpSpPr>
            <p:cNvPr id="164" name="Group 163">
              <a:extLst>
                <a:ext uri="{FF2B5EF4-FFF2-40B4-BE49-F238E27FC236}">
                  <a16:creationId xmlns:a16="http://schemas.microsoft.com/office/drawing/2014/main" id="{00AA0EEB-1A6A-1770-2945-062586A9986B}"/>
                </a:ext>
              </a:extLst>
            </p:cNvPr>
            <p:cNvGrpSpPr/>
            <p:nvPr/>
          </p:nvGrpSpPr>
          <p:grpSpPr>
            <a:xfrm>
              <a:off x="9376366" y="4643225"/>
              <a:ext cx="1974232" cy="571480"/>
              <a:chOff x="8597792" y="1633815"/>
              <a:chExt cx="1974232" cy="571480"/>
            </a:xfrm>
          </p:grpSpPr>
          <p:pic>
            <p:nvPicPr>
              <p:cNvPr id="182" name="Graphic 181" descr="Document outline">
                <a:extLst>
                  <a:ext uri="{FF2B5EF4-FFF2-40B4-BE49-F238E27FC236}">
                    <a16:creationId xmlns:a16="http://schemas.microsoft.com/office/drawing/2014/main" id="{6DC6F9BB-0D8C-8C68-7ADC-005C6659FC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597792" y="1633815"/>
                <a:ext cx="571480" cy="571480"/>
              </a:xfrm>
              <a:prstGeom prst="rect">
                <a:avLst/>
              </a:prstGeom>
            </p:spPr>
          </p:pic>
          <p:pic>
            <p:nvPicPr>
              <p:cNvPr id="183" name="Graphic 182" descr="Document outline">
                <a:extLst>
                  <a:ext uri="{FF2B5EF4-FFF2-40B4-BE49-F238E27FC236}">
                    <a16:creationId xmlns:a16="http://schemas.microsoft.com/office/drawing/2014/main" id="{D23D2B1B-815E-2E3C-586B-02F30975540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32960" y="1633815"/>
                <a:ext cx="571480" cy="571480"/>
              </a:xfrm>
              <a:prstGeom prst="rect">
                <a:avLst/>
              </a:prstGeom>
            </p:spPr>
          </p:pic>
          <p:pic>
            <p:nvPicPr>
              <p:cNvPr id="184" name="Graphic 183" descr="Document outline">
                <a:extLst>
                  <a:ext uri="{FF2B5EF4-FFF2-40B4-BE49-F238E27FC236}">
                    <a16:creationId xmlns:a16="http://schemas.microsoft.com/office/drawing/2014/main" id="{5927DE69-E3EC-AD82-E6AF-04CADF0C5FB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65376" y="1633815"/>
                <a:ext cx="571480" cy="571480"/>
              </a:xfrm>
              <a:prstGeom prst="rect">
                <a:avLst/>
              </a:prstGeom>
            </p:spPr>
          </p:pic>
          <p:pic>
            <p:nvPicPr>
              <p:cNvPr id="185" name="Graphic 184" descr="Document outline">
                <a:extLst>
                  <a:ext uri="{FF2B5EF4-FFF2-40B4-BE49-F238E27FC236}">
                    <a16:creationId xmlns:a16="http://schemas.microsoft.com/office/drawing/2014/main" id="{9FADAEF5-20B1-70EA-AF3B-73DCF3C151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00544" y="1633815"/>
                <a:ext cx="571480" cy="571480"/>
              </a:xfrm>
              <a:prstGeom prst="rect">
                <a:avLst/>
              </a:prstGeom>
            </p:spPr>
          </p:pic>
        </p:grpSp>
        <p:grpSp>
          <p:nvGrpSpPr>
            <p:cNvPr id="165" name="Group 164">
              <a:extLst>
                <a:ext uri="{FF2B5EF4-FFF2-40B4-BE49-F238E27FC236}">
                  <a16:creationId xmlns:a16="http://schemas.microsoft.com/office/drawing/2014/main" id="{F9A66500-84ED-51CF-7421-EC0B940E5B6D}"/>
                </a:ext>
              </a:extLst>
            </p:cNvPr>
            <p:cNvGrpSpPr/>
            <p:nvPr/>
          </p:nvGrpSpPr>
          <p:grpSpPr>
            <a:xfrm>
              <a:off x="9388987" y="5256078"/>
              <a:ext cx="1974232" cy="571480"/>
              <a:chOff x="8597792" y="1633815"/>
              <a:chExt cx="1974232" cy="571480"/>
            </a:xfrm>
          </p:grpSpPr>
          <p:pic>
            <p:nvPicPr>
              <p:cNvPr id="178" name="Graphic 177" descr="Document outline">
                <a:extLst>
                  <a:ext uri="{FF2B5EF4-FFF2-40B4-BE49-F238E27FC236}">
                    <a16:creationId xmlns:a16="http://schemas.microsoft.com/office/drawing/2014/main" id="{4A900C24-72F3-EEE1-BF3C-6F0A843FF6E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597792" y="1633815"/>
                <a:ext cx="571480" cy="571480"/>
              </a:xfrm>
              <a:prstGeom prst="rect">
                <a:avLst/>
              </a:prstGeom>
            </p:spPr>
          </p:pic>
          <p:pic>
            <p:nvPicPr>
              <p:cNvPr id="179" name="Graphic 178" descr="Document outline">
                <a:extLst>
                  <a:ext uri="{FF2B5EF4-FFF2-40B4-BE49-F238E27FC236}">
                    <a16:creationId xmlns:a16="http://schemas.microsoft.com/office/drawing/2014/main" id="{E5EC41A2-D0C2-4CC4-8CDE-CAE652B8612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32960" y="1633815"/>
                <a:ext cx="571480" cy="571480"/>
              </a:xfrm>
              <a:prstGeom prst="rect">
                <a:avLst/>
              </a:prstGeom>
            </p:spPr>
          </p:pic>
          <p:pic>
            <p:nvPicPr>
              <p:cNvPr id="180" name="Graphic 179" descr="Document outline">
                <a:extLst>
                  <a:ext uri="{FF2B5EF4-FFF2-40B4-BE49-F238E27FC236}">
                    <a16:creationId xmlns:a16="http://schemas.microsoft.com/office/drawing/2014/main" id="{901895AA-6A6F-57DC-89B0-916827199C7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65376" y="1633815"/>
                <a:ext cx="571480" cy="571480"/>
              </a:xfrm>
              <a:prstGeom prst="rect">
                <a:avLst/>
              </a:prstGeom>
            </p:spPr>
          </p:pic>
          <p:pic>
            <p:nvPicPr>
              <p:cNvPr id="181" name="Graphic 180" descr="Document outline">
                <a:extLst>
                  <a:ext uri="{FF2B5EF4-FFF2-40B4-BE49-F238E27FC236}">
                    <a16:creationId xmlns:a16="http://schemas.microsoft.com/office/drawing/2014/main" id="{E262C885-637E-2AF4-3BE0-D16F0F116A4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00544" y="1633815"/>
                <a:ext cx="571480" cy="571480"/>
              </a:xfrm>
              <a:prstGeom prst="rect">
                <a:avLst/>
              </a:prstGeom>
            </p:spPr>
          </p:pic>
        </p:grpSp>
        <p:grpSp>
          <p:nvGrpSpPr>
            <p:cNvPr id="166" name="Group 165">
              <a:extLst>
                <a:ext uri="{FF2B5EF4-FFF2-40B4-BE49-F238E27FC236}">
                  <a16:creationId xmlns:a16="http://schemas.microsoft.com/office/drawing/2014/main" id="{CE24FFF3-4BDA-0B44-6223-A19E91EBF5B3}"/>
                </a:ext>
              </a:extLst>
            </p:cNvPr>
            <p:cNvGrpSpPr/>
            <p:nvPr/>
          </p:nvGrpSpPr>
          <p:grpSpPr>
            <a:xfrm>
              <a:off x="9400634" y="5921395"/>
              <a:ext cx="1974232" cy="571480"/>
              <a:chOff x="8597792" y="1633815"/>
              <a:chExt cx="1974232" cy="571480"/>
            </a:xfrm>
          </p:grpSpPr>
          <p:pic>
            <p:nvPicPr>
              <p:cNvPr id="174" name="Graphic 173" descr="Document outline">
                <a:extLst>
                  <a:ext uri="{FF2B5EF4-FFF2-40B4-BE49-F238E27FC236}">
                    <a16:creationId xmlns:a16="http://schemas.microsoft.com/office/drawing/2014/main" id="{DFA5A514-71A6-7A18-3193-82D23D0143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597792" y="1633815"/>
                <a:ext cx="571480" cy="571480"/>
              </a:xfrm>
              <a:prstGeom prst="rect">
                <a:avLst/>
              </a:prstGeom>
            </p:spPr>
          </p:pic>
          <p:pic>
            <p:nvPicPr>
              <p:cNvPr id="175" name="Graphic 174" descr="Document outline">
                <a:extLst>
                  <a:ext uri="{FF2B5EF4-FFF2-40B4-BE49-F238E27FC236}">
                    <a16:creationId xmlns:a16="http://schemas.microsoft.com/office/drawing/2014/main" id="{652F2EC0-62D8-86D0-98E3-3CE180D4518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32960" y="1633815"/>
                <a:ext cx="571480" cy="571480"/>
              </a:xfrm>
              <a:prstGeom prst="rect">
                <a:avLst/>
              </a:prstGeom>
            </p:spPr>
          </p:pic>
          <p:pic>
            <p:nvPicPr>
              <p:cNvPr id="176" name="Graphic 175" descr="Document outline">
                <a:extLst>
                  <a:ext uri="{FF2B5EF4-FFF2-40B4-BE49-F238E27FC236}">
                    <a16:creationId xmlns:a16="http://schemas.microsoft.com/office/drawing/2014/main" id="{8AA4670B-751F-DF1D-E87C-E4726148043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65376" y="1633815"/>
                <a:ext cx="571480" cy="571480"/>
              </a:xfrm>
              <a:prstGeom prst="rect">
                <a:avLst/>
              </a:prstGeom>
            </p:spPr>
          </p:pic>
          <p:pic>
            <p:nvPicPr>
              <p:cNvPr id="177" name="Graphic 176" descr="Document outline">
                <a:extLst>
                  <a:ext uri="{FF2B5EF4-FFF2-40B4-BE49-F238E27FC236}">
                    <a16:creationId xmlns:a16="http://schemas.microsoft.com/office/drawing/2014/main" id="{E7090E09-29A1-16FA-3892-33F6B4555BC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00544" y="1633815"/>
                <a:ext cx="571480" cy="571480"/>
              </a:xfrm>
              <a:prstGeom prst="rect">
                <a:avLst/>
              </a:prstGeom>
            </p:spPr>
          </p:pic>
        </p:grpSp>
        <p:pic>
          <p:nvPicPr>
            <p:cNvPr id="167" name="Graphic 166" descr="Badge 1 outline">
              <a:extLst>
                <a:ext uri="{FF2B5EF4-FFF2-40B4-BE49-F238E27FC236}">
                  <a16:creationId xmlns:a16="http://schemas.microsoft.com/office/drawing/2014/main" id="{38AA8998-CDA9-4B49-BB36-36198B3EC64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512194" y="4488000"/>
              <a:ext cx="150563" cy="150563"/>
            </a:xfrm>
            <a:prstGeom prst="rect">
              <a:avLst/>
            </a:prstGeom>
          </p:spPr>
        </p:pic>
        <p:pic>
          <p:nvPicPr>
            <p:cNvPr id="168" name="Graphic 167" descr="Badge outline">
              <a:extLst>
                <a:ext uri="{FF2B5EF4-FFF2-40B4-BE49-F238E27FC236}">
                  <a16:creationId xmlns:a16="http://schemas.microsoft.com/office/drawing/2014/main" id="{36F871A1-8387-6439-5626-1AAA4BD37D1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977874" y="4488000"/>
              <a:ext cx="150563" cy="150563"/>
            </a:xfrm>
            <a:prstGeom prst="rect">
              <a:avLst/>
            </a:prstGeom>
          </p:spPr>
        </p:pic>
        <p:pic>
          <p:nvPicPr>
            <p:cNvPr id="169" name="Graphic 168" descr="Badge 3 outline">
              <a:extLst>
                <a:ext uri="{FF2B5EF4-FFF2-40B4-BE49-F238E27FC236}">
                  <a16:creationId xmlns:a16="http://schemas.microsoft.com/office/drawing/2014/main" id="{51D3EF2F-A898-10FF-96C7-62BA7FE0A9F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471950" y="4488000"/>
              <a:ext cx="150563" cy="150563"/>
            </a:xfrm>
            <a:prstGeom prst="rect">
              <a:avLst/>
            </a:prstGeom>
          </p:spPr>
        </p:pic>
        <p:pic>
          <p:nvPicPr>
            <p:cNvPr id="170" name="Graphic 169" descr="Badge 4 outline">
              <a:extLst>
                <a:ext uri="{FF2B5EF4-FFF2-40B4-BE49-F238E27FC236}">
                  <a16:creationId xmlns:a16="http://schemas.microsoft.com/office/drawing/2014/main" id="{7815FF93-AC48-C23D-5517-741BE603E332}"/>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974010" y="4488000"/>
              <a:ext cx="150563" cy="150563"/>
            </a:xfrm>
            <a:prstGeom prst="rect">
              <a:avLst/>
            </a:prstGeom>
          </p:spPr>
        </p:pic>
        <p:sp>
          <p:nvSpPr>
            <p:cNvPr id="171" name="TextBox 170">
              <a:extLst>
                <a:ext uri="{FF2B5EF4-FFF2-40B4-BE49-F238E27FC236}">
                  <a16:creationId xmlns:a16="http://schemas.microsoft.com/office/drawing/2014/main" id="{0BD1505C-42C0-394A-B236-9310E72F9E1B}"/>
                </a:ext>
              </a:extLst>
            </p:cNvPr>
            <p:cNvSpPr txBox="1"/>
            <p:nvPr/>
          </p:nvSpPr>
          <p:spPr>
            <a:xfrm>
              <a:off x="9032715" y="4695571"/>
              <a:ext cx="419088" cy="362771"/>
            </a:xfrm>
            <a:prstGeom prst="rect">
              <a:avLst/>
            </a:prstGeom>
            <a:noFill/>
          </p:spPr>
          <p:txBody>
            <a:bodyPr wrap="square" rtlCol="0">
              <a:spAutoFit/>
            </a:bodyPr>
            <a:lstStyle/>
            <a:p>
              <a:pPr>
                <a:lnSpc>
                  <a:spcPct val="107000"/>
                </a:lnSpc>
                <a:spcAft>
                  <a:spcPts val="800"/>
                </a:spcAft>
              </a:pPr>
              <a:r>
                <a:rPr lang="en-GB" sz="1200">
                  <a:effectLst/>
                  <a:latin typeface="Calibri" panose="020F0502020204030204" pitchFamily="34" charset="0"/>
                  <a:ea typeface="Calibri" panose="020F0502020204030204" pitchFamily="34" charset="0"/>
                  <a:cs typeface="Times New Roman" panose="02020603050405020304" pitchFamily="18" charset="0"/>
                </a:rPr>
                <a:t>Q</a:t>
              </a:r>
              <a:r>
                <a:rPr lang="en-GB" sz="1200" baseline="-25000">
                  <a:effectLst/>
                  <a:latin typeface="Calibri" panose="020F0502020204030204" pitchFamily="34" charset="0"/>
                  <a:ea typeface="Calibri" panose="020F0502020204030204" pitchFamily="34" charset="0"/>
                  <a:cs typeface="Times New Roman" panose="02020603050405020304" pitchFamily="18" charset="0"/>
                </a:rPr>
                <a:t>1</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2" name="TextBox 171">
              <a:extLst>
                <a:ext uri="{FF2B5EF4-FFF2-40B4-BE49-F238E27FC236}">
                  <a16:creationId xmlns:a16="http://schemas.microsoft.com/office/drawing/2014/main" id="{53DB4EF1-904D-988F-C9ED-6874240A9710}"/>
                </a:ext>
              </a:extLst>
            </p:cNvPr>
            <p:cNvSpPr txBox="1"/>
            <p:nvPr/>
          </p:nvSpPr>
          <p:spPr>
            <a:xfrm>
              <a:off x="9047792" y="5306607"/>
              <a:ext cx="419087" cy="375552"/>
            </a:xfrm>
            <a:prstGeom prst="rect">
              <a:avLst/>
            </a:prstGeom>
            <a:noFill/>
          </p:spPr>
          <p:txBody>
            <a:bodyPr wrap="square" rtlCol="0">
              <a:spAutoFit/>
            </a:bodyPr>
            <a:lstStyle/>
            <a:p>
              <a:pPr>
                <a:lnSpc>
                  <a:spcPct val="107000"/>
                </a:lnSpc>
                <a:spcAft>
                  <a:spcPts val="800"/>
                </a:spcAft>
              </a:pPr>
              <a:r>
                <a:rPr lang="en-GB" sz="1200">
                  <a:effectLst/>
                  <a:latin typeface="Calibri" panose="020F0502020204030204" pitchFamily="34" charset="0"/>
                  <a:ea typeface="Calibri" panose="020F0502020204030204" pitchFamily="34" charset="0"/>
                  <a:cs typeface="Times New Roman" panose="02020603050405020304" pitchFamily="18" charset="0"/>
                </a:rPr>
                <a:t>Q</a:t>
              </a:r>
              <a:r>
                <a:rPr lang="en-GB" sz="1200" baseline="-25000">
                  <a:effectLst/>
                  <a:latin typeface="Calibri" panose="020F0502020204030204" pitchFamily="34" charset="0"/>
                  <a:ea typeface="Calibri" panose="020F0502020204030204" pitchFamily="34" charset="0"/>
                  <a:cs typeface="Times New Roman" panose="02020603050405020304" pitchFamily="18" charset="0"/>
                </a:rPr>
                <a:t>2</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3" name="TextBox 172">
              <a:extLst>
                <a:ext uri="{FF2B5EF4-FFF2-40B4-BE49-F238E27FC236}">
                  <a16:creationId xmlns:a16="http://schemas.microsoft.com/office/drawing/2014/main" id="{118BE3BF-5174-DDA5-2EB3-5858E009F0F7}"/>
                </a:ext>
              </a:extLst>
            </p:cNvPr>
            <p:cNvSpPr txBox="1"/>
            <p:nvPr/>
          </p:nvSpPr>
          <p:spPr>
            <a:xfrm>
              <a:off x="9080873" y="5998211"/>
              <a:ext cx="419087" cy="375552"/>
            </a:xfrm>
            <a:prstGeom prst="rect">
              <a:avLst/>
            </a:prstGeom>
            <a:noFill/>
          </p:spPr>
          <p:txBody>
            <a:bodyPr wrap="square" rtlCol="0">
              <a:spAutoFit/>
            </a:bodyPr>
            <a:lstStyle/>
            <a:p>
              <a:pPr>
                <a:lnSpc>
                  <a:spcPct val="107000"/>
                </a:lnSpc>
                <a:spcAft>
                  <a:spcPts val="800"/>
                </a:spcAft>
              </a:pPr>
              <a:r>
                <a:rPr lang="en-GB" sz="1200">
                  <a:effectLst/>
                  <a:latin typeface="Calibri" panose="020F0502020204030204" pitchFamily="34" charset="0"/>
                  <a:ea typeface="Calibri" panose="020F0502020204030204" pitchFamily="34" charset="0"/>
                  <a:cs typeface="Times New Roman" panose="02020603050405020304" pitchFamily="18" charset="0"/>
                </a:rPr>
                <a:t>Q</a:t>
              </a:r>
              <a:r>
                <a:rPr lang="en-GB" sz="1200" baseline="-25000">
                  <a:effectLst/>
                  <a:latin typeface="Calibri" panose="020F0502020204030204" pitchFamily="34" charset="0"/>
                  <a:ea typeface="Calibri" panose="020F0502020204030204" pitchFamily="34" charset="0"/>
                  <a:cs typeface="Times New Roman" panose="02020603050405020304" pitchFamily="18" charset="0"/>
                </a:rPr>
                <a:t>3</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86" name="TextBox 185">
            <a:extLst>
              <a:ext uri="{FF2B5EF4-FFF2-40B4-BE49-F238E27FC236}">
                <a16:creationId xmlns:a16="http://schemas.microsoft.com/office/drawing/2014/main" id="{A7455A1E-762D-4E2F-B60F-DE6BB62614EE}"/>
              </a:ext>
            </a:extLst>
          </p:cNvPr>
          <p:cNvSpPr txBox="1"/>
          <p:nvPr/>
        </p:nvSpPr>
        <p:spPr>
          <a:xfrm>
            <a:off x="10044064" y="1871746"/>
            <a:ext cx="1277401" cy="307777"/>
          </a:xfrm>
          <a:prstGeom prst="rect">
            <a:avLst/>
          </a:prstGeom>
          <a:noFill/>
        </p:spPr>
        <p:txBody>
          <a:bodyPr wrap="none" rtlCol="0">
            <a:spAutoFit/>
          </a:bodyPr>
          <a:lstStyle/>
          <a:p>
            <a:r>
              <a:rPr lang="en-GB" sz="1400" b="1"/>
              <a:t>Ranked results</a:t>
            </a:r>
          </a:p>
        </p:txBody>
      </p:sp>
      <p:sp>
        <p:nvSpPr>
          <p:cNvPr id="187" name="Arrow: Right 247">
            <a:extLst>
              <a:ext uri="{FF2B5EF4-FFF2-40B4-BE49-F238E27FC236}">
                <a16:creationId xmlns:a16="http://schemas.microsoft.com/office/drawing/2014/main" id="{5B48733B-A0A0-F05D-8408-95463BC94E65}"/>
              </a:ext>
            </a:extLst>
          </p:cNvPr>
          <p:cNvSpPr/>
          <p:nvPr/>
        </p:nvSpPr>
        <p:spPr>
          <a:xfrm>
            <a:off x="7362133" y="2580603"/>
            <a:ext cx="408255" cy="415578"/>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Arrow: Right 248">
            <a:extLst>
              <a:ext uri="{FF2B5EF4-FFF2-40B4-BE49-F238E27FC236}">
                <a16:creationId xmlns:a16="http://schemas.microsoft.com/office/drawing/2014/main" id="{AB46ABB0-7731-DCD9-098F-2EB73CF1881C}"/>
              </a:ext>
            </a:extLst>
          </p:cNvPr>
          <p:cNvSpPr/>
          <p:nvPr/>
        </p:nvSpPr>
        <p:spPr>
          <a:xfrm>
            <a:off x="7405526" y="5069458"/>
            <a:ext cx="408255" cy="415578"/>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Arrow: Right 249">
            <a:extLst>
              <a:ext uri="{FF2B5EF4-FFF2-40B4-BE49-F238E27FC236}">
                <a16:creationId xmlns:a16="http://schemas.microsoft.com/office/drawing/2014/main" id="{5FEB9540-E75B-6AE9-F6A6-A923D73C9E42}"/>
              </a:ext>
            </a:extLst>
          </p:cNvPr>
          <p:cNvSpPr/>
          <p:nvPr/>
        </p:nvSpPr>
        <p:spPr>
          <a:xfrm>
            <a:off x="5198390" y="5069458"/>
            <a:ext cx="408255" cy="415578"/>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Arrow: Right 250">
            <a:extLst>
              <a:ext uri="{FF2B5EF4-FFF2-40B4-BE49-F238E27FC236}">
                <a16:creationId xmlns:a16="http://schemas.microsoft.com/office/drawing/2014/main" id="{3614E248-B5ED-6FAF-031C-ECB1573ADC4D}"/>
              </a:ext>
            </a:extLst>
          </p:cNvPr>
          <p:cNvSpPr/>
          <p:nvPr/>
        </p:nvSpPr>
        <p:spPr>
          <a:xfrm>
            <a:off x="5087676" y="2580603"/>
            <a:ext cx="408255" cy="415578"/>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Arrow: Right 251">
            <a:extLst>
              <a:ext uri="{FF2B5EF4-FFF2-40B4-BE49-F238E27FC236}">
                <a16:creationId xmlns:a16="http://schemas.microsoft.com/office/drawing/2014/main" id="{626AE3C0-6886-E67E-BBB5-DF17F4BC28F1}"/>
              </a:ext>
            </a:extLst>
          </p:cNvPr>
          <p:cNvSpPr/>
          <p:nvPr/>
        </p:nvSpPr>
        <p:spPr>
          <a:xfrm>
            <a:off x="2612559" y="2580603"/>
            <a:ext cx="408255" cy="415578"/>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Arrow: Right 252">
            <a:extLst>
              <a:ext uri="{FF2B5EF4-FFF2-40B4-BE49-F238E27FC236}">
                <a16:creationId xmlns:a16="http://schemas.microsoft.com/office/drawing/2014/main" id="{30BB21FD-A644-BC3D-4231-B7D854DF3C41}"/>
              </a:ext>
            </a:extLst>
          </p:cNvPr>
          <p:cNvSpPr/>
          <p:nvPr/>
        </p:nvSpPr>
        <p:spPr>
          <a:xfrm>
            <a:off x="2789230" y="5069458"/>
            <a:ext cx="408255" cy="415578"/>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TextBox 192">
            <a:extLst>
              <a:ext uri="{FF2B5EF4-FFF2-40B4-BE49-F238E27FC236}">
                <a16:creationId xmlns:a16="http://schemas.microsoft.com/office/drawing/2014/main" id="{C9BF7639-3618-1322-EACB-2C9A7F43DEF1}"/>
              </a:ext>
            </a:extLst>
          </p:cNvPr>
          <p:cNvSpPr txBox="1"/>
          <p:nvPr/>
        </p:nvSpPr>
        <p:spPr>
          <a:xfrm>
            <a:off x="5765888" y="2345451"/>
            <a:ext cx="1371529" cy="307777"/>
          </a:xfrm>
          <a:prstGeom prst="rect">
            <a:avLst/>
          </a:prstGeom>
          <a:noFill/>
        </p:spPr>
        <p:txBody>
          <a:bodyPr wrap="none" rtlCol="0">
            <a:spAutoFit/>
          </a:bodyPr>
          <a:lstStyle/>
          <a:p>
            <a:r>
              <a:rPr lang="en-GB" sz="1400" b="1"/>
              <a:t>Retrieval Model</a:t>
            </a:r>
          </a:p>
        </p:txBody>
      </p:sp>
      <p:sp>
        <p:nvSpPr>
          <p:cNvPr id="194" name="TextBox 193">
            <a:extLst>
              <a:ext uri="{FF2B5EF4-FFF2-40B4-BE49-F238E27FC236}">
                <a16:creationId xmlns:a16="http://schemas.microsoft.com/office/drawing/2014/main" id="{1FFFF7A9-8783-BBFE-4B75-4C0D3BD39985}"/>
              </a:ext>
            </a:extLst>
          </p:cNvPr>
          <p:cNvSpPr txBox="1"/>
          <p:nvPr/>
        </p:nvSpPr>
        <p:spPr>
          <a:xfrm>
            <a:off x="5812586" y="4583412"/>
            <a:ext cx="1371529" cy="307777"/>
          </a:xfrm>
          <a:prstGeom prst="rect">
            <a:avLst/>
          </a:prstGeom>
          <a:noFill/>
        </p:spPr>
        <p:txBody>
          <a:bodyPr wrap="none" rtlCol="0">
            <a:spAutoFit/>
          </a:bodyPr>
          <a:lstStyle/>
          <a:p>
            <a:r>
              <a:rPr lang="en-GB" sz="1400" b="1"/>
              <a:t>Retrieval Model</a:t>
            </a:r>
          </a:p>
        </p:txBody>
      </p:sp>
      <p:grpSp>
        <p:nvGrpSpPr>
          <p:cNvPr id="196" name="Group 195">
            <a:extLst>
              <a:ext uri="{FF2B5EF4-FFF2-40B4-BE49-F238E27FC236}">
                <a16:creationId xmlns:a16="http://schemas.microsoft.com/office/drawing/2014/main" id="{E0A5C1F8-331F-6004-8F7F-2844CABC09F8}"/>
              </a:ext>
            </a:extLst>
          </p:cNvPr>
          <p:cNvGrpSpPr/>
          <p:nvPr/>
        </p:nvGrpSpPr>
        <p:grpSpPr>
          <a:xfrm>
            <a:off x="9568784" y="4591790"/>
            <a:ext cx="1919086" cy="1571148"/>
            <a:chOff x="9032715" y="4488000"/>
            <a:chExt cx="2342151" cy="2004875"/>
          </a:xfrm>
        </p:grpSpPr>
        <p:grpSp>
          <p:nvGrpSpPr>
            <p:cNvPr id="197" name="Group 196">
              <a:extLst>
                <a:ext uri="{FF2B5EF4-FFF2-40B4-BE49-F238E27FC236}">
                  <a16:creationId xmlns:a16="http://schemas.microsoft.com/office/drawing/2014/main" id="{3E21B8D1-1D21-97C0-796E-162538BA067A}"/>
                </a:ext>
              </a:extLst>
            </p:cNvPr>
            <p:cNvGrpSpPr/>
            <p:nvPr/>
          </p:nvGrpSpPr>
          <p:grpSpPr>
            <a:xfrm>
              <a:off x="9376366" y="4643225"/>
              <a:ext cx="1974232" cy="571480"/>
              <a:chOff x="8597792" y="1633815"/>
              <a:chExt cx="1974232" cy="571480"/>
            </a:xfrm>
          </p:grpSpPr>
          <p:pic>
            <p:nvPicPr>
              <p:cNvPr id="215" name="Graphic 214" descr="Document outline">
                <a:extLst>
                  <a:ext uri="{FF2B5EF4-FFF2-40B4-BE49-F238E27FC236}">
                    <a16:creationId xmlns:a16="http://schemas.microsoft.com/office/drawing/2014/main" id="{05FA250D-384A-0467-DB6C-E1480411B7B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597792" y="1633815"/>
                <a:ext cx="571480" cy="571480"/>
              </a:xfrm>
              <a:prstGeom prst="rect">
                <a:avLst/>
              </a:prstGeom>
            </p:spPr>
          </p:pic>
          <p:pic>
            <p:nvPicPr>
              <p:cNvPr id="216" name="Graphic 215" descr="Document outline">
                <a:extLst>
                  <a:ext uri="{FF2B5EF4-FFF2-40B4-BE49-F238E27FC236}">
                    <a16:creationId xmlns:a16="http://schemas.microsoft.com/office/drawing/2014/main" id="{ABE72276-4432-3215-F7A7-51BAA3F0C85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32960" y="1633815"/>
                <a:ext cx="571480" cy="571480"/>
              </a:xfrm>
              <a:prstGeom prst="rect">
                <a:avLst/>
              </a:prstGeom>
            </p:spPr>
          </p:pic>
          <p:pic>
            <p:nvPicPr>
              <p:cNvPr id="217" name="Graphic 216" descr="Document outline">
                <a:extLst>
                  <a:ext uri="{FF2B5EF4-FFF2-40B4-BE49-F238E27FC236}">
                    <a16:creationId xmlns:a16="http://schemas.microsoft.com/office/drawing/2014/main" id="{DD078227-4D8D-DE9A-069E-5541AE4F17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65376" y="1633815"/>
                <a:ext cx="571480" cy="571480"/>
              </a:xfrm>
              <a:prstGeom prst="rect">
                <a:avLst/>
              </a:prstGeom>
            </p:spPr>
          </p:pic>
          <p:pic>
            <p:nvPicPr>
              <p:cNvPr id="218" name="Graphic 217" descr="Document outline">
                <a:extLst>
                  <a:ext uri="{FF2B5EF4-FFF2-40B4-BE49-F238E27FC236}">
                    <a16:creationId xmlns:a16="http://schemas.microsoft.com/office/drawing/2014/main" id="{E8B5F98F-6881-475D-8623-75AA18007CD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00544" y="1633815"/>
                <a:ext cx="571480" cy="571480"/>
              </a:xfrm>
              <a:prstGeom prst="rect">
                <a:avLst/>
              </a:prstGeom>
            </p:spPr>
          </p:pic>
        </p:grpSp>
        <p:grpSp>
          <p:nvGrpSpPr>
            <p:cNvPr id="198" name="Group 197">
              <a:extLst>
                <a:ext uri="{FF2B5EF4-FFF2-40B4-BE49-F238E27FC236}">
                  <a16:creationId xmlns:a16="http://schemas.microsoft.com/office/drawing/2014/main" id="{D8242728-8874-8704-578C-F4DA8E21513C}"/>
                </a:ext>
              </a:extLst>
            </p:cNvPr>
            <p:cNvGrpSpPr/>
            <p:nvPr/>
          </p:nvGrpSpPr>
          <p:grpSpPr>
            <a:xfrm>
              <a:off x="9388987" y="5256078"/>
              <a:ext cx="1974232" cy="571480"/>
              <a:chOff x="8597792" y="1633815"/>
              <a:chExt cx="1974232" cy="571480"/>
            </a:xfrm>
          </p:grpSpPr>
          <p:pic>
            <p:nvPicPr>
              <p:cNvPr id="211" name="Graphic 210" descr="Document outline">
                <a:extLst>
                  <a:ext uri="{FF2B5EF4-FFF2-40B4-BE49-F238E27FC236}">
                    <a16:creationId xmlns:a16="http://schemas.microsoft.com/office/drawing/2014/main" id="{BD90D100-07F2-58D1-3777-B67EA1C75CC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597792" y="1633815"/>
                <a:ext cx="571480" cy="571480"/>
              </a:xfrm>
              <a:prstGeom prst="rect">
                <a:avLst/>
              </a:prstGeom>
            </p:spPr>
          </p:pic>
          <p:pic>
            <p:nvPicPr>
              <p:cNvPr id="212" name="Graphic 211" descr="Document outline">
                <a:extLst>
                  <a:ext uri="{FF2B5EF4-FFF2-40B4-BE49-F238E27FC236}">
                    <a16:creationId xmlns:a16="http://schemas.microsoft.com/office/drawing/2014/main" id="{777A7BDD-8FCA-15E3-6C83-A73C160C8F4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32960" y="1633815"/>
                <a:ext cx="571480" cy="571480"/>
              </a:xfrm>
              <a:prstGeom prst="rect">
                <a:avLst/>
              </a:prstGeom>
            </p:spPr>
          </p:pic>
          <p:pic>
            <p:nvPicPr>
              <p:cNvPr id="213" name="Graphic 212" descr="Document outline">
                <a:extLst>
                  <a:ext uri="{FF2B5EF4-FFF2-40B4-BE49-F238E27FC236}">
                    <a16:creationId xmlns:a16="http://schemas.microsoft.com/office/drawing/2014/main" id="{6FB518CD-EC08-CAAF-B450-9900B355636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65376" y="1633815"/>
                <a:ext cx="571480" cy="571480"/>
              </a:xfrm>
              <a:prstGeom prst="rect">
                <a:avLst/>
              </a:prstGeom>
            </p:spPr>
          </p:pic>
          <p:pic>
            <p:nvPicPr>
              <p:cNvPr id="214" name="Graphic 213" descr="Document outline">
                <a:extLst>
                  <a:ext uri="{FF2B5EF4-FFF2-40B4-BE49-F238E27FC236}">
                    <a16:creationId xmlns:a16="http://schemas.microsoft.com/office/drawing/2014/main" id="{465899D1-F9FF-2ED2-D9D9-FDCD650B01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00544" y="1633815"/>
                <a:ext cx="571480" cy="571480"/>
              </a:xfrm>
              <a:prstGeom prst="rect">
                <a:avLst/>
              </a:prstGeom>
            </p:spPr>
          </p:pic>
        </p:grpSp>
        <p:grpSp>
          <p:nvGrpSpPr>
            <p:cNvPr id="199" name="Group 198">
              <a:extLst>
                <a:ext uri="{FF2B5EF4-FFF2-40B4-BE49-F238E27FC236}">
                  <a16:creationId xmlns:a16="http://schemas.microsoft.com/office/drawing/2014/main" id="{C298E99B-8952-B5C0-D84C-F69A6A734B3A}"/>
                </a:ext>
              </a:extLst>
            </p:cNvPr>
            <p:cNvGrpSpPr/>
            <p:nvPr/>
          </p:nvGrpSpPr>
          <p:grpSpPr>
            <a:xfrm>
              <a:off x="9400634" y="5921395"/>
              <a:ext cx="1974232" cy="571480"/>
              <a:chOff x="8597792" y="1633815"/>
              <a:chExt cx="1974232" cy="571480"/>
            </a:xfrm>
          </p:grpSpPr>
          <p:pic>
            <p:nvPicPr>
              <p:cNvPr id="207" name="Graphic 206" descr="Document outline">
                <a:extLst>
                  <a:ext uri="{FF2B5EF4-FFF2-40B4-BE49-F238E27FC236}">
                    <a16:creationId xmlns:a16="http://schemas.microsoft.com/office/drawing/2014/main" id="{E788E743-496B-D543-D439-6730B4376D1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597792" y="1633815"/>
                <a:ext cx="571480" cy="571480"/>
              </a:xfrm>
              <a:prstGeom prst="rect">
                <a:avLst/>
              </a:prstGeom>
            </p:spPr>
          </p:pic>
          <p:pic>
            <p:nvPicPr>
              <p:cNvPr id="208" name="Graphic 207" descr="Document outline">
                <a:extLst>
                  <a:ext uri="{FF2B5EF4-FFF2-40B4-BE49-F238E27FC236}">
                    <a16:creationId xmlns:a16="http://schemas.microsoft.com/office/drawing/2014/main" id="{7D3113EC-03DF-E764-246A-C3424EF78A8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32960" y="1633815"/>
                <a:ext cx="571480" cy="571480"/>
              </a:xfrm>
              <a:prstGeom prst="rect">
                <a:avLst/>
              </a:prstGeom>
            </p:spPr>
          </p:pic>
          <p:pic>
            <p:nvPicPr>
              <p:cNvPr id="209" name="Graphic 208" descr="Document outline">
                <a:extLst>
                  <a:ext uri="{FF2B5EF4-FFF2-40B4-BE49-F238E27FC236}">
                    <a16:creationId xmlns:a16="http://schemas.microsoft.com/office/drawing/2014/main" id="{556BBB9F-7155-1BCB-3146-DE95D63CDA6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65376" y="1633815"/>
                <a:ext cx="571480" cy="571480"/>
              </a:xfrm>
              <a:prstGeom prst="rect">
                <a:avLst/>
              </a:prstGeom>
            </p:spPr>
          </p:pic>
          <p:pic>
            <p:nvPicPr>
              <p:cNvPr id="210" name="Graphic 209" descr="Document outline">
                <a:extLst>
                  <a:ext uri="{FF2B5EF4-FFF2-40B4-BE49-F238E27FC236}">
                    <a16:creationId xmlns:a16="http://schemas.microsoft.com/office/drawing/2014/main" id="{DDDE2E6A-76FC-272B-1BC2-220563D80C4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00544" y="1633815"/>
                <a:ext cx="571480" cy="571480"/>
              </a:xfrm>
              <a:prstGeom prst="rect">
                <a:avLst/>
              </a:prstGeom>
            </p:spPr>
          </p:pic>
        </p:grpSp>
        <p:pic>
          <p:nvPicPr>
            <p:cNvPr id="200" name="Graphic 199" descr="Badge 1 outline">
              <a:extLst>
                <a:ext uri="{FF2B5EF4-FFF2-40B4-BE49-F238E27FC236}">
                  <a16:creationId xmlns:a16="http://schemas.microsoft.com/office/drawing/2014/main" id="{F5476D05-AFD3-B3F8-62CF-48B1F5FB47A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512194" y="4488000"/>
              <a:ext cx="150563" cy="150563"/>
            </a:xfrm>
            <a:prstGeom prst="rect">
              <a:avLst/>
            </a:prstGeom>
          </p:spPr>
        </p:pic>
        <p:pic>
          <p:nvPicPr>
            <p:cNvPr id="201" name="Graphic 200" descr="Badge outline">
              <a:extLst>
                <a:ext uri="{FF2B5EF4-FFF2-40B4-BE49-F238E27FC236}">
                  <a16:creationId xmlns:a16="http://schemas.microsoft.com/office/drawing/2014/main" id="{1E7F9D4F-6C8D-D591-8EF3-993E621D472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977874" y="4488000"/>
              <a:ext cx="150563" cy="150563"/>
            </a:xfrm>
            <a:prstGeom prst="rect">
              <a:avLst/>
            </a:prstGeom>
          </p:spPr>
        </p:pic>
        <p:pic>
          <p:nvPicPr>
            <p:cNvPr id="202" name="Graphic 201" descr="Badge 3 outline">
              <a:extLst>
                <a:ext uri="{FF2B5EF4-FFF2-40B4-BE49-F238E27FC236}">
                  <a16:creationId xmlns:a16="http://schemas.microsoft.com/office/drawing/2014/main" id="{931F5EAF-CB69-5E71-547A-F554D02DF6A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471950" y="4488000"/>
              <a:ext cx="150563" cy="150563"/>
            </a:xfrm>
            <a:prstGeom prst="rect">
              <a:avLst/>
            </a:prstGeom>
          </p:spPr>
        </p:pic>
        <p:pic>
          <p:nvPicPr>
            <p:cNvPr id="203" name="Graphic 202" descr="Badge 4 outline">
              <a:extLst>
                <a:ext uri="{FF2B5EF4-FFF2-40B4-BE49-F238E27FC236}">
                  <a16:creationId xmlns:a16="http://schemas.microsoft.com/office/drawing/2014/main" id="{A9C4CA4C-3A50-4F82-913F-CB461494B0D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974010" y="4488000"/>
              <a:ext cx="150563" cy="150563"/>
            </a:xfrm>
            <a:prstGeom prst="rect">
              <a:avLst/>
            </a:prstGeom>
          </p:spPr>
        </p:pic>
        <p:sp>
          <p:nvSpPr>
            <p:cNvPr id="204" name="TextBox 203">
              <a:extLst>
                <a:ext uri="{FF2B5EF4-FFF2-40B4-BE49-F238E27FC236}">
                  <a16:creationId xmlns:a16="http://schemas.microsoft.com/office/drawing/2014/main" id="{A98F058C-1BA1-E93E-5E1D-1A23C9695757}"/>
                </a:ext>
              </a:extLst>
            </p:cNvPr>
            <p:cNvSpPr txBox="1"/>
            <p:nvPr/>
          </p:nvSpPr>
          <p:spPr>
            <a:xfrm>
              <a:off x="9032715" y="4695571"/>
              <a:ext cx="419088" cy="362771"/>
            </a:xfrm>
            <a:prstGeom prst="rect">
              <a:avLst/>
            </a:prstGeom>
            <a:noFill/>
          </p:spPr>
          <p:txBody>
            <a:bodyPr wrap="square" rtlCol="0">
              <a:spAutoFit/>
            </a:bodyPr>
            <a:lstStyle/>
            <a:p>
              <a:pPr>
                <a:lnSpc>
                  <a:spcPct val="107000"/>
                </a:lnSpc>
                <a:spcAft>
                  <a:spcPts val="800"/>
                </a:spcAft>
              </a:pPr>
              <a:r>
                <a:rPr lang="en-GB" sz="1200">
                  <a:effectLst/>
                  <a:latin typeface="Calibri" panose="020F0502020204030204" pitchFamily="34" charset="0"/>
                  <a:ea typeface="Calibri" panose="020F0502020204030204" pitchFamily="34" charset="0"/>
                  <a:cs typeface="Times New Roman" panose="02020603050405020304" pitchFamily="18" charset="0"/>
                </a:rPr>
                <a:t>Q</a:t>
              </a:r>
              <a:r>
                <a:rPr lang="en-GB" sz="1200" baseline="-25000">
                  <a:effectLst/>
                  <a:latin typeface="Calibri" panose="020F0502020204030204" pitchFamily="34" charset="0"/>
                  <a:ea typeface="Calibri" panose="020F0502020204030204" pitchFamily="34" charset="0"/>
                  <a:cs typeface="Times New Roman" panose="02020603050405020304" pitchFamily="18" charset="0"/>
                </a:rPr>
                <a:t>1</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5" name="TextBox 204">
              <a:extLst>
                <a:ext uri="{FF2B5EF4-FFF2-40B4-BE49-F238E27FC236}">
                  <a16:creationId xmlns:a16="http://schemas.microsoft.com/office/drawing/2014/main" id="{D4CDDC1F-A650-1EDB-E1CB-4D6FD76C6D2B}"/>
                </a:ext>
              </a:extLst>
            </p:cNvPr>
            <p:cNvSpPr txBox="1"/>
            <p:nvPr/>
          </p:nvSpPr>
          <p:spPr>
            <a:xfrm>
              <a:off x="9047792" y="5306607"/>
              <a:ext cx="419087" cy="375552"/>
            </a:xfrm>
            <a:prstGeom prst="rect">
              <a:avLst/>
            </a:prstGeom>
            <a:noFill/>
          </p:spPr>
          <p:txBody>
            <a:bodyPr wrap="square" rtlCol="0">
              <a:spAutoFit/>
            </a:bodyPr>
            <a:lstStyle/>
            <a:p>
              <a:pPr>
                <a:lnSpc>
                  <a:spcPct val="107000"/>
                </a:lnSpc>
                <a:spcAft>
                  <a:spcPts val="800"/>
                </a:spcAft>
              </a:pPr>
              <a:r>
                <a:rPr lang="en-GB" sz="1200">
                  <a:effectLst/>
                  <a:latin typeface="Calibri" panose="020F0502020204030204" pitchFamily="34" charset="0"/>
                  <a:ea typeface="Calibri" panose="020F0502020204030204" pitchFamily="34" charset="0"/>
                  <a:cs typeface="Times New Roman" panose="02020603050405020304" pitchFamily="18" charset="0"/>
                </a:rPr>
                <a:t>Q</a:t>
              </a:r>
              <a:r>
                <a:rPr lang="en-GB" sz="1200" baseline="-25000">
                  <a:effectLst/>
                  <a:latin typeface="Calibri" panose="020F0502020204030204" pitchFamily="34" charset="0"/>
                  <a:ea typeface="Calibri" panose="020F0502020204030204" pitchFamily="34" charset="0"/>
                  <a:cs typeface="Times New Roman" panose="02020603050405020304" pitchFamily="18" charset="0"/>
                </a:rPr>
                <a:t>2</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6" name="TextBox 205">
              <a:extLst>
                <a:ext uri="{FF2B5EF4-FFF2-40B4-BE49-F238E27FC236}">
                  <a16:creationId xmlns:a16="http://schemas.microsoft.com/office/drawing/2014/main" id="{0F8BD972-AEF1-A51A-A6E7-C51D87353596}"/>
                </a:ext>
              </a:extLst>
            </p:cNvPr>
            <p:cNvSpPr txBox="1"/>
            <p:nvPr/>
          </p:nvSpPr>
          <p:spPr>
            <a:xfrm>
              <a:off x="9080873" y="5998211"/>
              <a:ext cx="419087" cy="375552"/>
            </a:xfrm>
            <a:prstGeom prst="rect">
              <a:avLst/>
            </a:prstGeom>
            <a:noFill/>
          </p:spPr>
          <p:txBody>
            <a:bodyPr wrap="square" rtlCol="0">
              <a:spAutoFit/>
            </a:bodyPr>
            <a:lstStyle/>
            <a:p>
              <a:pPr>
                <a:lnSpc>
                  <a:spcPct val="107000"/>
                </a:lnSpc>
                <a:spcAft>
                  <a:spcPts val="800"/>
                </a:spcAft>
              </a:pPr>
              <a:r>
                <a:rPr lang="en-GB" sz="1200">
                  <a:effectLst/>
                  <a:latin typeface="Calibri" panose="020F0502020204030204" pitchFamily="34" charset="0"/>
                  <a:ea typeface="Calibri" panose="020F0502020204030204" pitchFamily="34" charset="0"/>
                  <a:cs typeface="Times New Roman" panose="02020603050405020304" pitchFamily="18" charset="0"/>
                </a:rPr>
                <a:t>Q</a:t>
              </a:r>
              <a:r>
                <a:rPr lang="en-GB" sz="1200" baseline="-25000">
                  <a:effectLst/>
                  <a:latin typeface="Calibri" panose="020F0502020204030204" pitchFamily="34" charset="0"/>
                  <a:ea typeface="Calibri" panose="020F0502020204030204" pitchFamily="34" charset="0"/>
                  <a:cs typeface="Times New Roman" panose="02020603050405020304" pitchFamily="18" charset="0"/>
                </a:rPr>
                <a:t>3</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19" name="Rectangle 218">
            <a:extLst>
              <a:ext uri="{FF2B5EF4-FFF2-40B4-BE49-F238E27FC236}">
                <a16:creationId xmlns:a16="http://schemas.microsoft.com/office/drawing/2014/main" id="{37339C95-2F4C-CC0C-DE53-950F6E363462}"/>
              </a:ext>
            </a:extLst>
          </p:cNvPr>
          <p:cNvSpPr/>
          <p:nvPr/>
        </p:nvSpPr>
        <p:spPr>
          <a:xfrm>
            <a:off x="3238476" y="4366229"/>
            <a:ext cx="5661577" cy="179893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a:solidFill>
                  <a:schemeClr val="tx1"/>
                </a:solidFill>
              </a:rPr>
              <a:t>Indexing</a:t>
            </a:r>
          </a:p>
        </p:txBody>
      </p:sp>
      <p:sp>
        <p:nvSpPr>
          <p:cNvPr id="110" name="Rectangle 109">
            <a:extLst>
              <a:ext uri="{FF2B5EF4-FFF2-40B4-BE49-F238E27FC236}">
                <a16:creationId xmlns:a16="http://schemas.microsoft.com/office/drawing/2014/main" id="{124505C3-AB95-4494-BF47-9A877FA8189B}"/>
              </a:ext>
            </a:extLst>
          </p:cNvPr>
          <p:cNvSpPr/>
          <p:nvPr/>
        </p:nvSpPr>
        <p:spPr>
          <a:xfrm>
            <a:off x="3339289" y="4641724"/>
            <a:ext cx="464460" cy="144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40" tIns="45720" rIns="91440" bIns="45720" rtlCol="0" anchor="ctr"/>
          <a:lstStyle/>
          <a:p>
            <a:pPr algn="ctr"/>
            <a:r>
              <a:rPr lang="en-GB" sz="1200" err="1">
                <a:solidFill>
                  <a:schemeClr val="tx1"/>
                </a:solidFill>
              </a:rPr>
              <a:t>Stopword</a:t>
            </a:r>
            <a:r>
              <a:rPr lang="en-GB" sz="1200">
                <a:solidFill>
                  <a:schemeClr val="tx1"/>
                </a:solidFill>
              </a:rPr>
              <a:t> Removal</a:t>
            </a:r>
          </a:p>
        </p:txBody>
      </p:sp>
      <p:sp>
        <p:nvSpPr>
          <p:cNvPr id="111" name="Rectangle 110">
            <a:extLst>
              <a:ext uri="{FF2B5EF4-FFF2-40B4-BE49-F238E27FC236}">
                <a16:creationId xmlns:a16="http://schemas.microsoft.com/office/drawing/2014/main" id="{DEF16C11-EA7B-426C-B736-1EF9D075087C}"/>
              </a:ext>
            </a:extLst>
          </p:cNvPr>
          <p:cNvSpPr/>
          <p:nvPr/>
        </p:nvSpPr>
        <p:spPr>
          <a:xfrm>
            <a:off x="3928349" y="4641724"/>
            <a:ext cx="464460" cy="144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200">
                <a:solidFill>
                  <a:schemeClr val="tx1"/>
                </a:solidFill>
              </a:rPr>
              <a:t>Stemming</a:t>
            </a:r>
          </a:p>
        </p:txBody>
      </p:sp>
      <p:sp>
        <p:nvSpPr>
          <p:cNvPr id="113" name="Rectangle 112">
            <a:extLst>
              <a:ext uri="{FF2B5EF4-FFF2-40B4-BE49-F238E27FC236}">
                <a16:creationId xmlns:a16="http://schemas.microsoft.com/office/drawing/2014/main" id="{9235CEEA-EED4-4A31-8F58-DC207A9A9B21}"/>
              </a:ext>
            </a:extLst>
          </p:cNvPr>
          <p:cNvSpPr/>
          <p:nvPr/>
        </p:nvSpPr>
        <p:spPr>
          <a:xfrm>
            <a:off x="4517408" y="4648319"/>
            <a:ext cx="464460" cy="144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200" err="1">
                <a:solidFill>
                  <a:schemeClr val="tx1"/>
                </a:solidFill>
              </a:rPr>
              <a:t>pyTerrier</a:t>
            </a:r>
            <a:r>
              <a:rPr lang="en-GB" sz="1200">
                <a:solidFill>
                  <a:schemeClr val="tx1"/>
                </a:solidFill>
              </a:rPr>
              <a:t> indexing</a:t>
            </a:r>
          </a:p>
        </p:txBody>
      </p:sp>
      <p:sp>
        <p:nvSpPr>
          <p:cNvPr id="112" name="TextBox 111">
            <a:extLst>
              <a:ext uri="{FF2B5EF4-FFF2-40B4-BE49-F238E27FC236}">
                <a16:creationId xmlns:a16="http://schemas.microsoft.com/office/drawing/2014/main" id="{D59E5B4F-C6CF-48D5-9D63-8851B7F28E0C}"/>
              </a:ext>
            </a:extLst>
          </p:cNvPr>
          <p:cNvSpPr txBox="1"/>
          <p:nvPr/>
        </p:nvSpPr>
        <p:spPr>
          <a:xfrm>
            <a:off x="210476" y="5238349"/>
            <a:ext cx="599010" cy="584775"/>
          </a:xfrm>
          <a:prstGeom prst="rect">
            <a:avLst/>
          </a:prstGeom>
          <a:noFill/>
        </p:spPr>
        <p:txBody>
          <a:bodyPr wrap="none" rtlCol="0">
            <a:spAutoFit/>
          </a:bodyPr>
          <a:lstStyle/>
          <a:p>
            <a:pPr algn="ctr"/>
            <a:r>
              <a:rPr lang="en-GB" sz="1600"/>
              <a:t>USA </a:t>
            </a:r>
          </a:p>
          <a:p>
            <a:pPr algn="ctr"/>
            <a:r>
              <a:rPr lang="en-GB" sz="1600"/>
              <a:t>ECFR</a:t>
            </a:r>
          </a:p>
        </p:txBody>
      </p:sp>
      <p:sp>
        <p:nvSpPr>
          <p:cNvPr id="130" name="TextBox 129">
            <a:extLst>
              <a:ext uri="{FF2B5EF4-FFF2-40B4-BE49-F238E27FC236}">
                <a16:creationId xmlns:a16="http://schemas.microsoft.com/office/drawing/2014/main" id="{F93EE9E4-1759-42E7-ADCF-5CACCD2E5FB2}"/>
              </a:ext>
            </a:extLst>
          </p:cNvPr>
          <p:cNvSpPr txBox="1"/>
          <p:nvPr/>
        </p:nvSpPr>
        <p:spPr>
          <a:xfrm>
            <a:off x="89300" y="2978550"/>
            <a:ext cx="907621" cy="584775"/>
          </a:xfrm>
          <a:prstGeom prst="rect">
            <a:avLst/>
          </a:prstGeom>
          <a:noFill/>
        </p:spPr>
        <p:txBody>
          <a:bodyPr wrap="none" rtlCol="0">
            <a:spAutoFit/>
          </a:bodyPr>
          <a:lstStyle/>
          <a:p>
            <a:pPr algn="ctr"/>
            <a:r>
              <a:rPr lang="en-GB" sz="1600"/>
              <a:t>EU </a:t>
            </a:r>
          </a:p>
          <a:p>
            <a:pPr algn="ctr"/>
            <a:r>
              <a:rPr lang="en-GB" sz="1600"/>
              <a:t>Euro-Lex</a:t>
            </a:r>
          </a:p>
        </p:txBody>
      </p:sp>
    </p:spTree>
    <p:extLst>
      <p:ext uri="{BB962C8B-B14F-4D97-AF65-F5344CB8AC3E}">
        <p14:creationId xmlns:p14="http://schemas.microsoft.com/office/powerpoint/2010/main" val="3026062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3A2C56-A140-49B9-9401-1DC677B54D8F}"/>
              </a:ext>
            </a:extLst>
          </p:cNvPr>
          <p:cNvSpPr/>
          <p:nvPr/>
        </p:nvSpPr>
        <p:spPr>
          <a:xfrm>
            <a:off x="74428" y="85060"/>
            <a:ext cx="12025423" cy="1646251"/>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2">
            <a:extLst>
              <a:ext uri="{FF2B5EF4-FFF2-40B4-BE49-F238E27FC236}">
                <a16:creationId xmlns:a16="http://schemas.microsoft.com/office/drawing/2014/main" id="{D5DD4F03-0384-4922-BE25-C5152606D04A}"/>
              </a:ext>
            </a:extLst>
          </p:cNvPr>
          <p:cNvSpPr txBox="1">
            <a:spLocks/>
          </p:cNvSpPr>
          <p:nvPr/>
        </p:nvSpPr>
        <p:spPr>
          <a:xfrm>
            <a:off x="838200" y="1731310"/>
            <a:ext cx="10685318" cy="4638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endParaRPr lang="en-GB" sz="1400">
              <a:solidFill>
                <a:srgbClr val="000000"/>
              </a:solidFill>
            </a:endParaRPr>
          </a:p>
        </p:txBody>
      </p:sp>
      <p:sp>
        <p:nvSpPr>
          <p:cNvPr id="7" name="Title 1">
            <a:extLst>
              <a:ext uri="{FF2B5EF4-FFF2-40B4-BE49-F238E27FC236}">
                <a16:creationId xmlns:a16="http://schemas.microsoft.com/office/drawing/2014/main" id="{C875205F-9C0B-4435-A691-489CB601C964}"/>
              </a:ext>
            </a:extLst>
          </p:cNvPr>
          <p:cNvSpPr>
            <a:spLocks noGrp="1"/>
          </p:cNvSpPr>
          <p:nvPr>
            <p:ph type="title"/>
          </p:nvPr>
        </p:nvSpPr>
        <p:spPr>
          <a:xfrm>
            <a:off x="398318" y="374919"/>
            <a:ext cx="4226845" cy="741500"/>
          </a:xfrm>
        </p:spPr>
        <p:txBody>
          <a:bodyPr>
            <a:normAutofit fontScale="90000"/>
          </a:bodyPr>
          <a:lstStyle/>
          <a:p>
            <a:pPr>
              <a:lnSpc>
                <a:spcPct val="100000"/>
              </a:lnSpc>
            </a:pPr>
            <a:br>
              <a:rPr lang="en-GB">
                <a:solidFill>
                  <a:schemeClr val="bg1"/>
                </a:solidFill>
              </a:rPr>
            </a:br>
            <a:endParaRPr lang="en-GB" sz="1600">
              <a:solidFill>
                <a:schemeClr val="bg1"/>
              </a:solidFill>
            </a:endParaRPr>
          </a:p>
        </p:txBody>
      </p:sp>
      <p:sp>
        <p:nvSpPr>
          <p:cNvPr id="8" name="Rectangle 7">
            <a:extLst>
              <a:ext uri="{FF2B5EF4-FFF2-40B4-BE49-F238E27FC236}">
                <a16:creationId xmlns:a16="http://schemas.microsoft.com/office/drawing/2014/main" id="{E00229F1-255F-4129-87C4-26ABB7543DA6}"/>
              </a:ext>
            </a:extLst>
          </p:cNvPr>
          <p:cNvSpPr/>
          <p:nvPr/>
        </p:nvSpPr>
        <p:spPr>
          <a:xfrm>
            <a:off x="241299" y="6369505"/>
            <a:ext cx="11709401" cy="1064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Shape&#10;&#10;Description automatically generated with medium confidence">
            <a:extLst>
              <a:ext uri="{FF2B5EF4-FFF2-40B4-BE49-F238E27FC236}">
                <a16:creationId xmlns:a16="http://schemas.microsoft.com/office/drawing/2014/main" id="{EDA2A878-6BE0-4FD3-AFE6-A0A200627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5316" y="157772"/>
            <a:ext cx="1628602" cy="434294"/>
          </a:xfrm>
          <a:prstGeom prst="rect">
            <a:avLst/>
          </a:prstGeom>
        </p:spPr>
      </p:pic>
      <p:sp>
        <p:nvSpPr>
          <p:cNvPr id="10" name="Rectangle 9">
            <a:extLst>
              <a:ext uri="{FF2B5EF4-FFF2-40B4-BE49-F238E27FC236}">
                <a16:creationId xmlns:a16="http://schemas.microsoft.com/office/drawing/2014/main" id="{E43E11EF-BC68-4A6F-A0E5-C8F3CA61EC68}"/>
              </a:ext>
            </a:extLst>
          </p:cNvPr>
          <p:cNvSpPr/>
          <p:nvPr/>
        </p:nvSpPr>
        <p:spPr>
          <a:xfrm>
            <a:off x="241299" y="1250301"/>
            <a:ext cx="11709401" cy="3631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0" i="0">
                <a:solidFill>
                  <a:schemeClr val="bg1"/>
                </a:solidFill>
                <a:effectLst/>
                <a:latin typeface="Helvetica Neue"/>
              </a:rPr>
              <a:t>Overview of data and ho</a:t>
            </a:r>
            <a:r>
              <a:rPr lang="en-GB">
                <a:solidFill>
                  <a:schemeClr val="bg1"/>
                </a:solidFill>
                <a:latin typeface="Helvetica Neue"/>
              </a:rPr>
              <a:t>w it was </a:t>
            </a:r>
            <a:r>
              <a:rPr lang="en-GB" b="0" i="0">
                <a:solidFill>
                  <a:schemeClr val="bg1"/>
                </a:solidFill>
                <a:effectLst/>
                <a:latin typeface="Helvetica Neue"/>
              </a:rPr>
              <a:t>scraped for the purpose of this experiment</a:t>
            </a:r>
          </a:p>
        </p:txBody>
      </p:sp>
      <p:sp>
        <p:nvSpPr>
          <p:cNvPr id="11" name="Title 1">
            <a:extLst>
              <a:ext uri="{FF2B5EF4-FFF2-40B4-BE49-F238E27FC236}">
                <a16:creationId xmlns:a16="http://schemas.microsoft.com/office/drawing/2014/main" id="{86F89F61-12D4-4449-9FAA-6F511B423CED}"/>
              </a:ext>
            </a:extLst>
          </p:cNvPr>
          <p:cNvSpPr txBox="1">
            <a:spLocks/>
          </p:cNvSpPr>
          <p:nvPr/>
        </p:nvSpPr>
        <p:spPr>
          <a:xfrm>
            <a:off x="398318" y="374919"/>
            <a:ext cx="9254126" cy="7415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GB" sz="1600" b="1">
              <a:solidFill>
                <a:schemeClr val="bg1"/>
              </a:solidFill>
            </a:endParaRPr>
          </a:p>
        </p:txBody>
      </p:sp>
      <p:sp>
        <p:nvSpPr>
          <p:cNvPr id="12" name="Title 1">
            <a:extLst>
              <a:ext uri="{FF2B5EF4-FFF2-40B4-BE49-F238E27FC236}">
                <a16:creationId xmlns:a16="http://schemas.microsoft.com/office/drawing/2014/main" id="{D366BD57-76B9-44EB-A998-9E54281268BC}"/>
              </a:ext>
            </a:extLst>
          </p:cNvPr>
          <p:cNvSpPr txBox="1">
            <a:spLocks/>
          </p:cNvSpPr>
          <p:nvPr/>
        </p:nvSpPr>
        <p:spPr>
          <a:xfrm>
            <a:off x="241299" y="527319"/>
            <a:ext cx="9254126" cy="7415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GB" b="1">
                <a:cs typeface="Calibri Light"/>
              </a:rPr>
              <a:t>Data Sources</a:t>
            </a:r>
            <a:endParaRPr lang="en-GB" sz="1600" b="1">
              <a:solidFill>
                <a:schemeClr val="bg1"/>
              </a:solidFill>
            </a:endParaRPr>
          </a:p>
        </p:txBody>
      </p:sp>
      <p:sp>
        <p:nvSpPr>
          <p:cNvPr id="13" name="TextBox 12">
            <a:extLst>
              <a:ext uri="{FF2B5EF4-FFF2-40B4-BE49-F238E27FC236}">
                <a16:creationId xmlns:a16="http://schemas.microsoft.com/office/drawing/2014/main" id="{F0CB8492-1D2C-4E04-BCFE-A0A2BB5C3A2D}"/>
              </a:ext>
            </a:extLst>
          </p:cNvPr>
          <p:cNvSpPr txBox="1"/>
          <p:nvPr/>
        </p:nvSpPr>
        <p:spPr>
          <a:xfrm>
            <a:off x="681734" y="5000908"/>
            <a:ext cx="10685318" cy="1200329"/>
          </a:xfrm>
          <a:prstGeom prst="rect">
            <a:avLst/>
          </a:prstGeom>
          <a:noFill/>
        </p:spPr>
        <p:txBody>
          <a:bodyPr wrap="square" numCol="1" rtlCol="0">
            <a:spAutoFit/>
          </a:bodyPr>
          <a:lstStyle/>
          <a:p>
            <a:r>
              <a:rPr lang="en-GB" b="1"/>
              <a:t>Query relevant document pairs </a:t>
            </a:r>
          </a:p>
          <a:p>
            <a:r>
              <a:rPr lang="en-GB"/>
              <a:t>The query relevant document pairs were completed by domain experts in the regulatory compliance field. </a:t>
            </a:r>
          </a:p>
          <a:p>
            <a:r>
              <a:rPr lang="en-GB"/>
              <a:t>Total number of queries: 12</a:t>
            </a:r>
          </a:p>
          <a:p>
            <a:r>
              <a:rPr lang="en-GB"/>
              <a:t>Range of relevant documents per query: 575</a:t>
            </a:r>
            <a:endParaRPr lang="en-GB">
              <a:solidFill>
                <a:srgbClr val="FF0000"/>
              </a:solidFill>
            </a:endParaRPr>
          </a:p>
        </p:txBody>
      </p:sp>
      <p:graphicFrame>
        <p:nvGraphicFramePr>
          <p:cNvPr id="17" name="Table 14">
            <a:extLst>
              <a:ext uri="{FF2B5EF4-FFF2-40B4-BE49-F238E27FC236}">
                <a16:creationId xmlns:a16="http://schemas.microsoft.com/office/drawing/2014/main" id="{EE89B085-84C7-4C0F-96BC-5F1D37A8844F}"/>
              </a:ext>
            </a:extLst>
          </p:cNvPr>
          <p:cNvGraphicFramePr>
            <a:graphicFrameLocks noGrp="1"/>
          </p:cNvGraphicFramePr>
          <p:nvPr>
            <p:extLst>
              <p:ext uri="{D42A27DB-BD31-4B8C-83A1-F6EECF244321}">
                <p14:modId xmlns:p14="http://schemas.microsoft.com/office/powerpoint/2010/main" val="1880452340"/>
              </p:ext>
            </p:extLst>
          </p:nvPr>
        </p:nvGraphicFramePr>
        <p:xfrm>
          <a:off x="841662" y="3179192"/>
          <a:ext cx="10204024" cy="1542516"/>
        </p:xfrm>
        <a:graphic>
          <a:graphicData uri="http://schemas.openxmlformats.org/drawingml/2006/table">
            <a:tbl>
              <a:tblPr firstRow="1" bandRow="1">
                <a:tableStyleId>{F5AB1C69-6EDB-4FF4-983F-18BD219EF322}</a:tableStyleId>
              </a:tblPr>
              <a:tblGrid>
                <a:gridCol w="3401341">
                  <a:extLst>
                    <a:ext uri="{9D8B030D-6E8A-4147-A177-3AD203B41FA5}">
                      <a16:colId xmlns:a16="http://schemas.microsoft.com/office/drawing/2014/main" val="3540197030"/>
                    </a:ext>
                  </a:extLst>
                </a:gridCol>
                <a:gridCol w="3357118">
                  <a:extLst>
                    <a:ext uri="{9D8B030D-6E8A-4147-A177-3AD203B41FA5}">
                      <a16:colId xmlns:a16="http://schemas.microsoft.com/office/drawing/2014/main" val="257896298"/>
                    </a:ext>
                  </a:extLst>
                </a:gridCol>
                <a:gridCol w="3445565">
                  <a:extLst>
                    <a:ext uri="{9D8B030D-6E8A-4147-A177-3AD203B41FA5}">
                      <a16:colId xmlns:a16="http://schemas.microsoft.com/office/drawing/2014/main" val="2595873644"/>
                    </a:ext>
                  </a:extLst>
                </a:gridCol>
              </a:tblGrid>
              <a:tr h="405498">
                <a:tc>
                  <a:txBody>
                    <a:bodyPr/>
                    <a:lstStyle/>
                    <a:p>
                      <a:r>
                        <a:rPr lang="en-GB" sz="1800"/>
                        <a:t>Jurisdiction</a:t>
                      </a:r>
                    </a:p>
                  </a:txBody>
                  <a:tcPr/>
                </a:tc>
                <a:tc>
                  <a:txBody>
                    <a:bodyPr/>
                    <a:lstStyle/>
                    <a:p>
                      <a:r>
                        <a:rPr lang="en-GB" sz="1800"/>
                        <a:t>Regulations</a:t>
                      </a:r>
                    </a:p>
                  </a:txBody>
                  <a:tcPr/>
                </a:tc>
                <a:tc>
                  <a:txBody>
                    <a:bodyPr/>
                    <a:lstStyle/>
                    <a:p>
                      <a:r>
                        <a:rPr lang="en-GB" sz="1800"/>
                        <a:t>Number of documents in corpus</a:t>
                      </a:r>
                    </a:p>
                  </a:txBody>
                  <a:tcPr/>
                </a:tc>
                <a:extLst>
                  <a:ext uri="{0D108BD9-81ED-4DB2-BD59-A6C34878D82A}">
                    <a16:rowId xmlns:a16="http://schemas.microsoft.com/office/drawing/2014/main" val="3910310248"/>
                  </a:ext>
                </a:extLst>
              </a:tr>
              <a:tr h="231713">
                <a:tc>
                  <a:txBody>
                    <a:bodyPr/>
                    <a:lstStyle/>
                    <a:p>
                      <a:r>
                        <a:rPr lang="en-GB" sz="1800">
                          <a:solidFill>
                            <a:schemeClr val="tx1"/>
                          </a:solidFill>
                        </a:rPr>
                        <a:t>United States</a:t>
                      </a:r>
                    </a:p>
                  </a:txBody>
                  <a:tcPr/>
                </a:tc>
                <a:tc>
                  <a:txBody>
                    <a:bodyPr/>
                    <a:lstStyle/>
                    <a:p>
                      <a:r>
                        <a:rPr lang="en-GB" sz="1800">
                          <a:solidFill>
                            <a:schemeClr val="tx1"/>
                          </a:solidFill>
                        </a:rPr>
                        <a:t>E-CFR (Title 12, Title 17)</a:t>
                      </a:r>
                    </a:p>
                  </a:txBody>
                  <a:tcPr/>
                </a:tc>
                <a:tc>
                  <a:txBody>
                    <a:bodyPr/>
                    <a:lstStyle/>
                    <a:p>
                      <a:r>
                        <a:rPr lang="en-GB" sz="1800" b="0">
                          <a:solidFill>
                            <a:schemeClr val="tx1"/>
                          </a:solidFill>
                        </a:rPr>
                        <a:t>478</a:t>
                      </a:r>
                    </a:p>
                  </a:txBody>
                  <a:tcPr/>
                </a:tc>
                <a:extLst>
                  <a:ext uri="{0D108BD9-81ED-4DB2-BD59-A6C34878D82A}">
                    <a16:rowId xmlns:a16="http://schemas.microsoft.com/office/drawing/2014/main" val="1594339899"/>
                  </a:ext>
                </a:extLst>
              </a:tr>
              <a:tr h="231713">
                <a:tc>
                  <a:txBody>
                    <a:bodyPr/>
                    <a:lstStyle/>
                    <a:p>
                      <a:r>
                        <a:rPr lang="en-GB" sz="1800">
                          <a:solidFill>
                            <a:schemeClr val="tx1"/>
                          </a:solidFill>
                        </a:rPr>
                        <a:t>United Kingdom</a:t>
                      </a:r>
                    </a:p>
                  </a:txBody>
                  <a:tcPr/>
                </a:tc>
                <a:tc>
                  <a:txBody>
                    <a:bodyPr/>
                    <a:lstStyle/>
                    <a:p>
                      <a:r>
                        <a:rPr lang="en-GB" sz="1800">
                          <a:solidFill>
                            <a:schemeClr val="tx1"/>
                          </a:solidFill>
                        </a:rPr>
                        <a:t>FCA Handbook</a:t>
                      </a:r>
                    </a:p>
                  </a:txBody>
                  <a:tcPr/>
                </a:tc>
                <a:tc>
                  <a:txBody>
                    <a:bodyPr/>
                    <a:lstStyle/>
                    <a:p>
                      <a:r>
                        <a:rPr lang="en-GB" sz="1800" b="0">
                          <a:solidFill>
                            <a:schemeClr val="tx1"/>
                          </a:solidFill>
                        </a:rPr>
                        <a:t>504</a:t>
                      </a:r>
                    </a:p>
                  </a:txBody>
                  <a:tcPr/>
                </a:tc>
                <a:extLst>
                  <a:ext uri="{0D108BD9-81ED-4DB2-BD59-A6C34878D82A}">
                    <a16:rowId xmlns:a16="http://schemas.microsoft.com/office/drawing/2014/main" val="4032328892"/>
                  </a:ext>
                </a:extLst>
              </a:tr>
              <a:tr h="405498">
                <a:tc>
                  <a:txBody>
                    <a:bodyPr/>
                    <a:lstStyle/>
                    <a:p>
                      <a:r>
                        <a:rPr lang="en-GB" sz="1800">
                          <a:solidFill>
                            <a:schemeClr val="tx1"/>
                          </a:solidFill>
                        </a:rPr>
                        <a:t>European Union</a:t>
                      </a:r>
                    </a:p>
                  </a:txBody>
                  <a:tcPr/>
                </a:tc>
                <a:tc>
                  <a:txBody>
                    <a:bodyPr/>
                    <a:lstStyle/>
                    <a:p>
                      <a:r>
                        <a:rPr lang="en-GB" sz="1800">
                          <a:solidFill>
                            <a:schemeClr val="tx1"/>
                          </a:solidFill>
                        </a:rPr>
                        <a:t>Eur-Lex Financial Regulations</a:t>
                      </a:r>
                    </a:p>
                  </a:txBody>
                  <a:tcPr/>
                </a:tc>
                <a:tc>
                  <a:txBody>
                    <a:bodyPr/>
                    <a:lstStyle/>
                    <a:p>
                      <a:r>
                        <a:rPr lang="en-GB" sz="1800">
                          <a:solidFill>
                            <a:schemeClr val="tx1"/>
                          </a:solidFill>
                        </a:rPr>
                        <a:t>1405</a:t>
                      </a:r>
                    </a:p>
                  </a:txBody>
                  <a:tcPr/>
                </a:tc>
                <a:extLst>
                  <a:ext uri="{0D108BD9-81ED-4DB2-BD59-A6C34878D82A}">
                    <a16:rowId xmlns:a16="http://schemas.microsoft.com/office/drawing/2014/main" val="244633997"/>
                  </a:ext>
                </a:extLst>
              </a:tr>
            </a:tbl>
          </a:graphicData>
        </a:graphic>
      </p:graphicFrame>
      <p:sp>
        <p:nvSpPr>
          <p:cNvPr id="18" name="TextBox 17">
            <a:extLst>
              <a:ext uri="{FF2B5EF4-FFF2-40B4-BE49-F238E27FC236}">
                <a16:creationId xmlns:a16="http://schemas.microsoft.com/office/drawing/2014/main" id="{016C4FD2-03FE-4DC5-A85E-C866ECD62F42}"/>
              </a:ext>
            </a:extLst>
          </p:cNvPr>
          <p:cNvSpPr txBox="1"/>
          <p:nvPr/>
        </p:nvSpPr>
        <p:spPr>
          <a:xfrm>
            <a:off x="681734" y="1897161"/>
            <a:ext cx="10685318" cy="1200329"/>
          </a:xfrm>
          <a:prstGeom prst="rect">
            <a:avLst/>
          </a:prstGeom>
          <a:noFill/>
        </p:spPr>
        <p:txBody>
          <a:bodyPr wrap="square" numCol="1" rtlCol="0">
            <a:spAutoFit/>
          </a:bodyPr>
          <a:lstStyle/>
          <a:p>
            <a:r>
              <a:rPr lang="en-GB" b="1"/>
              <a:t>Dataset</a:t>
            </a:r>
          </a:p>
          <a:p>
            <a:r>
              <a:rPr lang="en-GB"/>
              <a:t>The dataset used for this experimental model was comprised regulatory text that was scraped by the researchers from various regulatory bodies’ websites The sources are </a:t>
            </a:r>
            <a:r>
              <a:rPr lang="en-GB" sz="1800"/>
              <a:t>regulatory texts from the United States, United Kingdom and European Union focusing specifically on financial regulation for a total of </a:t>
            </a:r>
            <a:r>
              <a:rPr lang="en-GB" b="1"/>
              <a:t>2387 </a:t>
            </a:r>
            <a:r>
              <a:rPr lang="en-GB"/>
              <a:t>documents.</a:t>
            </a:r>
          </a:p>
        </p:txBody>
      </p:sp>
    </p:spTree>
    <p:extLst>
      <p:ext uri="{BB962C8B-B14F-4D97-AF65-F5344CB8AC3E}">
        <p14:creationId xmlns:p14="http://schemas.microsoft.com/office/powerpoint/2010/main" val="4274517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3A2C56-A140-49B9-9401-1DC677B54D8F}"/>
              </a:ext>
            </a:extLst>
          </p:cNvPr>
          <p:cNvSpPr/>
          <p:nvPr/>
        </p:nvSpPr>
        <p:spPr>
          <a:xfrm>
            <a:off x="74428" y="85060"/>
            <a:ext cx="12025423" cy="1646251"/>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2">
            <a:extLst>
              <a:ext uri="{FF2B5EF4-FFF2-40B4-BE49-F238E27FC236}">
                <a16:creationId xmlns:a16="http://schemas.microsoft.com/office/drawing/2014/main" id="{D5DD4F03-0384-4922-BE25-C5152606D04A}"/>
              </a:ext>
            </a:extLst>
          </p:cNvPr>
          <p:cNvSpPr txBox="1">
            <a:spLocks/>
          </p:cNvSpPr>
          <p:nvPr/>
        </p:nvSpPr>
        <p:spPr>
          <a:xfrm>
            <a:off x="838200" y="1731310"/>
            <a:ext cx="10685318" cy="4638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endParaRPr lang="en-GB" sz="1400">
              <a:solidFill>
                <a:srgbClr val="000000"/>
              </a:solidFill>
            </a:endParaRPr>
          </a:p>
        </p:txBody>
      </p:sp>
      <p:sp>
        <p:nvSpPr>
          <p:cNvPr id="8" name="Rectangle 7">
            <a:extLst>
              <a:ext uri="{FF2B5EF4-FFF2-40B4-BE49-F238E27FC236}">
                <a16:creationId xmlns:a16="http://schemas.microsoft.com/office/drawing/2014/main" id="{E00229F1-255F-4129-87C4-26ABB7543DA6}"/>
              </a:ext>
            </a:extLst>
          </p:cNvPr>
          <p:cNvSpPr/>
          <p:nvPr/>
        </p:nvSpPr>
        <p:spPr>
          <a:xfrm>
            <a:off x="241299" y="6369505"/>
            <a:ext cx="11709401" cy="1064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Shape&#10;&#10;Description automatically generated with medium confidence">
            <a:extLst>
              <a:ext uri="{FF2B5EF4-FFF2-40B4-BE49-F238E27FC236}">
                <a16:creationId xmlns:a16="http://schemas.microsoft.com/office/drawing/2014/main" id="{EDA2A878-6BE0-4FD3-AFE6-A0A200627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5316" y="157772"/>
            <a:ext cx="1628602" cy="434294"/>
          </a:xfrm>
          <a:prstGeom prst="rect">
            <a:avLst/>
          </a:prstGeom>
        </p:spPr>
      </p:pic>
      <p:sp>
        <p:nvSpPr>
          <p:cNvPr id="10" name="Rectangle 9">
            <a:extLst>
              <a:ext uri="{FF2B5EF4-FFF2-40B4-BE49-F238E27FC236}">
                <a16:creationId xmlns:a16="http://schemas.microsoft.com/office/drawing/2014/main" id="{E43E11EF-BC68-4A6F-A0E5-C8F3CA61EC68}"/>
              </a:ext>
            </a:extLst>
          </p:cNvPr>
          <p:cNvSpPr/>
          <p:nvPr/>
        </p:nvSpPr>
        <p:spPr>
          <a:xfrm>
            <a:off x="241299" y="1250301"/>
            <a:ext cx="11709401" cy="3631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solidFill>
                  <a:schemeClr val="bg1"/>
                </a:solidFill>
                <a:latin typeface="Helvetica Neue"/>
              </a:rPr>
              <a:t>Process used to scrape data</a:t>
            </a:r>
            <a:endParaRPr lang="en-GB" b="0" i="0">
              <a:solidFill>
                <a:schemeClr val="bg1"/>
              </a:solidFill>
              <a:effectLst/>
              <a:latin typeface="Helvetica Neue"/>
            </a:endParaRPr>
          </a:p>
        </p:txBody>
      </p:sp>
      <p:sp>
        <p:nvSpPr>
          <p:cNvPr id="11" name="Title 1">
            <a:extLst>
              <a:ext uri="{FF2B5EF4-FFF2-40B4-BE49-F238E27FC236}">
                <a16:creationId xmlns:a16="http://schemas.microsoft.com/office/drawing/2014/main" id="{86F89F61-12D4-4449-9FAA-6F511B423CED}"/>
              </a:ext>
            </a:extLst>
          </p:cNvPr>
          <p:cNvSpPr txBox="1">
            <a:spLocks/>
          </p:cNvSpPr>
          <p:nvPr/>
        </p:nvSpPr>
        <p:spPr>
          <a:xfrm>
            <a:off x="398318" y="374919"/>
            <a:ext cx="9254126" cy="7415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GB" sz="1600" b="1">
              <a:solidFill>
                <a:schemeClr val="bg1"/>
              </a:solidFill>
            </a:endParaRPr>
          </a:p>
        </p:txBody>
      </p:sp>
      <p:sp>
        <p:nvSpPr>
          <p:cNvPr id="12" name="Title 1">
            <a:extLst>
              <a:ext uri="{FF2B5EF4-FFF2-40B4-BE49-F238E27FC236}">
                <a16:creationId xmlns:a16="http://schemas.microsoft.com/office/drawing/2014/main" id="{D366BD57-76B9-44EB-A998-9E54281268BC}"/>
              </a:ext>
            </a:extLst>
          </p:cNvPr>
          <p:cNvSpPr txBox="1">
            <a:spLocks/>
          </p:cNvSpPr>
          <p:nvPr/>
        </p:nvSpPr>
        <p:spPr>
          <a:xfrm>
            <a:off x="241299" y="527319"/>
            <a:ext cx="9254126" cy="7415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GB" b="1">
                <a:cs typeface="Calibri Light"/>
              </a:rPr>
              <a:t>Data Scraping Pipeline</a:t>
            </a:r>
            <a:endParaRPr lang="en-GB" sz="1600" b="1">
              <a:solidFill>
                <a:schemeClr val="bg1"/>
              </a:solidFill>
            </a:endParaRPr>
          </a:p>
        </p:txBody>
      </p:sp>
      <p:graphicFrame>
        <p:nvGraphicFramePr>
          <p:cNvPr id="14" name="Diagram 13">
            <a:extLst>
              <a:ext uri="{FF2B5EF4-FFF2-40B4-BE49-F238E27FC236}">
                <a16:creationId xmlns:a16="http://schemas.microsoft.com/office/drawing/2014/main" id="{1516065F-B9C5-4996-B63A-8994083E71FC}"/>
              </a:ext>
            </a:extLst>
          </p:cNvPr>
          <p:cNvGraphicFramePr/>
          <p:nvPr>
            <p:extLst>
              <p:ext uri="{D42A27DB-BD31-4B8C-83A1-F6EECF244321}">
                <p14:modId xmlns:p14="http://schemas.microsoft.com/office/powerpoint/2010/main" val="2372307613"/>
              </p:ext>
            </p:extLst>
          </p:nvPr>
        </p:nvGraphicFramePr>
        <p:xfrm>
          <a:off x="261866" y="2258339"/>
          <a:ext cx="11709401" cy="35841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Graphic 5" descr="Web design outline">
            <a:extLst>
              <a:ext uri="{FF2B5EF4-FFF2-40B4-BE49-F238E27FC236}">
                <a16:creationId xmlns:a16="http://schemas.microsoft.com/office/drawing/2014/main" id="{A0583E9A-AB7E-4B00-89A5-4E1EE089FC7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7261" y="2202344"/>
            <a:ext cx="901568" cy="901568"/>
          </a:xfrm>
          <a:prstGeom prst="rect">
            <a:avLst/>
          </a:prstGeom>
        </p:spPr>
      </p:pic>
      <p:pic>
        <p:nvPicPr>
          <p:cNvPr id="17" name="Picture 16" descr="Logo, icon&#10;&#10;Description automatically generated">
            <a:extLst>
              <a:ext uri="{FF2B5EF4-FFF2-40B4-BE49-F238E27FC236}">
                <a16:creationId xmlns:a16="http://schemas.microsoft.com/office/drawing/2014/main" id="{59A48C08-178C-4E53-A57D-543B3A44CE03}"/>
              </a:ext>
            </a:extLst>
          </p:cNvPr>
          <p:cNvPicPr>
            <a:picLocks noChangeAspect="1"/>
          </p:cNvPicPr>
          <p:nvPr/>
        </p:nvPicPr>
        <p:blipFill>
          <a:blip r:embed="rId11"/>
          <a:stretch>
            <a:fillRect/>
          </a:stretch>
        </p:blipFill>
        <p:spPr>
          <a:xfrm>
            <a:off x="3339172" y="2236897"/>
            <a:ext cx="742083" cy="745331"/>
          </a:xfrm>
          <a:prstGeom prst="rect">
            <a:avLst/>
          </a:prstGeom>
        </p:spPr>
      </p:pic>
      <p:pic>
        <p:nvPicPr>
          <p:cNvPr id="19" name="Picture 18" descr="Logo, company name&#10;&#10;Description automatically generated">
            <a:extLst>
              <a:ext uri="{FF2B5EF4-FFF2-40B4-BE49-F238E27FC236}">
                <a16:creationId xmlns:a16="http://schemas.microsoft.com/office/drawing/2014/main" id="{29317780-3DB8-4B99-BB96-C6233AFD8F30}"/>
              </a:ext>
            </a:extLst>
          </p:cNvPr>
          <p:cNvPicPr>
            <a:picLocks noChangeAspect="1"/>
          </p:cNvPicPr>
          <p:nvPr/>
        </p:nvPicPr>
        <p:blipFill rotWithShape="1">
          <a:blip r:embed="rId12"/>
          <a:srcRect t="20783" r="3387"/>
          <a:stretch/>
        </p:blipFill>
        <p:spPr>
          <a:xfrm>
            <a:off x="7405684" y="2324509"/>
            <a:ext cx="1749555" cy="668264"/>
          </a:xfrm>
          <a:prstGeom prst="rect">
            <a:avLst/>
          </a:prstGeom>
        </p:spPr>
      </p:pic>
      <p:pic>
        <p:nvPicPr>
          <p:cNvPr id="21" name="Picture 20" descr="Icon&#10;&#10;Description automatically generated">
            <a:extLst>
              <a:ext uri="{FF2B5EF4-FFF2-40B4-BE49-F238E27FC236}">
                <a16:creationId xmlns:a16="http://schemas.microsoft.com/office/drawing/2014/main" id="{C94AB466-6683-4F6B-898A-F168018F3751}"/>
              </a:ext>
            </a:extLst>
          </p:cNvPr>
          <p:cNvPicPr>
            <a:picLocks noChangeAspect="1"/>
          </p:cNvPicPr>
          <p:nvPr/>
        </p:nvPicPr>
        <p:blipFill>
          <a:blip r:embed="rId13"/>
          <a:stretch>
            <a:fillRect/>
          </a:stretch>
        </p:blipFill>
        <p:spPr>
          <a:xfrm>
            <a:off x="5825627" y="2236896"/>
            <a:ext cx="710463" cy="745332"/>
          </a:xfrm>
          <a:prstGeom prst="rect">
            <a:avLst/>
          </a:prstGeom>
        </p:spPr>
      </p:pic>
      <p:pic>
        <p:nvPicPr>
          <p:cNvPr id="3" name="Picture 2" descr="Logo&#10;&#10;Description automatically generated">
            <a:extLst>
              <a:ext uri="{FF2B5EF4-FFF2-40B4-BE49-F238E27FC236}">
                <a16:creationId xmlns:a16="http://schemas.microsoft.com/office/drawing/2014/main" id="{DF781C35-02ED-42C3-ABAF-9264D16C6BDC}"/>
              </a:ext>
            </a:extLst>
          </p:cNvPr>
          <p:cNvPicPr>
            <a:picLocks noChangeAspect="1"/>
          </p:cNvPicPr>
          <p:nvPr/>
        </p:nvPicPr>
        <p:blipFill>
          <a:blip r:embed="rId14"/>
          <a:stretch>
            <a:fillRect/>
          </a:stretch>
        </p:blipFill>
        <p:spPr>
          <a:xfrm>
            <a:off x="10229185" y="2454293"/>
            <a:ext cx="1294333" cy="574967"/>
          </a:xfrm>
          <a:prstGeom prst="rect">
            <a:avLst/>
          </a:prstGeom>
        </p:spPr>
      </p:pic>
      <p:sp>
        <p:nvSpPr>
          <p:cNvPr id="2" name="TextBox 1">
            <a:extLst>
              <a:ext uri="{FF2B5EF4-FFF2-40B4-BE49-F238E27FC236}">
                <a16:creationId xmlns:a16="http://schemas.microsoft.com/office/drawing/2014/main" id="{DAA01D3E-DFA3-44AB-9F71-CF54896FE15B}"/>
              </a:ext>
            </a:extLst>
          </p:cNvPr>
          <p:cNvSpPr txBox="1"/>
          <p:nvPr/>
        </p:nvSpPr>
        <p:spPr>
          <a:xfrm>
            <a:off x="161553" y="6475954"/>
            <a:ext cx="4336968" cy="338554"/>
          </a:xfrm>
          <a:prstGeom prst="rect">
            <a:avLst/>
          </a:prstGeom>
          <a:noFill/>
        </p:spPr>
        <p:txBody>
          <a:bodyPr wrap="square" numCol="1" rtlCol="0">
            <a:spAutoFit/>
          </a:bodyPr>
          <a:lstStyle/>
          <a:p>
            <a:r>
              <a:rPr lang="en-GB" sz="800"/>
              <a:t>https://www.iconspng.com/image/68515/python-language-logo</a:t>
            </a:r>
          </a:p>
          <a:p>
            <a:r>
              <a:rPr lang="en-GB" sz="800"/>
              <a:t>https://www.clipartmax.com/middle/m2H7K9G6b1G6G6m2_azure-sql-database-icon/</a:t>
            </a:r>
          </a:p>
        </p:txBody>
      </p:sp>
      <p:sp>
        <p:nvSpPr>
          <p:cNvPr id="16" name="TextBox 15">
            <a:extLst>
              <a:ext uri="{FF2B5EF4-FFF2-40B4-BE49-F238E27FC236}">
                <a16:creationId xmlns:a16="http://schemas.microsoft.com/office/drawing/2014/main" id="{88883F5E-7451-4901-8F23-2F5F02F6A226}"/>
              </a:ext>
            </a:extLst>
          </p:cNvPr>
          <p:cNvSpPr txBox="1"/>
          <p:nvPr/>
        </p:nvSpPr>
        <p:spPr>
          <a:xfrm>
            <a:off x="4081255" y="6475954"/>
            <a:ext cx="5303161" cy="338554"/>
          </a:xfrm>
          <a:prstGeom prst="rect">
            <a:avLst/>
          </a:prstGeom>
          <a:noFill/>
        </p:spPr>
        <p:txBody>
          <a:bodyPr wrap="square" numCol="1" rtlCol="0">
            <a:spAutoFit/>
          </a:bodyPr>
          <a:lstStyle/>
          <a:p>
            <a:r>
              <a:rPr lang="en-GB" sz="800"/>
              <a:t>https://towardsdatascience.com/azure-machine-learning-service-part-1-an-introduction-739620d1127b</a:t>
            </a:r>
          </a:p>
          <a:p>
            <a:r>
              <a:rPr lang="en-GB" sz="800"/>
              <a:t>https://miteshparmar1.medium.com/structure-your-code-better-in-google-colab-with-text-and-code-cells-b6fa73feec20</a:t>
            </a:r>
          </a:p>
        </p:txBody>
      </p:sp>
    </p:spTree>
    <p:extLst>
      <p:ext uri="{BB962C8B-B14F-4D97-AF65-F5344CB8AC3E}">
        <p14:creationId xmlns:p14="http://schemas.microsoft.com/office/powerpoint/2010/main" val="255044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3A2C56-A140-49B9-9401-1DC677B54D8F}"/>
              </a:ext>
            </a:extLst>
          </p:cNvPr>
          <p:cNvSpPr/>
          <p:nvPr/>
        </p:nvSpPr>
        <p:spPr>
          <a:xfrm>
            <a:off x="74428" y="85060"/>
            <a:ext cx="12025423" cy="1646251"/>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2">
            <a:extLst>
              <a:ext uri="{FF2B5EF4-FFF2-40B4-BE49-F238E27FC236}">
                <a16:creationId xmlns:a16="http://schemas.microsoft.com/office/drawing/2014/main" id="{D5DD4F03-0384-4922-BE25-C5152606D04A}"/>
              </a:ext>
            </a:extLst>
          </p:cNvPr>
          <p:cNvSpPr txBox="1">
            <a:spLocks/>
          </p:cNvSpPr>
          <p:nvPr/>
        </p:nvSpPr>
        <p:spPr>
          <a:xfrm>
            <a:off x="838200" y="1731310"/>
            <a:ext cx="10685318" cy="4638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endParaRPr lang="en-GB" sz="1400">
              <a:solidFill>
                <a:srgbClr val="000000"/>
              </a:solidFill>
            </a:endParaRPr>
          </a:p>
        </p:txBody>
      </p:sp>
      <p:sp>
        <p:nvSpPr>
          <p:cNvPr id="8" name="Rectangle 7">
            <a:extLst>
              <a:ext uri="{FF2B5EF4-FFF2-40B4-BE49-F238E27FC236}">
                <a16:creationId xmlns:a16="http://schemas.microsoft.com/office/drawing/2014/main" id="{E00229F1-255F-4129-87C4-26ABB7543DA6}"/>
              </a:ext>
            </a:extLst>
          </p:cNvPr>
          <p:cNvSpPr/>
          <p:nvPr/>
        </p:nvSpPr>
        <p:spPr>
          <a:xfrm>
            <a:off x="241299" y="6369505"/>
            <a:ext cx="11709401" cy="1064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Shape&#10;&#10;Description automatically generated with medium confidence">
            <a:extLst>
              <a:ext uri="{FF2B5EF4-FFF2-40B4-BE49-F238E27FC236}">
                <a16:creationId xmlns:a16="http://schemas.microsoft.com/office/drawing/2014/main" id="{EDA2A878-6BE0-4FD3-AFE6-A0A200627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5316" y="157772"/>
            <a:ext cx="1628602" cy="434294"/>
          </a:xfrm>
          <a:prstGeom prst="rect">
            <a:avLst/>
          </a:prstGeom>
        </p:spPr>
      </p:pic>
      <p:sp>
        <p:nvSpPr>
          <p:cNvPr id="10" name="Rectangle 9">
            <a:extLst>
              <a:ext uri="{FF2B5EF4-FFF2-40B4-BE49-F238E27FC236}">
                <a16:creationId xmlns:a16="http://schemas.microsoft.com/office/drawing/2014/main" id="{E43E11EF-BC68-4A6F-A0E5-C8F3CA61EC68}"/>
              </a:ext>
            </a:extLst>
          </p:cNvPr>
          <p:cNvSpPr/>
          <p:nvPr/>
        </p:nvSpPr>
        <p:spPr>
          <a:xfrm>
            <a:off x="241299" y="1250301"/>
            <a:ext cx="11709401" cy="3631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0" i="0">
                <a:solidFill>
                  <a:schemeClr val="bg1"/>
                </a:solidFill>
                <a:effectLst/>
                <a:latin typeface="Helvetica Neue"/>
              </a:rPr>
              <a:t>Explanation of how </a:t>
            </a:r>
            <a:r>
              <a:rPr lang="en-GB">
                <a:solidFill>
                  <a:schemeClr val="bg1"/>
                </a:solidFill>
                <a:latin typeface="Helvetica Neue"/>
              </a:rPr>
              <a:t>data was structured </a:t>
            </a:r>
            <a:endParaRPr lang="en-GB" b="0" i="0">
              <a:solidFill>
                <a:schemeClr val="bg1"/>
              </a:solidFill>
              <a:effectLst/>
              <a:latin typeface="Helvetica Neue"/>
            </a:endParaRPr>
          </a:p>
        </p:txBody>
      </p:sp>
      <p:sp>
        <p:nvSpPr>
          <p:cNvPr id="11" name="Title 1">
            <a:extLst>
              <a:ext uri="{FF2B5EF4-FFF2-40B4-BE49-F238E27FC236}">
                <a16:creationId xmlns:a16="http://schemas.microsoft.com/office/drawing/2014/main" id="{86F89F61-12D4-4449-9FAA-6F511B423CED}"/>
              </a:ext>
            </a:extLst>
          </p:cNvPr>
          <p:cNvSpPr txBox="1">
            <a:spLocks/>
          </p:cNvSpPr>
          <p:nvPr/>
        </p:nvSpPr>
        <p:spPr>
          <a:xfrm>
            <a:off x="398318" y="374919"/>
            <a:ext cx="9254126" cy="7415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GB" sz="1600" b="1">
              <a:solidFill>
                <a:schemeClr val="bg1"/>
              </a:solidFill>
            </a:endParaRPr>
          </a:p>
        </p:txBody>
      </p:sp>
      <p:sp>
        <p:nvSpPr>
          <p:cNvPr id="12" name="Title 1">
            <a:extLst>
              <a:ext uri="{FF2B5EF4-FFF2-40B4-BE49-F238E27FC236}">
                <a16:creationId xmlns:a16="http://schemas.microsoft.com/office/drawing/2014/main" id="{D366BD57-76B9-44EB-A998-9E54281268BC}"/>
              </a:ext>
            </a:extLst>
          </p:cNvPr>
          <p:cNvSpPr txBox="1">
            <a:spLocks/>
          </p:cNvSpPr>
          <p:nvPr/>
        </p:nvSpPr>
        <p:spPr>
          <a:xfrm>
            <a:off x="241299" y="527319"/>
            <a:ext cx="9254126" cy="7415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GB" b="1">
                <a:cs typeface="Calibri Light"/>
              </a:rPr>
              <a:t>Data Structures </a:t>
            </a:r>
            <a:endParaRPr lang="en-GB" sz="1600" b="1">
              <a:solidFill>
                <a:schemeClr val="bg1"/>
              </a:solidFill>
            </a:endParaRPr>
          </a:p>
        </p:txBody>
      </p:sp>
      <p:sp>
        <p:nvSpPr>
          <p:cNvPr id="13" name="TextBox 12">
            <a:extLst>
              <a:ext uri="{FF2B5EF4-FFF2-40B4-BE49-F238E27FC236}">
                <a16:creationId xmlns:a16="http://schemas.microsoft.com/office/drawing/2014/main" id="{F0CB8492-1D2C-4E04-BCFE-A0A2BB5C3A2D}"/>
              </a:ext>
            </a:extLst>
          </p:cNvPr>
          <p:cNvSpPr txBox="1"/>
          <p:nvPr/>
        </p:nvSpPr>
        <p:spPr>
          <a:xfrm>
            <a:off x="668481" y="1819995"/>
            <a:ext cx="11352533" cy="923330"/>
          </a:xfrm>
          <a:prstGeom prst="rect">
            <a:avLst/>
          </a:prstGeom>
          <a:noFill/>
        </p:spPr>
        <p:txBody>
          <a:bodyPr wrap="square" numCol="3" rtlCol="0">
            <a:spAutoFit/>
          </a:bodyPr>
          <a:lstStyle/>
          <a:p>
            <a:r>
              <a:rPr lang="en-GB" b="1"/>
              <a:t>ECFR (USA)</a:t>
            </a:r>
          </a:p>
          <a:p>
            <a:endParaRPr lang="en-GB" b="1"/>
          </a:p>
          <a:p>
            <a:endParaRPr lang="en-GB" b="1"/>
          </a:p>
          <a:p>
            <a:r>
              <a:rPr lang="en-GB" b="1"/>
              <a:t>Euro-Lex (EU)</a:t>
            </a:r>
          </a:p>
          <a:p>
            <a:endParaRPr lang="en-GB" b="1"/>
          </a:p>
          <a:p>
            <a:endParaRPr lang="en-GB" b="1"/>
          </a:p>
          <a:p>
            <a:r>
              <a:rPr lang="en-GB" b="1"/>
              <a:t>FCA Handbook(UK)</a:t>
            </a:r>
          </a:p>
        </p:txBody>
      </p:sp>
      <p:pic>
        <p:nvPicPr>
          <p:cNvPr id="3" name="Picture 2">
            <a:extLst>
              <a:ext uri="{FF2B5EF4-FFF2-40B4-BE49-F238E27FC236}">
                <a16:creationId xmlns:a16="http://schemas.microsoft.com/office/drawing/2014/main" id="{1AB66B8D-AEE2-464C-A9D7-9E19AC4CBE61}"/>
              </a:ext>
            </a:extLst>
          </p:cNvPr>
          <p:cNvPicPr>
            <a:picLocks noChangeAspect="1"/>
          </p:cNvPicPr>
          <p:nvPr/>
        </p:nvPicPr>
        <p:blipFill>
          <a:blip r:embed="rId4"/>
          <a:stretch>
            <a:fillRect/>
          </a:stretch>
        </p:blipFill>
        <p:spPr>
          <a:xfrm>
            <a:off x="7812232" y="2271725"/>
            <a:ext cx="3366385" cy="3574111"/>
          </a:xfrm>
          <a:prstGeom prst="rect">
            <a:avLst/>
          </a:prstGeom>
        </p:spPr>
      </p:pic>
      <p:pic>
        <p:nvPicPr>
          <p:cNvPr id="15" name="Picture 14">
            <a:extLst>
              <a:ext uri="{FF2B5EF4-FFF2-40B4-BE49-F238E27FC236}">
                <a16:creationId xmlns:a16="http://schemas.microsoft.com/office/drawing/2014/main" id="{29F5FC56-1CF5-4362-9C54-94EA7BC88B33}"/>
              </a:ext>
            </a:extLst>
          </p:cNvPr>
          <p:cNvPicPr>
            <a:picLocks noChangeAspect="1"/>
          </p:cNvPicPr>
          <p:nvPr/>
        </p:nvPicPr>
        <p:blipFill>
          <a:blip r:embed="rId5"/>
          <a:stretch>
            <a:fillRect/>
          </a:stretch>
        </p:blipFill>
        <p:spPr>
          <a:xfrm>
            <a:off x="3974260" y="2305189"/>
            <a:ext cx="3261639" cy="2235012"/>
          </a:xfrm>
          <a:prstGeom prst="rect">
            <a:avLst/>
          </a:prstGeom>
        </p:spPr>
      </p:pic>
      <p:pic>
        <p:nvPicPr>
          <p:cNvPr id="6" name="Picture 5">
            <a:extLst>
              <a:ext uri="{FF2B5EF4-FFF2-40B4-BE49-F238E27FC236}">
                <a16:creationId xmlns:a16="http://schemas.microsoft.com/office/drawing/2014/main" id="{E068221E-36DD-468A-9B76-8A5516C6A0CC}"/>
              </a:ext>
            </a:extLst>
          </p:cNvPr>
          <p:cNvPicPr>
            <a:picLocks noChangeAspect="1"/>
          </p:cNvPicPr>
          <p:nvPr/>
        </p:nvPicPr>
        <p:blipFill>
          <a:blip r:embed="rId6"/>
          <a:stretch>
            <a:fillRect/>
          </a:stretch>
        </p:blipFill>
        <p:spPr>
          <a:xfrm>
            <a:off x="726033" y="2271725"/>
            <a:ext cx="2485105" cy="3296335"/>
          </a:xfrm>
          <a:prstGeom prst="rect">
            <a:avLst/>
          </a:prstGeom>
        </p:spPr>
      </p:pic>
      <p:sp>
        <p:nvSpPr>
          <p:cNvPr id="14" name="Rectangle 13">
            <a:extLst>
              <a:ext uri="{FF2B5EF4-FFF2-40B4-BE49-F238E27FC236}">
                <a16:creationId xmlns:a16="http://schemas.microsoft.com/office/drawing/2014/main" id="{38B92DD8-0811-48BD-A2FD-A680A06F5E3A}"/>
              </a:ext>
            </a:extLst>
          </p:cNvPr>
          <p:cNvSpPr/>
          <p:nvPr/>
        </p:nvSpPr>
        <p:spPr>
          <a:xfrm>
            <a:off x="726033" y="2650435"/>
            <a:ext cx="2485105" cy="1464241"/>
          </a:xfrm>
          <a:prstGeom prst="rect">
            <a:avLst/>
          </a:prstGeom>
          <a:solidFill>
            <a:schemeClr val="accent4">
              <a:lumMod val="20000"/>
              <a:lumOff val="8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3CF21661-21D7-414C-A2D1-D87F4979319A}"/>
              </a:ext>
            </a:extLst>
          </p:cNvPr>
          <p:cNvSpPr/>
          <p:nvPr/>
        </p:nvSpPr>
        <p:spPr>
          <a:xfrm>
            <a:off x="4028491" y="2743325"/>
            <a:ext cx="3207408" cy="1371351"/>
          </a:xfrm>
          <a:prstGeom prst="rect">
            <a:avLst/>
          </a:prstGeom>
          <a:solidFill>
            <a:schemeClr val="accent4">
              <a:lumMod val="20000"/>
              <a:lumOff val="8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A6E12744-8389-49D6-BEB5-F3543EF14C8C}"/>
              </a:ext>
            </a:extLst>
          </p:cNvPr>
          <p:cNvSpPr/>
          <p:nvPr/>
        </p:nvSpPr>
        <p:spPr>
          <a:xfrm>
            <a:off x="7891720" y="2274540"/>
            <a:ext cx="3207408" cy="2377553"/>
          </a:xfrm>
          <a:prstGeom prst="rect">
            <a:avLst/>
          </a:prstGeom>
          <a:solidFill>
            <a:schemeClr val="accent4">
              <a:lumMod val="20000"/>
              <a:lumOff val="8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12B8B0A4-EC0B-41F0-8F7B-EEB36B2CCE4C}"/>
              </a:ext>
            </a:extLst>
          </p:cNvPr>
          <p:cNvSpPr/>
          <p:nvPr/>
        </p:nvSpPr>
        <p:spPr>
          <a:xfrm>
            <a:off x="726032" y="4226428"/>
            <a:ext cx="2485105" cy="1464241"/>
          </a:xfrm>
          <a:prstGeom prst="rect">
            <a:avLst/>
          </a:prstGeom>
          <a:solidFill>
            <a:schemeClr val="accent5">
              <a:lumMod val="20000"/>
              <a:lumOff val="8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636B916-32A3-42F6-8D52-23ECB597ADC1}"/>
              </a:ext>
            </a:extLst>
          </p:cNvPr>
          <p:cNvSpPr/>
          <p:nvPr/>
        </p:nvSpPr>
        <p:spPr>
          <a:xfrm>
            <a:off x="4028491" y="4150132"/>
            <a:ext cx="3207408" cy="599141"/>
          </a:xfrm>
          <a:prstGeom prst="rect">
            <a:avLst/>
          </a:prstGeom>
          <a:solidFill>
            <a:schemeClr val="accent5">
              <a:lumMod val="20000"/>
              <a:lumOff val="8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6B39F7BF-7DD3-4F4C-ADBD-BBDFA87036CA}"/>
              </a:ext>
            </a:extLst>
          </p:cNvPr>
          <p:cNvSpPr/>
          <p:nvPr/>
        </p:nvSpPr>
        <p:spPr>
          <a:xfrm>
            <a:off x="7812231" y="4698583"/>
            <a:ext cx="3366384" cy="1147253"/>
          </a:xfrm>
          <a:prstGeom prst="rect">
            <a:avLst/>
          </a:prstGeom>
          <a:solidFill>
            <a:schemeClr val="accent5">
              <a:lumMod val="20000"/>
              <a:lumOff val="8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2FEC64D7-6B45-4458-ADBD-8D984EF59E66}"/>
              </a:ext>
            </a:extLst>
          </p:cNvPr>
          <p:cNvSpPr txBox="1"/>
          <p:nvPr/>
        </p:nvSpPr>
        <p:spPr>
          <a:xfrm>
            <a:off x="321496" y="2876946"/>
            <a:ext cx="461665" cy="988604"/>
          </a:xfrm>
          <a:prstGeom prst="rect">
            <a:avLst/>
          </a:prstGeom>
          <a:noFill/>
        </p:spPr>
        <p:txBody>
          <a:bodyPr vert="vert270" wrap="none" rtlCol="0">
            <a:spAutoFit/>
          </a:bodyPr>
          <a:lstStyle/>
          <a:p>
            <a:r>
              <a:rPr lang="en-GB"/>
              <a:t>Preamble</a:t>
            </a:r>
          </a:p>
        </p:txBody>
      </p:sp>
      <p:sp>
        <p:nvSpPr>
          <p:cNvPr id="21" name="TextBox 20">
            <a:extLst>
              <a:ext uri="{FF2B5EF4-FFF2-40B4-BE49-F238E27FC236}">
                <a16:creationId xmlns:a16="http://schemas.microsoft.com/office/drawing/2014/main" id="{4EACCB3D-B974-4F57-8366-D47534A92AC9}"/>
              </a:ext>
            </a:extLst>
          </p:cNvPr>
          <p:cNvSpPr txBox="1"/>
          <p:nvPr/>
        </p:nvSpPr>
        <p:spPr>
          <a:xfrm>
            <a:off x="321496" y="4512765"/>
            <a:ext cx="461665" cy="473015"/>
          </a:xfrm>
          <a:prstGeom prst="rect">
            <a:avLst/>
          </a:prstGeom>
          <a:noFill/>
        </p:spPr>
        <p:txBody>
          <a:bodyPr vert="vert270" wrap="none" rtlCol="0">
            <a:spAutoFit/>
          </a:bodyPr>
          <a:lstStyle/>
          <a:p>
            <a:r>
              <a:rPr lang="en-GB"/>
              <a:t>Text</a:t>
            </a:r>
          </a:p>
        </p:txBody>
      </p:sp>
    </p:spTree>
    <p:extLst>
      <p:ext uri="{BB962C8B-B14F-4D97-AF65-F5344CB8AC3E}">
        <p14:creationId xmlns:p14="http://schemas.microsoft.com/office/powerpoint/2010/main" val="2064005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5A8768-58BF-5687-1CD1-2A8EBB15EC45}"/>
              </a:ext>
            </a:extLst>
          </p:cNvPr>
          <p:cNvSpPr/>
          <p:nvPr/>
        </p:nvSpPr>
        <p:spPr>
          <a:xfrm>
            <a:off x="74428" y="85061"/>
            <a:ext cx="12025423" cy="1339242"/>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2">
            <a:extLst>
              <a:ext uri="{FF2B5EF4-FFF2-40B4-BE49-F238E27FC236}">
                <a16:creationId xmlns:a16="http://schemas.microsoft.com/office/drawing/2014/main" id="{6AE8DF64-38F8-7ED3-A80D-8BBECF6E848C}"/>
              </a:ext>
            </a:extLst>
          </p:cNvPr>
          <p:cNvSpPr txBox="1">
            <a:spLocks/>
          </p:cNvSpPr>
          <p:nvPr/>
        </p:nvSpPr>
        <p:spPr>
          <a:xfrm>
            <a:off x="838200" y="1731310"/>
            <a:ext cx="10685318" cy="4638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endParaRPr lang="en-GB" sz="1400">
              <a:solidFill>
                <a:srgbClr val="000000"/>
              </a:solidFill>
            </a:endParaRPr>
          </a:p>
        </p:txBody>
      </p:sp>
      <p:sp>
        <p:nvSpPr>
          <p:cNvPr id="6" name="Rectangle 5">
            <a:extLst>
              <a:ext uri="{FF2B5EF4-FFF2-40B4-BE49-F238E27FC236}">
                <a16:creationId xmlns:a16="http://schemas.microsoft.com/office/drawing/2014/main" id="{0CC5EAFE-9720-0166-414C-8229CCD3E4FF}"/>
              </a:ext>
            </a:extLst>
          </p:cNvPr>
          <p:cNvSpPr/>
          <p:nvPr/>
        </p:nvSpPr>
        <p:spPr>
          <a:xfrm>
            <a:off x="241299" y="6369505"/>
            <a:ext cx="11709401" cy="1064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Shape&#10;&#10;Description automatically generated with medium confidence">
            <a:extLst>
              <a:ext uri="{FF2B5EF4-FFF2-40B4-BE49-F238E27FC236}">
                <a16:creationId xmlns:a16="http://schemas.microsoft.com/office/drawing/2014/main" id="{0C568A25-C10A-216A-0322-DF3792919A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5316" y="157772"/>
            <a:ext cx="1628602" cy="434294"/>
          </a:xfrm>
          <a:prstGeom prst="rect">
            <a:avLst/>
          </a:prstGeom>
        </p:spPr>
      </p:pic>
      <p:sp>
        <p:nvSpPr>
          <p:cNvPr id="8" name="Rectangle 7">
            <a:extLst>
              <a:ext uri="{FF2B5EF4-FFF2-40B4-BE49-F238E27FC236}">
                <a16:creationId xmlns:a16="http://schemas.microsoft.com/office/drawing/2014/main" id="{014DDA88-8768-9B28-C5BA-EAE33A49650B}"/>
              </a:ext>
            </a:extLst>
          </p:cNvPr>
          <p:cNvSpPr/>
          <p:nvPr/>
        </p:nvSpPr>
        <p:spPr>
          <a:xfrm>
            <a:off x="241299" y="943090"/>
            <a:ext cx="11709401" cy="3631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0" i="0">
                <a:solidFill>
                  <a:schemeClr val="bg1"/>
                </a:solidFill>
                <a:effectLst/>
                <a:latin typeface="Helvetica Neue"/>
              </a:rPr>
              <a:t>Tools utilised </a:t>
            </a:r>
            <a:r>
              <a:rPr lang="en-GB">
                <a:solidFill>
                  <a:schemeClr val="bg1"/>
                </a:solidFill>
                <a:latin typeface="Helvetica Neue"/>
              </a:rPr>
              <a:t>for the search engine architecture proposed.</a:t>
            </a:r>
            <a:endParaRPr lang="en-GB" b="0" i="0">
              <a:solidFill>
                <a:schemeClr val="bg1"/>
              </a:solidFill>
              <a:effectLst/>
              <a:latin typeface="Helvetica Neue"/>
            </a:endParaRPr>
          </a:p>
        </p:txBody>
      </p:sp>
      <p:sp>
        <p:nvSpPr>
          <p:cNvPr id="9" name="Title 1">
            <a:extLst>
              <a:ext uri="{FF2B5EF4-FFF2-40B4-BE49-F238E27FC236}">
                <a16:creationId xmlns:a16="http://schemas.microsoft.com/office/drawing/2014/main" id="{0A045E29-9757-0406-13A4-3FE576C767E9}"/>
              </a:ext>
            </a:extLst>
          </p:cNvPr>
          <p:cNvSpPr txBox="1">
            <a:spLocks/>
          </p:cNvSpPr>
          <p:nvPr/>
        </p:nvSpPr>
        <p:spPr>
          <a:xfrm>
            <a:off x="398318" y="374919"/>
            <a:ext cx="9254126" cy="7415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GB" sz="1600" b="1">
              <a:solidFill>
                <a:schemeClr val="bg1"/>
              </a:solidFill>
            </a:endParaRPr>
          </a:p>
        </p:txBody>
      </p:sp>
      <p:sp>
        <p:nvSpPr>
          <p:cNvPr id="10" name="Title 1">
            <a:extLst>
              <a:ext uri="{FF2B5EF4-FFF2-40B4-BE49-F238E27FC236}">
                <a16:creationId xmlns:a16="http://schemas.microsoft.com/office/drawing/2014/main" id="{A0A08E69-67C4-EDB5-FCDC-0B5CAA39D092}"/>
              </a:ext>
            </a:extLst>
          </p:cNvPr>
          <p:cNvSpPr txBox="1">
            <a:spLocks/>
          </p:cNvSpPr>
          <p:nvPr/>
        </p:nvSpPr>
        <p:spPr>
          <a:xfrm>
            <a:off x="241299" y="296931"/>
            <a:ext cx="9254126" cy="7415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GB" b="1">
                <a:cs typeface="Calibri Light"/>
              </a:rPr>
              <a:t>Tools</a:t>
            </a:r>
            <a:endParaRPr lang="en-GB" sz="1600" b="1">
              <a:solidFill>
                <a:schemeClr val="bg1"/>
              </a:solidFill>
            </a:endParaRPr>
          </a:p>
        </p:txBody>
      </p:sp>
      <p:sp>
        <p:nvSpPr>
          <p:cNvPr id="11" name="TextBox 10">
            <a:extLst>
              <a:ext uri="{FF2B5EF4-FFF2-40B4-BE49-F238E27FC236}">
                <a16:creationId xmlns:a16="http://schemas.microsoft.com/office/drawing/2014/main" id="{26C6B551-DDE4-E959-279E-ABEEA25AC79D}"/>
              </a:ext>
            </a:extLst>
          </p:cNvPr>
          <p:cNvSpPr txBox="1"/>
          <p:nvPr/>
        </p:nvSpPr>
        <p:spPr>
          <a:xfrm>
            <a:off x="78805" y="1522794"/>
            <a:ext cx="12034387" cy="646331"/>
          </a:xfrm>
          <a:prstGeom prst="rect">
            <a:avLst/>
          </a:prstGeom>
          <a:noFill/>
        </p:spPr>
        <p:txBody>
          <a:bodyPr wrap="square" lIns="91440" tIns="45720" rIns="91440" bIns="45720" numCol="1" rtlCol="0" anchor="t">
            <a:spAutoFit/>
          </a:bodyPr>
          <a:lstStyle/>
          <a:p>
            <a:r>
              <a:rPr lang="en-GB"/>
              <a:t>Python was used to implement the search engine components. The libraries that were utilised to scrape and prepare the data, implement the search engine and run experiments with results are listed below. </a:t>
            </a:r>
            <a:endParaRPr lang="en-GB" sz="1600"/>
          </a:p>
        </p:txBody>
      </p:sp>
      <p:graphicFrame>
        <p:nvGraphicFramePr>
          <p:cNvPr id="2" name="Table 1">
            <a:extLst>
              <a:ext uri="{FF2B5EF4-FFF2-40B4-BE49-F238E27FC236}">
                <a16:creationId xmlns:a16="http://schemas.microsoft.com/office/drawing/2014/main" id="{94642B2C-024B-797C-6020-11F105EFC4B4}"/>
              </a:ext>
            </a:extLst>
          </p:cNvPr>
          <p:cNvGraphicFramePr>
            <a:graphicFrameLocks noGrp="1"/>
          </p:cNvGraphicFramePr>
          <p:nvPr>
            <p:extLst>
              <p:ext uri="{D42A27DB-BD31-4B8C-83A1-F6EECF244321}">
                <p14:modId xmlns:p14="http://schemas.microsoft.com/office/powerpoint/2010/main" val="153539443"/>
              </p:ext>
            </p:extLst>
          </p:nvPr>
        </p:nvGraphicFramePr>
        <p:xfrm>
          <a:off x="130366" y="2154114"/>
          <a:ext cx="11864666" cy="2759927"/>
        </p:xfrm>
        <a:graphic>
          <a:graphicData uri="http://schemas.openxmlformats.org/drawingml/2006/table">
            <a:tbl>
              <a:tblPr/>
              <a:tblGrid>
                <a:gridCol w="1637185">
                  <a:extLst>
                    <a:ext uri="{9D8B030D-6E8A-4147-A177-3AD203B41FA5}">
                      <a16:colId xmlns:a16="http://schemas.microsoft.com/office/drawing/2014/main" val="1271460984"/>
                    </a:ext>
                  </a:extLst>
                </a:gridCol>
                <a:gridCol w="10227481">
                  <a:extLst>
                    <a:ext uri="{9D8B030D-6E8A-4147-A177-3AD203B41FA5}">
                      <a16:colId xmlns:a16="http://schemas.microsoft.com/office/drawing/2014/main" val="8284181"/>
                    </a:ext>
                  </a:extLst>
                </a:gridCol>
              </a:tblGrid>
              <a:tr h="596871">
                <a:tc>
                  <a:txBody>
                    <a:bodyPr/>
                    <a:lstStyle/>
                    <a:p>
                      <a:pPr algn="l" fontAlgn="base"/>
                      <a:r>
                        <a:rPr lang="en-GB" sz="1700" b="1" i="0">
                          <a:solidFill>
                            <a:srgbClr val="FFFFFF"/>
                          </a:solidFill>
                          <a:effectLst/>
                          <a:latin typeface="Calibri"/>
                        </a:rPr>
                        <a:t>Python libraryName​</a:t>
                      </a:r>
                    </a:p>
                  </a:txBody>
                  <a:tcPr marL="83915" marR="83915" marT="41958" marB="4195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0241" cap="flat" cmpd="sng" algn="ctr">
                      <a:solidFill>
                        <a:srgbClr val="FFFFFF"/>
                      </a:solidFill>
                      <a:prstDash val="solid"/>
                      <a:round/>
                      <a:headEnd type="none" w="med" len="med"/>
                      <a:tailEnd type="none" w="med" len="med"/>
                    </a:lnB>
                    <a:solidFill>
                      <a:srgbClr val="A5A5A5"/>
                    </a:solidFill>
                  </a:tcPr>
                </a:tc>
                <a:tc>
                  <a:txBody>
                    <a:bodyPr/>
                    <a:lstStyle/>
                    <a:p>
                      <a:pPr algn="l" fontAlgn="base"/>
                      <a:r>
                        <a:rPr lang="en-GB" sz="1700" b="1" i="0">
                          <a:solidFill>
                            <a:srgbClr val="FFFFFF"/>
                          </a:solidFill>
                          <a:effectLst/>
                          <a:latin typeface="Calibri"/>
                        </a:rPr>
                        <a:t>Description of use in proposed implementation ​</a:t>
                      </a:r>
                    </a:p>
                  </a:txBody>
                  <a:tcPr marL="83915" marR="83915" marT="41958" marB="4195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0241" cap="flat" cmpd="sng" algn="ctr">
                      <a:solidFill>
                        <a:srgbClr val="FFFFFF"/>
                      </a:solidFill>
                      <a:prstDash val="solid"/>
                      <a:round/>
                      <a:headEnd type="none" w="med" len="med"/>
                      <a:tailEnd type="none" w="med" len="med"/>
                    </a:lnB>
                    <a:solidFill>
                      <a:srgbClr val="A5A5A5"/>
                    </a:solidFill>
                  </a:tcPr>
                </a:tc>
                <a:extLst>
                  <a:ext uri="{0D108BD9-81ED-4DB2-BD59-A6C34878D82A}">
                    <a16:rowId xmlns:a16="http://schemas.microsoft.com/office/drawing/2014/main" val="543664102"/>
                  </a:ext>
                </a:extLst>
              </a:tr>
              <a:tr h="355514">
                <a:tc>
                  <a:txBody>
                    <a:bodyPr/>
                    <a:lstStyle/>
                    <a:p>
                      <a:pPr algn="l" fontAlgn="base"/>
                      <a:r>
                        <a:rPr lang="en-GB" sz="1600" b="0" i="0">
                          <a:solidFill>
                            <a:srgbClr val="000000"/>
                          </a:solidFill>
                          <a:effectLst/>
                          <a:latin typeface="Calibri"/>
                        </a:rPr>
                        <a:t>Beautiful Soup​</a:t>
                      </a:r>
                    </a:p>
                  </a:txBody>
                  <a:tcPr marL="83915" marR="83915" marT="41958" marB="4195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0241"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1E1E1"/>
                    </a:solidFill>
                  </a:tcPr>
                </a:tc>
                <a:tc>
                  <a:txBody>
                    <a:bodyPr/>
                    <a:lstStyle/>
                    <a:p>
                      <a:pPr algn="l" fontAlgn="base"/>
                      <a:r>
                        <a:rPr lang="en-GB" sz="1600" b="0" i="0">
                          <a:solidFill>
                            <a:srgbClr val="000000"/>
                          </a:solidFill>
                          <a:effectLst/>
                          <a:latin typeface="Calibri"/>
                        </a:rPr>
                        <a:t>It was used to scrape HTML from the web containing the relevant documents.</a:t>
                      </a:r>
                      <a:endParaRPr lang="en-GB" sz="1600" b="0" i="0">
                        <a:solidFill>
                          <a:srgbClr val="000000"/>
                        </a:solidFill>
                        <a:effectLst/>
                      </a:endParaRPr>
                    </a:p>
                  </a:txBody>
                  <a:tcPr marL="83915" marR="83915" marT="41958" marB="4195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0241"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1E1E1"/>
                    </a:solidFill>
                  </a:tcPr>
                </a:tc>
                <a:extLst>
                  <a:ext uri="{0D108BD9-81ED-4DB2-BD59-A6C34878D82A}">
                    <a16:rowId xmlns:a16="http://schemas.microsoft.com/office/drawing/2014/main" val="516925772"/>
                  </a:ext>
                </a:extLst>
              </a:tr>
              <a:tr h="355514">
                <a:tc>
                  <a:txBody>
                    <a:bodyPr/>
                    <a:lstStyle/>
                    <a:p>
                      <a:pPr algn="l" fontAlgn="base"/>
                      <a:r>
                        <a:rPr lang="en-GB" sz="1600" b="0" i="0">
                          <a:solidFill>
                            <a:srgbClr val="000000"/>
                          </a:solidFill>
                          <a:effectLst/>
                          <a:latin typeface="Calibri"/>
                        </a:rPr>
                        <a:t>Requests</a:t>
                      </a:r>
                    </a:p>
                  </a:txBody>
                  <a:tcPr marL="83915" marR="83915" marT="41958" marB="4195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0F0F0"/>
                    </a:solidFill>
                  </a:tcPr>
                </a:tc>
                <a:tc>
                  <a:txBody>
                    <a:bodyPr/>
                    <a:lstStyle/>
                    <a:p>
                      <a:pPr algn="l" fontAlgn="base"/>
                      <a:r>
                        <a:rPr lang="en-GB" sz="1600" b="0" i="0">
                          <a:solidFill>
                            <a:srgbClr val="000000"/>
                          </a:solidFill>
                          <a:effectLst/>
                        </a:rPr>
                        <a:t>It was used to apply HTTP request and get URLs desired for the dataset.</a:t>
                      </a:r>
                    </a:p>
                  </a:txBody>
                  <a:tcPr marL="83915" marR="83915" marT="41958" marB="4195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0F0F0"/>
                    </a:solidFill>
                  </a:tcPr>
                </a:tc>
                <a:extLst>
                  <a:ext uri="{0D108BD9-81ED-4DB2-BD59-A6C34878D82A}">
                    <a16:rowId xmlns:a16="http://schemas.microsoft.com/office/drawing/2014/main" val="620198536"/>
                  </a:ext>
                </a:extLst>
              </a:tr>
              <a:tr h="355514">
                <a:tc>
                  <a:txBody>
                    <a:bodyPr/>
                    <a:lstStyle/>
                    <a:p>
                      <a:pPr algn="l" fontAlgn="base"/>
                      <a:r>
                        <a:rPr lang="en-GB" sz="1600" b="0" i="0" u="none" strike="noStrike">
                          <a:solidFill>
                            <a:srgbClr val="000000"/>
                          </a:solidFill>
                          <a:effectLst/>
                          <a:latin typeface="Calibri"/>
                        </a:rPr>
                        <a:t>Pickle</a:t>
                      </a:r>
                      <a:endParaRPr lang="en-GB" sz="1600" b="0" i="0">
                        <a:solidFill>
                          <a:srgbClr val="000000"/>
                        </a:solidFill>
                        <a:effectLst/>
                        <a:latin typeface="Calibri"/>
                      </a:endParaRPr>
                    </a:p>
                  </a:txBody>
                  <a:tcPr marL="83915" marR="83915" marT="41958" marB="4195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1E1E1"/>
                    </a:solidFill>
                  </a:tcPr>
                </a:tc>
                <a:tc>
                  <a:txBody>
                    <a:bodyPr/>
                    <a:lstStyle/>
                    <a:p>
                      <a:pPr algn="l" fontAlgn="base"/>
                      <a:r>
                        <a:rPr lang="en-GB" sz="1600" b="0" i="0">
                          <a:solidFill>
                            <a:srgbClr val="000000"/>
                          </a:solidFill>
                          <a:effectLst/>
                        </a:rPr>
                        <a:t>This library was used to move data.</a:t>
                      </a:r>
                    </a:p>
                  </a:txBody>
                  <a:tcPr marL="83915" marR="83915" marT="41958" marB="4195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1E1E1"/>
                    </a:solidFill>
                  </a:tcPr>
                </a:tc>
                <a:extLst>
                  <a:ext uri="{0D108BD9-81ED-4DB2-BD59-A6C34878D82A}">
                    <a16:rowId xmlns:a16="http://schemas.microsoft.com/office/drawing/2014/main" val="4137723557"/>
                  </a:ext>
                </a:extLst>
              </a:tr>
              <a:tr h="361391">
                <a:tc>
                  <a:txBody>
                    <a:bodyPr/>
                    <a:lstStyle/>
                    <a:p>
                      <a:pPr fontAlgn="base"/>
                      <a:r>
                        <a:rPr lang="en-GB" sz="1600"/>
                        <a:t>Pandas</a:t>
                      </a:r>
                    </a:p>
                  </a:txBody>
                  <a:tcPr marL="83915" marR="83915" marT="41958" marB="4195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0F0F0"/>
                    </a:solidFill>
                  </a:tcPr>
                </a:tc>
                <a:tc>
                  <a:txBody>
                    <a:bodyPr/>
                    <a:lstStyle/>
                    <a:p>
                      <a:pPr fontAlgn="base"/>
                      <a:r>
                        <a:rPr lang="en-GB" sz="1600"/>
                        <a:t>It was used to read the csv file and transform it to a data frame. </a:t>
                      </a:r>
                    </a:p>
                  </a:txBody>
                  <a:tcPr marL="83915" marR="83915" marT="41958" marB="4195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0F0F0"/>
                    </a:solidFill>
                  </a:tcPr>
                </a:tc>
                <a:extLst>
                  <a:ext uri="{0D108BD9-81ED-4DB2-BD59-A6C34878D82A}">
                    <a16:rowId xmlns:a16="http://schemas.microsoft.com/office/drawing/2014/main" val="642524589"/>
                  </a:ext>
                </a:extLst>
              </a:tr>
              <a:tr h="729918">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srgbClr val="000000"/>
                          </a:solidFill>
                          <a:effectLst/>
                          <a:uLnTx/>
                          <a:uFillTx/>
                          <a:latin typeface="Calibri"/>
                          <a:ea typeface="+mn-ea"/>
                          <a:cs typeface="+mn-cs"/>
                        </a:rPr>
                        <a:t>Pyterrier​</a:t>
                      </a:r>
                    </a:p>
                    <a:p>
                      <a:pPr algn="l" fontAlgn="base"/>
                      <a:endParaRPr lang="en-GB" sz="1600" b="0" i="0">
                        <a:solidFill>
                          <a:srgbClr val="000000"/>
                        </a:solidFill>
                        <a:effectLst/>
                      </a:endParaRPr>
                    </a:p>
                  </a:txBody>
                  <a:tcPr marL="83915" marR="83915" marT="41958" marB="4195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1E1E1"/>
                    </a:solidFill>
                  </a:tcPr>
                </a:tc>
                <a:tc>
                  <a:txBody>
                    <a:bodyPr/>
                    <a:lstStyle/>
                    <a:p>
                      <a:pPr algn="l" fontAlgn="base"/>
                      <a:r>
                        <a:rPr lang="en-GB" sz="1600" b="0" i="0">
                          <a:solidFill>
                            <a:srgbClr val="000000"/>
                          </a:solidFill>
                          <a:effectLst/>
                        </a:rPr>
                        <a:t>It was used to index the data,  apply the retrieval models, tune the parameters (field weights) for the BM25F model and run experiments.</a:t>
                      </a:r>
                    </a:p>
                  </a:txBody>
                  <a:tcPr marL="83915" marR="83915" marT="41958" marB="4195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1E1E1"/>
                    </a:solidFill>
                  </a:tcPr>
                </a:tc>
                <a:extLst>
                  <a:ext uri="{0D108BD9-81ED-4DB2-BD59-A6C34878D82A}">
                    <a16:rowId xmlns:a16="http://schemas.microsoft.com/office/drawing/2014/main" val="853672540"/>
                  </a:ext>
                </a:extLst>
              </a:tr>
            </a:tbl>
          </a:graphicData>
        </a:graphic>
      </p:graphicFrame>
      <p:sp>
        <p:nvSpPr>
          <p:cNvPr id="3" name="Rectangle 1">
            <a:extLst>
              <a:ext uri="{FF2B5EF4-FFF2-40B4-BE49-F238E27FC236}">
                <a16:creationId xmlns:a16="http://schemas.microsoft.com/office/drawing/2014/main" id="{207AF492-D5C9-BEEC-E1BC-57BEFC26FFBD}"/>
              </a:ext>
            </a:extLst>
          </p:cNvPr>
          <p:cNvSpPr>
            <a:spLocks noChangeArrowheads="1"/>
          </p:cNvSpPr>
          <p:nvPr/>
        </p:nvSpPr>
        <p:spPr bwMode="auto">
          <a:xfrm>
            <a:off x="838200"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pitchFamily="2"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A35D2AEA-84FE-F99C-2A1B-EFE2A8530F89}"/>
              </a:ext>
            </a:extLst>
          </p:cNvPr>
          <p:cNvSpPr txBox="1"/>
          <p:nvPr/>
        </p:nvSpPr>
        <p:spPr>
          <a:xfrm>
            <a:off x="74428" y="5153371"/>
            <a:ext cx="11709400" cy="1200329"/>
          </a:xfrm>
          <a:prstGeom prst="rect">
            <a:avLst/>
          </a:prstGeom>
          <a:noFill/>
        </p:spPr>
        <p:txBody>
          <a:bodyPr wrap="square">
            <a:spAutoFit/>
          </a:bodyPr>
          <a:lstStyle/>
          <a:p>
            <a:r>
              <a:rPr lang="en-GB"/>
              <a:t>The main library used to implement each step of the architecture proposed was </a:t>
            </a:r>
            <a:r>
              <a:rPr lang="en-GB" err="1"/>
              <a:t>PyTerrier</a:t>
            </a:r>
            <a:r>
              <a:rPr lang="en-GB"/>
              <a:t>. </a:t>
            </a:r>
          </a:p>
          <a:p>
            <a:endParaRPr lang="en-GB"/>
          </a:p>
          <a:p>
            <a:r>
              <a:rPr lang="en-GB" b="1" err="1"/>
              <a:t>PyTerrier</a:t>
            </a:r>
            <a:r>
              <a:rPr lang="en-GB"/>
              <a:t> is a platform used for information retrieval experiments in Python. It uses Java-based Terrier information retrieval platform to support indexing and retrieval operations.</a:t>
            </a:r>
          </a:p>
        </p:txBody>
      </p:sp>
      <p:sp>
        <p:nvSpPr>
          <p:cNvPr id="15" name="TextBox 14">
            <a:extLst>
              <a:ext uri="{FF2B5EF4-FFF2-40B4-BE49-F238E27FC236}">
                <a16:creationId xmlns:a16="http://schemas.microsoft.com/office/drawing/2014/main" id="{A83F0AA2-8970-E8BD-9B47-24687C5982D4}"/>
              </a:ext>
            </a:extLst>
          </p:cNvPr>
          <p:cNvSpPr txBox="1"/>
          <p:nvPr/>
        </p:nvSpPr>
        <p:spPr>
          <a:xfrm>
            <a:off x="207999" y="6561069"/>
            <a:ext cx="3585882" cy="276140"/>
          </a:xfrm>
          <a:prstGeom prst="rect">
            <a:avLst/>
          </a:prstGeom>
          <a:noFill/>
        </p:spPr>
        <p:txBody>
          <a:bodyPr wrap="square">
            <a:spAutoFit/>
          </a:bodyPr>
          <a:lstStyle/>
          <a:p>
            <a:r>
              <a:rPr lang="en-US" sz="1200"/>
              <a:t> References: </a:t>
            </a:r>
            <a:r>
              <a:rPr lang="en-GB" sz="1200"/>
              <a:t>[</a:t>
            </a:r>
            <a:r>
              <a:rPr lang="en-GB" sz="1200" err="1">
                <a:solidFill>
                  <a:srgbClr val="2C3E50"/>
                </a:solidFill>
                <a:latin typeface="Calibri" panose="020F0502020204030204" pitchFamily="34" charset="0"/>
              </a:rPr>
              <a:t>pyterrier.readthedocs.io</a:t>
            </a:r>
            <a:r>
              <a:rPr lang="en-GB" sz="1200">
                <a:solidFill>
                  <a:srgbClr val="2C3E50"/>
                </a:solidFill>
                <a:latin typeface="Calibri" panose="020F0502020204030204" pitchFamily="34" charset="0"/>
              </a:rPr>
              <a:t>.</a:t>
            </a:r>
            <a:r>
              <a:rPr lang="en-GB" sz="1200"/>
              <a:t>],</a:t>
            </a:r>
            <a:r>
              <a:rPr lang="en-US" sz="1200"/>
              <a:t> [</a:t>
            </a:r>
            <a:r>
              <a:rPr lang="en-GB" sz="1200" err="1"/>
              <a:t>terrier.org</a:t>
            </a:r>
            <a:r>
              <a:rPr lang="en-GB" sz="1200"/>
              <a:t>.], </a:t>
            </a:r>
            <a:endParaRPr lang="en-US" sz="1200"/>
          </a:p>
        </p:txBody>
      </p:sp>
      <p:pic>
        <p:nvPicPr>
          <p:cNvPr id="16" name="Picture 15" descr="Logo&#10;&#10;Description automatically generated with low confidence">
            <a:extLst>
              <a:ext uri="{FF2B5EF4-FFF2-40B4-BE49-F238E27FC236}">
                <a16:creationId xmlns:a16="http://schemas.microsoft.com/office/drawing/2014/main" id="{177CA44A-EFB5-EF05-0222-8CEBA1210D92}"/>
              </a:ext>
            </a:extLst>
          </p:cNvPr>
          <p:cNvPicPr>
            <a:picLocks noChangeAspect="1"/>
          </p:cNvPicPr>
          <p:nvPr/>
        </p:nvPicPr>
        <p:blipFill>
          <a:blip r:embed="rId4"/>
          <a:stretch>
            <a:fillRect/>
          </a:stretch>
        </p:blipFill>
        <p:spPr>
          <a:xfrm>
            <a:off x="8875509" y="5064019"/>
            <a:ext cx="1239831" cy="576521"/>
          </a:xfrm>
          <a:prstGeom prst="rect">
            <a:avLst/>
          </a:prstGeom>
        </p:spPr>
      </p:pic>
    </p:spTree>
    <p:extLst>
      <p:ext uri="{BB962C8B-B14F-4D97-AF65-F5344CB8AC3E}">
        <p14:creationId xmlns:p14="http://schemas.microsoft.com/office/powerpoint/2010/main" val="2493189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0032A4F-6746-32F7-7193-DF435813B267}"/>
              </a:ext>
            </a:extLst>
          </p:cNvPr>
          <p:cNvSpPr/>
          <p:nvPr/>
        </p:nvSpPr>
        <p:spPr>
          <a:xfrm>
            <a:off x="75061" y="179012"/>
            <a:ext cx="12025423" cy="1646251"/>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2">
            <a:extLst>
              <a:ext uri="{FF2B5EF4-FFF2-40B4-BE49-F238E27FC236}">
                <a16:creationId xmlns:a16="http://schemas.microsoft.com/office/drawing/2014/main" id="{6AE8DF64-38F8-7ED3-A80D-8BBECF6E848C}"/>
              </a:ext>
            </a:extLst>
          </p:cNvPr>
          <p:cNvSpPr txBox="1">
            <a:spLocks/>
          </p:cNvSpPr>
          <p:nvPr/>
        </p:nvSpPr>
        <p:spPr>
          <a:xfrm>
            <a:off x="838200" y="1731310"/>
            <a:ext cx="10685318" cy="4638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endParaRPr lang="en-GB" sz="1400">
              <a:solidFill>
                <a:srgbClr val="000000"/>
              </a:solidFill>
            </a:endParaRPr>
          </a:p>
        </p:txBody>
      </p:sp>
      <p:sp>
        <p:nvSpPr>
          <p:cNvPr id="6" name="Rectangle 5">
            <a:extLst>
              <a:ext uri="{FF2B5EF4-FFF2-40B4-BE49-F238E27FC236}">
                <a16:creationId xmlns:a16="http://schemas.microsoft.com/office/drawing/2014/main" id="{0CC5EAFE-9720-0166-414C-8229CCD3E4FF}"/>
              </a:ext>
            </a:extLst>
          </p:cNvPr>
          <p:cNvSpPr/>
          <p:nvPr/>
        </p:nvSpPr>
        <p:spPr>
          <a:xfrm>
            <a:off x="241299" y="6369505"/>
            <a:ext cx="11709401" cy="1064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Shape&#10;&#10;Description automatically generated with medium confidence">
            <a:extLst>
              <a:ext uri="{FF2B5EF4-FFF2-40B4-BE49-F238E27FC236}">
                <a16:creationId xmlns:a16="http://schemas.microsoft.com/office/drawing/2014/main" id="{0C568A25-C10A-216A-0322-DF3792919A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5316" y="157772"/>
            <a:ext cx="1628602" cy="434294"/>
          </a:xfrm>
          <a:prstGeom prst="rect">
            <a:avLst/>
          </a:prstGeom>
        </p:spPr>
      </p:pic>
      <p:sp>
        <p:nvSpPr>
          <p:cNvPr id="8" name="Rectangle 7">
            <a:extLst>
              <a:ext uri="{FF2B5EF4-FFF2-40B4-BE49-F238E27FC236}">
                <a16:creationId xmlns:a16="http://schemas.microsoft.com/office/drawing/2014/main" id="{014DDA88-8768-9B28-C5BA-EAE33A49650B}"/>
              </a:ext>
            </a:extLst>
          </p:cNvPr>
          <p:cNvSpPr/>
          <p:nvPr/>
        </p:nvSpPr>
        <p:spPr>
          <a:xfrm>
            <a:off x="233073" y="1349815"/>
            <a:ext cx="11709401" cy="3631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0" i="0">
                <a:solidFill>
                  <a:schemeClr val="bg1"/>
                </a:solidFill>
                <a:effectLst/>
                <a:latin typeface="Helvetica Neue"/>
              </a:rPr>
              <a:t>Method used </a:t>
            </a:r>
            <a:r>
              <a:rPr lang="en-GB">
                <a:solidFill>
                  <a:schemeClr val="bg1"/>
                </a:solidFill>
                <a:latin typeface="Helvetica Neue"/>
              </a:rPr>
              <a:t>for the search engine architecture proposed.</a:t>
            </a:r>
            <a:endParaRPr lang="en-GB" b="0" i="0">
              <a:solidFill>
                <a:schemeClr val="bg1"/>
              </a:solidFill>
              <a:effectLst/>
              <a:latin typeface="Helvetica Neue"/>
            </a:endParaRPr>
          </a:p>
        </p:txBody>
      </p:sp>
      <p:sp>
        <p:nvSpPr>
          <p:cNvPr id="9" name="Title 1">
            <a:extLst>
              <a:ext uri="{FF2B5EF4-FFF2-40B4-BE49-F238E27FC236}">
                <a16:creationId xmlns:a16="http://schemas.microsoft.com/office/drawing/2014/main" id="{0A045E29-9757-0406-13A4-3FE576C767E9}"/>
              </a:ext>
            </a:extLst>
          </p:cNvPr>
          <p:cNvSpPr txBox="1">
            <a:spLocks/>
          </p:cNvSpPr>
          <p:nvPr/>
        </p:nvSpPr>
        <p:spPr>
          <a:xfrm>
            <a:off x="398318" y="374919"/>
            <a:ext cx="9254126" cy="7415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GB" sz="1600" b="1">
              <a:solidFill>
                <a:schemeClr val="bg1"/>
              </a:solidFill>
            </a:endParaRPr>
          </a:p>
        </p:txBody>
      </p:sp>
      <p:sp>
        <p:nvSpPr>
          <p:cNvPr id="10" name="Title 1">
            <a:extLst>
              <a:ext uri="{FF2B5EF4-FFF2-40B4-BE49-F238E27FC236}">
                <a16:creationId xmlns:a16="http://schemas.microsoft.com/office/drawing/2014/main" id="{A0A08E69-67C4-EDB5-FCDC-0B5CAA39D092}"/>
              </a:ext>
            </a:extLst>
          </p:cNvPr>
          <p:cNvSpPr txBox="1">
            <a:spLocks/>
          </p:cNvSpPr>
          <p:nvPr/>
        </p:nvSpPr>
        <p:spPr>
          <a:xfrm>
            <a:off x="241299" y="296931"/>
            <a:ext cx="9254126" cy="7415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GB" b="1">
                <a:cs typeface="Calibri Light"/>
              </a:rPr>
              <a:t>Indexing Architecture </a:t>
            </a:r>
            <a:endParaRPr lang="en-GB" sz="1600" b="1">
              <a:solidFill>
                <a:schemeClr val="bg1"/>
              </a:solidFill>
            </a:endParaRPr>
          </a:p>
        </p:txBody>
      </p:sp>
      <p:sp>
        <p:nvSpPr>
          <p:cNvPr id="14" name="TextBox 13">
            <a:extLst>
              <a:ext uri="{FF2B5EF4-FFF2-40B4-BE49-F238E27FC236}">
                <a16:creationId xmlns:a16="http://schemas.microsoft.com/office/drawing/2014/main" id="{828E42AC-7561-14C0-7403-9202C0F0358F}"/>
              </a:ext>
            </a:extLst>
          </p:cNvPr>
          <p:cNvSpPr txBox="1"/>
          <p:nvPr/>
        </p:nvSpPr>
        <p:spPr>
          <a:xfrm>
            <a:off x="233073" y="2047930"/>
            <a:ext cx="7633615" cy="3970318"/>
          </a:xfrm>
          <a:prstGeom prst="rect">
            <a:avLst/>
          </a:prstGeom>
          <a:noFill/>
        </p:spPr>
        <p:txBody>
          <a:bodyPr wrap="square">
            <a:spAutoFit/>
          </a:bodyPr>
          <a:lstStyle/>
          <a:p>
            <a:r>
              <a:rPr lang="en-GB" b="1" u="sng">
                <a:ea typeface="Calibri"/>
                <a:cs typeface="Calibri"/>
              </a:rPr>
              <a:t>Indexing</a:t>
            </a:r>
            <a:r>
              <a:rPr lang="en-GB">
                <a:ea typeface="Calibri"/>
                <a:cs typeface="Calibri"/>
              </a:rPr>
              <a:t> </a:t>
            </a:r>
          </a:p>
          <a:p>
            <a:endParaRPr lang="en-GB">
              <a:ea typeface="Calibri"/>
              <a:cs typeface="Calibri"/>
            </a:endParaRPr>
          </a:p>
          <a:p>
            <a:pPr marL="342900" indent="-342900">
              <a:buFont typeface="+mj-lt"/>
              <a:buAutoNum type="arabicPeriod"/>
            </a:pPr>
            <a:r>
              <a:rPr lang="en-GB">
                <a:ea typeface="Calibri"/>
                <a:cs typeface="Calibri"/>
              </a:rPr>
              <a:t>A corpus is represented in the form of a collection object. Documents are provided with an instance of a </a:t>
            </a:r>
            <a:r>
              <a:rPr lang="en-GB" err="1">
                <a:ea typeface="Calibri"/>
                <a:cs typeface="Calibri"/>
              </a:rPr>
              <a:t>Tokeniser</a:t>
            </a:r>
            <a:r>
              <a:rPr lang="en-GB">
                <a:ea typeface="Calibri"/>
                <a:cs typeface="Calibri"/>
              </a:rPr>
              <a:t> class that breaks </a:t>
            </a:r>
            <a:r>
              <a:rPr lang="en-GB">
                <a:solidFill>
                  <a:srgbClr val="24292F"/>
                </a:solidFill>
                <a:latin typeface="-apple-system"/>
              </a:rPr>
              <a:t>pieces of text into single indexing tokens.</a:t>
            </a:r>
            <a:endParaRPr lang="en-GB">
              <a:ea typeface="Calibri"/>
              <a:cs typeface="Calibri"/>
            </a:endParaRPr>
          </a:p>
          <a:p>
            <a:pPr marL="342900" indent="-342900">
              <a:buFont typeface="+mj-lt"/>
              <a:buAutoNum type="arabicPeriod"/>
            </a:pPr>
            <a:endParaRPr lang="en-GB">
              <a:cs typeface="Calibri"/>
            </a:endParaRPr>
          </a:p>
          <a:p>
            <a:pPr marL="342900" indent="-342900">
              <a:buFont typeface="+mj-lt"/>
              <a:buAutoNum type="arabicPeriod"/>
            </a:pPr>
            <a:r>
              <a:rPr lang="en-GB"/>
              <a:t>The indexer manages the indexing process. It iterates over the documents of the collection and sends each term found through a </a:t>
            </a:r>
            <a:r>
              <a:rPr lang="en-GB" err="1"/>
              <a:t>TermPipeline</a:t>
            </a:r>
            <a:r>
              <a:rPr lang="en-GB"/>
              <a:t> component, which where stemming and stop word removal takes place (default </a:t>
            </a:r>
            <a:r>
              <a:rPr lang="en-GB" err="1"/>
              <a:t>PorterStemmer</a:t>
            </a:r>
            <a:r>
              <a:rPr lang="en-GB"/>
              <a:t>).</a:t>
            </a:r>
          </a:p>
          <a:p>
            <a:pPr marL="342900" indent="-342900">
              <a:buFont typeface="+mj-lt"/>
              <a:buAutoNum type="arabicPeriod"/>
            </a:pPr>
            <a:endParaRPr lang="en-GB"/>
          </a:p>
          <a:p>
            <a:pPr marL="342900" indent="-342900">
              <a:buFont typeface="+mj-lt"/>
              <a:buAutoNum type="arabicPeriod"/>
            </a:pPr>
            <a:r>
              <a:rPr lang="en-GB"/>
              <a:t>Once the terms have been processed through the </a:t>
            </a:r>
            <a:r>
              <a:rPr lang="en-GB" err="1"/>
              <a:t>TermPipeline</a:t>
            </a:r>
            <a:r>
              <a:rPr lang="en-GB"/>
              <a:t>, they are aggregated and data structures are created by their corresponding </a:t>
            </a:r>
            <a:r>
              <a:rPr lang="en-GB" err="1"/>
              <a:t>DocumentBuilders</a:t>
            </a:r>
            <a:r>
              <a:rPr lang="en-GB"/>
              <a:t>.</a:t>
            </a:r>
            <a:endParaRPr lang="en-GB">
              <a:ea typeface="Calibri"/>
              <a:cs typeface="Calibri"/>
            </a:endParaRPr>
          </a:p>
        </p:txBody>
      </p:sp>
      <p:pic>
        <p:nvPicPr>
          <p:cNvPr id="3" name="Picture 2" descr="Diagram&#10;&#10;Description automatically generated">
            <a:extLst>
              <a:ext uri="{FF2B5EF4-FFF2-40B4-BE49-F238E27FC236}">
                <a16:creationId xmlns:a16="http://schemas.microsoft.com/office/drawing/2014/main" id="{37F57C41-DA7A-367A-E2E2-833F910FF977}"/>
              </a:ext>
            </a:extLst>
          </p:cNvPr>
          <p:cNvPicPr>
            <a:picLocks noChangeAspect="1"/>
          </p:cNvPicPr>
          <p:nvPr/>
        </p:nvPicPr>
        <p:blipFill rotWithShape="1">
          <a:blip r:embed="rId4"/>
          <a:srcRect l="4134" r="5760"/>
          <a:stretch/>
        </p:blipFill>
        <p:spPr>
          <a:xfrm>
            <a:off x="7802169" y="2558543"/>
            <a:ext cx="4389831" cy="3294566"/>
          </a:xfrm>
          <a:prstGeom prst="rect">
            <a:avLst/>
          </a:prstGeom>
        </p:spPr>
      </p:pic>
      <p:sp>
        <p:nvSpPr>
          <p:cNvPr id="4" name="TextBox 3">
            <a:extLst>
              <a:ext uri="{FF2B5EF4-FFF2-40B4-BE49-F238E27FC236}">
                <a16:creationId xmlns:a16="http://schemas.microsoft.com/office/drawing/2014/main" id="{BFB72827-5C69-2361-7D2E-AF7874F1AF51}"/>
              </a:ext>
            </a:extLst>
          </p:cNvPr>
          <p:cNvSpPr txBox="1"/>
          <p:nvPr/>
        </p:nvSpPr>
        <p:spPr>
          <a:xfrm>
            <a:off x="233073" y="6550223"/>
            <a:ext cx="3443700" cy="276999"/>
          </a:xfrm>
          <a:prstGeom prst="rect">
            <a:avLst/>
          </a:prstGeom>
          <a:noFill/>
        </p:spPr>
        <p:txBody>
          <a:bodyPr wrap="none" rtlCol="0">
            <a:spAutoFit/>
          </a:bodyPr>
          <a:lstStyle/>
          <a:p>
            <a:r>
              <a:rPr lang="en-US" sz="1200"/>
              <a:t>Reference: </a:t>
            </a:r>
            <a:r>
              <a:rPr lang="en-GB" sz="1200"/>
              <a:t>[</a:t>
            </a:r>
            <a:r>
              <a:rPr lang="en-GB" sz="1200">
                <a:solidFill>
                  <a:srgbClr val="2C3E50"/>
                </a:solidFill>
                <a:latin typeface="Calibri" panose="020F0502020204030204" pitchFamily="34" charset="0"/>
              </a:rPr>
              <a:t>GitHub. (2022). </a:t>
            </a:r>
            <a:r>
              <a:rPr lang="en-GB" sz="1200" i="1">
                <a:solidFill>
                  <a:srgbClr val="2C3E50"/>
                </a:solidFill>
                <a:latin typeface="Calibri" panose="020F0502020204030204" pitchFamily="34" charset="0"/>
              </a:rPr>
              <a:t>terrier-org/terrier-core</a:t>
            </a:r>
            <a:r>
              <a:rPr lang="en-GB" sz="1200"/>
              <a:t>]</a:t>
            </a:r>
            <a:endParaRPr lang="en-US" sz="1200"/>
          </a:p>
        </p:txBody>
      </p:sp>
    </p:spTree>
    <p:extLst>
      <p:ext uri="{BB962C8B-B14F-4D97-AF65-F5344CB8AC3E}">
        <p14:creationId xmlns:p14="http://schemas.microsoft.com/office/powerpoint/2010/main" val="2511692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QMULInformationClassificationTaxHTField0 xmlns="http://schemas.microsoft.com/sharepoint/v3">
      <Terms xmlns="http://schemas.microsoft.com/office/infopath/2007/PartnerControls">
        <TermInfo xmlns="http://schemas.microsoft.com/office/infopath/2007/PartnerControls">
          <TermName xmlns="http://schemas.microsoft.com/office/infopath/2007/PartnerControls">Protect</TermName>
          <TermId xmlns="http://schemas.microsoft.com/office/infopath/2007/PartnerControls">9124d8d9-0c1c-41e9-aa14-aba001e9a028</TermId>
        </TermInfo>
      </Terms>
    </QMULInformationClassificationTaxHTField0>
    <QMULSchoolTaxHTField0 xmlns="http://schemas.microsoft.com/sharepoint/v3">
      <Terms xmlns="http://schemas.microsoft.com/office/infopath/2007/PartnerControls"/>
    </QMULSchoolTaxHTField0>
    <QMULDocumentTypeTaxHTField0 xmlns="http://schemas.microsoft.com/sharepoint/v3">
      <Terms xmlns="http://schemas.microsoft.com/office/infopath/2007/PartnerControls"/>
    </QMULDocumentTypeTaxHTField0>
    <QMULReviewDate xmlns="http://schemas.microsoft.com/sharepoint/v3" xsi:nil="true"/>
    <QMULOwner xmlns="http://schemas.microsoft.com/sharepoint/v3">
      <UserInfo>
        <DisplayName/>
        <AccountId xsi:nil="true"/>
        <AccountType/>
      </UserInfo>
    </QMULOwner>
    <QMULDepartmentTaxHTField0 xmlns="http://schemas.microsoft.com/sharepoint/v3">
      <Terms xmlns="http://schemas.microsoft.com/office/infopath/2007/PartnerControls"/>
    </QMULDepartmentTaxHTField0>
    <QMULAcademicYear xmlns="http://schemas.microsoft.com/sharepoint/v3" xsi:nil="true"/>
    <QMULLocationTaxHTField0 xmlns="http://schemas.microsoft.com/sharepoint/v3">
      <Terms xmlns="http://schemas.microsoft.com/office/infopath/2007/PartnerControls"/>
    </QMULLocationTaxHTField0>
    <QMULDocumentStatusTaxHTField0 xmlns="http://schemas.microsoft.com/sharepoint/v3">
      <Terms xmlns="http://schemas.microsoft.com/office/infopath/2007/PartnerControls"/>
    </QMULDocumentStatusTaxHTField0>
    <QMULProject xmlns="http://schemas.microsoft.com/sharepoint/v3" xsi:nil="true"/>
    <TaxKeywordTaxHTField xmlns="d5efd484-15aa-41a0-83f6-0646502cb6d6">
      <Terms xmlns="http://schemas.microsoft.com/office/infopath/2007/PartnerControls"/>
    </TaxKeywordTaxHTField>
    <TaxCatchAll xmlns="d5efd484-15aa-41a0-83f6-0646502cb6d6">
      <Value>1</Value>
    </TaxCatchAll>
  </documentManagement>
</p:properties>
</file>

<file path=customXml/item2.xml><?xml version="1.0" encoding="utf-8"?>
<ct:contentTypeSchema xmlns:ct="http://schemas.microsoft.com/office/2006/metadata/contentType" xmlns:ma="http://schemas.microsoft.com/office/2006/metadata/properties/metaAttributes" ct:_="" ma:_="" ma:contentTypeName="QMUL Document" ma:contentTypeID="0x0101005EA864BF41DF8A41860E925F5B29BCF500942DFEFA5230D3488FDCA945E12CD6D3" ma:contentTypeVersion="32" ma:contentTypeDescription="" ma:contentTypeScope="" ma:versionID="2464b0bb937aef3b7e948c77a697c4e5">
  <xsd:schema xmlns:xsd="http://www.w3.org/2001/XMLSchema" xmlns:xs="http://www.w3.org/2001/XMLSchema" xmlns:p="http://schemas.microsoft.com/office/2006/metadata/properties" xmlns:ns1="http://schemas.microsoft.com/sharepoint/v3" xmlns:ns2="d5efd484-15aa-41a0-83f6-0646502cb6d6" xmlns:ns3="ac6da30c-bf65-4e01-bb91-790d7248ff33" targetNamespace="http://schemas.microsoft.com/office/2006/metadata/properties" ma:root="true" ma:fieldsID="6f2f3ffcc3d709e9c2ea020330f6c65b" ns1:_="" ns2:_="" ns3:_="">
    <xsd:import namespace="http://schemas.microsoft.com/sharepoint/v3"/>
    <xsd:import namespace="d5efd484-15aa-41a0-83f6-0646502cb6d6"/>
    <xsd:import namespace="ac6da30c-bf65-4e01-bb91-790d7248ff33"/>
    <xsd:element name="properties">
      <xsd:complexType>
        <xsd:sequence>
          <xsd:element name="documentManagement">
            <xsd:complexType>
              <xsd:all>
                <xsd:element ref="ns1:QMULDocumentStatusTaxHTField0" minOccurs="0"/>
                <xsd:element ref="ns1:QMULDepartmentTaxHTField0" minOccurs="0"/>
                <xsd:element ref="ns1:QMULSchoolTaxHTField0" minOccurs="0"/>
                <xsd:element ref="ns1:QMULDocumentTypeTaxHTField0" minOccurs="0"/>
                <xsd:element ref="ns1:QMULLocationTaxHTField0" minOccurs="0"/>
                <xsd:element ref="ns1:QMULInformationClassificationTaxHTField0" minOccurs="0"/>
                <xsd:element ref="ns1:QMULAcademicYear" minOccurs="0"/>
                <xsd:element ref="ns1:QMULProject" minOccurs="0"/>
                <xsd:element ref="ns1:QMULReviewDate" minOccurs="0"/>
                <xsd:element ref="ns1:QMULOwner" minOccurs="0"/>
                <xsd:element ref="ns2:TaxKeywordTaxHTField" minOccurs="0"/>
                <xsd:element ref="ns2:TaxCatchAll" minOccurs="0"/>
                <xsd:element ref="ns2:TaxCatchAllLabel"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QMULDocumentStatusTaxHTField0" ma:index="8" nillable="true" ma:taxonomy="true" ma:internalName="QMULDocumentStatusTaxHTField0" ma:taxonomyFieldName="QMULDocumentStatus" ma:displayName="Document Status" ma:default="" ma:fieldId="{083bdfb7-9f4e-4bc9-b582-62ed6b950f9e}" ma:sspId="9c18f9b8-5ae4-4f0b-a238-a922c51e2dda" ma:termSetId="780aba48-6c17-4ca0-84b9-f0207a095630" ma:anchorId="00000000-0000-0000-0000-000000000000" ma:open="false" ma:isKeyword="false">
      <xsd:complexType>
        <xsd:sequence>
          <xsd:element ref="pc:Terms" minOccurs="0" maxOccurs="1"/>
        </xsd:sequence>
      </xsd:complexType>
    </xsd:element>
    <xsd:element name="QMULDepartmentTaxHTField0" ma:index="10" nillable="true" ma:taxonomy="true" ma:internalName="QMULDepartmentTaxHTField0" ma:taxonomyFieldName="QMULDepartment" ma:displayName="Department" ma:readOnly="false" ma:default="" ma:fieldId="{2a7d89f9-5f8e-4c42-ab4f-aa1fc3002ea0}" ma:sspId="9c18f9b8-5ae4-4f0b-a238-a922c51e2dda" ma:termSetId="28874c57-2df5-45e8-a804-d15afc96d4ee" ma:anchorId="00000000-0000-0000-0000-000000000000" ma:open="false" ma:isKeyword="false">
      <xsd:complexType>
        <xsd:sequence>
          <xsd:element ref="pc:Terms" minOccurs="0" maxOccurs="1"/>
        </xsd:sequence>
      </xsd:complexType>
    </xsd:element>
    <xsd:element name="QMULSchoolTaxHTField0" ma:index="12" nillable="true" ma:taxonomy="true" ma:internalName="QMULSchoolTaxHTField0" ma:taxonomyFieldName="QMULSchool" ma:displayName="School" ma:readOnly="false" ma:default="" ma:fieldId="{46346f8e-3161-4021-8b14-3dcca2e3ca8d}" ma:sspId="9c18f9b8-5ae4-4f0b-a238-a922c51e2dda" ma:termSetId="0f9f7e9f-7d6b-4cae-9193-a3e3200f87de" ma:anchorId="00000000-0000-0000-0000-000000000000" ma:open="false" ma:isKeyword="false">
      <xsd:complexType>
        <xsd:sequence>
          <xsd:element ref="pc:Terms" minOccurs="0" maxOccurs="1"/>
        </xsd:sequence>
      </xsd:complexType>
    </xsd:element>
    <xsd:element name="QMULDocumentTypeTaxHTField0" ma:index="14" nillable="true" ma:taxonomy="true" ma:internalName="QMULDocumentTypeTaxHTField0" ma:taxonomyFieldName="QMULDocumentType" ma:displayName="Document Type" ma:default="" ma:fieldId="{2596c3af-0d77-4ea4-a15d-d3f71457b096}" ma:sspId="9c18f9b8-5ae4-4f0b-a238-a922c51e2dda" ma:termSetId="8ec3f1bd-c4f8-46a7-ae88-878ed3be39d1" ma:anchorId="00000000-0000-0000-0000-000000000000" ma:open="false" ma:isKeyword="false">
      <xsd:complexType>
        <xsd:sequence>
          <xsd:element ref="pc:Terms" minOccurs="0" maxOccurs="1"/>
        </xsd:sequence>
      </xsd:complexType>
    </xsd:element>
    <xsd:element name="QMULLocationTaxHTField0" ma:index="16" nillable="true" ma:taxonomy="true" ma:internalName="QMULLocationTaxHTField0" ma:taxonomyFieldName="QMULLocation" ma:displayName="Location" ma:default="" ma:fieldId="{29b985f4-a05e-4f39-b5da-e9fb81ddaa79}" ma:sspId="9c18f9b8-5ae4-4f0b-a238-a922c51e2dda" ma:termSetId="5327f1c4-618f-4317-b197-fc29da39fa66" ma:anchorId="00000000-0000-0000-0000-000000000000" ma:open="false" ma:isKeyword="false">
      <xsd:complexType>
        <xsd:sequence>
          <xsd:element ref="pc:Terms" minOccurs="0" maxOccurs="1"/>
        </xsd:sequence>
      </xsd:complexType>
    </xsd:element>
    <xsd:element name="QMULInformationClassificationTaxHTField0" ma:index="18" nillable="true" ma:taxonomy="true" ma:internalName="QMULInformationClassificationTaxHTField0" ma:taxonomyFieldName="QMULInformationClassification" ma:displayName="Information Classification" ma:default="1;#Protect|9124d8d9-0c1c-41e9-aa14-aba001e9a028" ma:fieldId="{57b3469a-2ea1-4a06-a2d1-c99ce62a5d6f}" ma:sspId="9c18f9b8-5ae4-4f0b-a238-a922c51e2dda" ma:termSetId="a3d7b326-4e5e-4e73-95fa-6245adfab113" ma:anchorId="00000000-0000-0000-0000-000000000000" ma:open="false" ma:isKeyword="false">
      <xsd:complexType>
        <xsd:sequence>
          <xsd:element ref="pc:Terms" minOccurs="0" maxOccurs="1"/>
        </xsd:sequence>
      </xsd:complexType>
    </xsd:element>
    <xsd:element name="QMULAcademicYear" ma:index="20" nillable="true" ma:displayName="Academic Year" ma:decimals="0" ma:internalName="QMULAcademicYear" ma:percentage="FALSE">
      <xsd:simpleType>
        <xsd:restriction base="dms:Number">
          <xsd:maxInclusive value="9999"/>
          <xsd:minInclusive value="1000"/>
        </xsd:restriction>
      </xsd:simpleType>
    </xsd:element>
    <xsd:element name="QMULProject" ma:index="21" nillable="true" ma:displayName="Project" ma:internalName="QMULProject">
      <xsd:simpleType>
        <xsd:restriction base="dms:Text">
          <xsd:maxLength value="255"/>
        </xsd:restriction>
      </xsd:simpleType>
    </xsd:element>
    <xsd:element name="QMULReviewDate" ma:index="22" nillable="true" ma:displayName="Review Date" ma:format="DateOnly" ma:internalName="QMULReviewDate">
      <xsd:simpleType>
        <xsd:restriction base="dms:DateTime"/>
      </xsd:simpleType>
    </xsd:element>
    <xsd:element name="QMULOwner" ma:index="23" nillable="true" ma:displayName="Owner" ma:list="UserInfo" ma:SharePointGroup="0" ma:internalName="QMUL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5efd484-15aa-41a0-83f6-0646502cb6d6" elementFormDefault="qualified">
    <xsd:import namespace="http://schemas.microsoft.com/office/2006/documentManagement/types"/>
    <xsd:import namespace="http://schemas.microsoft.com/office/infopath/2007/PartnerControls"/>
    <xsd:element name="TaxKeywordTaxHTField" ma:index="24" nillable="true" ma:taxonomy="true" ma:internalName="TaxKeywordTaxHTField" ma:taxonomyFieldName="TaxKeyword" ma:displayName="Enterprise Keywords" ma:fieldId="{23f27201-bee3-471e-b2e7-b64fd8b7ca38}" ma:taxonomyMulti="true" ma:sspId="9c18f9b8-5ae4-4f0b-a238-a922c51e2dd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233b82b6-a849-489a-9c21-0ae8056a7c6b}" ma:internalName="TaxCatchAll" ma:showField="CatchAllData" ma:web="014cc03e-fd8b-47d3-9c34-f0dfe17d1a00">
      <xsd:complexType>
        <xsd:complexContent>
          <xsd:extension base="dms:MultiChoiceLookup">
            <xsd:sequence>
              <xsd:element name="Value" type="dms:Lookup" maxOccurs="unbounded" minOccurs="0" nillable="true"/>
            </xsd:sequence>
          </xsd:extension>
        </xsd:complexContent>
      </xsd:complexType>
    </xsd:element>
    <xsd:element name="TaxCatchAllLabel" ma:index="27" nillable="true" ma:displayName="Taxonomy Catch All Column1" ma:hidden="true" ma:list="{233b82b6-a849-489a-9c21-0ae8056a7c6b}" ma:internalName="TaxCatchAllLabel" ma:readOnly="true" ma:showField="CatchAllDataLabel" ma:web="014cc03e-fd8b-47d3-9c34-f0dfe17d1a0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c6da30c-bf65-4e01-bb91-790d7248ff33"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Tags" ma:internalName="MediaServiceAutoTags" ma:readOnly="true">
      <xsd:simpleType>
        <xsd:restriction base="dms:Text"/>
      </xsd:simpleType>
    </xsd:element>
    <xsd:element name="MediaLengthInSeconds" ma:index="32" nillable="true" ma:displayName="MediaLengthInSeconds" ma:hidden="true" ma:internalName="MediaLengthInSeconds" ma:readOnly="true">
      <xsd:simpleType>
        <xsd:restriction base="dms:Unknown"/>
      </xsd:simpleType>
    </xsd:element>
    <xsd:element name="MediaServiceOCR" ma:index="33" nillable="true" ma:displayName="Extracted Text" ma:internalName="MediaServiceOCR" ma:readOnly="true">
      <xsd:simpleType>
        <xsd:restriction base="dms:Note">
          <xsd:maxLength value="255"/>
        </xsd:restriction>
      </xsd:simpleType>
    </xsd:element>
    <xsd:element name="MediaServiceGenerationTime" ma:index="34" nillable="true" ma:displayName="MediaServiceGenerationTime" ma:hidden="true" ma:internalName="MediaServiceGenerationTime" ma:readOnly="true">
      <xsd:simpleType>
        <xsd:restriction base="dms:Text"/>
      </xsd:simpleType>
    </xsd:element>
    <xsd:element name="MediaServiceEventHashCode" ma:index="35" nillable="true" ma:displayName="MediaServiceEventHashCode" ma:hidden="true" ma:internalName="MediaServiceEventHashCode" ma:readOnly="true">
      <xsd:simpleType>
        <xsd:restriction base="dms:Text"/>
      </xsd:simpleType>
    </xsd:element>
    <xsd:element name="MediaServiceAutoKeyPoints" ma:index="36" nillable="true" ma:displayName="MediaServiceAutoKeyPoints" ma:hidden="true" ma:internalName="MediaServiceAutoKeyPoints" ma:readOnly="true">
      <xsd:simpleType>
        <xsd:restriction base="dms:Note"/>
      </xsd:simpleType>
    </xsd:element>
    <xsd:element name="MediaServiceKeyPoints" ma:index="3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9c18f9b8-5ae4-4f0b-a238-a922c51e2dda" ContentTypeId="0x0101005EA864BF41DF8A41860E925F5B29BCF5" PreviousValue="false"/>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600ACC-DA0C-43F2-9FE7-41F8E529BE76}">
  <ds:schemaRefs>
    <ds:schemaRef ds:uri="ac6da30c-bf65-4e01-bb91-790d7248ff33"/>
    <ds:schemaRef ds:uri="d5efd484-15aa-41a0-83f6-0646502cb6d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9BD22EB-45EA-4D24-8708-82FBF70BB5F0}">
  <ds:schemaRefs>
    <ds:schemaRef ds:uri="ac6da30c-bf65-4e01-bb91-790d7248ff33"/>
    <ds:schemaRef ds:uri="d5efd484-15aa-41a0-83f6-0646502cb6d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BF211BA-9F1C-4BDE-908E-A596891CB04A}">
  <ds:schemaRefs>
    <ds:schemaRef ds:uri="Microsoft.SharePoint.Taxonomy.ContentTypeSync"/>
  </ds:schemaRefs>
</ds:datastoreItem>
</file>

<file path=customXml/itemProps4.xml><?xml version="1.0" encoding="utf-8"?>
<ds:datastoreItem xmlns:ds="http://schemas.openxmlformats.org/officeDocument/2006/customXml" ds:itemID="{DFECB064-BEF4-48CE-8392-35B054A42D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Application>Microsoft Office PowerPoint</Application>
  <PresentationFormat>Widescreen</PresentationFormat>
  <Slides>17</Slides>
  <Notes>13</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Research Paper I. Pivoted Document Length Normalization [Singhal A., Buckley C., Mitra M., 1996] </dc:title>
  <dc:creator>Adam Toth</dc:creator>
  <cp:revision>1</cp:revision>
  <dcterms:created xsi:type="dcterms:W3CDTF">2022-02-10T13:41:06Z</dcterms:created>
  <dcterms:modified xsi:type="dcterms:W3CDTF">2022-04-14T18:19:08Z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0x0101005EA864BF41DF8A41860E925F5B29BCF500942DFEFA5230D3488FDCA945E12CD6D3</vt:lpwstr>
  </property>
  <property fmtid="{D5CDD505-2E9C-101B-9397-08002B2CF9AE}" pid="3" name="QMULDocumentStatus">
    <vt:lpwstr/>
  </property>
  <property fmtid="{D5CDD505-2E9C-101B-9397-08002B2CF9AE}" pid="4" name="TaxKeyword">
    <vt:lpwstr/>
  </property>
  <property fmtid="{D5CDD505-2E9C-101B-9397-08002B2CF9AE}" pid="5" name="QMULDepartment">
    <vt:lpwstr/>
  </property>
  <property fmtid="{D5CDD505-2E9C-101B-9397-08002B2CF9AE}" pid="6" name="QMULInformationClassification">
    <vt:lpwstr>1;#Protect|9124d8d9-0c1c-41e9-aa14-aba001e9a028</vt:lpwstr>
  </property>
  <property fmtid="{D5CDD505-2E9C-101B-9397-08002B2CF9AE}" pid="7" name="QMULDocumentType">
    <vt:lpwstr/>
  </property>
  <property fmtid="{D5CDD505-2E9C-101B-9397-08002B2CF9AE}" pid="8" name="QMULSchool">
    <vt:lpwstr/>
  </property>
  <property fmtid="{D5CDD505-2E9C-101B-9397-08002B2CF9AE}" pid="9" name="QMULLocation">
    <vt:lpwstr/>
  </property>
</Properties>
</file>