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3"/>
  </p:sldMasterIdLst>
  <p:notesMasterIdLst>
    <p:notesMasterId r:id="rId12"/>
  </p:notesMasterIdLst>
  <p:sldIdLst>
    <p:sldId id="307" r:id="rId4"/>
    <p:sldId id="308" r:id="rId5"/>
    <p:sldId id="309" r:id="rId6"/>
    <p:sldId id="310" r:id="rId7"/>
    <p:sldId id="311" r:id="rId8"/>
    <p:sldId id="312" r:id="rId9"/>
    <p:sldId id="314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8485" autoAdjust="0"/>
  </p:normalViewPr>
  <p:slideViewPr>
    <p:cSldViewPr>
      <p:cViewPr varScale="1">
        <p:scale>
          <a:sx n="57" d="100"/>
          <a:sy n="57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AECF-91E0-49CE-B8A2-E95E218D948A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E757C-199A-49FD-8400-AE07F98067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E757C-199A-49FD-8400-AE07F98067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training videos coming soon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pluralsite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E757C-199A-49FD-8400-AE07F98067F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D5BB8A-082E-452B-9165-C50305BF2317}" type="datetimeFigureOut">
              <a:rPr lang="en-US" smtClean="0"/>
              <a:pPr/>
              <a:t>9/15/2012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13CC65-DD76-4C89-B5FC-C925BFCB63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MARQUEE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7190"/>
            <a:ext cx="7543800" cy="2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300"/>
            <a:ext cx="8153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33487"/>
            <a:ext cx="5840743" cy="21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99" y="3057523"/>
            <a:ext cx="472586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41" y="3429259"/>
            <a:ext cx="4802959" cy="137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07" y="5358167"/>
            <a:ext cx="4834784" cy="698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2665093" cy="213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725791"/>
            <a:ext cx="4646776" cy="18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SILVER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4031"/>
            <a:ext cx="3610242" cy="1386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92072"/>
            <a:ext cx="3273384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24225"/>
            <a:ext cx="2667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10000"/>
            <a:ext cx="2900057" cy="8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752600"/>
          </a:xfrm>
        </p:spPr>
        <p:txBody>
          <a:bodyPr/>
          <a:lstStyle/>
          <a:p>
            <a:pPr algn="ctr"/>
            <a:r>
              <a:rPr lang="en-US" sz="3200" dirty="0" smtClean="0"/>
              <a:t>30 Tips and Tricks for the ASP.NET Developer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181600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Adam </a:t>
            </a:r>
            <a:r>
              <a:rPr lang="en-US" sz="2400" b="1" dirty="0" err="1" smtClean="0"/>
              <a:t>Tuliper</a:t>
            </a:r>
            <a:endParaRPr lang="en-US" sz="2400" b="1" dirty="0" smtClean="0"/>
          </a:p>
          <a:p>
            <a:r>
              <a:rPr lang="en-US" sz="2000" i="1" dirty="0" smtClean="0"/>
              <a:t>Software Architect</a:t>
            </a:r>
          </a:p>
          <a:p>
            <a:r>
              <a:rPr lang="en-US" sz="2000" i="1" dirty="0" err="1" smtClean="0"/>
              <a:t>Cegedim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1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 smtClean="0"/>
              <a:t>Tuliper</a:t>
            </a:r>
            <a:endParaRPr lang="en-US" dirty="0" smtClean="0"/>
          </a:p>
          <a:p>
            <a:r>
              <a:rPr lang="en-US" dirty="0" smtClean="0"/>
              <a:t>Code at </a:t>
            </a:r>
            <a:r>
              <a:rPr lang="en-US" dirty="0" err="1" smtClean="0"/>
              <a:t>github</a:t>
            </a:r>
            <a:r>
              <a:rPr lang="en-US" dirty="0" smtClean="0"/>
              <a:t> under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adamtuliper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Twitter: @</a:t>
            </a:r>
            <a:r>
              <a:rPr lang="en-US" dirty="0" err="1"/>
              <a:t>AdamTuliper</a:t>
            </a:r>
            <a:endParaRPr lang="en-US" dirty="0"/>
          </a:p>
          <a:p>
            <a:r>
              <a:rPr lang="en-US" dirty="0"/>
              <a:t>CompleteDevelopment.blogspot.com</a:t>
            </a:r>
          </a:p>
          <a:p>
            <a:r>
              <a:rPr lang="en-US" sz="2400" dirty="0" err="1"/>
              <a:t>pluralsight</a:t>
            </a:r>
            <a:r>
              <a:rPr lang="en-US" sz="2400" dirty="0"/>
              <a:t> .com author</a:t>
            </a:r>
          </a:p>
          <a:p>
            <a:r>
              <a:rPr lang="en-US" sz="2400" dirty="0"/>
              <a:t>MSDN Security Topics - December, January</a:t>
            </a:r>
          </a:p>
          <a:p>
            <a:r>
              <a:rPr lang="en-US" sz="2400" dirty="0"/>
              <a:t>Questions, Comments,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adam.tuliper@gmail.com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Full color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808" y="286630"/>
            <a:ext cx="1985192" cy="589732"/>
          </a:xfrm>
          <a:prstGeom prst="rect">
            <a:avLst/>
          </a:prstGeom>
          <a:noFill/>
        </p:spPr>
      </p:pic>
      <p:pic>
        <p:nvPicPr>
          <p:cNvPr id="7" name="Picture 2" descr="Official INETA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408" y="175077"/>
            <a:ext cx="1050734" cy="860027"/>
          </a:xfrm>
          <a:prstGeom prst="rect">
            <a:avLst/>
          </a:prstGeom>
          <a:noFill/>
        </p:spPr>
      </p:pic>
      <p:sp>
        <p:nvSpPr>
          <p:cNvPr id="8" name="Freeform 93"/>
          <p:cNvSpPr>
            <a:spLocks noEditPoints="1"/>
          </p:cNvSpPr>
          <p:nvPr/>
        </p:nvSpPr>
        <p:spPr bwMode="auto">
          <a:xfrm>
            <a:off x="8626250" y="384659"/>
            <a:ext cx="252797" cy="440865"/>
          </a:xfrm>
          <a:custGeom>
            <a:avLst/>
            <a:gdLst>
              <a:gd name="T0" fmla="*/ 207 w 214"/>
              <a:gd name="T1" fmla="*/ 280 h 280"/>
              <a:gd name="T2" fmla="*/ 74 w 214"/>
              <a:gd name="T3" fmla="*/ 280 h 280"/>
              <a:gd name="T4" fmla="*/ 0 w 214"/>
              <a:gd name="T5" fmla="*/ 207 h 280"/>
              <a:gd name="T6" fmla="*/ 0 w 214"/>
              <a:gd name="T7" fmla="*/ 7 h 280"/>
              <a:gd name="T8" fmla="*/ 7 w 214"/>
              <a:gd name="T9" fmla="*/ 0 h 280"/>
              <a:gd name="T10" fmla="*/ 74 w 214"/>
              <a:gd name="T11" fmla="*/ 0 h 280"/>
              <a:gd name="T12" fmla="*/ 81 w 214"/>
              <a:gd name="T13" fmla="*/ 7 h 280"/>
              <a:gd name="T14" fmla="*/ 81 w 214"/>
              <a:gd name="T15" fmla="*/ 66 h 280"/>
              <a:gd name="T16" fmla="*/ 207 w 214"/>
              <a:gd name="T17" fmla="*/ 66 h 280"/>
              <a:gd name="T18" fmla="*/ 214 w 214"/>
              <a:gd name="T19" fmla="*/ 74 h 280"/>
              <a:gd name="T20" fmla="*/ 214 w 214"/>
              <a:gd name="T21" fmla="*/ 140 h 280"/>
              <a:gd name="T22" fmla="*/ 207 w 214"/>
              <a:gd name="T23" fmla="*/ 147 h 280"/>
              <a:gd name="T24" fmla="*/ 81 w 214"/>
              <a:gd name="T25" fmla="*/ 147 h 280"/>
              <a:gd name="T26" fmla="*/ 81 w 214"/>
              <a:gd name="T27" fmla="*/ 199 h 280"/>
              <a:gd name="T28" fmla="*/ 207 w 214"/>
              <a:gd name="T29" fmla="*/ 199 h 280"/>
              <a:gd name="T30" fmla="*/ 214 w 214"/>
              <a:gd name="T31" fmla="*/ 207 h 280"/>
              <a:gd name="T32" fmla="*/ 214 w 214"/>
              <a:gd name="T33" fmla="*/ 273 h 280"/>
              <a:gd name="T34" fmla="*/ 207 w 214"/>
              <a:gd name="T35" fmla="*/ 280 h 280"/>
              <a:gd name="T36" fmla="*/ 15 w 214"/>
              <a:gd name="T37" fmla="*/ 15 h 280"/>
              <a:gd name="T38" fmla="*/ 15 w 214"/>
              <a:gd name="T39" fmla="*/ 207 h 280"/>
              <a:gd name="T40" fmla="*/ 74 w 214"/>
              <a:gd name="T41" fmla="*/ 266 h 280"/>
              <a:gd name="T42" fmla="*/ 199 w 214"/>
              <a:gd name="T43" fmla="*/ 266 h 280"/>
              <a:gd name="T44" fmla="*/ 199 w 214"/>
              <a:gd name="T45" fmla="*/ 214 h 280"/>
              <a:gd name="T46" fmla="*/ 74 w 214"/>
              <a:gd name="T47" fmla="*/ 214 h 280"/>
              <a:gd name="T48" fmla="*/ 66 w 214"/>
              <a:gd name="T49" fmla="*/ 207 h 280"/>
              <a:gd name="T50" fmla="*/ 66 w 214"/>
              <a:gd name="T51" fmla="*/ 140 h 280"/>
              <a:gd name="T52" fmla="*/ 74 w 214"/>
              <a:gd name="T53" fmla="*/ 133 h 280"/>
              <a:gd name="T54" fmla="*/ 199 w 214"/>
              <a:gd name="T55" fmla="*/ 133 h 280"/>
              <a:gd name="T56" fmla="*/ 199 w 214"/>
              <a:gd name="T57" fmla="*/ 81 h 280"/>
              <a:gd name="T58" fmla="*/ 74 w 214"/>
              <a:gd name="T59" fmla="*/ 81 h 280"/>
              <a:gd name="T60" fmla="*/ 66 w 214"/>
              <a:gd name="T61" fmla="*/ 74 h 280"/>
              <a:gd name="T62" fmla="*/ 66 w 214"/>
              <a:gd name="T63" fmla="*/ 15 h 280"/>
              <a:gd name="T64" fmla="*/ 15 w 214"/>
              <a:gd name="T65" fmla="*/ 1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4" h="280">
                <a:moveTo>
                  <a:pt x="207" y="280"/>
                </a:moveTo>
                <a:cubicBezTo>
                  <a:pt x="74" y="280"/>
                  <a:pt x="74" y="280"/>
                  <a:pt x="74" y="280"/>
                </a:cubicBezTo>
                <a:cubicBezTo>
                  <a:pt x="33" y="280"/>
                  <a:pt x="0" y="247"/>
                  <a:pt x="0" y="20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8" y="0"/>
                  <a:pt x="81" y="3"/>
                  <a:pt x="81" y="7"/>
                </a:cubicBezTo>
                <a:cubicBezTo>
                  <a:pt x="81" y="66"/>
                  <a:pt x="81" y="66"/>
                  <a:pt x="81" y="66"/>
                </a:cubicBezTo>
                <a:cubicBezTo>
                  <a:pt x="207" y="66"/>
                  <a:pt x="207" y="66"/>
                  <a:pt x="207" y="66"/>
                </a:cubicBezTo>
                <a:cubicBezTo>
                  <a:pt x="211" y="66"/>
                  <a:pt x="214" y="70"/>
                  <a:pt x="214" y="74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14" y="144"/>
                  <a:pt x="211" y="147"/>
                  <a:pt x="207" y="147"/>
                </a:cubicBezTo>
                <a:cubicBezTo>
                  <a:pt x="81" y="147"/>
                  <a:pt x="81" y="147"/>
                  <a:pt x="81" y="147"/>
                </a:cubicBezTo>
                <a:cubicBezTo>
                  <a:pt x="81" y="199"/>
                  <a:pt x="81" y="199"/>
                  <a:pt x="81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11" y="199"/>
                  <a:pt x="214" y="202"/>
                  <a:pt x="214" y="207"/>
                </a:cubicBezTo>
                <a:cubicBezTo>
                  <a:pt x="214" y="273"/>
                  <a:pt x="214" y="273"/>
                  <a:pt x="214" y="273"/>
                </a:cubicBezTo>
                <a:cubicBezTo>
                  <a:pt x="214" y="277"/>
                  <a:pt x="211" y="280"/>
                  <a:pt x="207" y="280"/>
                </a:cubicBezTo>
                <a:close/>
                <a:moveTo>
                  <a:pt x="15" y="15"/>
                </a:moveTo>
                <a:cubicBezTo>
                  <a:pt x="15" y="207"/>
                  <a:pt x="15" y="207"/>
                  <a:pt x="15" y="207"/>
                </a:cubicBezTo>
                <a:cubicBezTo>
                  <a:pt x="15" y="239"/>
                  <a:pt x="41" y="266"/>
                  <a:pt x="74" y="266"/>
                </a:cubicBezTo>
                <a:cubicBezTo>
                  <a:pt x="199" y="266"/>
                  <a:pt x="199" y="266"/>
                  <a:pt x="199" y="266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74" y="214"/>
                  <a:pt x="74" y="214"/>
                  <a:pt x="74" y="214"/>
                </a:cubicBezTo>
                <a:cubicBezTo>
                  <a:pt x="70" y="214"/>
                  <a:pt x="66" y="211"/>
                  <a:pt x="66" y="207"/>
                </a:cubicBezTo>
                <a:cubicBezTo>
                  <a:pt x="66" y="140"/>
                  <a:pt x="66" y="140"/>
                  <a:pt x="66" y="140"/>
                </a:cubicBezTo>
                <a:cubicBezTo>
                  <a:pt x="66" y="136"/>
                  <a:pt x="70" y="133"/>
                  <a:pt x="74" y="133"/>
                </a:cubicBezTo>
                <a:cubicBezTo>
                  <a:pt x="199" y="133"/>
                  <a:pt x="199" y="133"/>
                  <a:pt x="199" y="133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74" y="81"/>
                  <a:pt x="74" y="81"/>
                  <a:pt x="74" y="81"/>
                </a:cubicBezTo>
                <a:cubicBezTo>
                  <a:pt x="70" y="81"/>
                  <a:pt x="66" y="78"/>
                  <a:pt x="66" y="74"/>
                </a:cubicBezTo>
                <a:cubicBezTo>
                  <a:pt x="66" y="15"/>
                  <a:pt x="66" y="15"/>
                  <a:pt x="66" y="15"/>
                </a:cubicBezTo>
                <a:lnTo>
                  <a:pt x="15" y="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MSDN Magazine January 20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0747" y="3581400"/>
            <a:ext cx="1850853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0x00F9A4708648EFA04C9145082CAF66E0D0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F9A4708648EFA04C9145082CAF66E0D0" ma:contentTypeVersion="" ma:contentTypeDescription="" ma:contentTypeScope="" ma:versionID="24b87604c6450de9df89b58672072a7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D80E45-B9F5-43E9-8CCE-FEAA04000628}">
  <ds:schemaRefs>
    <ds:schemaRef ds:uri="http://schemas.microsoft.com/sharepoint/v3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CFA26A-B13E-4AEF-83B7-E00D2DCD1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47769</TotalTime>
  <Words>67</Words>
  <Application>Microsoft Office PowerPoint</Application>
  <PresentationFormat>On-screen Show (4:3)</PresentationFormat>
  <Paragraphs>22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30 Tips and Tricks for the ASP.NET Developer</vt:lpstr>
      <vt:lpstr>About Me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MVC:  Views</dc:title>
  <dc:creator>Adam Tuliper</dc:creator>
  <cp:lastModifiedBy>Adam</cp:lastModifiedBy>
  <cp:revision>2266</cp:revision>
  <dcterms:created xsi:type="dcterms:W3CDTF">2008-06-04T02:35:27Z</dcterms:created>
  <dcterms:modified xsi:type="dcterms:W3CDTF">2012-09-15T20:21:29Z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FirstTime">
    <vt:lpwstr>True</vt:lpwstr>
  </property>
  <property fmtid="{D5CDD505-2E9C-101B-9397-08002B2CF9AE}" pid="3" name="AddDocumentEventProcessedFileUniqueId">
    <vt:lpwstr>d6df180f-6c0a-4286-91dd-83a5de0786d5</vt:lpwstr>
  </property>
  <property fmtid="{D5CDD505-2E9C-101B-9397-08002B2CF9AE}" pid="4" name="LastObjectUpdateEventProcessedVersion">
    <vt:lpwstr>4.0</vt:lpwstr>
  </property>
</Properties>
</file>