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9" r:id="rId3"/>
    <p:sldId id="263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3"/>
  </p:normalViewPr>
  <p:slideViewPr>
    <p:cSldViewPr snapToGrid="0" snapToObjects="1">
      <p:cViewPr varScale="1">
        <p:scale>
          <a:sx n="95" d="100"/>
          <a:sy n="95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A27B2E1-C0A8-EB4D-8533-B2D0BA1467F9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084BACF-5D77-6840-A228-5E108B9C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7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B2E1-C0A8-EB4D-8533-B2D0BA1467F9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BACF-5D77-6840-A228-5E108B9C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5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A27B2E1-C0A8-EB4D-8533-B2D0BA1467F9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084BACF-5D77-6840-A228-5E108B9C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A27B2E1-C0A8-EB4D-8533-B2D0BA1467F9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084BACF-5D77-6840-A228-5E108B9C94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7353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A27B2E1-C0A8-EB4D-8533-B2D0BA1467F9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084BACF-5D77-6840-A228-5E108B9C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94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B2E1-C0A8-EB4D-8533-B2D0BA1467F9}" type="datetimeFigureOut">
              <a:rPr lang="en-US" smtClean="0"/>
              <a:t>4/19/16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BACF-5D77-6840-A228-5E108B9C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11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B2E1-C0A8-EB4D-8533-B2D0BA1467F9}" type="datetimeFigureOut">
              <a:rPr lang="en-US" smtClean="0"/>
              <a:t>4/19/16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BACF-5D77-6840-A228-5E108B9C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5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B2E1-C0A8-EB4D-8533-B2D0BA1467F9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BACF-5D77-6840-A228-5E108B9C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6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A27B2E1-C0A8-EB4D-8533-B2D0BA1467F9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084BACF-5D77-6840-A228-5E108B9C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9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B2E1-C0A8-EB4D-8533-B2D0BA1467F9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BACF-5D77-6840-A228-5E108B9C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1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A27B2E1-C0A8-EB4D-8533-B2D0BA1467F9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084BACF-5D77-6840-A228-5E108B9C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2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B2E1-C0A8-EB4D-8533-B2D0BA1467F9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BACF-5D77-6840-A228-5E108B9C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7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B2E1-C0A8-EB4D-8533-B2D0BA1467F9}" type="datetimeFigureOut">
              <a:rPr lang="en-US" smtClean="0"/>
              <a:t>4/19/16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BACF-5D77-6840-A228-5E108B9C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8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B2E1-C0A8-EB4D-8533-B2D0BA1467F9}" type="datetimeFigureOut">
              <a:rPr lang="en-US" smtClean="0"/>
              <a:t>4/19/16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BACF-5D77-6840-A228-5E108B9C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0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B2E1-C0A8-EB4D-8533-B2D0BA1467F9}" type="datetimeFigureOut">
              <a:rPr lang="en-US" smtClean="0"/>
              <a:t>4/19/16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BACF-5D77-6840-A228-5E108B9C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1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B2E1-C0A8-EB4D-8533-B2D0BA1467F9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BACF-5D77-6840-A228-5E108B9C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0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B2E1-C0A8-EB4D-8533-B2D0BA1467F9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BACF-5D77-6840-A228-5E108B9C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7B2E1-C0A8-EB4D-8533-B2D0BA1467F9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4BACF-5D77-6840-A228-5E108B9C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83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 –</a:t>
            </a:r>
            <a:br>
              <a:rPr lang="en-US" dirty="0" smtClean="0"/>
            </a:br>
            <a:r>
              <a:rPr lang="en-US" dirty="0" smtClean="0"/>
              <a:t>Political Text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CIS 365 – Artificial Intelligence – Final Project</a:t>
            </a:r>
          </a:p>
          <a:p>
            <a:r>
              <a:rPr lang="en-US" dirty="0"/>
              <a:t>Gabriel </a:t>
            </a:r>
            <a:r>
              <a:rPr lang="en-US" dirty="0" err="1" smtClean="0"/>
              <a:t>Stepanovich</a:t>
            </a:r>
            <a:r>
              <a:rPr lang="en-US" dirty="0"/>
              <a:t> </a:t>
            </a:r>
            <a:r>
              <a:rPr lang="en-US" dirty="0" smtClean="0"/>
              <a:t>and Adam </a:t>
            </a:r>
            <a:r>
              <a:rPr lang="en-US" dirty="0" err="1" smtClean="0"/>
              <a:t>Terwilliger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7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57401"/>
            <a:ext cx="6064624" cy="402412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1600" dirty="0" smtClean="0">
                <a:latin typeface="Times New Roman" charset="0"/>
                <a:ea typeface="Calibri" charset="0"/>
              </a:rPr>
              <a:t>Twitter </a:t>
            </a:r>
            <a:r>
              <a:rPr lang="en-US" sz="1600" dirty="0">
                <a:latin typeface="Times New Roman" charset="0"/>
                <a:ea typeface="Calibri" charset="0"/>
              </a:rPr>
              <a:t>sentiment – ~100,000 tweets pre-trained assigned a sentiment (positive/negative)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Times New Roman" charset="0"/>
                <a:ea typeface="Calibri" charset="0"/>
              </a:rPr>
              <a:t>Debates – Every debate response from 2016 presidential debates (~</a:t>
            </a:r>
            <a:r>
              <a:rPr lang="en-US" sz="1600" dirty="0" smtClean="0">
                <a:latin typeface="Times New Roman" charset="0"/>
                <a:ea typeface="Calibri" charset="0"/>
              </a:rPr>
              <a:t>2,000</a:t>
            </a:r>
            <a:r>
              <a:rPr lang="en-US" sz="1600" dirty="0">
                <a:latin typeface="Times New Roman" charset="0"/>
                <a:ea typeface="Calibri" charset="0"/>
              </a:rPr>
              <a:t>) assigned an affiliation (Republican/Democrat)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Times New Roman" charset="0"/>
                <a:ea typeface="Calibri" charset="0"/>
              </a:rPr>
              <a:t>Twitter categories – ~60,000 tweets assigned a category (sports, media, singers, science)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Times New Roman" charset="0"/>
                <a:ea typeface="Calibri" charset="0"/>
              </a:rPr>
              <a:t>Twitter politics – ~20,000 tweets assigned Democrat or Republican</a:t>
            </a:r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440" y="2408519"/>
            <a:ext cx="4407760" cy="294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0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Bayes classifier</a:t>
            </a:r>
          </a:p>
          <a:p>
            <a:endParaRPr lang="en-US" dirty="0"/>
          </a:p>
          <a:p>
            <a:r>
              <a:rPr lang="en-US" dirty="0" smtClean="0"/>
              <a:t>Random shuffling</a:t>
            </a:r>
          </a:p>
          <a:p>
            <a:endParaRPr lang="en-US" dirty="0"/>
          </a:p>
          <a:p>
            <a:r>
              <a:rPr lang="en-US" dirty="0" smtClean="0"/>
              <a:t>Training/Test Split</a:t>
            </a:r>
          </a:p>
          <a:p>
            <a:endParaRPr lang="en-US" dirty="0"/>
          </a:p>
          <a:p>
            <a:r>
              <a:rPr lang="en-US" dirty="0" smtClean="0"/>
              <a:t>Transferability of features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4197240"/>
            <a:ext cx="4019176" cy="226297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375" y="3036203"/>
            <a:ext cx="3835400" cy="7493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223" y="2032677"/>
            <a:ext cx="34671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266700"/>
            <a:ext cx="8692896" cy="630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6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140" y="888625"/>
            <a:ext cx="5281707" cy="570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6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68" y="1851249"/>
            <a:ext cx="4737735" cy="412369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753" y="2416156"/>
            <a:ext cx="5080635" cy="331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0" b="1894"/>
          <a:stretch/>
        </p:blipFill>
        <p:spPr>
          <a:xfrm>
            <a:off x="255495" y="2084292"/>
            <a:ext cx="6226362" cy="35096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1" r="18280"/>
          <a:stretch/>
        </p:blipFill>
        <p:spPr>
          <a:xfrm>
            <a:off x="6696638" y="1411194"/>
            <a:ext cx="5185784" cy="438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4030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36</TotalTime>
  <Words>89</Words>
  <Application>Microsoft Macintosh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Century Gothic</vt:lpstr>
      <vt:lpstr>Times New Roman</vt:lpstr>
      <vt:lpstr>Arial</vt:lpstr>
      <vt:lpstr>Vapor Trail</vt:lpstr>
      <vt:lpstr>Supervised Learning – Political Text Mining</vt:lpstr>
      <vt:lpstr>Description of Datasets</vt:lpstr>
      <vt:lpstr>Approaches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 – Political Text Mining</dc:title>
  <dc:creator>Adam M. Terwilliger</dc:creator>
  <cp:lastModifiedBy>Adam M. Terwilliger</cp:lastModifiedBy>
  <cp:revision>8</cp:revision>
  <dcterms:created xsi:type="dcterms:W3CDTF">2016-04-19T05:03:03Z</dcterms:created>
  <dcterms:modified xsi:type="dcterms:W3CDTF">2016-04-19T05:39:57Z</dcterms:modified>
</cp:coreProperties>
</file>