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4" name="Shape 13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3" name="Shape 143"/>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2" name="Shape 15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1" name="Shape 16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0" name="Shape 17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54" name="Shape 54"/>
        <p:cNvGrpSpPr/>
        <p:nvPr/>
      </p:nvGrpSpPr>
      <p:grpSpPr>
        <a:xfrm>
          <a:off x="0" y="0"/>
          <a:ext cx="0" cy="0"/>
          <a:chOff x="0" y="0"/>
          <a:chExt cx="0" cy="0"/>
        </a:xfrm>
      </p:grpSpPr>
      <p:grpSp>
        <p:nvGrpSpPr>
          <p:cNvPr id="55" name="Shape 55"/>
          <p:cNvGrpSpPr/>
          <p:nvPr/>
        </p:nvGrpSpPr>
        <p:grpSpPr>
          <a:xfrm>
            <a:off x="6098378" y="4"/>
            <a:ext cx="3045625" cy="2030570"/>
            <a:chOff x="6098378" y="4"/>
            <a:chExt cx="3045625" cy="2030570"/>
          </a:xfrm>
        </p:grpSpPr>
        <p:sp>
          <p:nvSpPr>
            <p:cNvPr id="56" name="Shape 56"/>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61" name="Shape 61"/>
          <p:cNvSpPr txBox="1"/>
          <p:nvPr>
            <p:ph type="ctrTitle"/>
          </p:nvPr>
        </p:nvSpPr>
        <p:spPr>
          <a:xfrm>
            <a:off x="598100" y="1775222"/>
            <a:ext cx="8222100" cy="838800"/>
          </a:xfrm>
          <a:prstGeom prst="rect">
            <a:avLst/>
          </a:prstGeom>
        </p:spPr>
        <p:txBody>
          <a:bodyPr anchorCtr="0" anchor="b" bIns="91425" lIns="91425" rIns="91425" tIns="91425"/>
          <a:lstStyle>
            <a:lvl1pPr lvl="0" rtl="0">
              <a:spcBef>
                <a:spcPts val="0"/>
              </a:spcBef>
              <a:buClr>
                <a:schemeClr val="lt1"/>
              </a:buClr>
              <a:buSzPct val="100000"/>
              <a:defRPr sz="4200">
                <a:solidFill>
                  <a:schemeClr val="lt1"/>
                </a:solidFill>
              </a:defRPr>
            </a:lvl1pPr>
            <a:lvl2pPr lvl="1" rtl="0">
              <a:spcBef>
                <a:spcPts val="0"/>
              </a:spcBef>
              <a:buClr>
                <a:schemeClr val="lt1"/>
              </a:buClr>
              <a:buSzPct val="100000"/>
              <a:defRPr sz="4200">
                <a:solidFill>
                  <a:schemeClr val="lt1"/>
                </a:solidFill>
              </a:defRPr>
            </a:lvl2pPr>
            <a:lvl3pPr lvl="2" rtl="0">
              <a:spcBef>
                <a:spcPts val="0"/>
              </a:spcBef>
              <a:buClr>
                <a:schemeClr val="lt1"/>
              </a:buClr>
              <a:buSzPct val="100000"/>
              <a:defRPr sz="4200">
                <a:solidFill>
                  <a:schemeClr val="lt1"/>
                </a:solidFill>
              </a:defRPr>
            </a:lvl3pPr>
            <a:lvl4pPr lvl="3" rtl="0">
              <a:spcBef>
                <a:spcPts val="0"/>
              </a:spcBef>
              <a:buClr>
                <a:schemeClr val="lt1"/>
              </a:buClr>
              <a:buSzPct val="100000"/>
              <a:defRPr sz="4200">
                <a:solidFill>
                  <a:schemeClr val="lt1"/>
                </a:solidFill>
              </a:defRPr>
            </a:lvl4pPr>
            <a:lvl5pPr lvl="4" rtl="0">
              <a:spcBef>
                <a:spcPts val="0"/>
              </a:spcBef>
              <a:buClr>
                <a:schemeClr val="lt1"/>
              </a:buClr>
              <a:buSzPct val="100000"/>
              <a:defRPr sz="4200">
                <a:solidFill>
                  <a:schemeClr val="lt1"/>
                </a:solidFill>
              </a:defRPr>
            </a:lvl5pPr>
            <a:lvl6pPr lvl="5" rtl="0">
              <a:spcBef>
                <a:spcPts val="0"/>
              </a:spcBef>
              <a:buClr>
                <a:schemeClr val="lt1"/>
              </a:buClr>
              <a:buSzPct val="100000"/>
              <a:defRPr sz="4200">
                <a:solidFill>
                  <a:schemeClr val="lt1"/>
                </a:solidFill>
              </a:defRPr>
            </a:lvl6pPr>
            <a:lvl7pPr lvl="6" rtl="0">
              <a:spcBef>
                <a:spcPts val="0"/>
              </a:spcBef>
              <a:buClr>
                <a:schemeClr val="lt1"/>
              </a:buClr>
              <a:buSzPct val="100000"/>
              <a:defRPr sz="4200">
                <a:solidFill>
                  <a:schemeClr val="lt1"/>
                </a:solidFill>
              </a:defRPr>
            </a:lvl7pPr>
            <a:lvl8pPr lvl="7" rtl="0">
              <a:spcBef>
                <a:spcPts val="0"/>
              </a:spcBef>
              <a:buClr>
                <a:schemeClr val="lt1"/>
              </a:buClr>
              <a:buSzPct val="100000"/>
              <a:defRPr sz="4200">
                <a:solidFill>
                  <a:schemeClr val="lt1"/>
                </a:solidFill>
              </a:defRPr>
            </a:lvl8pPr>
            <a:lvl9pPr lvl="8" rtl="0">
              <a:spcBef>
                <a:spcPts val="0"/>
              </a:spcBef>
              <a:buClr>
                <a:schemeClr val="lt1"/>
              </a:buClr>
              <a:buSzPct val="100000"/>
              <a:defRPr sz="4200">
                <a:solidFill>
                  <a:schemeClr val="lt1"/>
                </a:solidFill>
              </a:defRPr>
            </a:lvl9pPr>
          </a:lstStyle>
          <a:p/>
        </p:txBody>
      </p:sp>
      <p:sp>
        <p:nvSpPr>
          <p:cNvPr id="62" name="Shape 62"/>
          <p:cNvSpPr txBox="1"/>
          <p:nvPr>
            <p:ph idx="1" type="subTitle"/>
          </p:nvPr>
        </p:nvSpPr>
        <p:spPr>
          <a:xfrm>
            <a:off x="598088" y="2715912"/>
            <a:ext cx="8222100" cy="4329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100">
                <a:solidFill>
                  <a:schemeClr val="lt1"/>
                </a:solidFill>
              </a:defRPr>
            </a:lvl1pPr>
            <a:lvl2pPr lvl="1" rtl="0">
              <a:lnSpc>
                <a:spcPct val="100000"/>
              </a:lnSpc>
              <a:spcBef>
                <a:spcPts val="0"/>
              </a:spcBef>
              <a:spcAft>
                <a:spcPts val="0"/>
              </a:spcAft>
              <a:buClr>
                <a:schemeClr val="lt1"/>
              </a:buClr>
              <a:buSzPct val="100000"/>
              <a:buNone/>
              <a:defRPr sz="2100">
                <a:solidFill>
                  <a:schemeClr val="lt1"/>
                </a:solidFill>
              </a:defRPr>
            </a:lvl2pPr>
            <a:lvl3pPr lvl="2" rtl="0">
              <a:lnSpc>
                <a:spcPct val="100000"/>
              </a:lnSpc>
              <a:spcBef>
                <a:spcPts val="0"/>
              </a:spcBef>
              <a:spcAft>
                <a:spcPts val="0"/>
              </a:spcAft>
              <a:buClr>
                <a:schemeClr val="lt1"/>
              </a:buClr>
              <a:buSzPct val="100000"/>
              <a:buNone/>
              <a:defRPr sz="2100">
                <a:solidFill>
                  <a:schemeClr val="lt1"/>
                </a:solidFill>
              </a:defRPr>
            </a:lvl3pPr>
            <a:lvl4pPr lvl="3" rtl="0">
              <a:lnSpc>
                <a:spcPct val="100000"/>
              </a:lnSpc>
              <a:spcBef>
                <a:spcPts val="0"/>
              </a:spcBef>
              <a:spcAft>
                <a:spcPts val="0"/>
              </a:spcAft>
              <a:buClr>
                <a:schemeClr val="lt1"/>
              </a:buClr>
              <a:buSzPct val="100000"/>
              <a:buNone/>
              <a:defRPr sz="2100">
                <a:solidFill>
                  <a:schemeClr val="lt1"/>
                </a:solidFill>
              </a:defRPr>
            </a:lvl4pPr>
            <a:lvl5pPr lvl="4" rtl="0">
              <a:lnSpc>
                <a:spcPct val="100000"/>
              </a:lnSpc>
              <a:spcBef>
                <a:spcPts val="0"/>
              </a:spcBef>
              <a:spcAft>
                <a:spcPts val="0"/>
              </a:spcAft>
              <a:buClr>
                <a:schemeClr val="lt1"/>
              </a:buClr>
              <a:buSzPct val="100000"/>
              <a:buNone/>
              <a:defRPr sz="2100">
                <a:solidFill>
                  <a:schemeClr val="lt1"/>
                </a:solidFill>
              </a:defRPr>
            </a:lvl5pPr>
            <a:lvl6pPr lvl="5" rtl="0">
              <a:lnSpc>
                <a:spcPct val="100000"/>
              </a:lnSpc>
              <a:spcBef>
                <a:spcPts val="0"/>
              </a:spcBef>
              <a:spcAft>
                <a:spcPts val="0"/>
              </a:spcAft>
              <a:buClr>
                <a:schemeClr val="lt1"/>
              </a:buClr>
              <a:buSzPct val="100000"/>
              <a:buNone/>
              <a:defRPr sz="2100">
                <a:solidFill>
                  <a:schemeClr val="lt1"/>
                </a:solidFill>
              </a:defRPr>
            </a:lvl6pPr>
            <a:lvl7pPr lvl="6" rtl="0">
              <a:lnSpc>
                <a:spcPct val="100000"/>
              </a:lnSpc>
              <a:spcBef>
                <a:spcPts val="0"/>
              </a:spcBef>
              <a:spcAft>
                <a:spcPts val="0"/>
              </a:spcAft>
              <a:buClr>
                <a:schemeClr val="lt1"/>
              </a:buClr>
              <a:buSzPct val="100000"/>
              <a:buNone/>
              <a:defRPr sz="2100">
                <a:solidFill>
                  <a:schemeClr val="lt1"/>
                </a:solidFill>
              </a:defRPr>
            </a:lvl7pPr>
            <a:lvl8pPr lvl="7" rtl="0">
              <a:lnSpc>
                <a:spcPct val="100000"/>
              </a:lnSpc>
              <a:spcBef>
                <a:spcPts val="0"/>
              </a:spcBef>
              <a:spcAft>
                <a:spcPts val="0"/>
              </a:spcAft>
              <a:buClr>
                <a:schemeClr val="lt1"/>
              </a:buClr>
              <a:buSzPct val="100000"/>
              <a:buNone/>
              <a:defRPr sz="2100">
                <a:solidFill>
                  <a:schemeClr val="lt1"/>
                </a:solidFill>
              </a:defRPr>
            </a:lvl8pPr>
            <a:lvl9pPr lvl="8" rtl="0">
              <a:lnSpc>
                <a:spcPct val="100000"/>
              </a:lnSpc>
              <a:spcBef>
                <a:spcPts val="0"/>
              </a:spcBef>
              <a:spcAft>
                <a:spcPts val="0"/>
              </a:spcAft>
              <a:buClr>
                <a:schemeClr val="lt1"/>
              </a:buClr>
              <a:buSzPct val="100000"/>
              <a:buNone/>
              <a:defRPr sz="2100">
                <a:solidFill>
                  <a:schemeClr val="lt1"/>
                </a:solidFill>
              </a:defRPr>
            </a:lvl9pPr>
          </a:lstStyle>
          <a:p/>
        </p:txBody>
      </p:sp>
      <p:sp>
        <p:nvSpPr>
          <p:cNvPr id="63" name="Shape 6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64" name="Shape 64"/>
        <p:cNvGrpSpPr/>
        <p:nvPr/>
      </p:nvGrpSpPr>
      <p:grpSpPr>
        <a:xfrm>
          <a:off x="0" y="0"/>
          <a:ext cx="0" cy="0"/>
          <a:chOff x="0" y="0"/>
          <a:chExt cx="0" cy="0"/>
        </a:xfrm>
      </p:grpSpPr>
      <p:grpSp>
        <p:nvGrpSpPr>
          <p:cNvPr id="65" name="Shape 65"/>
          <p:cNvGrpSpPr/>
          <p:nvPr/>
        </p:nvGrpSpPr>
        <p:grpSpPr>
          <a:xfrm>
            <a:off x="6098378" y="4"/>
            <a:ext cx="3045625" cy="2030570"/>
            <a:chOff x="6098378" y="4"/>
            <a:chExt cx="3045625" cy="2030570"/>
          </a:xfrm>
        </p:grpSpPr>
        <p:sp>
          <p:nvSpPr>
            <p:cNvPr id="66" name="Shape 66"/>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1" name="Shape 71"/>
          <p:cNvSpPr txBox="1"/>
          <p:nvPr>
            <p:ph type="title"/>
          </p:nvPr>
        </p:nvSpPr>
        <p:spPr>
          <a:xfrm>
            <a:off x="598100" y="2152347"/>
            <a:ext cx="8222100" cy="838800"/>
          </a:xfrm>
          <a:prstGeom prst="rect">
            <a:avLst/>
          </a:prstGeom>
        </p:spPr>
        <p:txBody>
          <a:bodyPr anchorCtr="0" anchor="ctr" bIns="91425" lIns="91425" rIns="91425" tIns="91425"/>
          <a:lstStyle>
            <a:lvl1pPr lvl="0" rtl="0">
              <a:spcBef>
                <a:spcPts val="0"/>
              </a:spcBef>
              <a:buClr>
                <a:schemeClr val="lt1"/>
              </a:buClr>
              <a:buSzPct val="100000"/>
              <a:defRPr sz="4200">
                <a:solidFill>
                  <a:schemeClr val="lt1"/>
                </a:solidFill>
              </a:defRPr>
            </a:lvl1pPr>
            <a:lvl2pPr lvl="1" rtl="0">
              <a:spcBef>
                <a:spcPts val="0"/>
              </a:spcBef>
              <a:buClr>
                <a:schemeClr val="lt1"/>
              </a:buClr>
              <a:buSzPct val="100000"/>
              <a:defRPr sz="4200">
                <a:solidFill>
                  <a:schemeClr val="lt1"/>
                </a:solidFill>
              </a:defRPr>
            </a:lvl2pPr>
            <a:lvl3pPr lvl="2" rtl="0">
              <a:spcBef>
                <a:spcPts val="0"/>
              </a:spcBef>
              <a:buClr>
                <a:schemeClr val="lt1"/>
              </a:buClr>
              <a:buSzPct val="100000"/>
              <a:defRPr sz="4200">
                <a:solidFill>
                  <a:schemeClr val="lt1"/>
                </a:solidFill>
              </a:defRPr>
            </a:lvl3pPr>
            <a:lvl4pPr lvl="3" rtl="0">
              <a:spcBef>
                <a:spcPts val="0"/>
              </a:spcBef>
              <a:buClr>
                <a:schemeClr val="lt1"/>
              </a:buClr>
              <a:buSzPct val="100000"/>
              <a:defRPr sz="4200">
                <a:solidFill>
                  <a:schemeClr val="lt1"/>
                </a:solidFill>
              </a:defRPr>
            </a:lvl4pPr>
            <a:lvl5pPr lvl="4" rtl="0">
              <a:spcBef>
                <a:spcPts val="0"/>
              </a:spcBef>
              <a:buClr>
                <a:schemeClr val="lt1"/>
              </a:buClr>
              <a:buSzPct val="100000"/>
              <a:defRPr sz="4200">
                <a:solidFill>
                  <a:schemeClr val="lt1"/>
                </a:solidFill>
              </a:defRPr>
            </a:lvl5pPr>
            <a:lvl6pPr lvl="5" rtl="0">
              <a:spcBef>
                <a:spcPts val="0"/>
              </a:spcBef>
              <a:buClr>
                <a:schemeClr val="lt1"/>
              </a:buClr>
              <a:buSzPct val="100000"/>
              <a:defRPr sz="4200">
                <a:solidFill>
                  <a:schemeClr val="lt1"/>
                </a:solidFill>
              </a:defRPr>
            </a:lvl6pPr>
            <a:lvl7pPr lvl="6" rtl="0">
              <a:spcBef>
                <a:spcPts val="0"/>
              </a:spcBef>
              <a:buClr>
                <a:schemeClr val="lt1"/>
              </a:buClr>
              <a:buSzPct val="100000"/>
              <a:defRPr sz="4200">
                <a:solidFill>
                  <a:schemeClr val="lt1"/>
                </a:solidFill>
              </a:defRPr>
            </a:lvl7pPr>
            <a:lvl8pPr lvl="7" rtl="0">
              <a:spcBef>
                <a:spcPts val="0"/>
              </a:spcBef>
              <a:buClr>
                <a:schemeClr val="lt1"/>
              </a:buClr>
              <a:buSzPct val="100000"/>
              <a:defRPr sz="4200">
                <a:solidFill>
                  <a:schemeClr val="lt1"/>
                </a:solidFill>
              </a:defRPr>
            </a:lvl8pPr>
            <a:lvl9pPr lvl="8" rtl="0">
              <a:spcBef>
                <a:spcPts val="0"/>
              </a:spcBef>
              <a:buClr>
                <a:schemeClr val="lt1"/>
              </a:buClr>
              <a:buSzPct val="100000"/>
              <a:defRPr sz="4200">
                <a:solidFill>
                  <a:schemeClr val="lt1"/>
                </a:solidFill>
              </a:defRPr>
            </a:lvl9pPr>
          </a:lstStyle>
          <a:p/>
        </p:txBody>
      </p:sp>
      <p:sp>
        <p:nvSpPr>
          <p:cNvPr id="72" name="Shape 7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3" name="Shape 73"/>
        <p:cNvGrpSpPr/>
        <p:nvPr/>
      </p:nvGrpSpPr>
      <p:grpSpPr>
        <a:xfrm>
          <a:off x="0" y="0"/>
          <a:ext cx="0" cy="0"/>
          <a:chOff x="0" y="0"/>
          <a:chExt cx="0" cy="0"/>
        </a:xfrm>
      </p:grpSpPr>
      <p:grpSp>
        <p:nvGrpSpPr>
          <p:cNvPr id="74" name="Shape 74"/>
          <p:cNvGrpSpPr/>
          <p:nvPr/>
        </p:nvGrpSpPr>
        <p:grpSpPr>
          <a:xfrm>
            <a:off x="0" y="3903669"/>
            <a:ext cx="9144000" cy="1239925"/>
            <a:chOff x="0" y="3903669"/>
            <a:chExt cx="9144000" cy="1239925"/>
          </a:xfrm>
        </p:grpSpPr>
        <p:sp>
          <p:nvSpPr>
            <p:cNvPr id="75" name="Shape 75"/>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80" name="Shape 80"/>
          <p:cNvSpPr txBox="1"/>
          <p:nvPr>
            <p:ph type="title"/>
          </p:nvPr>
        </p:nvSpPr>
        <p:spPr>
          <a:xfrm>
            <a:off x="311700" y="410000"/>
            <a:ext cx="8520600" cy="607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txBox="1"/>
          <p:nvPr>
            <p:ph idx="1" type="body"/>
          </p:nvPr>
        </p:nvSpPr>
        <p:spPr>
          <a:xfrm>
            <a:off x="311700" y="1229875"/>
            <a:ext cx="8520600" cy="3339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3" name="Shape 83"/>
        <p:cNvGrpSpPr/>
        <p:nvPr/>
      </p:nvGrpSpPr>
      <p:grpSpPr>
        <a:xfrm>
          <a:off x="0" y="0"/>
          <a:ext cx="0" cy="0"/>
          <a:chOff x="0" y="0"/>
          <a:chExt cx="0" cy="0"/>
        </a:xfrm>
      </p:grpSpPr>
      <p:sp>
        <p:nvSpPr>
          <p:cNvPr id="84" name="Shape 84"/>
          <p:cNvSpPr txBox="1"/>
          <p:nvPr>
            <p:ph type="title"/>
          </p:nvPr>
        </p:nvSpPr>
        <p:spPr>
          <a:xfrm>
            <a:off x="311700" y="410000"/>
            <a:ext cx="8520600" cy="607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a:off x="311700" y="1229975"/>
            <a:ext cx="3999900" cy="33390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6" name="Shape 86"/>
          <p:cNvSpPr txBox="1"/>
          <p:nvPr>
            <p:ph idx="2" type="body"/>
          </p:nvPr>
        </p:nvSpPr>
        <p:spPr>
          <a:xfrm>
            <a:off x="4832400" y="1229975"/>
            <a:ext cx="3999900" cy="33390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7" name="Shape 8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8" name="Shape 88"/>
        <p:cNvGrpSpPr/>
        <p:nvPr/>
      </p:nvGrpSpPr>
      <p:grpSpPr>
        <a:xfrm>
          <a:off x="0" y="0"/>
          <a:ext cx="0" cy="0"/>
          <a:chOff x="0" y="0"/>
          <a:chExt cx="0" cy="0"/>
        </a:xfrm>
      </p:grpSpPr>
      <p:sp>
        <p:nvSpPr>
          <p:cNvPr id="89" name="Shape 89"/>
          <p:cNvSpPr txBox="1"/>
          <p:nvPr>
            <p:ph type="title"/>
          </p:nvPr>
        </p:nvSpPr>
        <p:spPr>
          <a:xfrm>
            <a:off x="311700" y="410000"/>
            <a:ext cx="8520600" cy="607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1" name="Shape 91"/>
        <p:cNvGrpSpPr/>
        <p:nvPr/>
      </p:nvGrpSpPr>
      <p:grpSpPr>
        <a:xfrm>
          <a:off x="0" y="0"/>
          <a:ext cx="0" cy="0"/>
          <a:chOff x="0" y="0"/>
          <a:chExt cx="0" cy="0"/>
        </a:xfrm>
      </p:grpSpPr>
      <p:sp>
        <p:nvSpPr>
          <p:cNvPr id="92" name="Shape 92"/>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3" name="Shape 93"/>
          <p:cNvSpPr txBox="1"/>
          <p:nvPr>
            <p:ph idx="1" type="body"/>
          </p:nvPr>
        </p:nvSpPr>
        <p:spPr>
          <a:xfrm>
            <a:off x="311700" y="1465804"/>
            <a:ext cx="2808000" cy="31032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4" name="Shape 94"/>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95" name="Shape 95"/>
        <p:cNvGrpSpPr/>
        <p:nvPr/>
      </p:nvGrpSpPr>
      <p:grpSpPr>
        <a:xfrm>
          <a:off x="0" y="0"/>
          <a:ext cx="0" cy="0"/>
          <a:chOff x="0" y="0"/>
          <a:chExt cx="0" cy="0"/>
        </a:xfrm>
      </p:grpSpPr>
      <p:grpSp>
        <p:nvGrpSpPr>
          <p:cNvPr id="96" name="Shape 96"/>
          <p:cNvGrpSpPr/>
          <p:nvPr/>
        </p:nvGrpSpPr>
        <p:grpSpPr>
          <a:xfrm>
            <a:off x="6098378" y="4"/>
            <a:ext cx="3045625" cy="2030570"/>
            <a:chOff x="6098378" y="4"/>
            <a:chExt cx="3045625" cy="2030570"/>
          </a:xfrm>
        </p:grpSpPr>
        <p:sp>
          <p:nvSpPr>
            <p:cNvPr id="97" name="Shape 97"/>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102" name="Shape 102"/>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03" name="Shape 10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4" name="Shape 104"/>
        <p:cNvGrpSpPr/>
        <p:nvPr/>
      </p:nvGrpSpPr>
      <p:grpSpPr>
        <a:xfrm>
          <a:off x="0" y="0"/>
          <a:ext cx="0" cy="0"/>
          <a:chOff x="0" y="0"/>
          <a:chExt cx="0" cy="0"/>
        </a:xfrm>
      </p:grpSpPr>
      <p:sp>
        <p:nvSpPr>
          <p:cNvPr id="105" name="Shape 105"/>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106" name="Shape 10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107" name="Shape 107"/>
          <p:cNvSpPr txBox="1"/>
          <p:nvPr>
            <p:ph type="title"/>
          </p:nvPr>
        </p:nvSpPr>
        <p:spPr>
          <a:xfrm>
            <a:off x="265500" y="1151100"/>
            <a:ext cx="4045200" cy="15645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08" name="Shape 108"/>
          <p:cNvSpPr txBox="1"/>
          <p:nvPr>
            <p:ph idx="1" type="subTitle"/>
          </p:nvPr>
        </p:nvSpPr>
        <p:spPr>
          <a:xfrm>
            <a:off x="265500" y="2769001"/>
            <a:ext cx="4045200" cy="12693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09" name="Shape 109"/>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10" name="Shape 11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1" name="Shape 111"/>
        <p:cNvGrpSpPr/>
        <p:nvPr/>
      </p:nvGrpSpPr>
      <p:grpSpPr>
        <a:xfrm>
          <a:off x="0" y="0"/>
          <a:ext cx="0" cy="0"/>
          <a:chOff x="0" y="0"/>
          <a:chExt cx="0" cy="0"/>
        </a:xfrm>
      </p:grpSpPr>
      <p:sp>
        <p:nvSpPr>
          <p:cNvPr id="112" name="Shape 112"/>
          <p:cNvSpPr txBox="1"/>
          <p:nvPr>
            <p:ph idx="1" type="body"/>
          </p:nvPr>
        </p:nvSpPr>
        <p:spPr>
          <a:xfrm>
            <a:off x="319500" y="4230575"/>
            <a:ext cx="5998800" cy="5988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13" name="Shape 11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114" name="Shape 114"/>
        <p:cNvGrpSpPr/>
        <p:nvPr/>
      </p:nvGrpSpPr>
      <p:grpSpPr>
        <a:xfrm>
          <a:off x="0" y="0"/>
          <a:ext cx="0" cy="0"/>
          <a:chOff x="0" y="0"/>
          <a:chExt cx="0" cy="0"/>
        </a:xfrm>
      </p:grpSpPr>
      <p:grpSp>
        <p:nvGrpSpPr>
          <p:cNvPr id="115" name="Shape 115"/>
          <p:cNvGrpSpPr/>
          <p:nvPr/>
        </p:nvGrpSpPr>
        <p:grpSpPr>
          <a:xfrm>
            <a:off x="6098378" y="4"/>
            <a:ext cx="3045625" cy="2030570"/>
            <a:chOff x="6098378" y="4"/>
            <a:chExt cx="3045625" cy="2030570"/>
          </a:xfrm>
        </p:grpSpPr>
        <p:sp>
          <p:nvSpPr>
            <p:cNvPr id="116" name="Shape 116"/>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21" name="Shape 121"/>
          <p:cNvSpPr txBox="1"/>
          <p:nvPr>
            <p:ph type="title"/>
          </p:nvPr>
        </p:nvSpPr>
        <p:spPr>
          <a:xfrm>
            <a:off x="311700" y="1256050"/>
            <a:ext cx="8520600" cy="2030700"/>
          </a:xfrm>
          <a:prstGeom prst="rect">
            <a:avLst/>
          </a:prstGeom>
        </p:spPr>
        <p:txBody>
          <a:bodyPr anchorCtr="0" anchor="b" bIns="91425" lIns="91425" rIns="91425" tIns="91425"/>
          <a:lstStyle>
            <a:lvl1pPr lvl="0" rtl="0" algn="ctr">
              <a:spcBef>
                <a:spcPts val="0"/>
              </a:spcBef>
              <a:buClr>
                <a:schemeClr val="lt1"/>
              </a:buClr>
              <a:buSzPct val="100000"/>
              <a:defRPr sz="12000">
                <a:solidFill>
                  <a:schemeClr val="lt1"/>
                </a:solidFill>
              </a:defRPr>
            </a:lvl1pPr>
            <a:lvl2pPr lvl="1" rtl="0" algn="ctr">
              <a:spcBef>
                <a:spcPts val="0"/>
              </a:spcBef>
              <a:buClr>
                <a:schemeClr val="lt1"/>
              </a:buClr>
              <a:buSzPct val="100000"/>
              <a:defRPr sz="12000">
                <a:solidFill>
                  <a:schemeClr val="lt1"/>
                </a:solidFill>
              </a:defRPr>
            </a:lvl2pPr>
            <a:lvl3pPr lvl="2" rtl="0" algn="ctr">
              <a:spcBef>
                <a:spcPts val="0"/>
              </a:spcBef>
              <a:buClr>
                <a:schemeClr val="lt1"/>
              </a:buClr>
              <a:buSzPct val="100000"/>
              <a:defRPr sz="12000">
                <a:solidFill>
                  <a:schemeClr val="lt1"/>
                </a:solidFill>
              </a:defRPr>
            </a:lvl3pPr>
            <a:lvl4pPr lvl="3" rtl="0" algn="ctr">
              <a:spcBef>
                <a:spcPts val="0"/>
              </a:spcBef>
              <a:buClr>
                <a:schemeClr val="lt1"/>
              </a:buClr>
              <a:buSzPct val="100000"/>
              <a:defRPr sz="12000">
                <a:solidFill>
                  <a:schemeClr val="lt1"/>
                </a:solidFill>
              </a:defRPr>
            </a:lvl4pPr>
            <a:lvl5pPr lvl="4" rtl="0" algn="ctr">
              <a:spcBef>
                <a:spcPts val="0"/>
              </a:spcBef>
              <a:buClr>
                <a:schemeClr val="lt1"/>
              </a:buClr>
              <a:buSzPct val="100000"/>
              <a:defRPr sz="12000">
                <a:solidFill>
                  <a:schemeClr val="lt1"/>
                </a:solidFill>
              </a:defRPr>
            </a:lvl5pPr>
            <a:lvl6pPr lvl="5" rtl="0" algn="ctr">
              <a:spcBef>
                <a:spcPts val="0"/>
              </a:spcBef>
              <a:buClr>
                <a:schemeClr val="lt1"/>
              </a:buClr>
              <a:buSzPct val="100000"/>
              <a:defRPr sz="12000">
                <a:solidFill>
                  <a:schemeClr val="lt1"/>
                </a:solidFill>
              </a:defRPr>
            </a:lvl6pPr>
            <a:lvl7pPr lvl="6" rtl="0" algn="ctr">
              <a:spcBef>
                <a:spcPts val="0"/>
              </a:spcBef>
              <a:buClr>
                <a:schemeClr val="lt1"/>
              </a:buClr>
              <a:buSzPct val="100000"/>
              <a:defRPr sz="12000">
                <a:solidFill>
                  <a:schemeClr val="lt1"/>
                </a:solidFill>
              </a:defRPr>
            </a:lvl7pPr>
            <a:lvl8pPr lvl="7" rtl="0" algn="ctr">
              <a:spcBef>
                <a:spcPts val="0"/>
              </a:spcBef>
              <a:buClr>
                <a:schemeClr val="lt1"/>
              </a:buClr>
              <a:buSzPct val="100000"/>
              <a:defRPr sz="12000">
                <a:solidFill>
                  <a:schemeClr val="lt1"/>
                </a:solidFill>
              </a:defRPr>
            </a:lvl8pPr>
            <a:lvl9pPr lvl="8" rtl="0" algn="ctr">
              <a:spcBef>
                <a:spcPts val="0"/>
              </a:spcBef>
              <a:buClr>
                <a:schemeClr val="lt1"/>
              </a:buClr>
              <a:buSzPct val="100000"/>
              <a:defRPr sz="12000">
                <a:solidFill>
                  <a:schemeClr val="lt1"/>
                </a:solidFill>
              </a:defRPr>
            </a:lvl9pPr>
          </a:lstStyle>
          <a:p/>
        </p:txBody>
      </p:sp>
      <p:sp>
        <p:nvSpPr>
          <p:cNvPr id="122" name="Shape 122"/>
          <p:cNvSpPr txBox="1"/>
          <p:nvPr>
            <p:ph idx="1" type="body"/>
          </p:nvPr>
        </p:nvSpPr>
        <p:spPr>
          <a:xfrm>
            <a:off x="311700" y="3369225"/>
            <a:ext cx="8520600" cy="1281900"/>
          </a:xfrm>
          <a:prstGeom prst="rect">
            <a:avLst/>
          </a:prstGeom>
        </p:spPr>
        <p:txBody>
          <a:bodyPr anchorCtr="0" anchor="t" bIns="91425" lIns="91425" rIns="91425" tIns="91425"/>
          <a:lstStyle>
            <a:lvl1pPr lvl="0" rtl="0" algn="ctr">
              <a:spcBef>
                <a:spcPts val="0"/>
              </a:spcBef>
              <a:buClr>
                <a:schemeClr val="lt1"/>
              </a:buClr>
              <a:defRPr>
                <a:solidFill>
                  <a:schemeClr val="lt1"/>
                </a:solidFill>
              </a:defRPr>
            </a:lvl1pPr>
            <a:lvl2pPr lvl="1" rtl="0" algn="ctr">
              <a:spcBef>
                <a:spcPts val="0"/>
              </a:spcBef>
              <a:buClr>
                <a:schemeClr val="lt1"/>
              </a:buClr>
              <a:defRPr>
                <a:solidFill>
                  <a:schemeClr val="lt1"/>
                </a:solidFill>
              </a:defRPr>
            </a:lvl2pPr>
            <a:lvl3pPr lvl="2" rtl="0" algn="ctr">
              <a:spcBef>
                <a:spcPts val="0"/>
              </a:spcBef>
              <a:buClr>
                <a:schemeClr val="lt1"/>
              </a:buClr>
              <a:defRPr>
                <a:solidFill>
                  <a:schemeClr val="lt1"/>
                </a:solidFill>
              </a:defRPr>
            </a:lvl3pPr>
            <a:lvl4pPr lvl="3" rtl="0" algn="ctr">
              <a:spcBef>
                <a:spcPts val="0"/>
              </a:spcBef>
              <a:buClr>
                <a:schemeClr val="lt1"/>
              </a:buClr>
              <a:defRPr>
                <a:solidFill>
                  <a:schemeClr val="lt1"/>
                </a:solidFill>
              </a:defRPr>
            </a:lvl4pPr>
            <a:lvl5pPr lvl="4" rtl="0" algn="ctr">
              <a:spcBef>
                <a:spcPts val="0"/>
              </a:spcBef>
              <a:buClr>
                <a:schemeClr val="lt1"/>
              </a:buClr>
              <a:defRPr>
                <a:solidFill>
                  <a:schemeClr val="lt1"/>
                </a:solidFill>
              </a:defRPr>
            </a:lvl5pPr>
            <a:lvl6pPr lvl="5" rtl="0" algn="ctr">
              <a:spcBef>
                <a:spcPts val="0"/>
              </a:spcBef>
              <a:buClr>
                <a:schemeClr val="lt1"/>
              </a:buClr>
              <a:defRPr>
                <a:solidFill>
                  <a:schemeClr val="lt1"/>
                </a:solidFill>
              </a:defRPr>
            </a:lvl6pPr>
            <a:lvl7pPr lvl="6" rtl="0" algn="ctr">
              <a:spcBef>
                <a:spcPts val="0"/>
              </a:spcBef>
              <a:buClr>
                <a:schemeClr val="lt1"/>
              </a:buClr>
              <a:defRPr>
                <a:solidFill>
                  <a:schemeClr val="lt1"/>
                </a:solidFill>
              </a:defRPr>
            </a:lvl7pPr>
            <a:lvl8pPr lvl="7" rtl="0" algn="ctr">
              <a:spcBef>
                <a:spcPts val="0"/>
              </a:spcBef>
              <a:buClr>
                <a:schemeClr val="lt1"/>
              </a:buClr>
              <a:defRPr>
                <a:solidFill>
                  <a:schemeClr val="lt1"/>
                </a:solidFill>
              </a:defRPr>
            </a:lvl8pPr>
            <a:lvl9pPr lvl="8" rtl="0" algn="ctr">
              <a:spcBef>
                <a:spcPts val="0"/>
              </a:spcBef>
              <a:buClr>
                <a:schemeClr val="lt1"/>
              </a:buClr>
              <a:defRPr>
                <a:solidFill>
                  <a:schemeClr val="lt1"/>
                </a:solidFill>
              </a:defRPr>
            </a:lvl9pPr>
          </a:lstStyle>
          <a:p/>
        </p:txBody>
      </p:sp>
      <p:sp>
        <p:nvSpPr>
          <p:cNvPr id="123" name="Shape 123"/>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4" name="Shape 124"/>
        <p:cNvGrpSpPr/>
        <p:nvPr/>
      </p:nvGrpSpPr>
      <p:grpSpPr>
        <a:xfrm>
          <a:off x="0" y="0"/>
          <a:ext cx="0" cy="0"/>
          <a:chOff x="0" y="0"/>
          <a:chExt cx="0" cy="0"/>
        </a:xfrm>
      </p:grpSpPr>
      <p:sp>
        <p:nvSpPr>
          <p:cNvPr id="125" name="Shape 12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8" name="Shape 128"/>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9" name="Shape 129"/>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1" name="Shape 13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10000"/>
            <a:ext cx="8520600" cy="607800"/>
          </a:xfrm>
          <a:prstGeom prst="rect">
            <a:avLst/>
          </a:prstGeom>
          <a:noFill/>
          <a:ln>
            <a:noFill/>
          </a:ln>
        </p:spPr>
        <p:txBody>
          <a:bodyPr anchorCtr="0" anchor="t" bIns="91425" lIns="91425" rIns="91425" tIns="91425"/>
          <a:lstStyle>
            <a:lvl1pPr lvl="0" rt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rtl="0">
              <a:spcBef>
                <a:spcPts val="0"/>
              </a:spcBef>
              <a:buClr>
                <a:schemeClr val="dk1"/>
              </a:buClr>
              <a:buSzPct val="100000"/>
              <a:buFont typeface="Roboto"/>
              <a:buNone/>
              <a:defRPr sz="3000">
                <a:solidFill>
                  <a:schemeClr val="dk1"/>
                </a:solidFill>
                <a:latin typeface="Roboto"/>
                <a:ea typeface="Roboto"/>
                <a:cs typeface="Roboto"/>
                <a:sym typeface="Roboto"/>
              </a:defRPr>
            </a:lvl2pPr>
            <a:lvl3pPr lvl="2" rtl="0">
              <a:spcBef>
                <a:spcPts val="0"/>
              </a:spcBef>
              <a:buClr>
                <a:schemeClr val="dk1"/>
              </a:buClr>
              <a:buSzPct val="100000"/>
              <a:buFont typeface="Roboto"/>
              <a:buNone/>
              <a:defRPr sz="3000">
                <a:solidFill>
                  <a:schemeClr val="dk1"/>
                </a:solidFill>
                <a:latin typeface="Roboto"/>
                <a:ea typeface="Roboto"/>
                <a:cs typeface="Roboto"/>
                <a:sym typeface="Roboto"/>
              </a:defRPr>
            </a:lvl3pPr>
            <a:lvl4pPr lvl="3" rtl="0">
              <a:spcBef>
                <a:spcPts val="0"/>
              </a:spcBef>
              <a:buClr>
                <a:schemeClr val="dk1"/>
              </a:buClr>
              <a:buSzPct val="100000"/>
              <a:buFont typeface="Roboto"/>
              <a:buNone/>
              <a:defRPr sz="3000">
                <a:solidFill>
                  <a:schemeClr val="dk1"/>
                </a:solidFill>
                <a:latin typeface="Roboto"/>
                <a:ea typeface="Roboto"/>
                <a:cs typeface="Roboto"/>
                <a:sym typeface="Roboto"/>
              </a:defRPr>
            </a:lvl4pPr>
            <a:lvl5pPr lvl="4" rtl="0">
              <a:spcBef>
                <a:spcPts val="0"/>
              </a:spcBef>
              <a:buClr>
                <a:schemeClr val="dk1"/>
              </a:buClr>
              <a:buSzPct val="100000"/>
              <a:buFont typeface="Roboto"/>
              <a:buNone/>
              <a:defRPr sz="3000">
                <a:solidFill>
                  <a:schemeClr val="dk1"/>
                </a:solidFill>
                <a:latin typeface="Roboto"/>
                <a:ea typeface="Roboto"/>
                <a:cs typeface="Roboto"/>
                <a:sym typeface="Roboto"/>
              </a:defRPr>
            </a:lvl5pPr>
            <a:lvl6pPr lvl="5" rtl="0">
              <a:spcBef>
                <a:spcPts val="0"/>
              </a:spcBef>
              <a:buClr>
                <a:schemeClr val="dk1"/>
              </a:buClr>
              <a:buSzPct val="100000"/>
              <a:buFont typeface="Roboto"/>
              <a:buNone/>
              <a:defRPr sz="3000">
                <a:solidFill>
                  <a:schemeClr val="dk1"/>
                </a:solidFill>
                <a:latin typeface="Roboto"/>
                <a:ea typeface="Roboto"/>
                <a:cs typeface="Roboto"/>
                <a:sym typeface="Roboto"/>
              </a:defRPr>
            </a:lvl6pPr>
            <a:lvl7pPr lvl="6" rtl="0">
              <a:spcBef>
                <a:spcPts val="0"/>
              </a:spcBef>
              <a:buClr>
                <a:schemeClr val="dk1"/>
              </a:buClr>
              <a:buSzPct val="100000"/>
              <a:buFont typeface="Roboto"/>
              <a:buNone/>
              <a:defRPr sz="3000">
                <a:solidFill>
                  <a:schemeClr val="dk1"/>
                </a:solidFill>
                <a:latin typeface="Roboto"/>
                <a:ea typeface="Roboto"/>
                <a:cs typeface="Roboto"/>
                <a:sym typeface="Roboto"/>
              </a:defRPr>
            </a:lvl7pPr>
            <a:lvl8pPr lvl="7" rtl="0">
              <a:spcBef>
                <a:spcPts val="0"/>
              </a:spcBef>
              <a:buClr>
                <a:schemeClr val="dk1"/>
              </a:buClr>
              <a:buSzPct val="100000"/>
              <a:buFont typeface="Roboto"/>
              <a:buNone/>
              <a:defRPr sz="3000">
                <a:solidFill>
                  <a:schemeClr val="dk1"/>
                </a:solidFill>
                <a:latin typeface="Roboto"/>
                <a:ea typeface="Roboto"/>
                <a:cs typeface="Roboto"/>
                <a:sym typeface="Roboto"/>
              </a:defRPr>
            </a:lvl8pPr>
            <a:lvl9pPr lvl="8" rtl="0">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52" name="Shape 52"/>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rtl="0">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53" name="Shape 53"/>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s"/>
              <a:t>XML Update fundamentals</a:t>
            </a:r>
          </a:p>
        </p:txBody>
      </p:sp>
      <p:sp>
        <p:nvSpPr>
          <p:cNvPr id="137" name="Shape 137"/>
          <p:cNvSpPr txBox="1"/>
          <p:nvPr>
            <p:ph idx="1" type="body"/>
          </p:nvPr>
        </p:nvSpPr>
        <p:spPr>
          <a:xfrm>
            <a:off x="457200" y="1200150"/>
            <a:ext cx="8633100" cy="3394500"/>
          </a:xfrm>
          <a:prstGeom prst="rect">
            <a:avLst/>
          </a:prstGeom>
          <a:noFill/>
          <a:ln>
            <a:noFill/>
          </a:ln>
        </p:spPr>
        <p:txBody>
          <a:bodyPr anchorCtr="0" anchor="t" bIns="45700" lIns="91425" rIns="91425" tIns="45700">
            <a:noAutofit/>
          </a:bodyPr>
          <a:lstStyle/>
          <a:p>
            <a:pPr indent="0" lvl="0" marL="0" rtl="0">
              <a:spcBef>
                <a:spcPts val="0"/>
              </a:spcBef>
              <a:spcAft>
                <a:spcPts val="0"/>
              </a:spcAft>
              <a:buNone/>
            </a:pPr>
            <a:r>
              <a:rPr lang="es" sz="2400">
                <a:solidFill>
                  <a:srgbClr val="666666"/>
                </a:solidFill>
              </a:rPr>
              <a:t>Data model </a:t>
            </a:r>
          </a:p>
          <a:p>
            <a:pPr indent="0" lvl="0" marL="0" rtl="0">
              <a:spcBef>
                <a:spcPts val="0"/>
              </a:spcBef>
              <a:spcAft>
                <a:spcPts val="0"/>
              </a:spcAft>
              <a:buNone/>
            </a:pPr>
            <a:r>
              <a:rPr lang="es" sz="2400">
                <a:solidFill>
                  <a:srgbClr val="666666"/>
                </a:solidFill>
              </a:rPr>
              <a:t>XQuery uses the Query Data model which views an XML document as a node-labeled tree with references. </a:t>
            </a:r>
          </a:p>
          <a:p>
            <a:pPr indent="0" lvl="0" marL="0" rtl="0">
              <a:spcBef>
                <a:spcPts val="0"/>
              </a:spcBef>
              <a:spcAft>
                <a:spcPts val="0"/>
              </a:spcAft>
              <a:buNone/>
            </a:pPr>
            <a:r>
              <a:rPr lang="es" sz="2400">
                <a:solidFill>
                  <a:srgbClr val="666666"/>
                </a:solidFill>
              </a:rPr>
              <a:t>Update operations</a:t>
            </a:r>
          </a:p>
          <a:p>
            <a:pPr indent="0" lvl="0" marL="0" rtl="0">
              <a:spcBef>
                <a:spcPts val="0"/>
              </a:spcBef>
              <a:spcAft>
                <a:spcPts val="0"/>
              </a:spcAft>
              <a:buNone/>
            </a:pPr>
            <a:r>
              <a:rPr lang="es" sz="2400">
                <a:solidFill>
                  <a:srgbClr val="666666"/>
                </a:solidFill>
              </a:rPr>
              <a:t>In the paper there is a description of a set of operations to be performed on XML  documents. Beign delete(child), rename(child,name), insert(content), insertbefore(ref,content) replace(child, content) , sub-Update (patternMarch, predicates, updateOp) the operations contianed in the set</a:t>
            </a:r>
          </a:p>
          <a:p>
            <a:pPr indent="0" lvl="0" marL="0" rtl="0">
              <a:spcBef>
                <a:spcPts val="0"/>
              </a:spcBef>
              <a:spcAft>
                <a:spcPts val="0"/>
              </a:spcAft>
              <a:buNone/>
            </a:pPr>
            <a:r>
              <a:t/>
            </a:r>
            <a:endParaRPr/>
          </a:p>
        </p:txBody>
      </p:sp>
      <p:sp>
        <p:nvSpPr>
          <p:cNvPr id="138" name="Shape 13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s"/>
              <a:t>‹#›</a:t>
            </a:fld>
          </a:p>
        </p:txBody>
      </p:sp>
      <p:sp>
        <p:nvSpPr>
          <p:cNvPr id="139" name="Shape 139"/>
          <p:cNvSpPr txBox="1"/>
          <p:nvPr>
            <p:ph idx="11" type="ftr"/>
          </p:nvPr>
        </p:nvSpPr>
        <p:spPr>
          <a:xfrm>
            <a:off x="3124200" y="4767262"/>
            <a:ext cx="28956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s" sz="1200" u="none" cap="none" strike="noStrike">
                <a:solidFill>
                  <a:srgbClr val="888888"/>
                </a:solidFill>
                <a:latin typeface="Calibri"/>
                <a:ea typeface="Calibri"/>
                <a:cs typeface="Calibri"/>
                <a:sym typeface="Calibri"/>
              </a:rPr>
              <a:t>tittle</a:t>
            </a:r>
          </a:p>
        </p:txBody>
      </p:sp>
      <p:cxnSp>
        <p:nvCxnSpPr>
          <p:cNvPr id="140" name="Shape 140"/>
          <p:cNvCxnSpPr/>
          <p:nvPr/>
        </p:nvCxnSpPr>
        <p:spPr>
          <a:xfrm>
            <a:off x="1587275" y="1072050"/>
            <a:ext cx="5978100" cy="0"/>
          </a:xfrm>
          <a:prstGeom prst="straightConnector1">
            <a:avLst/>
          </a:prstGeom>
          <a:noFill/>
          <a:ln cap="flat" cmpd="sng" w="9525">
            <a:solidFill>
              <a:schemeClr val="accent1"/>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05978"/>
            <a:ext cx="8229600" cy="857400"/>
          </a:xfrm>
          <a:prstGeom prst="rect">
            <a:avLst/>
          </a:prstGeom>
          <a:noFill/>
          <a:ln>
            <a:noFill/>
          </a:ln>
        </p:spPr>
        <p:txBody>
          <a:bodyPr anchorCtr="0" anchor="ctr" bIns="45700" lIns="91425" rIns="91425" tIns="45700">
            <a:noAutofit/>
          </a:bodyPr>
          <a:lstStyle/>
          <a:p>
            <a:pPr lvl="0" rtl="0">
              <a:spcBef>
                <a:spcPts val="0"/>
              </a:spcBef>
              <a:buClr>
                <a:schemeClr val="dk1"/>
              </a:buClr>
              <a:buSzPct val="25000"/>
              <a:buFont typeface="Calibri"/>
              <a:buNone/>
            </a:pPr>
            <a:r>
              <a:rPr lang="es"/>
              <a:t>XML Update fundamentals</a:t>
            </a:r>
          </a:p>
          <a:p>
            <a:pPr indent="0" lvl="0" marL="0" marR="0" rtl="0" algn="ctr">
              <a:spcBef>
                <a:spcPts val="0"/>
              </a:spcBef>
              <a:buClr>
                <a:schemeClr val="dk1"/>
              </a:buClr>
              <a:buSzPct val="25000"/>
              <a:buFont typeface="Calibri"/>
              <a:buNone/>
            </a:pPr>
            <a:r>
              <a:t/>
            </a:r>
            <a:endParaRPr sz="3959"/>
          </a:p>
        </p:txBody>
      </p:sp>
      <p:sp>
        <p:nvSpPr>
          <p:cNvPr id="146" name="Shape 146"/>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lvl="0" rtl="0">
              <a:spcBef>
                <a:spcPts val="0"/>
              </a:spcBef>
              <a:spcAft>
                <a:spcPts val="0"/>
              </a:spcAft>
              <a:buClr>
                <a:srgbClr val="666666"/>
              </a:buClr>
              <a:buSzPct val="100000"/>
            </a:pPr>
            <a:r>
              <a:rPr lang="es" sz="2000">
                <a:solidFill>
                  <a:srgbClr val="666666"/>
                </a:solidFill>
              </a:rPr>
              <a:t>delete(child): If the child is a member of a target object is removed</a:t>
            </a:r>
          </a:p>
          <a:p>
            <a:pPr lvl="0" rtl="0">
              <a:spcBef>
                <a:spcPts val="0"/>
              </a:spcBef>
              <a:spcAft>
                <a:spcPts val="0"/>
              </a:spcAft>
              <a:buClr>
                <a:srgbClr val="666666"/>
              </a:buClr>
              <a:buSzPct val="100000"/>
            </a:pPr>
            <a:r>
              <a:rPr lang="es" sz="2000">
                <a:solidFill>
                  <a:srgbClr val="666666"/>
                </a:solidFill>
              </a:rPr>
              <a:t> rename(child,name): If the child is a non.PCDATA member of the target object iti is given a new name. </a:t>
            </a:r>
          </a:p>
          <a:p>
            <a:pPr lvl="0" rtl="0">
              <a:spcBef>
                <a:spcPts val="0"/>
              </a:spcBef>
              <a:spcAft>
                <a:spcPts val="0"/>
              </a:spcAft>
              <a:buClr>
                <a:srgbClr val="666666"/>
              </a:buClr>
              <a:buSzPct val="100000"/>
            </a:pPr>
            <a:r>
              <a:rPr lang="es" sz="2000">
                <a:solidFill>
                  <a:srgbClr val="666666"/>
                </a:solidFill>
              </a:rPr>
              <a:t> insert(content): Inserts new content into target. (Can be PCDATA, element, attribute or reference)</a:t>
            </a:r>
          </a:p>
          <a:p>
            <a:pPr lvl="0" rtl="0">
              <a:spcBef>
                <a:spcPts val="0"/>
              </a:spcBef>
              <a:spcAft>
                <a:spcPts val="0"/>
              </a:spcAft>
              <a:buClr>
                <a:srgbClr val="666666"/>
              </a:buClr>
              <a:buSzPct val="100000"/>
            </a:pPr>
            <a:r>
              <a:rPr lang="es" sz="2000">
                <a:solidFill>
                  <a:srgbClr val="666666"/>
                </a:solidFill>
              </a:rPr>
              <a:t>insertbefore(ref,content): Only for ordered execution. If ref is a child element then content must be an element or PCDATA. </a:t>
            </a:r>
          </a:p>
          <a:p>
            <a:pPr lvl="0" rtl="0">
              <a:spcBef>
                <a:spcPts val="0"/>
              </a:spcBef>
              <a:spcAft>
                <a:spcPts val="0"/>
              </a:spcAft>
              <a:buClr>
                <a:srgbClr val="666666"/>
              </a:buClr>
              <a:buSzPct val="100000"/>
            </a:pPr>
            <a:r>
              <a:rPr lang="es" sz="2000">
                <a:solidFill>
                  <a:srgbClr val="666666"/>
                </a:solidFill>
              </a:rPr>
              <a:t>replace(child, content): Atomic replace operation  </a:t>
            </a:r>
          </a:p>
          <a:p>
            <a:pPr lvl="0" rtl="0">
              <a:spcBef>
                <a:spcPts val="0"/>
              </a:spcBef>
              <a:spcAft>
                <a:spcPts val="0"/>
              </a:spcAft>
              <a:buClr>
                <a:srgbClr val="666666"/>
              </a:buClr>
              <a:buSzPct val="100000"/>
            </a:pPr>
            <a:r>
              <a:rPr lang="es" sz="2000">
                <a:solidFill>
                  <a:srgbClr val="666666"/>
                </a:solidFill>
              </a:rPr>
              <a:t>sub-Update (patternMarch, predicates, updateOp): Invokes a nes pattern-matching operation over the input.  </a:t>
            </a:r>
          </a:p>
          <a:p>
            <a:pPr indent="-342900" lvl="0" marL="342900" marR="0" rtl="0" algn="l">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s"/>
              <a:t>‹#›</a:t>
            </a:fld>
          </a:p>
        </p:txBody>
      </p:sp>
      <p:sp>
        <p:nvSpPr>
          <p:cNvPr id="148" name="Shape 148"/>
          <p:cNvSpPr txBox="1"/>
          <p:nvPr>
            <p:ph idx="11" type="ftr"/>
          </p:nvPr>
        </p:nvSpPr>
        <p:spPr>
          <a:xfrm>
            <a:off x="3124200" y="4767262"/>
            <a:ext cx="28956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s" sz="1200" u="none" cap="none" strike="noStrike">
                <a:solidFill>
                  <a:srgbClr val="888888"/>
                </a:solidFill>
                <a:latin typeface="Calibri"/>
                <a:ea typeface="Calibri"/>
                <a:cs typeface="Calibri"/>
                <a:sym typeface="Calibri"/>
              </a:rPr>
              <a:t>tittle</a:t>
            </a:r>
          </a:p>
        </p:txBody>
      </p:sp>
      <p:cxnSp>
        <p:nvCxnSpPr>
          <p:cNvPr id="149" name="Shape 149"/>
          <p:cNvCxnSpPr/>
          <p:nvPr/>
        </p:nvCxnSpPr>
        <p:spPr>
          <a:xfrm>
            <a:off x="1587275" y="1072050"/>
            <a:ext cx="5978100" cy="0"/>
          </a:xfrm>
          <a:prstGeom prst="straightConnector1">
            <a:avLst/>
          </a:prstGeom>
          <a:noFill/>
          <a:ln cap="flat" cmpd="sng" w="9525">
            <a:solidFill>
              <a:schemeClr val="accent1"/>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a:noFill/>
          <a:ln>
            <a:noFill/>
          </a:ln>
        </p:spPr>
        <p:txBody>
          <a:bodyPr anchorCtr="0" anchor="ctr" bIns="45700" lIns="91425" rIns="91425" tIns="45700">
            <a:noAutofit/>
          </a:bodyPr>
          <a:lstStyle/>
          <a:p>
            <a:pPr lvl="0" rtl="0" algn="l">
              <a:lnSpc>
                <a:spcPct val="115000"/>
              </a:lnSpc>
              <a:spcBef>
                <a:spcPts val="0"/>
              </a:spcBef>
              <a:buClr>
                <a:srgbClr val="000000"/>
              </a:buClr>
              <a:buSzPct val="25000"/>
              <a:buFont typeface="Arial"/>
              <a:buNone/>
            </a:pPr>
            <a:r>
              <a:rPr lang="es"/>
              <a:t>XQuery extensions for Update</a:t>
            </a:r>
          </a:p>
        </p:txBody>
      </p:sp>
      <p:sp>
        <p:nvSpPr>
          <p:cNvPr id="155" name="Shape 155"/>
          <p:cNvSpPr txBox="1"/>
          <p:nvPr>
            <p:ph idx="1" type="body"/>
          </p:nvPr>
        </p:nvSpPr>
        <p:spPr>
          <a:xfrm>
            <a:off x="457200" y="1218012"/>
            <a:ext cx="8229600" cy="3394500"/>
          </a:xfrm>
          <a:prstGeom prst="rect">
            <a:avLst/>
          </a:prstGeom>
          <a:noFill/>
          <a:ln>
            <a:noFill/>
          </a:ln>
        </p:spPr>
        <p:txBody>
          <a:bodyPr anchorCtr="0" anchor="t" bIns="45700" lIns="91425" rIns="91425" tIns="45700">
            <a:noAutofit/>
          </a:bodyPr>
          <a:lstStyle/>
          <a:p>
            <a:pPr indent="0" lvl="0" marL="0" rtl="0">
              <a:spcBef>
                <a:spcPts val="0"/>
              </a:spcBef>
              <a:spcAft>
                <a:spcPts val="0"/>
              </a:spcAft>
              <a:buNone/>
            </a:pPr>
            <a:r>
              <a:rPr lang="es" sz="2400">
                <a:solidFill>
                  <a:srgbClr val="666666"/>
                </a:solidFill>
              </a:rPr>
              <a:t>Deletion: removes a node from a child</a:t>
            </a:r>
          </a:p>
          <a:p>
            <a:pPr indent="0" lvl="0" marL="0" rtl="0">
              <a:spcBef>
                <a:spcPts val="0"/>
              </a:spcBef>
              <a:spcAft>
                <a:spcPts val="0"/>
              </a:spcAft>
              <a:buNone/>
            </a:pPr>
            <a:r>
              <a:rPr lang="es" sz="2400">
                <a:solidFill>
                  <a:srgbClr val="666666"/>
                </a:solidFill>
              </a:rPr>
              <a:t>Insertion:  introduce a constructor for new attributes and references</a:t>
            </a:r>
            <a:r>
              <a:rPr lang="es" sz="1100">
                <a:solidFill>
                  <a:srgbClr val="000000"/>
                </a:solidFill>
                <a:latin typeface="Arial"/>
                <a:ea typeface="Arial"/>
                <a:cs typeface="Arial"/>
                <a:sym typeface="Arial"/>
              </a:rPr>
              <a:t>.</a:t>
            </a: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s" sz="2400">
                <a:solidFill>
                  <a:srgbClr val="666666"/>
                </a:solidFill>
              </a:rPr>
              <a:t>Replacement:It has the same effect as inserting an item before another one and deleting it. It is just sometimes convenient to have it a single atomic operation. </a:t>
            </a:r>
          </a:p>
          <a:p>
            <a:pPr indent="0" lvl="0" marL="0" rtl="0">
              <a:spcBef>
                <a:spcPts val="0"/>
              </a:spcBef>
              <a:spcAft>
                <a:spcPts val="0"/>
              </a:spcAft>
              <a:buNone/>
            </a:pPr>
            <a:r>
              <a:t/>
            </a:r>
            <a:endParaRPr sz="2400">
              <a:solidFill>
                <a:srgbClr val="666666"/>
              </a:solidFill>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s"/>
              <a:t>‹#›</a:t>
            </a:fld>
          </a:p>
        </p:txBody>
      </p:sp>
      <p:sp>
        <p:nvSpPr>
          <p:cNvPr id="157" name="Shape 157"/>
          <p:cNvSpPr txBox="1"/>
          <p:nvPr>
            <p:ph idx="11" type="ftr"/>
          </p:nvPr>
        </p:nvSpPr>
        <p:spPr>
          <a:xfrm>
            <a:off x="3124200" y="4767262"/>
            <a:ext cx="28956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s" sz="1200" u="none" cap="none" strike="noStrike">
                <a:solidFill>
                  <a:srgbClr val="888888"/>
                </a:solidFill>
                <a:latin typeface="Calibri"/>
                <a:ea typeface="Calibri"/>
                <a:cs typeface="Calibri"/>
                <a:sym typeface="Calibri"/>
              </a:rPr>
              <a:t>tittle</a:t>
            </a:r>
          </a:p>
        </p:txBody>
      </p:sp>
      <p:cxnSp>
        <p:nvCxnSpPr>
          <p:cNvPr id="158" name="Shape 158"/>
          <p:cNvCxnSpPr/>
          <p:nvPr/>
        </p:nvCxnSpPr>
        <p:spPr>
          <a:xfrm>
            <a:off x="1587275" y="1072050"/>
            <a:ext cx="5978100" cy="0"/>
          </a:xfrm>
          <a:prstGeom prst="straightConnector1">
            <a:avLst/>
          </a:prstGeom>
          <a:noFill/>
          <a:ln cap="flat" cmpd="sng" w="9525">
            <a:solidFill>
              <a:schemeClr val="accent1"/>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s"/>
              <a:t>Storing XML in relations</a:t>
            </a:r>
          </a:p>
        </p:txBody>
      </p:sp>
      <p:sp>
        <p:nvSpPr>
          <p:cNvPr id="164" name="Shape 164"/>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0" rtl="0">
              <a:spcBef>
                <a:spcPts val="0"/>
              </a:spcBef>
              <a:spcAft>
                <a:spcPts val="0"/>
              </a:spcAft>
              <a:buNone/>
            </a:pPr>
            <a:r>
              <a:rPr lang="es" sz="2000">
                <a:solidFill>
                  <a:srgbClr val="666666"/>
                </a:solidFill>
              </a:rPr>
              <a:t>XML repositories are mostly constructed over relational database systems. So there are techniques to translate XML queries to generated SQL queries.</a:t>
            </a:r>
          </a:p>
          <a:p>
            <a:pPr indent="0" lvl="0" marL="0" rtl="0">
              <a:spcBef>
                <a:spcPts val="0"/>
              </a:spcBef>
              <a:spcAft>
                <a:spcPts val="0"/>
              </a:spcAft>
              <a:buNone/>
            </a:pPr>
            <a:r>
              <a:rPr lang="es" sz="2000">
                <a:solidFill>
                  <a:srgbClr val="666666"/>
                </a:solidFill>
              </a:rPr>
              <a:t>Mapping XML into Relations: several methods have been proposed to map XML to SQL but in general they produce create excessive fragmentation . </a:t>
            </a: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rPr lang="es" sz="2000">
                <a:solidFill>
                  <a:srgbClr val="666666"/>
                </a:solidFill>
              </a:rPr>
              <a:t>The edge approach works with documents that don’t have a DTD. The shared inlining method exploit a DTD to better cluster parents and child methods.</a:t>
            </a: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rPr lang="es" sz="2000">
                <a:solidFill>
                  <a:srgbClr val="666666"/>
                </a:solidFill>
              </a:rPr>
              <a:t>The shared Inlining method exploits a DTD to better cluster parent and child elements. The DTD provides the information when the inlining is possible. </a:t>
            </a:r>
          </a:p>
          <a:p>
            <a:pPr indent="0" lvl="0" marL="0" rtl="0">
              <a:spcBef>
                <a:spcPts val="0"/>
              </a:spcBef>
              <a:spcAft>
                <a:spcPts val="0"/>
              </a:spcAft>
              <a:buNone/>
            </a:pPr>
            <a:r>
              <a:rPr lang="es" sz="2000">
                <a:solidFill>
                  <a:srgbClr val="666666"/>
                </a:solidFill>
              </a:rPr>
              <a:t> </a:t>
            </a: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000000"/>
              </a:solidFill>
              <a:latin typeface="Arial"/>
              <a:ea typeface="Arial"/>
              <a:cs typeface="Arial"/>
              <a:sym typeface="Arial"/>
            </a:endParaRPr>
          </a:p>
          <a:p>
            <a:pPr indent="0" lvl="0" marL="0" rtl="0">
              <a:spcBef>
                <a:spcPts val="0"/>
              </a:spcBef>
              <a:spcAft>
                <a:spcPts val="0"/>
              </a:spcAft>
              <a:buNone/>
            </a:pPr>
            <a:r>
              <a:t/>
            </a:r>
            <a:endParaRPr sz="2000">
              <a:solidFill>
                <a:srgbClr val="000000"/>
              </a:solidFill>
              <a:latin typeface="Arial"/>
              <a:ea typeface="Arial"/>
              <a:cs typeface="Arial"/>
              <a:sym typeface="Arial"/>
            </a:endParaRPr>
          </a:p>
        </p:txBody>
      </p:sp>
      <p:sp>
        <p:nvSpPr>
          <p:cNvPr id="165" name="Shape 16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s"/>
              <a:t>‹#›</a:t>
            </a:fld>
          </a:p>
        </p:txBody>
      </p:sp>
      <p:sp>
        <p:nvSpPr>
          <p:cNvPr id="166" name="Shape 166"/>
          <p:cNvSpPr txBox="1"/>
          <p:nvPr>
            <p:ph idx="11" type="ftr"/>
          </p:nvPr>
        </p:nvSpPr>
        <p:spPr>
          <a:xfrm>
            <a:off x="3124200" y="4767262"/>
            <a:ext cx="28956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s" sz="1200" u="none" cap="none" strike="noStrike">
                <a:solidFill>
                  <a:srgbClr val="888888"/>
                </a:solidFill>
                <a:latin typeface="Calibri"/>
                <a:ea typeface="Calibri"/>
                <a:cs typeface="Calibri"/>
                <a:sym typeface="Calibri"/>
              </a:rPr>
              <a:t>tittle</a:t>
            </a:r>
          </a:p>
        </p:txBody>
      </p:sp>
      <p:cxnSp>
        <p:nvCxnSpPr>
          <p:cNvPr id="167" name="Shape 167"/>
          <p:cNvCxnSpPr/>
          <p:nvPr/>
        </p:nvCxnSpPr>
        <p:spPr>
          <a:xfrm>
            <a:off x="1582950" y="1179625"/>
            <a:ext cx="5978100" cy="0"/>
          </a:xfrm>
          <a:prstGeom prst="straightConnector1">
            <a:avLst/>
          </a:prstGeom>
          <a:noFill/>
          <a:ln cap="flat" cmpd="sng" w="9525">
            <a:solidFill>
              <a:schemeClr val="accent1"/>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4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s"/>
              <a:t>Storing XML in relations</a:t>
            </a:r>
          </a:p>
        </p:txBody>
      </p:sp>
      <p:sp>
        <p:nvSpPr>
          <p:cNvPr id="173" name="Shape 173"/>
          <p:cNvSpPr txBox="1"/>
          <p:nvPr>
            <p:ph idx="1" type="body"/>
          </p:nvPr>
        </p:nvSpPr>
        <p:spPr>
          <a:xfrm>
            <a:off x="457200" y="1200150"/>
            <a:ext cx="8229600" cy="3394500"/>
          </a:xfrm>
          <a:prstGeom prst="rect">
            <a:avLst/>
          </a:prstGeom>
          <a:noFill/>
          <a:ln>
            <a:noFill/>
          </a:ln>
        </p:spPr>
        <p:txBody>
          <a:bodyPr anchorCtr="0" anchor="t" bIns="45700" lIns="91425" rIns="91425" tIns="45700">
            <a:noAutofit/>
          </a:bodyPr>
          <a:lstStyle/>
          <a:p>
            <a:pPr indent="0" lvl="0" marL="0" rtl="0">
              <a:spcBef>
                <a:spcPts val="0"/>
              </a:spcBef>
              <a:spcAft>
                <a:spcPts val="0"/>
              </a:spcAft>
              <a:buNone/>
            </a:pPr>
            <a:r>
              <a:rPr lang="es" sz="2000">
                <a:solidFill>
                  <a:srgbClr val="666666"/>
                </a:solidFill>
              </a:rPr>
              <a:t>XML Results as Outer Unions</a:t>
            </a: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rPr lang="es" sz="2000">
                <a:solidFill>
                  <a:srgbClr val="666666"/>
                </a:solidFill>
              </a:rPr>
              <a:t>When an XML structure is stored across multiple tables there are a number of possible ways of returning the results. There are different techniques to do this. </a:t>
            </a:r>
          </a:p>
          <a:p>
            <a:pPr indent="0" lvl="0" marL="0" rtl="0">
              <a:spcBef>
                <a:spcPts val="0"/>
              </a:spcBef>
              <a:spcAft>
                <a:spcPts val="0"/>
              </a:spcAft>
              <a:buNone/>
            </a:pPr>
            <a:r>
              <a:rPr lang="es" sz="2000">
                <a:solidFill>
                  <a:srgbClr val="666666"/>
                </a:solidFill>
              </a:rPr>
              <a:t>The one this paper uses is called Outer Union : To simplify the job of reconstructing the XML document at the cient, output tuples are sorted so that child element data comes after parent data and child elements.  Instead of separately joining the relations Customer, Order and OrderLine </a:t>
            </a: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666666"/>
              </a:solidFill>
            </a:endParaRPr>
          </a:p>
          <a:p>
            <a:pPr indent="0" lvl="0" marL="0" rtl="0">
              <a:spcBef>
                <a:spcPts val="0"/>
              </a:spcBef>
              <a:spcAft>
                <a:spcPts val="0"/>
              </a:spcAft>
              <a:buNone/>
            </a:pPr>
            <a:r>
              <a:t/>
            </a:r>
            <a:endParaRPr sz="2000">
              <a:solidFill>
                <a:srgbClr val="000000"/>
              </a:solidFill>
              <a:latin typeface="Arial"/>
              <a:ea typeface="Arial"/>
              <a:cs typeface="Arial"/>
              <a:sym typeface="Arial"/>
            </a:endParaRPr>
          </a:p>
          <a:p>
            <a:pPr indent="0" lvl="0" marL="0" rtl="0">
              <a:spcBef>
                <a:spcPts val="0"/>
              </a:spcBef>
              <a:spcAft>
                <a:spcPts val="0"/>
              </a:spcAft>
              <a:buNone/>
            </a:pPr>
            <a:r>
              <a:t/>
            </a:r>
            <a:endParaRPr sz="2000">
              <a:solidFill>
                <a:srgbClr val="000000"/>
              </a:solidFill>
              <a:latin typeface="Arial"/>
              <a:ea typeface="Arial"/>
              <a:cs typeface="Arial"/>
              <a:sym typeface="Arial"/>
            </a:endParaRPr>
          </a:p>
        </p:txBody>
      </p:sp>
      <p:sp>
        <p:nvSpPr>
          <p:cNvPr id="174" name="Shape 17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s"/>
              <a:t>‹#›</a:t>
            </a:fld>
          </a:p>
        </p:txBody>
      </p:sp>
      <p:sp>
        <p:nvSpPr>
          <p:cNvPr id="175" name="Shape 175"/>
          <p:cNvSpPr txBox="1"/>
          <p:nvPr>
            <p:ph idx="11" type="ftr"/>
          </p:nvPr>
        </p:nvSpPr>
        <p:spPr>
          <a:xfrm>
            <a:off x="3124200" y="4767262"/>
            <a:ext cx="28956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s" sz="1200" u="none" cap="none" strike="noStrike">
                <a:solidFill>
                  <a:srgbClr val="888888"/>
                </a:solidFill>
                <a:latin typeface="Calibri"/>
                <a:ea typeface="Calibri"/>
                <a:cs typeface="Calibri"/>
                <a:sym typeface="Calibri"/>
              </a:rPr>
              <a:t>tittle</a:t>
            </a:r>
          </a:p>
        </p:txBody>
      </p:sp>
      <p:cxnSp>
        <p:nvCxnSpPr>
          <p:cNvPr id="176" name="Shape 176"/>
          <p:cNvCxnSpPr/>
          <p:nvPr/>
        </p:nvCxnSpPr>
        <p:spPr>
          <a:xfrm>
            <a:off x="1582950" y="1179625"/>
            <a:ext cx="5978100" cy="0"/>
          </a:xfrm>
          <a:prstGeom prst="straightConnector1">
            <a:avLst/>
          </a:prstGeom>
          <a:noFill/>
          <a:ln cap="flat" cmpd="sng" w="9525">
            <a:solidFill>
              <a:schemeClr val="accent1"/>
            </a:solidFill>
            <a:prstDash val="solid"/>
            <a:round/>
            <a:headEnd len="lg" w="lg" type="none"/>
            <a:tailEnd len="lg" w="lg"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