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B38D0-4A33-0CC7-C96A-F24F6A93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7B7D23-4ECA-EDC5-FA78-252E0CFFC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C24932-1462-0B99-E044-5AF4A036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C9FCC01-02D2-A0C1-10F6-B16D12F2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25F870-84BB-C877-794A-6F6C4C4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37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CD0E4-105B-D369-4D86-21863969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314C0E-9846-6C4A-A678-A72C6D18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18C2F7-91CC-63B2-5A8B-0BD29D43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94F6AF-F44B-ED5B-2EB2-3BF089F3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139640-CE04-1955-065E-C1F0E9AD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41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99C810D-64BD-4543-F8F4-F86477A4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277D55-9269-99B3-CE50-65CCC89F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CE636A-5CB6-34ED-C1F0-53F2A3F8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545CBC-8B27-7A1A-9032-3A69DB42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D116E9-673B-CACC-5D0C-C24024FB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661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AE3A2F-E936-B4D2-4F44-7CA8C86C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724EF1-8508-ED56-46DB-52204B7C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D0F17A-5105-32C1-887B-51CA5559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8F5BB5-AE23-5ECB-9BAF-81C82F63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5010CA-C98D-AEC7-4883-2B4D30F2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959CBC-37EC-942F-9FFE-4598DBB6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530BC7-28A4-4B73-D9D8-E9D1A8D9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2778EA-3810-7ACE-5472-0EFEBAB1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F9FD51-AC18-C92A-709C-FAFBC30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87DDE1-1881-8DA1-2373-B11F7912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224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F2CE7-40E3-9CE5-2D8F-CA5F13C1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0DCBDE-A572-7931-C532-89F5413CF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17D9533-12E3-3DE3-63BA-48EEA041E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130EDED-62A1-F108-1D0A-3673C3C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4DF091-EA2D-86C5-0AFC-5E17AE72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D4B8289-728C-07A8-D253-7D9AF2A3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237CA-7ADA-9D11-4C46-1A4063E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1A3AD5-615B-2222-BFFB-3556ADC1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0E2B132-0FB2-CCA0-F76A-8B7A5FC3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719EED8-7421-DE5D-AAA3-AB0D60607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B39D09-63E6-FBDF-D775-FC09FE7C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8EE56EC-1C60-DDAA-DF04-D495899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E2CFC5B-3927-81F7-E0B9-0FE1B752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71B26FE-FC20-2848-3BD3-647EFA99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08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71BA-C6A0-AC7F-2400-F30B6C23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B7F172-3861-5018-ECB4-7F561C00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0EE1319-77B5-E5EC-F122-D285BFB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C1C59C-C86B-1475-FA10-D0B36EFC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87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07253E9-37FF-2A76-FE97-B37564CC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A832C9E-C305-B8D3-6656-BBF423D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1F7A0-D777-35A4-3668-8BC4B80B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85543A-9584-FB20-ED9C-907BC73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0AAE67-0516-6A65-0DAE-DF11F0D4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E3A5D3-4D83-4A92-982F-1A680A157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15337C-33A8-B858-7DD7-E5CDF27C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4255B1A-F98F-9BDA-2176-AEA055F7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D53E9C-EE65-4533-D0BD-78032AD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66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7A5013-6637-8471-8AF9-DAA2D13C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D44EEE4-FA59-28A6-4739-912B4E3DE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405768-5138-C9E2-E7B6-ACD947DA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73E0765-29F0-8F45-D163-36F51120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E88FED-7E10-7320-AB84-B2D40BA3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B7456E-B124-E54C-FF8B-CB090FC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8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3290CA-B95A-AE84-94BA-4DE8F21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A9C58A-A7D0-0DDB-28FB-E056C56C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E691B8-4A50-ED2B-A50B-2014EC50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D12-DEF8-410E-971C-E907751D9386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500ACD-8875-4144-AF69-9D5B57DE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19949C-78AC-9932-C4D2-5090E5CC3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69B8-285E-4FB7-989E-A2C9E4B1EA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7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CB81AF64-EA26-F921-EC1A-AABF25E9E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7" y="906053"/>
            <a:ext cx="9773265" cy="3056347"/>
          </a:xfrm>
        </p:spPr>
        <p:txBody>
          <a:bodyPr>
            <a:noAutofit/>
          </a:bodyPr>
          <a:lstStyle/>
          <a:p>
            <a:r>
              <a:rPr lang="cs-CZ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uzavřeného okruhu pěstování rostlin a ryb pro městské tržiště</a:t>
            </a:r>
            <a:endParaRPr lang="cs-CZ" sz="660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1B08621-7DEB-A5AE-AD45-3DE2822AC8F8}"/>
              </a:ext>
            </a:extLst>
          </p:cNvPr>
          <p:cNvSpPr txBox="1"/>
          <p:nvPr/>
        </p:nvSpPr>
        <p:spPr>
          <a:xfrm>
            <a:off x="4766628" y="5305616"/>
            <a:ext cx="2658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Adam Votava</a:t>
            </a:r>
          </a:p>
        </p:txBody>
      </p:sp>
    </p:spTree>
    <p:extLst>
      <p:ext uri="{BB962C8B-B14F-4D97-AF65-F5344CB8AC3E}">
        <p14:creationId xmlns:p14="http://schemas.microsoft.com/office/powerpoint/2010/main" val="109687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082C5-AFDE-4205-9F61-87AA9D21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80CF0419-E2FC-34F2-4878-0CF90860B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33" y="703778"/>
            <a:ext cx="5308534" cy="5789097"/>
          </a:xfrm>
        </p:spPr>
      </p:pic>
    </p:spTree>
    <p:extLst>
      <p:ext uri="{BB962C8B-B14F-4D97-AF65-F5344CB8AC3E}">
        <p14:creationId xmlns:p14="http://schemas.microsoft.com/office/powerpoint/2010/main" val="32720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0312ED-C97E-0723-2EE9-1FB9C60A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diagram, Plán, Písmo&#10;&#10;Popis byl vytvořen automaticky">
            <a:extLst>
              <a:ext uri="{FF2B5EF4-FFF2-40B4-BE49-F238E27FC236}">
                <a16:creationId xmlns:a16="http://schemas.microsoft.com/office/drawing/2014/main" id="{808E181F-ACFF-AABF-7779-BD4592D7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0" y="0"/>
            <a:ext cx="10616960" cy="6859530"/>
          </a:xfrm>
        </p:spPr>
      </p:pic>
    </p:spTree>
    <p:extLst>
      <p:ext uri="{BB962C8B-B14F-4D97-AF65-F5344CB8AC3E}">
        <p14:creationId xmlns:p14="http://schemas.microsoft.com/office/powerpoint/2010/main" val="1001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DD853E-4513-CAA6-2817-A6BE538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4EA05307-AB61-94F2-B8E5-509DCDD52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2" y="541704"/>
            <a:ext cx="8436316" cy="5774591"/>
          </a:xfrm>
        </p:spPr>
      </p:pic>
    </p:spTree>
    <p:extLst>
      <p:ext uri="{BB962C8B-B14F-4D97-AF65-F5344CB8AC3E}">
        <p14:creationId xmlns:p14="http://schemas.microsoft.com/office/powerpoint/2010/main" val="38301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C898EE-338C-17D3-479B-C97BCABA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 descr="Obsah obrázku text, diagram, řada/pruh, Paralelní&#10;&#10;Popis byl vytvořen automaticky">
            <a:extLst>
              <a:ext uri="{FF2B5EF4-FFF2-40B4-BE49-F238E27FC236}">
                <a16:creationId xmlns:a16="http://schemas.microsoft.com/office/drawing/2014/main" id="{93745A71-4179-648D-3283-613515FA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80" y="257271"/>
            <a:ext cx="8425839" cy="5919692"/>
          </a:xfrm>
        </p:spPr>
      </p:pic>
    </p:spTree>
    <p:extLst>
      <p:ext uri="{BB962C8B-B14F-4D97-AF65-F5344CB8AC3E}">
        <p14:creationId xmlns:p14="http://schemas.microsoft.com/office/powerpoint/2010/main" val="18083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297A-9842-1E2F-A7B4-04C3BA49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řada/pruh, Paralelní&#10;&#10;Popis byl vytvořen automaticky">
            <a:extLst>
              <a:ext uri="{FF2B5EF4-FFF2-40B4-BE49-F238E27FC236}">
                <a16:creationId xmlns:a16="http://schemas.microsoft.com/office/drawing/2014/main" id="{9EBE0F42-B02A-422E-629D-B796D00CB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27" y="365125"/>
            <a:ext cx="4771545" cy="5955279"/>
          </a:xfrm>
        </p:spPr>
      </p:pic>
    </p:spTree>
    <p:extLst>
      <p:ext uri="{BB962C8B-B14F-4D97-AF65-F5344CB8AC3E}">
        <p14:creationId xmlns:p14="http://schemas.microsoft.com/office/powerpoint/2010/main" val="270868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D1A408-A06E-2F87-0ECF-3AD59AC6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38ECF82F-FDAB-498A-837E-45FB7752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49" y="776505"/>
            <a:ext cx="9820701" cy="5304990"/>
          </a:xfrm>
        </p:spPr>
      </p:pic>
    </p:spTree>
    <p:extLst>
      <p:ext uri="{BB962C8B-B14F-4D97-AF65-F5344CB8AC3E}">
        <p14:creationId xmlns:p14="http://schemas.microsoft.com/office/powerpoint/2010/main" val="31612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656C8-65D0-667C-40FF-30BDFE87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A51F9BD6-ABED-5BA5-D7E9-FCFBAC150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5" y="832118"/>
            <a:ext cx="9372930" cy="5193763"/>
          </a:xfrm>
        </p:spPr>
      </p:pic>
    </p:spTree>
    <p:extLst>
      <p:ext uri="{BB962C8B-B14F-4D97-AF65-F5344CB8AC3E}">
        <p14:creationId xmlns:p14="http://schemas.microsoft.com/office/powerpoint/2010/main" val="341252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F9C348-0693-10E7-3B75-4A4A0FE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37152A91-D55C-375D-F494-45D3970F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9" y="732029"/>
            <a:ext cx="10001522" cy="5393941"/>
          </a:xfrm>
        </p:spPr>
      </p:pic>
    </p:spTree>
    <p:extLst>
      <p:ext uri="{BB962C8B-B14F-4D97-AF65-F5344CB8AC3E}">
        <p14:creationId xmlns:p14="http://schemas.microsoft.com/office/powerpoint/2010/main" val="174579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BCF653-4FF7-7D7B-8DAF-3DDD1C32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snímek obrazovky, řada/pruh, Písmo&#10;&#10;Popis byl vytvořen automaticky">
            <a:extLst>
              <a:ext uri="{FF2B5EF4-FFF2-40B4-BE49-F238E27FC236}">
                <a16:creationId xmlns:a16="http://schemas.microsoft.com/office/drawing/2014/main" id="{A37AFDD8-F5D7-CD39-7D09-D6D2EA06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20" y="365125"/>
            <a:ext cx="4876760" cy="6131524"/>
          </a:xfrm>
        </p:spPr>
      </p:pic>
    </p:spTree>
    <p:extLst>
      <p:ext uri="{BB962C8B-B14F-4D97-AF65-F5344CB8AC3E}">
        <p14:creationId xmlns:p14="http://schemas.microsoft.com/office/powerpoint/2010/main" val="3886394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Office PowerPoint</Application>
  <PresentationFormat>Širokoúhlá obrazovka</PresentationFormat>
  <Paragraphs>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Systém uzavřeného okruhu pěstování rostlin a ryb pro městské tržiště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uzavřeného okruhu pěstování rostlin a ryb pro městské tržiště</dc:title>
  <dc:creator>Votava Adam</dc:creator>
  <cp:lastModifiedBy>Votava Adam</cp:lastModifiedBy>
  <cp:revision>1</cp:revision>
  <dcterms:created xsi:type="dcterms:W3CDTF">2023-12-05T19:08:10Z</dcterms:created>
  <dcterms:modified xsi:type="dcterms:W3CDTF">2023-12-05T20:29:34Z</dcterms:modified>
</cp:coreProperties>
</file>