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8" r:id="rId5"/>
    <p:sldId id="260" r:id="rId6"/>
    <p:sldId id="259" r:id="rId7"/>
    <p:sldId id="261" r:id="rId8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7" autoAdjust="0"/>
    <p:restoredTop sz="94660"/>
  </p:normalViewPr>
  <p:slideViewPr>
    <p:cSldViewPr snapToGrid="0">
      <p:cViewPr varScale="1">
        <p:scale>
          <a:sx n="72" d="100"/>
          <a:sy n="72" d="100"/>
        </p:scale>
        <p:origin x="80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D54E2EB-8CFF-994B-4D1B-9937CFCE07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939091F1-3B04-F4A2-A867-D4DB5DE671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D27126B5-F453-6FDA-47AB-5EB8941A2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BDEDD-52EC-4B1B-A698-B1378DC03557}" type="datetimeFigureOut">
              <a:rPr lang="cs-CZ" smtClean="0"/>
              <a:t>25.03.2024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A8410F8A-8686-A460-86B1-A42C1D8C2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26B5E5E6-5A29-AF98-1F51-7F2E90394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02A7E-BF9C-4E97-B4A0-A1B69638EF4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24057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B228F78-4F69-42C2-99FD-113FDE1F6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703A87C7-F2B1-5E46-35A4-3EF93598CF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184B9DD6-F718-CFEC-F78E-07F13B360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BDEDD-52EC-4B1B-A698-B1378DC03557}" type="datetimeFigureOut">
              <a:rPr lang="cs-CZ" smtClean="0"/>
              <a:t>25.03.2024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856042D4-0A38-8AAF-7060-6F5CF9FBA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87018853-AB48-65B2-7420-ABCB16768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02A7E-BF9C-4E97-B4A0-A1B69638EF4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19641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BF74ED4F-263B-17A1-775D-B0E6280BA3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51921C75-CA37-FD5C-3051-09DB2BDAB6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6FC0F0CC-8480-8C79-8BC8-64FDD8137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BDEDD-52EC-4B1B-A698-B1378DC03557}" type="datetimeFigureOut">
              <a:rPr lang="cs-CZ" smtClean="0"/>
              <a:t>25.03.2024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56D95C39-8299-0C20-BDB8-9303B4BDB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C024957B-EC16-CAC8-8559-8FD19F2C2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02A7E-BF9C-4E97-B4A0-A1B69638EF4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98215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7B98CE4-79C3-C4FB-612B-DFD5BD07B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58F62AB-0088-AAF6-C28E-C0DCE1F57A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1CE65B57-8230-4496-E41F-3E8C2E1AE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BDEDD-52EC-4B1B-A698-B1378DC03557}" type="datetimeFigureOut">
              <a:rPr lang="cs-CZ" smtClean="0"/>
              <a:t>25.03.2024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362ADB9B-53A5-05FB-8DC6-5D706B257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1183D095-519E-470D-8E26-2214DF983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02A7E-BF9C-4E97-B4A0-A1B69638EF4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55141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2D8C1D8-AD0E-80C7-61B8-A3EE3B88E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F0A8BDD1-144E-509C-EB9D-38C14DD9B2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6BF075AA-9C6F-01F6-EBC1-7A4D306C7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BDEDD-52EC-4B1B-A698-B1378DC03557}" type="datetimeFigureOut">
              <a:rPr lang="cs-CZ" smtClean="0"/>
              <a:t>25.03.2024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D6AD7B25-1A89-1AF1-3DA9-25E7C1819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41D2EC01-F753-E07E-360D-3B59F78F0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02A7E-BF9C-4E97-B4A0-A1B69638EF4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26278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1A4BE89-A102-4FCC-3819-6DA162A98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70A9893-7E08-95FC-DB26-71A9676056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461E9818-DF38-661C-C6AB-8F22093906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742BFFA8-AA0C-81B5-9325-20D2C72DE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BDEDD-52EC-4B1B-A698-B1378DC03557}" type="datetimeFigureOut">
              <a:rPr lang="cs-CZ" smtClean="0"/>
              <a:t>25.03.2024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F82E74DB-46EE-91F9-026E-EF208989A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641A0F9E-6691-7568-A195-1C9F21E6E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02A7E-BF9C-4E97-B4A0-A1B69638EF4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34396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CB4217B-ED2D-0521-2608-7548246A6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EF5CACBA-8122-6C76-49D3-564E1976F1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434044D1-79DF-9990-DAF6-3BC8F725D3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693ACDE2-9A26-8240-1F50-E3B2FAFFC2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F57FFCA6-B70E-1052-3BC8-9C0835983A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A0E77218-8FB0-3D4D-E76F-21CC320AB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BDEDD-52EC-4B1B-A698-B1378DC03557}" type="datetimeFigureOut">
              <a:rPr lang="cs-CZ" smtClean="0"/>
              <a:t>25.03.2024</a:t>
            </a:fld>
            <a:endParaRPr lang="cs-CZ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CBD1C14B-9EC1-C6EB-9BA4-A23D446D2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161E8F7F-3281-080F-B29D-82B734BE0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02A7E-BF9C-4E97-B4A0-A1B69638EF4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22227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8351CF4-0610-DD0E-E672-74BB984F1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82A894A8-4F6E-75CF-FEF1-10A5E55B7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BDEDD-52EC-4B1B-A698-B1378DC03557}" type="datetimeFigureOut">
              <a:rPr lang="cs-CZ" smtClean="0"/>
              <a:t>25.03.2024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E89A5551-3D88-7279-181A-BA409B983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B471FBA9-DA48-4FF5-F083-4DACC9F1D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02A7E-BF9C-4E97-B4A0-A1B69638EF4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59402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A64A1990-E952-F459-8B21-2E87EA2C9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BDEDD-52EC-4B1B-A698-B1378DC03557}" type="datetimeFigureOut">
              <a:rPr lang="cs-CZ" smtClean="0"/>
              <a:t>25.03.2024</a:t>
            </a:fld>
            <a:endParaRPr lang="cs-CZ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BCA3B476-E75A-2E67-7AB3-D50033D8A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D20408C5-956A-AFB3-560E-F1B20238F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02A7E-BF9C-4E97-B4A0-A1B69638EF4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05613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872EF69-63EA-FC83-392A-57C1763AF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8B73598-B369-412F-EB11-C3B3459D0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5A850EB4-DF29-EFC2-BD34-958BF21CE3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DC59E665-6F85-2113-05CB-D237D7B6C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BDEDD-52EC-4B1B-A698-B1378DC03557}" type="datetimeFigureOut">
              <a:rPr lang="cs-CZ" smtClean="0"/>
              <a:t>25.03.2024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499F181A-E025-A657-3485-CC8AF25A9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A7CED4A5-547D-18FB-BCBF-524CD2CA9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02A7E-BF9C-4E97-B4A0-A1B69638EF4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07500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CF511C2-BB82-9D0D-F78B-AE963E189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09C74491-421F-F7C4-F854-576239C43F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25953C7C-BBC8-5056-512A-6780E0CE37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4384E13E-0027-E8AB-2D46-B12F7B673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BDEDD-52EC-4B1B-A698-B1378DC03557}" type="datetimeFigureOut">
              <a:rPr lang="cs-CZ" smtClean="0"/>
              <a:t>25.03.2024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2F900791-8ED2-84EA-5BE3-EBF4CBA09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44EC50A0-BAB8-F8BF-DC58-F15DF5780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02A7E-BF9C-4E97-B4A0-A1B69638EF4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78399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2AE495D0-492D-524C-3132-58787F89F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B869A5EC-B39B-01F3-5B0C-909C24ED73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28D6362F-A029-EB2D-A5FD-19645AC0E8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73BDEDD-52EC-4B1B-A698-B1378DC03557}" type="datetimeFigureOut">
              <a:rPr lang="cs-CZ" smtClean="0"/>
              <a:t>25.03.2024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BEAAF04F-0FC5-C763-8684-9A51B1BB75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1C4267DC-8BAE-7349-D878-EB2C338E48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FE02A7E-BF9C-4E97-B4A0-A1B69638EF4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90316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158EF6B-B308-CD87-E33D-537548E44E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9843" y="1122363"/>
            <a:ext cx="11052313" cy="2133599"/>
          </a:xfrm>
        </p:spPr>
        <p:txBody>
          <a:bodyPr/>
          <a:lstStyle/>
          <a:p>
            <a:r>
              <a:rPr lang="cs-CZ" dirty="0" err="1"/>
              <a:t>Home</a:t>
            </a:r>
            <a:r>
              <a:rPr lang="cs-CZ" dirty="0"/>
              <a:t> </a:t>
            </a:r>
            <a:r>
              <a:rPr lang="cs-CZ" dirty="0" err="1"/>
              <a:t>automation</a:t>
            </a:r>
            <a:r>
              <a:rPr lang="cs-CZ" dirty="0"/>
              <a:t> ≈ </a:t>
            </a:r>
            <a:r>
              <a:rPr lang="cs-CZ" dirty="0" err="1"/>
              <a:t>smart</a:t>
            </a:r>
            <a:r>
              <a:rPr lang="cs-CZ" dirty="0"/>
              <a:t> </a:t>
            </a:r>
            <a:r>
              <a:rPr lang="cs-CZ" dirty="0" err="1"/>
              <a:t>home</a:t>
            </a:r>
            <a:endParaRPr lang="cs-CZ" dirty="0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EEA0B97-7F2A-490F-B6BE-984ACB884E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/>
              <a:t>Adam Votava</a:t>
            </a:r>
          </a:p>
        </p:txBody>
      </p:sp>
    </p:spTree>
    <p:extLst>
      <p:ext uri="{BB962C8B-B14F-4D97-AF65-F5344CB8AC3E}">
        <p14:creationId xmlns:p14="http://schemas.microsoft.com/office/powerpoint/2010/main" val="2960182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F32B01E-FE62-DF73-A342-46757FB22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IoT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2DD59C3-FA65-67E8-552B-1CF1EC1275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17b </a:t>
            </a:r>
            <a:r>
              <a:rPr lang="cs-CZ" dirty="0" err="1"/>
              <a:t>devices</a:t>
            </a:r>
            <a:r>
              <a:rPr lang="cs-CZ" dirty="0"/>
              <a:t>, 2x by 2030</a:t>
            </a:r>
          </a:p>
          <a:p>
            <a:r>
              <a:rPr lang="cs-CZ" dirty="0" err="1"/>
              <a:t>Collection</a:t>
            </a:r>
            <a:r>
              <a:rPr lang="cs-CZ" dirty="0"/>
              <a:t> </a:t>
            </a:r>
            <a:r>
              <a:rPr lang="cs-CZ" dirty="0" err="1"/>
              <a:t>of</a:t>
            </a:r>
            <a:r>
              <a:rPr lang="cs-CZ" dirty="0"/>
              <a:t> data</a:t>
            </a:r>
          </a:p>
          <a:p>
            <a:r>
              <a:rPr lang="cs-CZ" dirty="0" err="1"/>
              <a:t>Communication</a:t>
            </a:r>
            <a:r>
              <a:rPr lang="cs-CZ" dirty="0"/>
              <a:t> </a:t>
            </a:r>
            <a:r>
              <a:rPr lang="cs-CZ" dirty="0" err="1"/>
              <a:t>with</a:t>
            </a:r>
            <a:r>
              <a:rPr lang="cs-CZ" dirty="0"/>
              <a:t> </a:t>
            </a:r>
            <a:r>
              <a:rPr lang="cs-CZ" dirty="0" err="1"/>
              <a:t>other</a:t>
            </a:r>
            <a:r>
              <a:rPr lang="cs-CZ" dirty="0"/>
              <a:t> </a:t>
            </a:r>
            <a:r>
              <a:rPr lang="cs-CZ" dirty="0" err="1"/>
              <a:t>devices</a:t>
            </a:r>
            <a:endParaRPr lang="cs-CZ" dirty="0"/>
          </a:p>
          <a:p>
            <a:r>
              <a:rPr lang="cs-CZ" dirty="0" err="1"/>
              <a:t>Remote</a:t>
            </a:r>
            <a:r>
              <a:rPr lang="cs-CZ" dirty="0"/>
              <a:t> </a:t>
            </a:r>
            <a:r>
              <a:rPr lang="cs-CZ" dirty="0" err="1"/>
              <a:t>control</a:t>
            </a:r>
            <a:endParaRPr lang="cs-CZ" dirty="0"/>
          </a:p>
          <a:p>
            <a:r>
              <a:rPr lang="cs-CZ" dirty="0" err="1"/>
              <a:t>smart</a:t>
            </a:r>
            <a:r>
              <a:rPr lang="cs-CZ" dirty="0"/>
              <a:t> </a:t>
            </a:r>
            <a:r>
              <a:rPr lang="cs-CZ" dirty="0" err="1"/>
              <a:t>homes</a:t>
            </a:r>
            <a:r>
              <a:rPr lang="cs-CZ" dirty="0"/>
              <a:t>, </a:t>
            </a:r>
            <a:r>
              <a:rPr lang="cs-CZ" dirty="0" err="1"/>
              <a:t>smart</a:t>
            </a:r>
            <a:r>
              <a:rPr lang="cs-CZ" dirty="0"/>
              <a:t> </a:t>
            </a:r>
            <a:r>
              <a:rPr lang="cs-CZ" dirty="0" err="1"/>
              <a:t>cities</a:t>
            </a:r>
            <a:r>
              <a:rPr lang="cs-CZ" dirty="0"/>
              <a:t>, </a:t>
            </a:r>
            <a:r>
              <a:rPr lang="cs-CZ" dirty="0" err="1"/>
              <a:t>transportation</a:t>
            </a:r>
            <a:r>
              <a:rPr lang="cs-CZ" dirty="0"/>
              <a:t>, </a:t>
            </a:r>
            <a:r>
              <a:rPr lang="cs-CZ" dirty="0" err="1"/>
              <a:t>healthcare</a:t>
            </a:r>
            <a:endParaRPr lang="cs-CZ" dirty="0"/>
          </a:p>
          <a:p>
            <a:r>
              <a:rPr lang="cs-CZ" dirty="0" err="1"/>
              <a:t>Ocean</a:t>
            </a:r>
            <a:r>
              <a:rPr lang="cs-CZ" dirty="0"/>
              <a:t> </a:t>
            </a:r>
            <a:r>
              <a:rPr lang="cs-CZ" dirty="0" err="1"/>
              <a:t>of</a:t>
            </a:r>
            <a:r>
              <a:rPr lang="cs-CZ" dirty="0"/>
              <a:t> </a:t>
            </a:r>
            <a:r>
              <a:rPr lang="cs-CZ" dirty="0" err="1"/>
              <a:t>things</a:t>
            </a:r>
            <a:r>
              <a:rPr lang="cs-CZ" dirty="0"/>
              <a:t>, internet </a:t>
            </a:r>
            <a:r>
              <a:rPr lang="cs-CZ" dirty="0" err="1"/>
              <a:t>of</a:t>
            </a:r>
            <a:r>
              <a:rPr lang="cs-CZ" dirty="0"/>
              <a:t> </a:t>
            </a:r>
            <a:r>
              <a:rPr lang="cs-CZ" dirty="0" err="1"/>
              <a:t>battlefield</a:t>
            </a:r>
            <a:r>
              <a:rPr lang="cs-CZ" dirty="0"/>
              <a:t> </a:t>
            </a:r>
            <a:r>
              <a:rPr lang="cs-CZ" dirty="0" err="1"/>
              <a:t>things</a:t>
            </a:r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889195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B95D359-BDB7-E848-1132-F1787981C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E6FA4AF-B154-DB2D-332B-7A2E6E302D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err="1"/>
              <a:t>Lighting</a:t>
            </a:r>
            <a:r>
              <a:rPr lang="cs-CZ" dirty="0"/>
              <a:t> </a:t>
            </a:r>
            <a:r>
              <a:rPr lang="cs-CZ" dirty="0" err="1"/>
              <a:t>Control</a:t>
            </a:r>
            <a:endParaRPr lang="cs-CZ" dirty="0"/>
          </a:p>
          <a:p>
            <a:r>
              <a:rPr lang="cs-CZ" dirty="0" err="1"/>
              <a:t>Climate</a:t>
            </a:r>
            <a:r>
              <a:rPr lang="cs-CZ" dirty="0"/>
              <a:t> </a:t>
            </a:r>
            <a:r>
              <a:rPr lang="cs-CZ" dirty="0" err="1"/>
              <a:t>control</a:t>
            </a:r>
            <a:endParaRPr lang="cs-CZ" dirty="0"/>
          </a:p>
          <a:p>
            <a:r>
              <a:rPr lang="cs-CZ" dirty="0" err="1"/>
              <a:t>Security</a:t>
            </a:r>
            <a:r>
              <a:rPr lang="cs-CZ" dirty="0"/>
              <a:t> and </a:t>
            </a:r>
            <a:r>
              <a:rPr lang="cs-CZ" dirty="0" err="1"/>
              <a:t>surveilance</a:t>
            </a:r>
            <a:endParaRPr lang="cs-CZ" dirty="0"/>
          </a:p>
          <a:p>
            <a:r>
              <a:rPr lang="cs-CZ" dirty="0" err="1"/>
              <a:t>Home</a:t>
            </a:r>
            <a:r>
              <a:rPr lang="cs-CZ" dirty="0"/>
              <a:t> </a:t>
            </a:r>
            <a:r>
              <a:rPr lang="cs-CZ" dirty="0" err="1"/>
              <a:t>entertainment</a:t>
            </a:r>
            <a:endParaRPr lang="cs-CZ" dirty="0"/>
          </a:p>
          <a:p>
            <a:r>
              <a:rPr lang="cs-CZ" dirty="0" err="1"/>
              <a:t>Appliance</a:t>
            </a:r>
            <a:r>
              <a:rPr lang="cs-CZ" dirty="0"/>
              <a:t> </a:t>
            </a:r>
            <a:r>
              <a:rPr lang="cs-CZ" dirty="0" err="1"/>
              <a:t>control</a:t>
            </a:r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445461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5545A1B-C20B-D1A3-4A72-5FB6532A5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Home</a:t>
            </a:r>
            <a:r>
              <a:rPr lang="cs-CZ" dirty="0"/>
              <a:t> </a:t>
            </a:r>
            <a:r>
              <a:rPr lang="cs-CZ" dirty="0" err="1"/>
              <a:t>automation</a:t>
            </a:r>
            <a:r>
              <a:rPr lang="cs-CZ" dirty="0"/>
              <a:t> </a:t>
            </a:r>
            <a:r>
              <a:rPr lang="cs-CZ" dirty="0" err="1"/>
              <a:t>systems</a:t>
            </a:r>
            <a:endParaRPr lang="cs-CZ" dirty="0"/>
          </a:p>
        </p:txBody>
      </p:sp>
      <p:pic>
        <p:nvPicPr>
          <p:cNvPr id="5" name="Zástupný obsah 4">
            <a:extLst>
              <a:ext uri="{FF2B5EF4-FFF2-40B4-BE49-F238E27FC236}">
                <a16:creationId xmlns:a16="http://schemas.microsoft.com/office/drawing/2014/main" id="{780C5F87-5DDA-9F8B-A116-EE9557A80D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94711" y="1383321"/>
            <a:ext cx="3145767" cy="3145767"/>
          </a:xfrm>
        </p:spPr>
      </p:pic>
      <p:pic>
        <p:nvPicPr>
          <p:cNvPr id="11" name="Obrázek 10" descr="Obsah obrázku snímek obrazovky, Barevnost, Grafika, Obdélník&#10;&#10;Popis byl vytvořen automaticky">
            <a:extLst>
              <a:ext uri="{FF2B5EF4-FFF2-40B4-BE49-F238E27FC236}">
                <a16:creationId xmlns:a16="http://schemas.microsoft.com/office/drawing/2014/main" id="{0D57E88C-31E4-8410-0975-F244248475BB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1111" y="3901795"/>
            <a:ext cx="2069060" cy="2133051"/>
          </a:xfrm>
          <a:prstGeom prst="rect">
            <a:avLst/>
          </a:prstGeom>
        </p:spPr>
      </p:pic>
      <p:pic>
        <p:nvPicPr>
          <p:cNvPr id="13" name="Obrázek 12" descr="Obsah obrázku kruh, Grafika&#10;&#10;Popis byl vytvořen automaticky">
            <a:extLst>
              <a:ext uri="{FF2B5EF4-FFF2-40B4-BE49-F238E27FC236}">
                <a16:creationId xmlns:a16="http://schemas.microsoft.com/office/drawing/2014/main" id="{7B5216EE-CCB7-ED2D-6313-144EA7CD935F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73229" y="3734483"/>
            <a:ext cx="2300363" cy="2300363"/>
          </a:xfrm>
          <a:prstGeom prst="rect">
            <a:avLst/>
          </a:prstGeom>
        </p:spPr>
      </p:pic>
      <p:pic>
        <p:nvPicPr>
          <p:cNvPr id="15" name="Obrázek 14" descr="Obsah obrázku Grafika, symbol, Písmo, design&#10;&#10;Popis byl vytvořen automaticky">
            <a:extLst>
              <a:ext uri="{FF2B5EF4-FFF2-40B4-BE49-F238E27FC236}">
                <a16:creationId xmlns:a16="http://schemas.microsoft.com/office/drawing/2014/main" id="{38C8D15C-C963-FDB0-4853-3D62A58F48C6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68590" y="2237445"/>
            <a:ext cx="3328699" cy="3328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7650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F9CC56E-9316-168B-64E6-632369F61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6854" y="365125"/>
            <a:ext cx="9976945" cy="1325563"/>
          </a:xfrm>
        </p:spPr>
        <p:txBody>
          <a:bodyPr/>
          <a:lstStyle/>
          <a:p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7505CBC-9D8B-EDB4-E430-2334374243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0317" y="2427889"/>
            <a:ext cx="10523483" cy="3749073"/>
          </a:xfrm>
        </p:spPr>
        <p:txBody>
          <a:bodyPr/>
          <a:lstStyle/>
          <a:p>
            <a:r>
              <a:rPr lang="cs-CZ" dirty="0" err="1"/>
              <a:t>Low-power</a:t>
            </a:r>
            <a:endParaRPr lang="cs-CZ" dirty="0"/>
          </a:p>
          <a:p>
            <a:r>
              <a:rPr lang="cs-CZ" dirty="0" err="1"/>
              <a:t>Mesh</a:t>
            </a:r>
            <a:r>
              <a:rPr lang="cs-CZ" dirty="0"/>
              <a:t> </a:t>
            </a:r>
            <a:r>
              <a:rPr lang="cs-CZ" dirty="0" err="1"/>
              <a:t>networks</a:t>
            </a:r>
            <a:endParaRPr lang="cs-CZ" dirty="0"/>
          </a:p>
          <a:p>
            <a:r>
              <a:rPr lang="cs-CZ" dirty="0" err="1"/>
              <a:t>Coordinator</a:t>
            </a:r>
            <a:r>
              <a:rPr lang="cs-CZ" dirty="0"/>
              <a:t>, router, end </a:t>
            </a:r>
            <a:r>
              <a:rPr lang="cs-CZ" dirty="0" err="1"/>
              <a:t>device</a:t>
            </a:r>
            <a:endParaRPr lang="cs-CZ" dirty="0"/>
          </a:p>
        </p:txBody>
      </p:sp>
      <p:pic>
        <p:nvPicPr>
          <p:cNvPr id="20" name="Obrázek 19" descr="Obsah obrázku Grafika, grafický design, logo, design&#10;&#10;Popis byl vytvořen automaticky">
            <a:extLst>
              <a:ext uri="{FF2B5EF4-FFF2-40B4-BE49-F238E27FC236}">
                <a16:creationId xmlns:a16="http://schemas.microsoft.com/office/drawing/2014/main" id="{2895341D-BB1F-F17E-5163-94135B5DD243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0317" y="365125"/>
            <a:ext cx="5663198" cy="1353858"/>
          </a:xfrm>
          <a:prstGeom prst="rect">
            <a:avLst/>
          </a:prstGeom>
        </p:spPr>
      </p:pic>
      <p:pic>
        <p:nvPicPr>
          <p:cNvPr id="22" name="Obrázek 21" descr="Obsah obrázku text, baterie&#10;&#10;Popis byl vytvořen automaticky">
            <a:extLst>
              <a:ext uri="{FF2B5EF4-FFF2-40B4-BE49-F238E27FC236}">
                <a16:creationId xmlns:a16="http://schemas.microsoft.com/office/drawing/2014/main" id="{5014D3BA-2089-7B93-754A-E192C566DC66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65485" y="-61596"/>
            <a:ext cx="3826515" cy="3826515"/>
          </a:xfrm>
          <a:prstGeom prst="rect">
            <a:avLst/>
          </a:prstGeom>
        </p:spPr>
      </p:pic>
      <p:pic>
        <p:nvPicPr>
          <p:cNvPr id="24" name="Obrázek 23" descr="Obsah obrázku text, Elektronické zařízení, jednotka, dálkový ovladač&#10;&#10;Popis byl vytvořen automaticky">
            <a:extLst>
              <a:ext uri="{FF2B5EF4-FFF2-40B4-BE49-F238E27FC236}">
                <a16:creationId xmlns:a16="http://schemas.microsoft.com/office/drawing/2014/main" id="{358CA591-B675-906F-CE42-1B671F7B9EE4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385787" y="3718156"/>
            <a:ext cx="2633819" cy="2633819"/>
          </a:xfrm>
          <a:prstGeom prst="rect">
            <a:avLst/>
          </a:prstGeom>
        </p:spPr>
      </p:pic>
      <p:pic>
        <p:nvPicPr>
          <p:cNvPr id="26" name="Obrázek 25" descr="Obsah obrázku design&#10;&#10;Popis byl vytvořen automaticky">
            <a:extLst>
              <a:ext uri="{FF2B5EF4-FFF2-40B4-BE49-F238E27FC236}">
                <a16:creationId xmlns:a16="http://schemas.microsoft.com/office/drawing/2014/main" id="{92CE0F74-F14D-EA3E-0E21-FACD90ECFCF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9943" b="19943"/>
          <a:stretch/>
        </p:blipFill>
        <p:spPr>
          <a:xfrm>
            <a:off x="6365326" y="3409822"/>
            <a:ext cx="3278755" cy="3297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4216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2350FF1-1DA3-AB25-61ED-8FCF8C24D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Security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EEB42A4-704F-17F5-DEDF-02962ABFFF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err="1"/>
              <a:t>Passwords</a:t>
            </a:r>
            <a:endParaRPr lang="cs-CZ" dirty="0"/>
          </a:p>
          <a:p>
            <a:r>
              <a:rPr lang="cs-CZ" dirty="0"/>
              <a:t>Update firmware</a:t>
            </a:r>
          </a:p>
          <a:p>
            <a:r>
              <a:rPr lang="cs-CZ" dirty="0"/>
              <a:t>Limit </a:t>
            </a:r>
            <a:r>
              <a:rPr lang="cs-CZ" dirty="0" err="1"/>
              <a:t>remote</a:t>
            </a:r>
            <a:r>
              <a:rPr lang="cs-CZ" dirty="0"/>
              <a:t> </a:t>
            </a:r>
            <a:r>
              <a:rPr lang="cs-CZ" dirty="0" err="1"/>
              <a:t>access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5973060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B2518FE-4161-FA82-85C7-04A3C5992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vocabulary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D8821D1-EF1B-03FA-C1DF-13DCCCC4A5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err="1"/>
              <a:t>Versatile</a:t>
            </a:r>
            <a:r>
              <a:rPr lang="cs-CZ" dirty="0"/>
              <a:t> – </a:t>
            </a:r>
            <a:r>
              <a:rPr lang="cs-CZ" dirty="0" err="1"/>
              <a:t>seful</a:t>
            </a:r>
            <a:r>
              <a:rPr lang="cs-CZ" dirty="0"/>
              <a:t> </a:t>
            </a:r>
            <a:r>
              <a:rPr lang="cs-CZ" dirty="0" err="1"/>
              <a:t>for</a:t>
            </a:r>
            <a:r>
              <a:rPr lang="cs-CZ" dirty="0"/>
              <a:t> </a:t>
            </a:r>
            <a:r>
              <a:rPr lang="cs-CZ" dirty="0" err="1"/>
              <a:t>different</a:t>
            </a:r>
            <a:r>
              <a:rPr lang="cs-CZ" dirty="0"/>
              <a:t> </a:t>
            </a:r>
            <a:r>
              <a:rPr lang="cs-CZ" dirty="0" err="1"/>
              <a:t>purposes</a:t>
            </a:r>
            <a:endParaRPr lang="cs-CZ" dirty="0"/>
          </a:p>
          <a:p>
            <a:r>
              <a:rPr lang="cs-CZ" dirty="0" err="1"/>
              <a:t>Integrate</a:t>
            </a:r>
            <a:r>
              <a:rPr lang="cs-CZ" dirty="0"/>
              <a:t> – </a:t>
            </a:r>
            <a:r>
              <a:rPr lang="cs-CZ" dirty="0" err="1"/>
              <a:t>combine</a:t>
            </a:r>
            <a:r>
              <a:rPr lang="cs-CZ" dirty="0"/>
              <a:t> more </a:t>
            </a:r>
            <a:r>
              <a:rPr lang="cs-CZ" dirty="0" err="1"/>
              <a:t>things</a:t>
            </a:r>
            <a:r>
              <a:rPr lang="cs-CZ" dirty="0"/>
              <a:t> to </a:t>
            </a:r>
            <a:r>
              <a:rPr lang="cs-CZ" dirty="0" err="1"/>
              <a:t>form</a:t>
            </a:r>
            <a:r>
              <a:rPr lang="cs-CZ" dirty="0"/>
              <a:t> a </a:t>
            </a:r>
            <a:r>
              <a:rPr lang="cs-CZ" dirty="0" err="1"/>
              <a:t>whole</a:t>
            </a:r>
            <a:endParaRPr lang="cs-CZ" dirty="0"/>
          </a:p>
          <a:p>
            <a:r>
              <a:rPr lang="cs-CZ" dirty="0" err="1"/>
              <a:t>Scalability</a:t>
            </a:r>
            <a:r>
              <a:rPr lang="cs-CZ" dirty="0"/>
              <a:t> – </a:t>
            </a:r>
            <a:r>
              <a:rPr lang="cs-CZ" dirty="0" err="1"/>
              <a:t>the</a:t>
            </a:r>
            <a:r>
              <a:rPr lang="cs-CZ" dirty="0"/>
              <a:t> </a:t>
            </a:r>
            <a:r>
              <a:rPr lang="en-US" dirty="0"/>
              <a:t>capacity to be changed in size or scale</a:t>
            </a:r>
            <a:endParaRPr lang="cs-CZ" dirty="0"/>
          </a:p>
          <a:p>
            <a:r>
              <a:rPr lang="cs-CZ" dirty="0" err="1"/>
              <a:t>Protocol</a:t>
            </a:r>
            <a:r>
              <a:rPr lang="cs-CZ" dirty="0"/>
              <a:t> – set </a:t>
            </a:r>
            <a:r>
              <a:rPr lang="cs-CZ" dirty="0" err="1"/>
              <a:t>of</a:t>
            </a:r>
            <a:r>
              <a:rPr lang="cs-CZ" dirty="0"/>
              <a:t> </a:t>
            </a:r>
            <a:r>
              <a:rPr lang="cs-CZ" dirty="0" err="1"/>
              <a:t>rules</a:t>
            </a:r>
            <a:endParaRPr lang="cs-CZ" dirty="0"/>
          </a:p>
          <a:p>
            <a:r>
              <a:rPr lang="cs-CZ" dirty="0"/>
              <a:t>Presence – </a:t>
            </a:r>
            <a:r>
              <a:rPr lang="cs-CZ" dirty="0" err="1"/>
              <a:t>the</a:t>
            </a:r>
            <a:r>
              <a:rPr lang="cs-CZ" dirty="0"/>
              <a:t> </a:t>
            </a:r>
            <a:r>
              <a:rPr lang="cs-CZ" dirty="0" err="1"/>
              <a:t>fact</a:t>
            </a:r>
            <a:r>
              <a:rPr lang="cs-CZ" dirty="0"/>
              <a:t> </a:t>
            </a:r>
            <a:r>
              <a:rPr lang="cs-CZ" dirty="0" err="1"/>
              <a:t>that</a:t>
            </a:r>
            <a:r>
              <a:rPr lang="cs-CZ" dirty="0"/>
              <a:t> </a:t>
            </a:r>
            <a:r>
              <a:rPr lang="cs-CZ" dirty="0" err="1"/>
              <a:t>someone</a:t>
            </a:r>
            <a:r>
              <a:rPr lang="cs-CZ" dirty="0"/>
              <a:t> </a:t>
            </a:r>
            <a:r>
              <a:rPr lang="cs-CZ" dirty="0" err="1"/>
              <a:t>or</a:t>
            </a:r>
            <a:r>
              <a:rPr lang="cs-CZ" dirty="0"/>
              <a:t> </a:t>
            </a:r>
            <a:r>
              <a:rPr lang="cs-CZ" dirty="0" err="1"/>
              <a:t>something</a:t>
            </a:r>
            <a:r>
              <a:rPr lang="cs-CZ" dirty="0"/>
              <a:t> </a:t>
            </a:r>
            <a:r>
              <a:rPr lang="cs-CZ" dirty="0" err="1"/>
              <a:t>is</a:t>
            </a:r>
            <a:r>
              <a:rPr lang="cs-CZ" dirty="0"/>
              <a:t> in a place</a:t>
            </a:r>
          </a:p>
        </p:txBody>
      </p:sp>
    </p:spTree>
    <p:extLst>
      <p:ext uri="{BB962C8B-B14F-4D97-AF65-F5344CB8AC3E}">
        <p14:creationId xmlns:p14="http://schemas.microsoft.com/office/powerpoint/2010/main" val="1110673565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705</TotalTime>
  <Words>114</Words>
  <Application>Microsoft Office PowerPoint</Application>
  <PresentationFormat>Širokoúhlá obrazovka</PresentationFormat>
  <Paragraphs>28</Paragraphs>
  <Slides>7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Motiv Office</vt:lpstr>
      <vt:lpstr>Home automation ≈ smart home</vt:lpstr>
      <vt:lpstr>IoT</vt:lpstr>
      <vt:lpstr>Prezentace aplikace PowerPoint</vt:lpstr>
      <vt:lpstr>Home automation systems</vt:lpstr>
      <vt:lpstr>Prezentace aplikace PowerPoint</vt:lpstr>
      <vt:lpstr>Security</vt:lpstr>
      <vt:lpstr>vocabulary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 automation</dc:title>
  <dc:creator>Votava Adam</dc:creator>
  <cp:lastModifiedBy>Votava Adam</cp:lastModifiedBy>
  <cp:revision>2</cp:revision>
  <dcterms:created xsi:type="dcterms:W3CDTF">2024-03-25T11:07:11Z</dcterms:created>
  <dcterms:modified xsi:type="dcterms:W3CDTF">2024-03-25T22:52:55Z</dcterms:modified>
</cp:coreProperties>
</file>