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3A2343-5DFA-3D42-C1A1-ED01A9AE9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71E9CA2-42AA-5CC3-BD73-D3FF45BC9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F0A3419-0BD2-1AC2-3AF5-00A28093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E2B3-D82C-4E92-B455-4712081250DA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F1FA606-2A24-734F-CDE4-07844137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00FDF5-709A-E8FA-FE49-B8846ABE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063-07CD-48CD-8340-2B6222F741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010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2E9476-90CC-C220-8CD6-27F1D1BC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259D9AD-EEFC-0C6F-A7A7-F0EE53269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5ACC637-A233-455F-44C9-62754B6F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E2B3-D82C-4E92-B455-4712081250DA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4EB4354-403F-AA68-6077-54B1E1CF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706480D-0208-5753-BD41-6BF0363C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063-07CD-48CD-8340-2B6222F741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964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59316C4-F84D-4464-DE33-E5D663748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FD6EDA5-FA6C-A380-C3C8-D4556D047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F75CC75-AC9A-028C-328C-1725D045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E2B3-D82C-4E92-B455-4712081250DA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5DFD42D-1C36-256B-13E8-9AB5B3A5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D36DA5D-DDBB-9ED1-519A-89EFDCC8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063-07CD-48CD-8340-2B6222F741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092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5876D0-D299-2A7E-2B97-91E5805C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C94B73-19F4-F926-9CA5-AA28DDB60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6F0C826-058E-2182-16E1-5750748E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E2B3-D82C-4E92-B455-4712081250DA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BA59C4A-86FA-5D30-8405-8BED107E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481D336-80FF-B3AE-FEC4-19011C1D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063-07CD-48CD-8340-2B6222F741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005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592C1D-D4EF-C969-369E-1C883BC4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9B792DB-0C1F-8D92-4297-0C48D844D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D832B02-9C5E-B73C-E458-C7337E0F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E2B3-D82C-4E92-B455-4712081250DA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B6EC075-B83B-4DDD-8A31-71465806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ABB50B9-27AB-233C-5C28-9384A12F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063-07CD-48CD-8340-2B6222F741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637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B94A55-F741-7651-DA43-8702243D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C4F24F-E134-EDDD-9749-AF277EFC3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BBAA59-6DD6-C05C-6FCB-C8FDBBF55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8B98500-0BC6-D5F0-E26C-7B39DBE5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E2B3-D82C-4E92-B455-4712081250DA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5321FC3-C626-2680-9DB2-398536AD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1F34F74-C7E5-12DD-87A8-43E7757D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063-07CD-48CD-8340-2B6222F741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149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3E46DD-0069-4E05-332E-EE32DFB4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3036E4B-D485-5ECF-CE19-FB6AD3FDC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148F50A-D95D-BE26-5AD0-FC17A4172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43133B9-C96B-1D62-79C0-628011840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E5AE21E-662D-19B8-8FE6-EA1DF818C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976BA577-8405-DF90-87C6-2D964F68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E2B3-D82C-4E92-B455-4712081250DA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D89F633-6BF5-2B00-64C9-303BD8A2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E66A3B8-71A7-F915-37A1-CB4791AB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063-07CD-48CD-8340-2B6222F741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917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458852-60C1-10CC-09AF-F2A889A9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3CB5F4B-C2EE-F9D6-A494-25C1C2EB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E2B3-D82C-4E92-B455-4712081250DA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666C845-82DA-893A-BE57-A9840716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6EEE246-5BF4-8E38-22C0-A02ED764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063-07CD-48CD-8340-2B6222F741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637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88D62CB-AEB7-492E-7997-79E75D48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E2B3-D82C-4E92-B455-4712081250DA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3A781EC-39C3-39CE-A2A9-DCA0ED64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78F3199-9799-9429-580F-26CBE28C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063-07CD-48CD-8340-2B6222F741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921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CAD5CE-A4FD-48D0-3413-A0E5B4BB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96CA62-38FC-545E-255C-EDEED66F9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E716BD6-A308-025B-2576-9C80C8C0D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CDDFCD1-27A1-70E0-8A66-798B4EE2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E2B3-D82C-4E92-B455-4712081250DA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55F049E-0C16-3D04-141C-B9DD5B46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7A2EB06-B0BB-4FF9-225D-1CC5F6D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063-07CD-48CD-8340-2B6222F741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50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AFCED2-5FD5-2EE7-30E9-5813FE63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8E29FD7-2648-C6AF-FC11-3D7CB5247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25B1EEC-487C-7952-87D6-D9031F57B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0119C7D-AD78-F0D7-CB4E-D6882579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E2B3-D82C-4E92-B455-4712081250DA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A046D6C-6AA9-03A5-8702-6EE0EBBE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71B33DB-7FA9-8B43-EDBC-99194BE1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F063-07CD-48CD-8340-2B6222F741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175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2531B2B-EA0B-E86C-E078-F2525A08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BBAC159-778B-186D-B79A-D8C1FC1F7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C34AEE-5CBF-D933-9BC4-2A1506B77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7DE2B3-D82C-4E92-B455-4712081250DA}" type="datetimeFigureOut">
              <a:rPr lang="cs-CZ" smtClean="0"/>
              <a:t>11.09.2024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19CA371-465E-489D-742D-DBA48D693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1193A68-982D-9C94-4951-04E73BC11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4FF063-07CD-48CD-8340-2B6222F741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979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C1CA6D-D661-1506-2377-C4C656C3D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Vizualizace </a:t>
            </a:r>
            <a:r>
              <a:rPr lang="cs-CZ" dirty="0" err="1"/>
              <a:t>georeferencovaného</a:t>
            </a:r>
            <a:r>
              <a:rPr lang="cs-CZ" dirty="0"/>
              <a:t> 3D modelu budov ve </a:t>
            </a:r>
            <a:br>
              <a:rPr lang="cs-CZ" dirty="0"/>
            </a:br>
            <a:r>
              <a:rPr lang="cs-CZ" dirty="0"/>
              <a:t>webovém prostředí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41F87E2-F22B-720E-BBFC-B59D0530B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9525"/>
            <a:ext cx="9144000" cy="896112"/>
          </a:xfrm>
        </p:spPr>
        <p:txBody>
          <a:bodyPr/>
          <a:lstStyle/>
          <a:p>
            <a:pPr algn="l"/>
            <a:r>
              <a:rPr lang="cs-CZ" dirty="0"/>
              <a:t>Autor: Adam Votava</a:t>
            </a:r>
          </a:p>
          <a:p>
            <a:pPr algn="l"/>
            <a:r>
              <a:rPr lang="cs-CZ" dirty="0"/>
              <a:t>Vedoucí práce : Ing. Bruno Ježek, Ph.D.</a:t>
            </a:r>
          </a:p>
          <a:p>
            <a:pPr algn="l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0628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F44B81-F2F1-523C-D3FC-19CFA205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282614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86E47E-CA98-75B5-5264-A8B3B804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2B7F88-83D6-EFE5-1235-DB133CAB4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Zobrazení </a:t>
            </a:r>
            <a:r>
              <a:rPr lang="cs-CZ" dirty="0" err="1"/>
              <a:t>georeferencovaného</a:t>
            </a:r>
            <a:r>
              <a:rPr lang="cs-CZ" dirty="0"/>
              <a:t> 3D modelu s využitím knihovny deck.gl ve webovém prostředí.</a:t>
            </a:r>
          </a:p>
          <a:p>
            <a:r>
              <a:rPr lang="cs-CZ" dirty="0"/>
              <a:t>Zaměření na interaktivní vizualizace budov v mapě. </a:t>
            </a:r>
          </a:p>
        </p:txBody>
      </p:sp>
    </p:spTree>
    <p:extLst>
      <p:ext uri="{BB962C8B-B14F-4D97-AF65-F5344CB8AC3E}">
        <p14:creationId xmlns:p14="http://schemas.microsoft.com/office/powerpoint/2010/main" val="77537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AE5E1-FA4B-97AF-FEA8-EEDC7EAF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Vizualizace dat z </a:t>
            </a:r>
            <a:r>
              <a:rPr lang="cs-CZ" dirty="0" err="1"/>
              <a:t>OpenStreetMap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039B43-3849-9D58-1F61-864C6E43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1630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6224B8-906D-1D17-AD01-4AFF959D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3D vizualizace budov v globálním měřítku</a:t>
            </a:r>
            <a:br>
              <a:rPr lang="cs-CZ" dirty="0"/>
            </a:br>
            <a:endParaRPr lang="cs-CZ" dirty="0"/>
          </a:p>
        </p:txBody>
      </p:sp>
      <p:pic>
        <p:nvPicPr>
          <p:cNvPr id="5" name="Zástupný obsah 4" descr="Obsah obrázku snímek obrazovky, černobílá&#10;&#10;Popis byl vytvořen automaticky">
            <a:extLst>
              <a:ext uri="{FF2B5EF4-FFF2-40B4-BE49-F238E27FC236}">
                <a16:creationId xmlns:a16="http://schemas.microsoft.com/office/drawing/2014/main" id="{21A10AF0-D979-AD6D-598E-26D1671FA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063" y="1690688"/>
            <a:ext cx="8437874" cy="4351338"/>
          </a:xfrm>
        </p:spPr>
      </p:pic>
    </p:spTree>
    <p:extLst>
      <p:ext uri="{BB962C8B-B14F-4D97-AF65-F5344CB8AC3E}">
        <p14:creationId xmlns:p14="http://schemas.microsoft.com/office/powerpoint/2010/main" val="376439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D44773-96A4-18C6-E565-1B90E71B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Barevné rozlišení budov podle účelu</a:t>
            </a:r>
            <a:br>
              <a:rPr lang="cs-CZ" dirty="0"/>
            </a:br>
            <a:endParaRPr lang="cs-CZ" dirty="0"/>
          </a:p>
        </p:txBody>
      </p:sp>
      <p:pic>
        <p:nvPicPr>
          <p:cNvPr id="5" name="Zástupný obsah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D587A1A8-F813-2DDF-DCF4-72B66B9DF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499" y="1690688"/>
            <a:ext cx="6345001" cy="4351338"/>
          </a:xfrm>
        </p:spPr>
      </p:pic>
    </p:spTree>
    <p:extLst>
      <p:ext uri="{BB962C8B-B14F-4D97-AF65-F5344CB8AC3E}">
        <p14:creationId xmlns:p14="http://schemas.microsoft.com/office/powerpoint/2010/main" val="36017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7D5E3E-B011-830C-A68A-8AB06014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Srovnání s existující službou OSM </a:t>
            </a:r>
            <a:r>
              <a:rPr lang="cs-CZ" dirty="0" err="1"/>
              <a:t>Buildings</a:t>
            </a:r>
            <a:br>
              <a:rPr lang="cs-CZ" dirty="0"/>
            </a:br>
            <a:endParaRPr lang="cs-CZ" dirty="0"/>
          </a:p>
        </p:txBody>
      </p:sp>
      <p:pic>
        <p:nvPicPr>
          <p:cNvPr id="5" name="Zástupný obsah 4" descr="Obsah obrázku mapa, Urbánní design&#10;&#10;Popis byl vytvořen automaticky">
            <a:extLst>
              <a:ext uri="{FF2B5EF4-FFF2-40B4-BE49-F238E27FC236}">
                <a16:creationId xmlns:a16="http://schemas.microsoft.com/office/drawing/2014/main" id="{5ACCC624-A17C-F254-5949-E13B3AA7B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161" y="1683761"/>
            <a:ext cx="8409677" cy="4351338"/>
          </a:xfrm>
        </p:spPr>
      </p:pic>
    </p:spTree>
    <p:extLst>
      <p:ext uri="{BB962C8B-B14F-4D97-AF65-F5344CB8AC3E}">
        <p14:creationId xmlns:p14="http://schemas.microsoft.com/office/powerpoint/2010/main" val="45888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C39C03-9AB0-8F45-F0AB-D0858601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Vizualizace dat z </a:t>
            </a:r>
            <a:r>
              <a:rPr lang="cs-CZ" dirty="0" err="1"/>
              <a:t>geoportálu</a:t>
            </a:r>
            <a:r>
              <a:rPr lang="cs-CZ" dirty="0"/>
              <a:t> Praha</a:t>
            </a:r>
          </a:p>
        </p:txBody>
      </p:sp>
      <p:pic>
        <p:nvPicPr>
          <p:cNvPr id="4" name="Zástupný obsah 4" descr="Obsah obrázku zelené, mapa&#10;&#10;Popis byl vytvořen automaticky">
            <a:extLst>
              <a:ext uri="{FF2B5EF4-FFF2-40B4-BE49-F238E27FC236}">
                <a16:creationId xmlns:a16="http://schemas.microsoft.com/office/drawing/2014/main" id="{5288F681-BE86-A5C8-5B70-4D9C29D2F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08" y="1825625"/>
            <a:ext cx="5392384" cy="4351338"/>
          </a:xfrm>
        </p:spPr>
      </p:pic>
    </p:spTree>
    <p:extLst>
      <p:ext uri="{BB962C8B-B14F-4D97-AF65-F5344CB8AC3E}">
        <p14:creationId xmlns:p14="http://schemas.microsoft.com/office/powerpoint/2010/main" val="256998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511C7E-48C1-95B1-7B9A-A6FDD950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Nepřesné umístění modelů</a:t>
            </a:r>
            <a:br>
              <a:rPr lang="cs-CZ" dirty="0"/>
            </a:br>
            <a:endParaRPr lang="cs-CZ" dirty="0"/>
          </a:p>
        </p:txBody>
      </p:sp>
      <p:pic>
        <p:nvPicPr>
          <p:cNvPr id="5" name="Zástupný obsah 4" descr="Obsah obrázku snímek obrazovky, Barevnost, Grafika, design&#10;&#10;Popis byl vytvořen automaticky">
            <a:extLst>
              <a:ext uri="{FF2B5EF4-FFF2-40B4-BE49-F238E27FC236}">
                <a16:creationId xmlns:a16="http://schemas.microsoft.com/office/drawing/2014/main" id="{60CE455A-B83B-412E-81C2-8FCE9388D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09" y="1729437"/>
            <a:ext cx="6923182" cy="4763438"/>
          </a:xfrm>
        </p:spPr>
      </p:pic>
    </p:spTree>
    <p:extLst>
      <p:ext uri="{BB962C8B-B14F-4D97-AF65-F5344CB8AC3E}">
        <p14:creationId xmlns:p14="http://schemas.microsoft.com/office/powerpoint/2010/main" val="36507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89AB14-549F-FDA5-B7E7-D11FCB4A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Problémový převod z </a:t>
            </a:r>
            <a:r>
              <a:rPr lang="cs-CZ" dirty="0" err="1"/>
              <a:t>Shapefile</a:t>
            </a:r>
            <a:r>
              <a:rPr lang="cs-CZ" dirty="0"/>
              <a:t> do </a:t>
            </a:r>
            <a:r>
              <a:rPr lang="cs-CZ" dirty="0" err="1"/>
              <a:t>GeoJSON</a:t>
            </a:r>
            <a:endParaRPr lang="cs-CZ" dirty="0"/>
          </a:p>
        </p:txBody>
      </p:sp>
      <p:pic>
        <p:nvPicPr>
          <p:cNvPr id="5" name="Zástupný obsah 4" descr="Obsah obrázku snímek obrazovky, Barevnost, design&#10;&#10;Popis byl vytvořen automaticky">
            <a:extLst>
              <a:ext uri="{FF2B5EF4-FFF2-40B4-BE49-F238E27FC236}">
                <a16:creationId xmlns:a16="http://schemas.microsoft.com/office/drawing/2014/main" id="{8735F05E-5B0C-B950-7D07-DBC845E52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620" y="2049705"/>
            <a:ext cx="4504759" cy="4443170"/>
          </a:xfrm>
        </p:spPr>
      </p:pic>
    </p:spTree>
    <p:extLst>
      <p:ext uri="{BB962C8B-B14F-4D97-AF65-F5344CB8AC3E}">
        <p14:creationId xmlns:p14="http://schemas.microsoft.com/office/powerpoint/2010/main" val="275814966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91</Words>
  <Application>Microsoft Office PowerPoint</Application>
  <PresentationFormat>Širokoúhlá obrazovka</PresentationFormat>
  <Paragraphs>14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Motiv Office</vt:lpstr>
      <vt:lpstr>Vizualizace georeferencovaného 3D modelu budov ve  webovém prostředí</vt:lpstr>
      <vt:lpstr>Cíl práce</vt:lpstr>
      <vt:lpstr>Vizualizace dat z OpenStreetMap</vt:lpstr>
      <vt:lpstr>3D vizualizace budov v globálním měřítku </vt:lpstr>
      <vt:lpstr>Barevné rozlišení budov podle účelu </vt:lpstr>
      <vt:lpstr>Srovnání s existující službou OSM Buildings </vt:lpstr>
      <vt:lpstr>Vizualizace dat z geoportálu Praha</vt:lpstr>
      <vt:lpstr>Nepřesné umístění modelů </vt:lpstr>
      <vt:lpstr>Problémový převod z Shapefile do GeoJSON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Votava Adam</dc:creator>
  <cp:lastModifiedBy>Votava Adam</cp:lastModifiedBy>
  <cp:revision>1</cp:revision>
  <dcterms:created xsi:type="dcterms:W3CDTF">2024-09-11T17:05:51Z</dcterms:created>
  <dcterms:modified xsi:type="dcterms:W3CDTF">2024-09-11T21:10:41Z</dcterms:modified>
</cp:coreProperties>
</file>