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C87CFC-80E2-4A17-A985-8B0B637B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382E88A-0E67-42B9-8E0A-D6B283AE7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CC73A7-FD12-4BC1-B70B-AF822B85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351FAAD-812F-4D3D-89D6-4F66F654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551DD93-E235-40B9-9C93-D2FA026D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063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19128-3A48-4071-BE99-875E919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7C4D905-E092-4793-A669-299600FE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44B6742-FA0F-40B3-89F9-FB35A943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9E8FD0-1786-4135-B315-951305A5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3D02F2-ECE6-48B5-8647-80E88590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09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E24C905-9C18-4018-8693-4213FB51D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C832F00-45FA-4CFD-88B3-7CC7E255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A6586F-1D9F-4BB5-98EE-7884ADA9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B5E088B-F54D-4D25-93CE-6F0B53BE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38D07CA-ED0C-4E12-B932-7787C95D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60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BF476-9871-4AEB-8C8A-84D4B0CE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C0AA62-52CF-4BD1-8799-80D92AD0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3D77B56-4EA5-49D3-9221-DF955C5D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20C758E-EA14-44BC-8913-1B8F403B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FD7E176-C43A-4DFD-A6B0-AE484263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472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41DE61-C3AA-412A-96C7-51737BB2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79669D-9AEF-406B-B29F-B2AEF38D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F010C29-4EA5-4767-A547-436F9E64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075EB5-2854-4580-83BA-4C5349BA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C4AE716-5DC7-49F8-A260-6F36833D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77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11EAD-694D-430B-B315-391721BE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620F20-B1C0-4D75-BE90-298DC53C1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9E1CCA4-7498-414B-BEA4-C31154E7D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1AA3FDD-F1E2-4E75-BF3F-DF9E7133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F42A233-C2D3-4E64-81D0-4FF2EFBE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1ED1E16-AE5E-4B05-B7D5-02489301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3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B59F74-F7E8-4C5C-94C8-1ED073EA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6CC68F6-201F-4A71-839E-17A10732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6F19B7B-55F9-4CEB-9354-1798DB2E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16E3578-F32D-4BFB-A93E-E9DEE14E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94F3C77-F140-46C8-AD0E-C55F8A6D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8A38093-E564-48C7-BDE0-F49D1CD4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574832D-9764-47C5-98B7-F6C361A6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CDF11DF-EFFA-45AC-B3B5-F9171C5D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92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FF164-B970-4901-971E-5E1E1AD9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147F8C1-FF07-4E63-AC4A-886B9A1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77E92AA-BCE0-4799-8672-3B2023FB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B0E339B-7AA7-4622-B15B-5E428A8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7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C29F60-EF83-48B9-AE87-389CAE52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039DDEA-4FC1-48E8-87FC-7325BC8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9381D16-1C0E-470C-98D3-AD04CD3D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38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211A2F-D729-4C5A-80B1-340A917D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D3128B-97F4-46CB-8223-9DEE94CD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0CDDFAF-6A61-4AC4-B812-8C1C12E6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716A18F-752F-434C-8ECF-D20D5373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1BD3195-BAE6-4913-935F-B01F2FC5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419907C-1894-44A5-8964-C353B8A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48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DD63F-E775-4055-8508-DAAD1AEE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42C0F2A-F026-42A4-A3AF-70D65AC02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DC7E40A-5197-47E3-880B-EE10A82F6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764B113-C8D5-4076-AE9A-EAF3D6B7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331C5EF-27BF-47BE-935B-FCD064D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CCE4E88-E7BB-4DA0-9536-F688297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510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DB64140-C113-447A-A196-319084C0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C87504D-83D9-4323-B044-967DBE37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5FE6CB1-8756-4353-9045-8C3622462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36D-65DF-4475-86CE-E1DE9C8850B4}" type="datetimeFigureOut">
              <a:rPr lang="sk-SK" smtClean="0"/>
              <a:t>11.04.2021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01E7E9-52BA-4DA3-ABA2-2D426768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34829E7-32AC-437E-AC2B-D2F78DB6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0521-C6A5-445D-9614-7CF4448B27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752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B9A00C-06AD-4C9C-AFD6-AA05D1514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Stavový automat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991248-6F67-4BA8-AC3D-2958E3041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022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767BA9-1204-4BE0-8CF2-695D34E9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Inicializácia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8E5ADA-3F53-4666-8631-7FF395A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Meranie </a:t>
            </a:r>
            <a:r>
              <a:rPr lang="sk-SK" dirty="0" err="1"/>
              <a:t>DAQmx</a:t>
            </a:r>
            <a:r>
              <a:rPr lang="sk-SK" dirty="0"/>
              <a:t> vstupu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merania</a:t>
            </a:r>
          </a:p>
          <a:p>
            <a:r>
              <a:rPr lang="sk-SK" dirty="0" err="1">
                <a:solidFill>
                  <a:schemeClr val="bg2"/>
                </a:solidFill>
              </a:rPr>
              <a:t>Detekovanie</a:t>
            </a:r>
            <a:r>
              <a:rPr lang="sk-SK" dirty="0">
                <a:solidFill>
                  <a:schemeClr val="bg2"/>
                </a:solidFill>
              </a:rPr>
              <a:t> rázov</a:t>
            </a:r>
            <a:endParaRPr lang="sk-SK" dirty="0"/>
          </a:p>
          <a:p>
            <a:r>
              <a:rPr lang="sk-SK" dirty="0"/>
              <a:t>Otvorenie TDMS súboru</a:t>
            </a:r>
          </a:p>
          <a:p>
            <a:r>
              <a:rPr lang="sk-SK" dirty="0">
                <a:solidFill>
                  <a:schemeClr val="bg2"/>
                </a:solidFill>
              </a:rPr>
              <a:t>Uloženie TDMS súboru</a:t>
            </a:r>
          </a:p>
          <a:p>
            <a:r>
              <a:rPr lang="sk-SK" dirty="0"/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21920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9B7F44-CE59-4609-B7D9-55522126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Meranie </a:t>
            </a:r>
            <a:r>
              <a:rPr lang="sk-SK" dirty="0" err="1"/>
              <a:t>DAQmx</a:t>
            </a:r>
            <a:r>
              <a:rPr lang="sk-SK" dirty="0"/>
              <a:t> vstupu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80F11-25C1-44CF-BD3A-378EB98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Meranie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vstupu</a:t>
            </a:r>
          </a:p>
          <a:p>
            <a:r>
              <a:rPr lang="sk-SK" dirty="0"/>
              <a:t>Ukončenie </a:t>
            </a:r>
            <a:r>
              <a:rPr lang="sk-SK" dirty="0" err="1"/>
              <a:t>DAQmx</a:t>
            </a:r>
            <a:r>
              <a:rPr lang="sk-SK" dirty="0"/>
              <a:t> merania</a:t>
            </a:r>
          </a:p>
          <a:p>
            <a:r>
              <a:rPr lang="sk-SK" dirty="0" err="1">
                <a:solidFill>
                  <a:schemeClr val="bg2"/>
                </a:solidFill>
              </a:rPr>
              <a:t>Detekovanie</a:t>
            </a:r>
            <a:r>
              <a:rPr lang="sk-SK" dirty="0">
                <a:solidFill>
                  <a:schemeClr val="bg2"/>
                </a:solidFill>
              </a:rPr>
              <a:t> rázov</a:t>
            </a:r>
            <a:endParaRPr lang="sk-SK" dirty="0"/>
          </a:p>
          <a:p>
            <a:r>
              <a:rPr lang="sk-SK" dirty="0">
                <a:solidFill>
                  <a:schemeClr val="bg2"/>
                </a:solidFill>
              </a:rPr>
              <a:t>Otvorenie TDMS súboru</a:t>
            </a:r>
          </a:p>
          <a:p>
            <a:r>
              <a:rPr lang="sk-SK" dirty="0">
                <a:solidFill>
                  <a:schemeClr val="bg2"/>
                </a:solidFill>
              </a:rPr>
              <a:t>Uloženie TDMS súboru</a:t>
            </a:r>
          </a:p>
          <a:p>
            <a:r>
              <a:rPr lang="sk-SK" dirty="0"/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391539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A6D26-1B7E-4D65-B029-63D4C472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Ukončenie </a:t>
            </a:r>
            <a:r>
              <a:rPr lang="sk-SK" dirty="0" err="1"/>
              <a:t>DAQmx</a:t>
            </a:r>
            <a:r>
              <a:rPr lang="sk-SK" dirty="0"/>
              <a:t> merania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C0966C-76C4-448B-823F-F2F8E291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Meranie </a:t>
            </a:r>
            <a:r>
              <a:rPr lang="sk-SK" dirty="0" err="1"/>
              <a:t>DAQmx</a:t>
            </a:r>
            <a:r>
              <a:rPr lang="sk-SK" dirty="0"/>
              <a:t> vstupu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merania</a:t>
            </a:r>
          </a:p>
          <a:p>
            <a:r>
              <a:rPr lang="sk-SK" dirty="0" err="1"/>
              <a:t>Detekovanie</a:t>
            </a:r>
            <a:r>
              <a:rPr lang="sk-SK" dirty="0"/>
              <a:t> rázov</a:t>
            </a:r>
          </a:p>
          <a:p>
            <a:r>
              <a:rPr lang="sk-SK" dirty="0"/>
              <a:t>Otvorenie TDMS súboru</a:t>
            </a:r>
          </a:p>
          <a:p>
            <a:r>
              <a:rPr lang="sk-SK" dirty="0"/>
              <a:t>Uloženie TDMS súboru</a:t>
            </a:r>
          </a:p>
          <a:p>
            <a:r>
              <a:rPr lang="sk-SK" dirty="0"/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10759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48FCC-B85C-47C0-A75A-9AE6DBA8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Detekovanie</a:t>
            </a:r>
            <a:r>
              <a:rPr lang="sk-SK" dirty="0"/>
              <a:t> rázov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96A47B-7FFA-418B-A0DE-7300937C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Meranie </a:t>
            </a:r>
            <a:r>
              <a:rPr lang="sk-SK" dirty="0" err="1"/>
              <a:t>DAQmx</a:t>
            </a:r>
            <a:r>
              <a:rPr lang="sk-SK" dirty="0"/>
              <a:t> vstupu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merania</a:t>
            </a:r>
          </a:p>
          <a:p>
            <a:r>
              <a:rPr lang="sk-SK" dirty="0" err="1"/>
              <a:t>Detekovanie</a:t>
            </a:r>
            <a:r>
              <a:rPr lang="sk-SK" dirty="0"/>
              <a:t> rázov</a:t>
            </a:r>
          </a:p>
          <a:p>
            <a:r>
              <a:rPr lang="sk-SK" dirty="0"/>
              <a:t>Otvorenie TDMS súboru</a:t>
            </a:r>
          </a:p>
          <a:p>
            <a:r>
              <a:rPr lang="sk-SK" dirty="0"/>
              <a:t>Uloženie TDMS súboru</a:t>
            </a:r>
          </a:p>
          <a:p>
            <a:r>
              <a:rPr lang="sk-SK" dirty="0"/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77834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E26E27-7122-440A-9281-12DCEA8C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Otvorenie TDMS súboru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5AA781-ECD4-441D-938B-6E052055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Meranie </a:t>
            </a:r>
            <a:r>
              <a:rPr lang="sk-SK" dirty="0" err="1"/>
              <a:t>DAQmx</a:t>
            </a:r>
            <a:r>
              <a:rPr lang="sk-SK" dirty="0"/>
              <a:t> vstupu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merania</a:t>
            </a:r>
          </a:p>
          <a:p>
            <a:r>
              <a:rPr lang="sk-SK" dirty="0" err="1"/>
              <a:t>Detekovanie</a:t>
            </a:r>
            <a:r>
              <a:rPr lang="sk-SK" dirty="0"/>
              <a:t> rázov</a:t>
            </a:r>
          </a:p>
          <a:p>
            <a:r>
              <a:rPr lang="sk-SK" dirty="0"/>
              <a:t>Otvorenie TDMS súboru</a:t>
            </a:r>
          </a:p>
          <a:p>
            <a:r>
              <a:rPr lang="sk-SK" dirty="0"/>
              <a:t>Uloženie TDMS súboru</a:t>
            </a:r>
          </a:p>
          <a:p>
            <a:r>
              <a:rPr lang="sk-SK" dirty="0"/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112374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6F68D8-FE1F-4904-8280-6C727D49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Uloženie TDMS súboru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CAB832-33B9-4BD8-A2DB-35E2CD2B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Meranie </a:t>
            </a:r>
            <a:r>
              <a:rPr lang="sk-SK" dirty="0" err="1"/>
              <a:t>DAQmx</a:t>
            </a:r>
            <a:r>
              <a:rPr lang="sk-SK" dirty="0"/>
              <a:t> vstupu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merania</a:t>
            </a:r>
          </a:p>
          <a:p>
            <a:r>
              <a:rPr lang="sk-SK" dirty="0" err="1"/>
              <a:t>Detekovanie</a:t>
            </a:r>
            <a:r>
              <a:rPr lang="sk-SK" dirty="0"/>
              <a:t> rázov</a:t>
            </a:r>
          </a:p>
          <a:p>
            <a:r>
              <a:rPr lang="sk-SK" dirty="0"/>
              <a:t>Otvorenie TDMS súboru</a:t>
            </a:r>
          </a:p>
          <a:p>
            <a:r>
              <a:rPr lang="sk-SK" dirty="0"/>
              <a:t>Uloženie TDMS súboru</a:t>
            </a:r>
          </a:p>
          <a:p>
            <a:r>
              <a:rPr lang="sk-SK" dirty="0"/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180946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764ADF-7B11-45BC-9F0A-DA3D80DB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Ukončenie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2CA1B7-CC1C-4EEB-AA69-3E939E59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Meranie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vstupu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</a:t>
            </a:r>
            <a:r>
              <a:rPr lang="sk-SK" dirty="0" err="1">
                <a:solidFill>
                  <a:schemeClr val="bg2"/>
                </a:solidFill>
              </a:rPr>
              <a:t>DAQmx</a:t>
            </a:r>
            <a:r>
              <a:rPr lang="sk-SK" dirty="0">
                <a:solidFill>
                  <a:schemeClr val="bg2"/>
                </a:solidFill>
              </a:rPr>
              <a:t> merania</a:t>
            </a:r>
          </a:p>
          <a:p>
            <a:r>
              <a:rPr lang="sk-SK" dirty="0" err="1">
                <a:solidFill>
                  <a:schemeClr val="bg2"/>
                </a:solidFill>
              </a:rPr>
              <a:t>Detekovanie</a:t>
            </a:r>
            <a:r>
              <a:rPr lang="sk-SK" dirty="0">
                <a:solidFill>
                  <a:schemeClr val="bg2"/>
                </a:solidFill>
              </a:rPr>
              <a:t> rázov</a:t>
            </a:r>
          </a:p>
          <a:p>
            <a:r>
              <a:rPr lang="sk-SK" dirty="0">
                <a:solidFill>
                  <a:schemeClr val="bg2"/>
                </a:solidFill>
              </a:rPr>
              <a:t>Otvorenie TDMS súboru</a:t>
            </a:r>
          </a:p>
          <a:p>
            <a:r>
              <a:rPr lang="sk-SK" dirty="0">
                <a:solidFill>
                  <a:schemeClr val="bg2"/>
                </a:solidFill>
              </a:rPr>
              <a:t>Uloženie TDMS súboru</a:t>
            </a:r>
          </a:p>
          <a:p>
            <a:r>
              <a:rPr lang="sk-SK" dirty="0">
                <a:solidFill>
                  <a:schemeClr val="bg2"/>
                </a:solidFill>
              </a:rPr>
              <a:t>Ukončenie aplikácie</a:t>
            </a:r>
          </a:p>
        </p:txBody>
      </p:sp>
    </p:spTree>
    <p:extLst>
      <p:ext uri="{BB962C8B-B14F-4D97-AF65-F5344CB8AC3E}">
        <p14:creationId xmlns:p14="http://schemas.microsoft.com/office/powerpoint/2010/main" val="30802127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131</Words>
  <Application>Microsoft Office PowerPoint</Application>
  <PresentationFormat>Širokouhlá</PresentationFormat>
  <Paragraphs>50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Stavový automat</vt:lpstr>
      <vt:lpstr>Inicializácia</vt:lpstr>
      <vt:lpstr>Meranie DAQmx vstupu</vt:lpstr>
      <vt:lpstr>Ukončenie DAQmx merania</vt:lpstr>
      <vt:lpstr>Detekovanie rázov</vt:lpstr>
      <vt:lpstr>Otvorenie TDMS súboru</vt:lpstr>
      <vt:lpstr>Uloženie TDMS súboru</vt:lpstr>
      <vt:lpstr>Ukončenie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Stavový automat</dc:title>
  <dc:creator>Matus Kavec</dc:creator>
  <cp:lastModifiedBy>Matus Kavec</cp:lastModifiedBy>
  <cp:revision>1</cp:revision>
  <dcterms:created xsi:type="dcterms:W3CDTF">2021-04-11T12:23:07Z</dcterms:created>
  <dcterms:modified xsi:type="dcterms:W3CDTF">2021-04-11T13:42:47Z</dcterms:modified>
</cp:coreProperties>
</file>