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0" r:id="rId3"/>
    <p:sldId id="259" r:id="rId4"/>
    <p:sldId id="262" r:id="rId5"/>
    <p:sldId id="261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93" r:id="rId18"/>
    <p:sldId id="291" r:id="rId19"/>
    <p:sldId id="275" r:id="rId20"/>
    <p:sldId id="285" r:id="rId21"/>
    <p:sldId id="286" r:id="rId22"/>
    <p:sldId id="287" r:id="rId23"/>
    <p:sldId id="288" r:id="rId24"/>
    <p:sldId id="289" r:id="rId25"/>
    <p:sldId id="290" r:id="rId26"/>
    <p:sldId id="281" r:id="rId27"/>
    <p:sldId id="272" r:id="rId28"/>
    <p:sldId id="278" r:id="rId29"/>
    <p:sldId id="273" r:id="rId30"/>
    <p:sldId id="274" r:id="rId31"/>
    <p:sldId id="282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6"/>
    <p:restoredTop sz="94586"/>
  </p:normalViewPr>
  <p:slideViewPr>
    <p:cSldViewPr snapToGrid="0" snapToObjects="1">
      <p:cViewPr varScale="1">
        <p:scale>
          <a:sx n="178" d="100"/>
          <a:sy n="178" d="100"/>
        </p:scale>
        <p:origin x="20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3F5F7-9D03-FC45-ADFB-EB33B25C0F90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58B6F-9F45-1B44-ACBA-AF0B3B81FA45}">
      <dgm:prSet phldrT="[文本]"/>
      <dgm:spPr/>
      <dgm:t>
        <a:bodyPr/>
        <a:lstStyle/>
        <a:p>
          <a:r>
            <a:rPr lang="en-US" altLang="zh-Hans" dirty="0"/>
            <a:t>Analysis</a:t>
          </a:r>
          <a:endParaRPr lang="zh-CN" altLang="en-US" dirty="0"/>
        </a:p>
      </dgm:t>
    </dgm:pt>
    <dgm:pt modelId="{E6180152-92E2-8F4B-86C6-D0F8AD9D5FE4}" type="parTrans" cxnId="{C30E0DF3-B736-8849-9FF6-E0A48ACF9EA3}">
      <dgm:prSet/>
      <dgm:spPr/>
      <dgm:t>
        <a:bodyPr/>
        <a:lstStyle/>
        <a:p>
          <a:endParaRPr lang="zh-CN" altLang="en-US"/>
        </a:p>
      </dgm:t>
    </dgm:pt>
    <dgm:pt modelId="{AA8E9D64-376E-F34F-8F1B-DF7B693E3B78}" type="sibTrans" cxnId="{C30E0DF3-B736-8849-9FF6-E0A48ACF9EA3}">
      <dgm:prSet/>
      <dgm:spPr/>
      <dgm:t>
        <a:bodyPr/>
        <a:lstStyle/>
        <a:p>
          <a:endParaRPr lang="zh-CN" altLang="en-US"/>
        </a:p>
      </dgm:t>
    </dgm:pt>
    <dgm:pt modelId="{2E5798AA-0EE1-6242-BE63-2F4A02DED976}">
      <dgm:prSet phldrT="[文本]"/>
      <dgm:spPr/>
      <dgm:t>
        <a:bodyPr/>
        <a:lstStyle/>
        <a:p>
          <a:r>
            <a:rPr lang="en-US" altLang="zh-Hans" dirty="0"/>
            <a:t>Design</a:t>
          </a:r>
          <a:endParaRPr lang="zh-CN" altLang="en-US" dirty="0"/>
        </a:p>
      </dgm:t>
    </dgm:pt>
    <dgm:pt modelId="{7D61D12C-1DBB-644E-B04C-55DF77169763}" type="parTrans" cxnId="{FCB2F1D5-D458-DA42-84A0-0B1FE9C563BF}">
      <dgm:prSet/>
      <dgm:spPr/>
      <dgm:t>
        <a:bodyPr/>
        <a:lstStyle/>
        <a:p>
          <a:endParaRPr lang="zh-CN" altLang="en-US"/>
        </a:p>
      </dgm:t>
    </dgm:pt>
    <dgm:pt modelId="{52711F55-4226-174F-AAD8-567FCF4EE6E8}" type="sibTrans" cxnId="{FCB2F1D5-D458-DA42-84A0-0B1FE9C563BF}">
      <dgm:prSet/>
      <dgm:spPr/>
      <dgm:t>
        <a:bodyPr/>
        <a:lstStyle/>
        <a:p>
          <a:endParaRPr lang="zh-CN" altLang="en-US"/>
        </a:p>
      </dgm:t>
    </dgm:pt>
    <dgm:pt modelId="{BD82A239-51DF-064D-8502-8BA3FEE6D56A}">
      <dgm:prSet phldrT="[文本]" custT="1"/>
      <dgm:spPr/>
      <dgm:t>
        <a:bodyPr/>
        <a:lstStyle/>
        <a:p>
          <a:r>
            <a:rPr lang="en-US" sz="1600" dirty="0"/>
            <a:t>Software Architectures </a:t>
          </a:r>
          <a:endParaRPr lang="zh-CN" altLang="en-US" sz="1600" dirty="0"/>
        </a:p>
      </dgm:t>
    </dgm:pt>
    <dgm:pt modelId="{BC93A411-E92B-634D-AC3E-16C3B51FC743}" type="parTrans" cxnId="{8CD1A4C7-09E5-0F4A-BF55-679B75427525}">
      <dgm:prSet/>
      <dgm:spPr/>
      <dgm:t>
        <a:bodyPr/>
        <a:lstStyle/>
        <a:p>
          <a:endParaRPr lang="zh-CN" altLang="en-US"/>
        </a:p>
      </dgm:t>
    </dgm:pt>
    <dgm:pt modelId="{AC52A4D9-D2F7-964B-9A78-EAE8C9A0EF78}" type="sibTrans" cxnId="{8CD1A4C7-09E5-0F4A-BF55-679B75427525}">
      <dgm:prSet/>
      <dgm:spPr/>
      <dgm:t>
        <a:bodyPr/>
        <a:lstStyle/>
        <a:p>
          <a:endParaRPr lang="zh-CN" altLang="en-US"/>
        </a:p>
      </dgm:t>
    </dgm:pt>
    <dgm:pt modelId="{D4242039-D535-2249-AB51-2433869C75E9}">
      <dgm:prSet phldrT="[文本]"/>
      <dgm:spPr/>
      <dgm:t>
        <a:bodyPr/>
        <a:lstStyle/>
        <a:p>
          <a:r>
            <a:rPr lang="en-US" altLang="zh-Hans" dirty="0"/>
            <a:t>Coding</a:t>
          </a:r>
          <a:endParaRPr lang="zh-CN" altLang="en-US" dirty="0"/>
        </a:p>
      </dgm:t>
    </dgm:pt>
    <dgm:pt modelId="{C0C06062-5313-354B-9F0C-3EA434D231C8}" type="parTrans" cxnId="{5E2454E6-903D-C04F-8042-67105713597B}">
      <dgm:prSet/>
      <dgm:spPr/>
      <dgm:t>
        <a:bodyPr/>
        <a:lstStyle/>
        <a:p>
          <a:endParaRPr lang="zh-CN" altLang="en-US"/>
        </a:p>
      </dgm:t>
    </dgm:pt>
    <dgm:pt modelId="{2E232119-125E-3F4E-88F1-3DCA60C5702E}" type="sibTrans" cxnId="{5E2454E6-903D-C04F-8042-67105713597B}">
      <dgm:prSet/>
      <dgm:spPr/>
      <dgm:t>
        <a:bodyPr/>
        <a:lstStyle/>
        <a:p>
          <a:endParaRPr lang="zh-CN" altLang="en-US"/>
        </a:p>
      </dgm:t>
    </dgm:pt>
    <dgm:pt modelId="{9BEB16B5-62EF-EA4D-B538-9849762164BB}">
      <dgm:prSet phldrT="[文本]" custT="1"/>
      <dgm:spPr/>
      <dgm:t>
        <a:bodyPr/>
        <a:lstStyle/>
        <a:p>
          <a:pPr algn="ctr"/>
          <a:r>
            <a:rPr lang="en-US" sz="1600" dirty="0"/>
            <a:t>Source Code </a:t>
          </a:r>
          <a:endParaRPr lang="zh-CN" altLang="en-US" sz="1600" dirty="0"/>
        </a:p>
      </dgm:t>
    </dgm:pt>
    <dgm:pt modelId="{6AB7131C-AE8C-7744-AA5C-E48F8295D22F}" type="parTrans" cxnId="{BAB68293-20C4-BE4E-BAD4-8DBFCA45FC16}">
      <dgm:prSet/>
      <dgm:spPr/>
      <dgm:t>
        <a:bodyPr/>
        <a:lstStyle/>
        <a:p>
          <a:endParaRPr lang="zh-CN" altLang="en-US"/>
        </a:p>
      </dgm:t>
    </dgm:pt>
    <dgm:pt modelId="{C69BB815-8484-EB49-8E33-7400AE05AF58}" type="sibTrans" cxnId="{BAB68293-20C4-BE4E-BAD4-8DBFCA45FC16}">
      <dgm:prSet/>
      <dgm:spPr/>
      <dgm:t>
        <a:bodyPr/>
        <a:lstStyle/>
        <a:p>
          <a:endParaRPr lang="zh-CN" altLang="en-US"/>
        </a:p>
      </dgm:t>
    </dgm:pt>
    <dgm:pt modelId="{9F629ECF-3384-044D-B2A0-A0A9A0952183}">
      <dgm:prSet/>
      <dgm:spPr/>
      <dgm:t>
        <a:bodyPr/>
        <a:lstStyle/>
        <a:p>
          <a:r>
            <a:rPr lang="en-US" altLang="zh-Hans" dirty="0"/>
            <a:t>Test</a:t>
          </a:r>
          <a:endParaRPr lang="zh-CN" altLang="en-US" dirty="0"/>
        </a:p>
      </dgm:t>
    </dgm:pt>
    <dgm:pt modelId="{ACC03EFC-43FD-7E47-B1E9-E606C0382689}" type="parTrans" cxnId="{C1B3E00B-C7B1-AF4C-AD94-9793EBE1C845}">
      <dgm:prSet/>
      <dgm:spPr/>
      <dgm:t>
        <a:bodyPr/>
        <a:lstStyle/>
        <a:p>
          <a:endParaRPr lang="zh-CN" altLang="en-US"/>
        </a:p>
      </dgm:t>
    </dgm:pt>
    <dgm:pt modelId="{7C6E60A0-F00B-4F4B-82A4-C78D42B00E78}" type="sibTrans" cxnId="{C1B3E00B-C7B1-AF4C-AD94-9793EBE1C845}">
      <dgm:prSet/>
      <dgm:spPr/>
      <dgm:t>
        <a:bodyPr/>
        <a:lstStyle/>
        <a:p>
          <a:endParaRPr lang="zh-CN" altLang="en-US"/>
        </a:p>
      </dgm:t>
    </dgm:pt>
    <dgm:pt modelId="{D5551C40-2A74-3340-9BEA-0D750F133820}">
      <dgm:prSet phldrT="[文本]" custT="1"/>
      <dgm:spPr/>
      <dgm:t>
        <a:bodyPr/>
        <a:lstStyle/>
        <a:p>
          <a:r>
            <a:rPr lang="en-US" altLang="zh-Hans" sz="1500" dirty="0"/>
            <a:t>Software Specifications (</a:t>
          </a:r>
          <a:r>
            <a:rPr kumimoji="1" lang="en-US" altLang="zh-CN" sz="1500" dirty="0"/>
            <a:t>FBIP</a:t>
          </a:r>
          <a:r>
            <a:rPr lang="en-US" altLang="zh-Hans" sz="1500" dirty="0"/>
            <a:t>)</a:t>
          </a:r>
          <a:endParaRPr lang="zh-CN" altLang="en-US" sz="1500" dirty="0"/>
        </a:p>
      </dgm:t>
    </dgm:pt>
    <dgm:pt modelId="{83FE9CF8-930B-E443-8AFE-B572078A4670}" type="sibTrans" cxnId="{DF8B965F-477F-F54A-84A4-D241A7F8F478}">
      <dgm:prSet/>
      <dgm:spPr/>
      <dgm:t>
        <a:bodyPr/>
        <a:lstStyle/>
        <a:p>
          <a:endParaRPr lang="zh-CN" altLang="en-US"/>
        </a:p>
      </dgm:t>
    </dgm:pt>
    <dgm:pt modelId="{C01D50DE-1704-3747-A95F-59CFE01E2C25}" type="parTrans" cxnId="{DF8B965F-477F-F54A-84A4-D241A7F8F478}">
      <dgm:prSet/>
      <dgm:spPr/>
      <dgm:t>
        <a:bodyPr/>
        <a:lstStyle/>
        <a:p>
          <a:endParaRPr lang="zh-CN" altLang="en-US"/>
        </a:p>
      </dgm:t>
    </dgm:pt>
    <dgm:pt modelId="{AF06D896-38DC-C84D-B51B-42EF9715F66A}" type="pres">
      <dgm:prSet presAssocID="{3373F5F7-9D03-FC45-ADFB-EB33B25C0F90}" presName="rootnode" presStyleCnt="0">
        <dgm:presLayoutVars>
          <dgm:chMax/>
          <dgm:chPref/>
          <dgm:dir/>
          <dgm:animLvl val="lvl"/>
        </dgm:presLayoutVars>
      </dgm:prSet>
      <dgm:spPr/>
    </dgm:pt>
    <dgm:pt modelId="{3984EEA1-AEEB-4E45-BF31-3FB0D5245A50}" type="pres">
      <dgm:prSet presAssocID="{BF358B6F-9F45-1B44-ACBA-AF0B3B81FA45}" presName="composite" presStyleCnt="0"/>
      <dgm:spPr/>
    </dgm:pt>
    <dgm:pt modelId="{753251FD-BDFB-0A45-AAF6-FAC187408FE5}" type="pres">
      <dgm:prSet presAssocID="{BF358B6F-9F45-1B44-ACBA-AF0B3B81FA45}" presName="bentUpArrow1" presStyleLbl="alignImgPlace1" presStyleIdx="0" presStyleCnt="3"/>
      <dgm:spPr/>
    </dgm:pt>
    <dgm:pt modelId="{918FAEAC-8D60-F140-A5D2-C0FDA118677F}" type="pres">
      <dgm:prSet presAssocID="{BF358B6F-9F45-1B44-ACBA-AF0B3B81FA4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67B9E2B-1769-9B4A-9AB1-FF0879276358}" type="pres">
      <dgm:prSet presAssocID="{BF358B6F-9F45-1B44-ACBA-AF0B3B81FA45}" presName="ChildText" presStyleLbl="revTx" presStyleIdx="0" presStyleCnt="3" custScaleX="179667" custScaleY="87904" custLinFactNeighborX="40118" custLinFactNeighborY="-1473">
        <dgm:presLayoutVars>
          <dgm:chMax val="0"/>
          <dgm:chPref val="0"/>
          <dgm:bulletEnabled val="1"/>
        </dgm:presLayoutVars>
      </dgm:prSet>
      <dgm:spPr/>
    </dgm:pt>
    <dgm:pt modelId="{1FC07279-A4E8-0E45-9C06-91D7B863F87C}" type="pres">
      <dgm:prSet presAssocID="{AA8E9D64-376E-F34F-8F1B-DF7B693E3B78}" presName="sibTrans" presStyleCnt="0"/>
      <dgm:spPr/>
    </dgm:pt>
    <dgm:pt modelId="{4832B64C-8E35-B94C-BCDE-1859D533FC21}" type="pres">
      <dgm:prSet presAssocID="{2E5798AA-0EE1-6242-BE63-2F4A02DED976}" presName="composite" presStyleCnt="0"/>
      <dgm:spPr/>
    </dgm:pt>
    <dgm:pt modelId="{8E3CC8C5-14C3-6148-A3CB-46163AFBE1D9}" type="pres">
      <dgm:prSet presAssocID="{2E5798AA-0EE1-6242-BE63-2F4A02DED976}" presName="bentUpArrow1" presStyleLbl="alignImgPlace1" presStyleIdx="1" presStyleCnt="3"/>
      <dgm:spPr/>
    </dgm:pt>
    <dgm:pt modelId="{2A439C37-9E9E-D542-8CE9-305340768294}" type="pres">
      <dgm:prSet presAssocID="{2E5798AA-0EE1-6242-BE63-2F4A02DED97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FC24DE4-6BC7-D140-B6F4-95B079CE6C87}" type="pres">
      <dgm:prSet presAssocID="{2E5798AA-0EE1-6242-BE63-2F4A02DED976}" presName="ChildText" presStyleLbl="revTx" presStyleIdx="1" presStyleCnt="3" custScaleX="172364" custScaleY="109466" custLinFactNeighborX="42411" custLinFactNeighborY="5895">
        <dgm:presLayoutVars>
          <dgm:chMax val="0"/>
          <dgm:chPref val="0"/>
          <dgm:bulletEnabled val="1"/>
        </dgm:presLayoutVars>
      </dgm:prSet>
      <dgm:spPr/>
    </dgm:pt>
    <dgm:pt modelId="{E45218D8-B525-D046-A9F0-1F541FFD4312}" type="pres">
      <dgm:prSet presAssocID="{52711F55-4226-174F-AAD8-567FCF4EE6E8}" presName="sibTrans" presStyleCnt="0"/>
      <dgm:spPr/>
    </dgm:pt>
    <dgm:pt modelId="{64F5CC84-6217-C443-87F1-B581C20EAA74}" type="pres">
      <dgm:prSet presAssocID="{D4242039-D535-2249-AB51-2433869C75E9}" presName="composite" presStyleCnt="0"/>
      <dgm:spPr/>
    </dgm:pt>
    <dgm:pt modelId="{85E8BD5D-0C05-8943-9EF8-2122AF38170B}" type="pres">
      <dgm:prSet presAssocID="{D4242039-D535-2249-AB51-2433869C75E9}" presName="bentUpArrow1" presStyleLbl="alignImgPlace1" presStyleIdx="2" presStyleCnt="3"/>
      <dgm:spPr/>
    </dgm:pt>
    <dgm:pt modelId="{76E847A9-65D0-4445-BA50-9E8627CBB05D}" type="pres">
      <dgm:prSet presAssocID="{D4242039-D535-2249-AB51-2433869C75E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ACFE360-C7FB-5242-A80C-D93D38D5DA2E}" type="pres">
      <dgm:prSet presAssocID="{D4242039-D535-2249-AB51-2433869C75E9}" presName="ChildText" presStyleLbl="revTx" presStyleIdx="2" presStyleCnt="3" custLinFactNeighborX="3439">
        <dgm:presLayoutVars>
          <dgm:chMax val="0"/>
          <dgm:chPref val="0"/>
          <dgm:bulletEnabled val="1"/>
        </dgm:presLayoutVars>
      </dgm:prSet>
      <dgm:spPr/>
    </dgm:pt>
    <dgm:pt modelId="{C9685C76-8754-4343-A5E9-1DC10634916E}" type="pres">
      <dgm:prSet presAssocID="{2E232119-125E-3F4E-88F1-3DCA60C5702E}" presName="sibTrans" presStyleCnt="0"/>
      <dgm:spPr/>
    </dgm:pt>
    <dgm:pt modelId="{438A0F93-0E0E-4C43-A87A-A7F0679FBACB}" type="pres">
      <dgm:prSet presAssocID="{9F629ECF-3384-044D-B2A0-A0A9A0952183}" presName="composite" presStyleCnt="0"/>
      <dgm:spPr/>
    </dgm:pt>
    <dgm:pt modelId="{0E4F8C3B-F752-0D4B-9C5B-0C07264AA956}" type="pres">
      <dgm:prSet presAssocID="{9F629ECF-3384-044D-B2A0-A0A9A0952183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C1B3E00B-C7B1-AF4C-AD94-9793EBE1C845}" srcId="{3373F5F7-9D03-FC45-ADFB-EB33B25C0F90}" destId="{9F629ECF-3384-044D-B2A0-A0A9A0952183}" srcOrd="3" destOrd="0" parTransId="{ACC03EFC-43FD-7E47-B1E9-E606C0382689}" sibTransId="{7C6E60A0-F00B-4F4B-82A4-C78D42B00E78}"/>
    <dgm:cxn modelId="{F4C2D315-A51D-3F4E-BEA5-48FF6D257981}" type="presOf" srcId="{3373F5F7-9D03-FC45-ADFB-EB33B25C0F90}" destId="{AF06D896-38DC-C84D-B51B-42EF9715F66A}" srcOrd="0" destOrd="0" presId="urn:microsoft.com/office/officeart/2005/8/layout/StepDownProcess"/>
    <dgm:cxn modelId="{16307539-F387-2347-A2CD-363B128994B4}" type="presOf" srcId="{BF358B6F-9F45-1B44-ACBA-AF0B3B81FA45}" destId="{918FAEAC-8D60-F140-A5D2-C0FDA118677F}" srcOrd="0" destOrd="0" presId="urn:microsoft.com/office/officeart/2005/8/layout/StepDownProcess"/>
    <dgm:cxn modelId="{18D5E03A-7658-DA4D-8A56-9FA2C0E41B91}" type="presOf" srcId="{D4242039-D535-2249-AB51-2433869C75E9}" destId="{76E847A9-65D0-4445-BA50-9E8627CBB05D}" srcOrd="0" destOrd="0" presId="urn:microsoft.com/office/officeart/2005/8/layout/StepDownProcess"/>
    <dgm:cxn modelId="{D0CDC755-5818-7447-AAEE-9B94AEC1E887}" type="presOf" srcId="{9F629ECF-3384-044D-B2A0-A0A9A0952183}" destId="{0E4F8C3B-F752-0D4B-9C5B-0C07264AA956}" srcOrd="0" destOrd="0" presId="urn:microsoft.com/office/officeart/2005/8/layout/StepDownProcess"/>
    <dgm:cxn modelId="{DF8B965F-477F-F54A-84A4-D241A7F8F478}" srcId="{BF358B6F-9F45-1B44-ACBA-AF0B3B81FA45}" destId="{D5551C40-2A74-3340-9BEA-0D750F133820}" srcOrd="0" destOrd="0" parTransId="{C01D50DE-1704-3747-A95F-59CFE01E2C25}" sibTransId="{83FE9CF8-930B-E443-8AFE-B572078A4670}"/>
    <dgm:cxn modelId="{BAB68293-20C4-BE4E-BAD4-8DBFCA45FC16}" srcId="{D4242039-D535-2249-AB51-2433869C75E9}" destId="{9BEB16B5-62EF-EA4D-B538-9849762164BB}" srcOrd="0" destOrd="0" parTransId="{6AB7131C-AE8C-7744-AA5C-E48F8295D22F}" sibTransId="{C69BB815-8484-EB49-8E33-7400AE05AF58}"/>
    <dgm:cxn modelId="{8760B69E-8012-384F-9A40-D7A609C98819}" type="presOf" srcId="{D5551C40-2A74-3340-9BEA-0D750F133820}" destId="{A67B9E2B-1769-9B4A-9AB1-FF0879276358}" srcOrd="0" destOrd="0" presId="urn:microsoft.com/office/officeart/2005/8/layout/StepDownProcess"/>
    <dgm:cxn modelId="{52BEC2A8-6F54-C942-80A8-00E976888EA5}" type="presOf" srcId="{BD82A239-51DF-064D-8502-8BA3FEE6D56A}" destId="{2FC24DE4-6BC7-D140-B6F4-95B079CE6C87}" srcOrd="0" destOrd="0" presId="urn:microsoft.com/office/officeart/2005/8/layout/StepDownProcess"/>
    <dgm:cxn modelId="{1C93D7B2-AD79-034B-A9A4-37A97A9B572D}" type="presOf" srcId="{2E5798AA-0EE1-6242-BE63-2F4A02DED976}" destId="{2A439C37-9E9E-D542-8CE9-305340768294}" srcOrd="0" destOrd="0" presId="urn:microsoft.com/office/officeart/2005/8/layout/StepDownProcess"/>
    <dgm:cxn modelId="{8CD1A4C7-09E5-0F4A-BF55-679B75427525}" srcId="{2E5798AA-0EE1-6242-BE63-2F4A02DED976}" destId="{BD82A239-51DF-064D-8502-8BA3FEE6D56A}" srcOrd="0" destOrd="0" parTransId="{BC93A411-E92B-634D-AC3E-16C3B51FC743}" sibTransId="{AC52A4D9-D2F7-964B-9A78-EAE8C9A0EF78}"/>
    <dgm:cxn modelId="{FCB2F1D5-D458-DA42-84A0-0B1FE9C563BF}" srcId="{3373F5F7-9D03-FC45-ADFB-EB33B25C0F90}" destId="{2E5798AA-0EE1-6242-BE63-2F4A02DED976}" srcOrd="1" destOrd="0" parTransId="{7D61D12C-1DBB-644E-B04C-55DF77169763}" sibTransId="{52711F55-4226-174F-AAD8-567FCF4EE6E8}"/>
    <dgm:cxn modelId="{2485F1E0-DEEA-7E4B-9811-9FFE0BF7387F}" type="presOf" srcId="{9BEB16B5-62EF-EA4D-B538-9849762164BB}" destId="{DACFE360-C7FB-5242-A80C-D93D38D5DA2E}" srcOrd="0" destOrd="0" presId="urn:microsoft.com/office/officeart/2005/8/layout/StepDownProcess"/>
    <dgm:cxn modelId="{5E2454E6-903D-C04F-8042-67105713597B}" srcId="{3373F5F7-9D03-FC45-ADFB-EB33B25C0F90}" destId="{D4242039-D535-2249-AB51-2433869C75E9}" srcOrd="2" destOrd="0" parTransId="{C0C06062-5313-354B-9F0C-3EA434D231C8}" sibTransId="{2E232119-125E-3F4E-88F1-3DCA60C5702E}"/>
    <dgm:cxn modelId="{C30E0DF3-B736-8849-9FF6-E0A48ACF9EA3}" srcId="{3373F5F7-9D03-FC45-ADFB-EB33B25C0F90}" destId="{BF358B6F-9F45-1B44-ACBA-AF0B3B81FA45}" srcOrd="0" destOrd="0" parTransId="{E6180152-92E2-8F4B-86C6-D0F8AD9D5FE4}" sibTransId="{AA8E9D64-376E-F34F-8F1B-DF7B693E3B78}"/>
    <dgm:cxn modelId="{0E615A38-FA25-7442-BFBE-2BA4B32BAF2C}" type="presParOf" srcId="{AF06D896-38DC-C84D-B51B-42EF9715F66A}" destId="{3984EEA1-AEEB-4E45-BF31-3FB0D5245A50}" srcOrd="0" destOrd="0" presId="urn:microsoft.com/office/officeart/2005/8/layout/StepDownProcess"/>
    <dgm:cxn modelId="{6AC933AA-C7E2-3F4E-8BF3-6F159953F828}" type="presParOf" srcId="{3984EEA1-AEEB-4E45-BF31-3FB0D5245A50}" destId="{753251FD-BDFB-0A45-AAF6-FAC187408FE5}" srcOrd="0" destOrd="0" presId="urn:microsoft.com/office/officeart/2005/8/layout/StepDownProcess"/>
    <dgm:cxn modelId="{50C38FD0-E074-4444-9B8E-20EDE3D3557F}" type="presParOf" srcId="{3984EEA1-AEEB-4E45-BF31-3FB0D5245A50}" destId="{918FAEAC-8D60-F140-A5D2-C0FDA118677F}" srcOrd="1" destOrd="0" presId="urn:microsoft.com/office/officeart/2005/8/layout/StepDownProcess"/>
    <dgm:cxn modelId="{7B4EC06A-6FF2-4A48-A46A-ED4EAE26697B}" type="presParOf" srcId="{3984EEA1-AEEB-4E45-BF31-3FB0D5245A50}" destId="{A67B9E2B-1769-9B4A-9AB1-FF0879276358}" srcOrd="2" destOrd="0" presId="urn:microsoft.com/office/officeart/2005/8/layout/StepDownProcess"/>
    <dgm:cxn modelId="{A5F675A1-CE06-2243-9F30-0D8A15CE67AF}" type="presParOf" srcId="{AF06D896-38DC-C84D-B51B-42EF9715F66A}" destId="{1FC07279-A4E8-0E45-9C06-91D7B863F87C}" srcOrd="1" destOrd="0" presId="urn:microsoft.com/office/officeart/2005/8/layout/StepDownProcess"/>
    <dgm:cxn modelId="{FA97B350-38F6-BE43-A55B-EFBDD2FA2989}" type="presParOf" srcId="{AF06D896-38DC-C84D-B51B-42EF9715F66A}" destId="{4832B64C-8E35-B94C-BCDE-1859D533FC21}" srcOrd="2" destOrd="0" presId="urn:microsoft.com/office/officeart/2005/8/layout/StepDownProcess"/>
    <dgm:cxn modelId="{5AD5156A-7F5E-C04E-96E3-E15AA46D9EB7}" type="presParOf" srcId="{4832B64C-8E35-B94C-BCDE-1859D533FC21}" destId="{8E3CC8C5-14C3-6148-A3CB-46163AFBE1D9}" srcOrd="0" destOrd="0" presId="urn:microsoft.com/office/officeart/2005/8/layout/StepDownProcess"/>
    <dgm:cxn modelId="{096331C3-AC4A-F445-8F99-38FD2F868F83}" type="presParOf" srcId="{4832B64C-8E35-B94C-BCDE-1859D533FC21}" destId="{2A439C37-9E9E-D542-8CE9-305340768294}" srcOrd="1" destOrd="0" presId="urn:microsoft.com/office/officeart/2005/8/layout/StepDownProcess"/>
    <dgm:cxn modelId="{B41EAF46-4737-BA43-B3CD-A7AE0D449EAA}" type="presParOf" srcId="{4832B64C-8E35-B94C-BCDE-1859D533FC21}" destId="{2FC24DE4-6BC7-D140-B6F4-95B079CE6C87}" srcOrd="2" destOrd="0" presId="urn:microsoft.com/office/officeart/2005/8/layout/StepDownProcess"/>
    <dgm:cxn modelId="{FDBA6CB1-28A8-F747-91E1-2DF5AC3AF3C8}" type="presParOf" srcId="{AF06D896-38DC-C84D-B51B-42EF9715F66A}" destId="{E45218D8-B525-D046-A9F0-1F541FFD4312}" srcOrd="3" destOrd="0" presId="urn:microsoft.com/office/officeart/2005/8/layout/StepDownProcess"/>
    <dgm:cxn modelId="{24E99E4C-A495-ED48-8359-124BCAC563D6}" type="presParOf" srcId="{AF06D896-38DC-C84D-B51B-42EF9715F66A}" destId="{64F5CC84-6217-C443-87F1-B581C20EAA74}" srcOrd="4" destOrd="0" presId="urn:microsoft.com/office/officeart/2005/8/layout/StepDownProcess"/>
    <dgm:cxn modelId="{12C2076E-2A2F-4E4D-BE24-BB79F286D3F5}" type="presParOf" srcId="{64F5CC84-6217-C443-87F1-B581C20EAA74}" destId="{85E8BD5D-0C05-8943-9EF8-2122AF38170B}" srcOrd="0" destOrd="0" presId="urn:microsoft.com/office/officeart/2005/8/layout/StepDownProcess"/>
    <dgm:cxn modelId="{DB597B48-0AC4-644A-8B95-03744CE14125}" type="presParOf" srcId="{64F5CC84-6217-C443-87F1-B581C20EAA74}" destId="{76E847A9-65D0-4445-BA50-9E8627CBB05D}" srcOrd="1" destOrd="0" presId="urn:microsoft.com/office/officeart/2005/8/layout/StepDownProcess"/>
    <dgm:cxn modelId="{31B1BA6A-9DF1-C84D-A3C3-13B9B4834019}" type="presParOf" srcId="{64F5CC84-6217-C443-87F1-B581C20EAA74}" destId="{DACFE360-C7FB-5242-A80C-D93D38D5DA2E}" srcOrd="2" destOrd="0" presId="urn:microsoft.com/office/officeart/2005/8/layout/StepDownProcess"/>
    <dgm:cxn modelId="{6937631E-7600-C747-88D2-3F10202587A2}" type="presParOf" srcId="{AF06D896-38DC-C84D-B51B-42EF9715F66A}" destId="{C9685C76-8754-4343-A5E9-1DC10634916E}" srcOrd="5" destOrd="0" presId="urn:microsoft.com/office/officeart/2005/8/layout/StepDownProcess"/>
    <dgm:cxn modelId="{35C959D1-ADAE-0F4E-A7F6-A73F7F6C6DC0}" type="presParOf" srcId="{AF06D896-38DC-C84D-B51B-42EF9715F66A}" destId="{438A0F93-0E0E-4C43-A87A-A7F0679FBACB}" srcOrd="6" destOrd="0" presId="urn:microsoft.com/office/officeart/2005/8/layout/StepDownProcess"/>
    <dgm:cxn modelId="{D6F8A037-3922-A643-9BD5-721AC3EEA98E}" type="presParOf" srcId="{438A0F93-0E0E-4C43-A87A-A7F0679FBACB}" destId="{0E4F8C3B-F752-0D4B-9C5B-0C07264AA95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5DDEC-9E38-8140-BD07-83BEA1E3305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323049-8346-544C-9D86-21A942B8C483}">
      <dgm:prSet phldrT="[文本]"/>
      <dgm:spPr/>
      <dgm:t>
        <a:bodyPr/>
        <a:lstStyle/>
        <a:p>
          <a:r>
            <a:rPr lang="en-US" dirty="0"/>
            <a:t>Requirements Definition </a:t>
          </a:r>
          <a:endParaRPr lang="zh-CN" altLang="en-US" dirty="0"/>
        </a:p>
      </dgm:t>
    </dgm:pt>
    <dgm:pt modelId="{03DC671B-BF23-6846-8C15-CFC920A8FE3B}" type="parTrans" cxnId="{B8889E6D-ABC2-F84D-B363-BF9226F02A3D}">
      <dgm:prSet/>
      <dgm:spPr/>
      <dgm:t>
        <a:bodyPr/>
        <a:lstStyle/>
        <a:p>
          <a:endParaRPr lang="zh-CN" altLang="en-US"/>
        </a:p>
      </dgm:t>
    </dgm:pt>
    <dgm:pt modelId="{CB4288CF-FBE4-C64B-8F21-4A3324D55020}" type="sibTrans" cxnId="{B8889E6D-ABC2-F84D-B363-BF9226F02A3D}">
      <dgm:prSet/>
      <dgm:spPr/>
      <dgm:t>
        <a:bodyPr/>
        <a:lstStyle/>
        <a:p>
          <a:endParaRPr lang="zh-CN" altLang="en-US"/>
        </a:p>
      </dgm:t>
    </dgm:pt>
    <dgm:pt modelId="{6B6705BE-4DBD-4C47-919D-ED59FD01FF34}">
      <dgm:prSet phldrT="[文本]"/>
      <dgm:spPr/>
      <dgm:t>
        <a:bodyPr/>
        <a:lstStyle/>
        <a:p>
          <a:r>
            <a:rPr lang="en-US" dirty="0"/>
            <a:t>System and software design </a:t>
          </a:r>
          <a:endParaRPr lang="zh-CN" altLang="en-US" dirty="0"/>
        </a:p>
      </dgm:t>
    </dgm:pt>
    <dgm:pt modelId="{FFB7F328-A004-894F-A561-A379E9F21993}" type="sibTrans" cxnId="{6ACBBBB2-318B-6F46-A7BA-7462A21033F7}">
      <dgm:prSet/>
      <dgm:spPr/>
      <dgm:t>
        <a:bodyPr/>
        <a:lstStyle/>
        <a:p>
          <a:endParaRPr lang="zh-CN" altLang="en-US"/>
        </a:p>
      </dgm:t>
    </dgm:pt>
    <dgm:pt modelId="{1398C33F-9AA1-1A43-ABD1-53BFF464A8D6}" type="parTrans" cxnId="{6ACBBBB2-318B-6F46-A7BA-7462A21033F7}">
      <dgm:prSet/>
      <dgm:spPr/>
      <dgm:t>
        <a:bodyPr/>
        <a:lstStyle/>
        <a:p>
          <a:endParaRPr lang="zh-CN" altLang="en-US"/>
        </a:p>
      </dgm:t>
    </dgm:pt>
    <dgm:pt modelId="{390142CD-CBCE-C44D-BB57-273B4906DB47}">
      <dgm:prSet phldrT="[文本]" custT="1"/>
      <dgm:spPr/>
      <dgm:t>
        <a:bodyPr/>
        <a:lstStyle/>
        <a:p>
          <a:r>
            <a:rPr lang="en-US" sz="1800" dirty="0"/>
            <a:t>Implementation</a:t>
          </a:r>
        </a:p>
        <a:p>
          <a:r>
            <a:rPr lang="en-US" sz="1800" dirty="0"/>
            <a:t>(Coding) </a:t>
          </a:r>
          <a:r>
            <a:rPr lang="en-US" sz="1400" dirty="0"/>
            <a:t> </a:t>
          </a:r>
          <a:endParaRPr lang="zh-CN" altLang="en-US" sz="1800" dirty="0"/>
        </a:p>
      </dgm:t>
    </dgm:pt>
    <dgm:pt modelId="{49F578C8-5F13-7B4B-8234-9EFC9C656F61}" type="sibTrans" cxnId="{1E97937E-844B-F343-A0E0-FEB9D4D544D6}">
      <dgm:prSet/>
      <dgm:spPr/>
      <dgm:t>
        <a:bodyPr/>
        <a:lstStyle/>
        <a:p>
          <a:endParaRPr lang="zh-CN" altLang="en-US"/>
        </a:p>
      </dgm:t>
    </dgm:pt>
    <dgm:pt modelId="{347A85FA-16D3-9A4D-B8CA-418759D9FCD2}" type="parTrans" cxnId="{1E97937E-844B-F343-A0E0-FEB9D4D544D6}">
      <dgm:prSet/>
      <dgm:spPr/>
      <dgm:t>
        <a:bodyPr/>
        <a:lstStyle/>
        <a:p>
          <a:endParaRPr lang="zh-CN" altLang="en-US"/>
        </a:p>
      </dgm:t>
    </dgm:pt>
    <dgm:pt modelId="{707C7D39-8959-CD48-818C-9ADB5177969A}">
      <dgm:prSet custT="1"/>
      <dgm:spPr/>
      <dgm:t>
        <a:bodyPr/>
        <a:lstStyle/>
        <a:p>
          <a:r>
            <a:rPr lang="en-US" altLang="zh-CN" sz="1800" dirty="0"/>
            <a:t>T</a:t>
          </a:r>
          <a:r>
            <a:rPr lang="en-US" altLang="zh-Hans" sz="1800" dirty="0"/>
            <a:t>esting</a:t>
          </a:r>
          <a:endParaRPr lang="zh-CN" altLang="en-US" sz="1800" dirty="0"/>
        </a:p>
      </dgm:t>
    </dgm:pt>
    <dgm:pt modelId="{8628969B-8909-D944-A111-D964CDD59F77}" type="parTrans" cxnId="{84DD7B54-F09A-1F49-819A-E1C1D6666EA8}">
      <dgm:prSet/>
      <dgm:spPr/>
      <dgm:t>
        <a:bodyPr/>
        <a:lstStyle/>
        <a:p>
          <a:endParaRPr lang="zh-CN" altLang="en-US"/>
        </a:p>
      </dgm:t>
    </dgm:pt>
    <dgm:pt modelId="{CF29F14A-4B12-B549-89DF-6616FF5D1AB0}" type="sibTrans" cxnId="{84DD7B54-F09A-1F49-819A-E1C1D6666EA8}">
      <dgm:prSet/>
      <dgm:spPr/>
      <dgm:t>
        <a:bodyPr/>
        <a:lstStyle/>
        <a:p>
          <a:endParaRPr lang="zh-CN" altLang="en-US"/>
        </a:p>
      </dgm:t>
    </dgm:pt>
    <dgm:pt modelId="{878A85D7-F549-8E48-95A6-45F8930E8A51}" type="pres">
      <dgm:prSet presAssocID="{9B85DDEC-9E38-8140-BD07-83BEA1E33058}" presName="Name0" presStyleCnt="0">
        <dgm:presLayoutVars>
          <dgm:dir/>
          <dgm:resizeHandles val="exact"/>
        </dgm:presLayoutVars>
      </dgm:prSet>
      <dgm:spPr/>
    </dgm:pt>
    <dgm:pt modelId="{CD33D85F-B072-F54F-8A24-A863E61C0C7B}" type="pres">
      <dgm:prSet presAssocID="{84323049-8346-544C-9D86-21A942B8C483}" presName="node" presStyleLbl="node1" presStyleIdx="0" presStyleCnt="4">
        <dgm:presLayoutVars>
          <dgm:bulletEnabled val="1"/>
        </dgm:presLayoutVars>
      </dgm:prSet>
      <dgm:spPr/>
    </dgm:pt>
    <dgm:pt modelId="{0A3260B2-6012-5D45-A174-4A4BEE3D3C87}" type="pres">
      <dgm:prSet presAssocID="{CB4288CF-FBE4-C64B-8F21-4A3324D55020}" presName="sibTrans" presStyleLbl="sibTrans2D1" presStyleIdx="0" presStyleCnt="3"/>
      <dgm:spPr/>
    </dgm:pt>
    <dgm:pt modelId="{1F2064A6-CA95-E444-8BAF-51917DA69D12}" type="pres">
      <dgm:prSet presAssocID="{CB4288CF-FBE4-C64B-8F21-4A3324D55020}" presName="connectorText" presStyleLbl="sibTrans2D1" presStyleIdx="0" presStyleCnt="3"/>
      <dgm:spPr/>
    </dgm:pt>
    <dgm:pt modelId="{4C5DDBCF-B7E2-BF4E-AF34-7E7508C6EAEA}" type="pres">
      <dgm:prSet presAssocID="{6B6705BE-4DBD-4C47-919D-ED59FD01FF34}" presName="node" presStyleLbl="node1" presStyleIdx="1" presStyleCnt="4">
        <dgm:presLayoutVars>
          <dgm:bulletEnabled val="1"/>
        </dgm:presLayoutVars>
      </dgm:prSet>
      <dgm:spPr/>
    </dgm:pt>
    <dgm:pt modelId="{BD89C827-32AF-C146-81F7-65A1CFDDFB89}" type="pres">
      <dgm:prSet presAssocID="{FFB7F328-A004-894F-A561-A379E9F21993}" presName="sibTrans" presStyleLbl="sibTrans2D1" presStyleIdx="1" presStyleCnt="3"/>
      <dgm:spPr/>
    </dgm:pt>
    <dgm:pt modelId="{2B842A1E-C93B-0644-8FAD-1F5606C3C62A}" type="pres">
      <dgm:prSet presAssocID="{FFB7F328-A004-894F-A561-A379E9F21993}" presName="connectorText" presStyleLbl="sibTrans2D1" presStyleIdx="1" presStyleCnt="3"/>
      <dgm:spPr/>
    </dgm:pt>
    <dgm:pt modelId="{C7A434AC-1BD9-E34F-9973-1B63AE09AA1F}" type="pres">
      <dgm:prSet presAssocID="{390142CD-CBCE-C44D-BB57-273B4906DB47}" presName="node" presStyleLbl="node1" presStyleIdx="2" presStyleCnt="4" custScaleX="114485">
        <dgm:presLayoutVars>
          <dgm:bulletEnabled val="1"/>
        </dgm:presLayoutVars>
      </dgm:prSet>
      <dgm:spPr/>
    </dgm:pt>
    <dgm:pt modelId="{BBEEBE36-D703-6147-9D6B-D2805B73ED02}" type="pres">
      <dgm:prSet presAssocID="{49F578C8-5F13-7B4B-8234-9EFC9C656F61}" presName="sibTrans" presStyleLbl="sibTrans2D1" presStyleIdx="2" presStyleCnt="3"/>
      <dgm:spPr/>
    </dgm:pt>
    <dgm:pt modelId="{CF58A155-BBA7-1F4E-ACEA-43B7FD161980}" type="pres">
      <dgm:prSet presAssocID="{49F578C8-5F13-7B4B-8234-9EFC9C656F61}" presName="connectorText" presStyleLbl="sibTrans2D1" presStyleIdx="2" presStyleCnt="3"/>
      <dgm:spPr/>
    </dgm:pt>
    <dgm:pt modelId="{31310C25-4ABC-8E49-A359-D9AB0A4422D0}" type="pres">
      <dgm:prSet presAssocID="{707C7D39-8959-CD48-818C-9ADB5177969A}" presName="node" presStyleLbl="node1" presStyleIdx="3" presStyleCnt="4">
        <dgm:presLayoutVars>
          <dgm:bulletEnabled val="1"/>
        </dgm:presLayoutVars>
      </dgm:prSet>
      <dgm:spPr/>
    </dgm:pt>
  </dgm:ptLst>
  <dgm:cxnLst>
    <dgm:cxn modelId="{5384240E-C99E-A346-9652-B0658E986660}" type="presOf" srcId="{9B85DDEC-9E38-8140-BD07-83BEA1E33058}" destId="{878A85D7-F549-8E48-95A6-45F8930E8A51}" srcOrd="0" destOrd="0" presId="urn:microsoft.com/office/officeart/2005/8/layout/process1"/>
    <dgm:cxn modelId="{050FD816-0708-8B40-927C-DA5AC16BE8E1}" type="presOf" srcId="{707C7D39-8959-CD48-818C-9ADB5177969A}" destId="{31310C25-4ABC-8E49-A359-D9AB0A4422D0}" srcOrd="0" destOrd="0" presId="urn:microsoft.com/office/officeart/2005/8/layout/process1"/>
    <dgm:cxn modelId="{18C35846-5B01-5246-AE62-806543E277BC}" type="presOf" srcId="{49F578C8-5F13-7B4B-8234-9EFC9C656F61}" destId="{BBEEBE36-D703-6147-9D6B-D2805B73ED02}" srcOrd="0" destOrd="0" presId="urn:microsoft.com/office/officeart/2005/8/layout/process1"/>
    <dgm:cxn modelId="{84DD7B54-F09A-1F49-819A-E1C1D6666EA8}" srcId="{9B85DDEC-9E38-8140-BD07-83BEA1E33058}" destId="{707C7D39-8959-CD48-818C-9ADB5177969A}" srcOrd="3" destOrd="0" parTransId="{8628969B-8909-D944-A111-D964CDD59F77}" sibTransId="{CF29F14A-4B12-B549-89DF-6616FF5D1AB0}"/>
    <dgm:cxn modelId="{3B6D4C56-1EF5-5745-9E77-CC6E6A2F303C}" type="presOf" srcId="{6B6705BE-4DBD-4C47-919D-ED59FD01FF34}" destId="{4C5DDBCF-B7E2-BF4E-AF34-7E7508C6EAEA}" srcOrd="0" destOrd="0" presId="urn:microsoft.com/office/officeart/2005/8/layout/process1"/>
    <dgm:cxn modelId="{B8889E6D-ABC2-F84D-B363-BF9226F02A3D}" srcId="{9B85DDEC-9E38-8140-BD07-83BEA1E33058}" destId="{84323049-8346-544C-9D86-21A942B8C483}" srcOrd="0" destOrd="0" parTransId="{03DC671B-BF23-6846-8C15-CFC920A8FE3B}" sibTransId="{CB4288CF-FBE4-C64B-8F21-4A3324D55020}"/>
    <dgm:cxn modelId="{1E97937E-844B-F343-A0E0-FEB9D4D544D6}" srcId="{9B85DDEC-9E38-8140-BD07-83BEA1E33058}" destId="{390142CD-CBCE-C44D-BB57-273B4906DB47}" srcOrd="2" destOrd="0" parTransId="{347A85FA-16D3-9A4D-B8CA-418759D9FCD2}" sibTransId="{49F578C8-5F13-7B4B-8234-9EFC9C656F61}"/>
    <dgm:cxn modelId="{FEB8DE7F-9491-C947-B173-9F969B99A72C}" type="presOf" srcId="{FFB7F328-A004-894F-A561-A379E9F21993}" destId="{BD89C827-32AF-C146-81F7-65A1CFDDFB89}" srcOrd="0" destOrd="0" presId="urn:microsoft.com/office/officeart/2005/8/layout/process1"/>
    <dgm:cxn modelId="{CDA75D83-3BC0-584E-BE29-FB2A692D3714}" type="presOf" srcId="{CB4288CF-FBE4-C64B-8F21-4A3324D55020}" destId="{1F2064A6-CA95-E444-8BAF-51917DA69D12}" srcOrd="1" destOrd="0" presId="urn:microsoft.com/office/officeart/2005/8/layout/process1"/>
    <dgm:cxn modelId="{8CAB31A7-283D-5845-B88C-C3B63AEBBB3B}" type="presOf" srcId="{FFB7F328-A004-894F-A561-A379E9F21993}" destId="{2B842A1E-C93B-0644-8FAD-1F5606C3C62A}" srcOrd="1" destOrd="0" presId="urn:microsoft.com/office/officeart/2005/8/layout/process1"/>
    <dgm:cxn modelId="{6ACBBBB2-318B-6F46-A7BA-7462A21033F7}" srcId="{9B85DDEC-9E38-8140-BD07-83BEA1E33058}" destId="{6B6705BE-4DBD-4C47-919D-ED59FD01FF34}" srcOrd="1" destOrd="0" parTransId="{1398C33F-9AA1-1A43-ABD1-53BFF464A8D6}" sibTransId="{FFB7F328-A004-894F-A561-A379E9F21993}"/>
    <dgm:cxn modelId="{FAE54AD0-7B98-4044-BE5F-6808EC643D68}" type="presOf" srcId="{49F578C8-5F13-7B4B-8234-9EFC9C656F61}" destId="{CF58A155-BBA7-1F4E-ACEA-43B7FD161980}" srcOrd="1" destOrd="0" presId="urn:microsoft.com/office/officeart/2005/8/layout/process1"/>
    <dgm:cxn modelId="{CE45C7E1-EF61-9248-BDF4-06FE56A30A72}" type="presOf" srcId="{84323049-8346-544C-9D86-21A942B8C483}" destId="{CD33D85F-B072-F54F-8A24-A863E61C0C7B}" srcOrd="0" destOrd="0" presId="urn:microsoft.com/office/officeart/2005/8/layout/process1"/>
    <dgm:cxn modelId="{6EDB88F3-77A9-2642-A0CE-C8AF74A452C9}" type="presOf" srcId="{390142CD-CBCE-C44D-BB57-273B4906DB47}" destId="{C7A434AC-1BD9-E34F-9973-1B63AE09AA1F}" srcOrd="0" destOrd="0" presId="urn:microsoft.com/office/officeart/2005/8/layout/process1"/>
    <dgm:cxn modelId="{069DDAF5-A047-D440-82B8-DA2115BB969F}" type="presOf" srcId="{CB4288CF-FBE4-C64B-8F21-4A3324D55020}" destId="{0A3260B2-6012-5D45-A174-4A4BEE3D3C87}" srcOrd="0" destOrd="0" presId="urn:microsoft.com/office/officeart/2005/8/layout/process1"/>
    <dgm:cxn modelId="{7C3F664A-3DAB-1349-BEB1-DCEDA050F915}" type="presParOf" srcId="{878A85D7-F549-8E48-95A6-45F8930E8A51}" destId="{CD33D85F-B072-F54F-8A24-A863E61C0C7B}" srcOrd="0" destOrd="0" presId="urn:microsoft.com/office/officeart/2005/8/layout/process1"/>
    <dgm:cxn modelId="{479467D5-466F-774A-A7BC-1B80F0091E29}" type="presParOf" srcId="{878A85D7-F549-8E48-95A6-45F8930E8A51}" destId="{0A3260B2-6012-5D45-A174-4A4BEE3D3C87}" srcOrd="1" destOrd="0" presId="urn:microsoft.com/office/officeart/2005/8/layout/process1"/>
    <dgm:cxn modelId="{8D3BA2E0-351A-664F-AD2C-89FEE5A9F2E3}" type="presParOf" srcId="{0A3260B2-6012-5D45-A174-4A4BEE3D3C87}" destId="{1F2064A6-CA95-E444-8BAF-51917DA69D12}" srcOrd="0" destOrd="0" presId="urn:microsoft.com/office/officeart/2005/8/layout/process1"/>
    <dgm:cxn modelId="{D445EC92-8501-7343-AC47-EC5274FB1B6D}" type="presParOf" srcId="{878A85D7-F549-8E48-95A6-45F8930E8A51}" destId="{4C5DDBCF-B7E2-BF4E-AF34-7E7508C6EAEA}" srcOrd="2" destOrd="0" presId="urn:microsoft.com/office/officeart/2005/8/layout/process1"/>
    <dgm:cxn modelId="{59D22CDA-945B-1B4B-8F71-A8F6944E95B1}" type="presParOf" srcId="{878A85D7-F549-8E48-95A6-45F8930E8A51}" destId="{BD89C827-32AF-C146-81F7-65A1CFDDFB89}" srcOrd="3" destOrd="0" presId="urn:microsoft.com/office/officeart/2005/8/layout/process1"/>
    <dgm:cxn modelId="{CE2ADB70-F16E-AA4B-BB84-D0122AF34A82}" type="presParOf" srcId="{BD89C827-32AF-C146-81F7-65A1CFDDFB89}" destId="{2B842A1E-C93B-0644-8FAD-1F5606C3C62A}" srcOrd="0" destOrd="0" presId="urn:microsoft.com/office/officeart/2005/8/layout/process1"/>
    <dgm:cxn modelId="{8FADCF34-B7AD-F243-80CD-79D5632D6BD7}" type="presParOf" srcId="{878A85D7-F549-8E48-95A6-45F8930E8A51}" destId="{C7A434AC-1BD9-E34F-9973-1B63AE09AA1F}" srcOrd="4" destOrd="0" presId="urn:microsoft.com/office/officeart/2005/8/layout/process1"/>
    <dgm:cxn modelId="{D4FDAE42-3958-9E48-AAC0-4EF1ECD58202}" type="presParOf" srcId="{878A85D7-F549-8E48-95A6-45F8930E8A51}" destId="{BBEEBE36-D703-6147-9D6B-D2805B73ED02}" srcOrd="5" destOrd="0" presId="urn:microsoft.com/office/officeart/2005/8/layout/process1"/>
    <dgm:cxn modelId="{D90CD5D6-EF91-D94C-8DEC-399A0EB7DD3E}" type="presParOf" srcId="{BBEEBE36-D703-6147-9D6B-D2805B73ED02}" destId="{CF58A155-BBA7-1F4E-ACEA-43B7FD161980}" srcOrd="0" destOrd="0" presId="urn:microsoft.com/office/officeart/2005/8/layout/process1"/>
    <dgm:cxn modelId="{8CA3193C-3506-7843-BF91-32BC114F49C1}" type="presParOf" srcId="{878A85D7-F549-8E48-95A6-45F8930E8A51}" destId="{31310C25-4ABC-8E49-A359-D9AB0A4422D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1D8F2-9D34-4588-94C0-F67756B4F1C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F2D1542C-F98A-4996-898D-CDBC57E99C8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Login</a:t>
          </a:r>
        </a:p>
      </dgm:t>
    </dgm:pt>
    <dgm:pt modelId="{1BB33A84-3D10-4EDA-97B0-3CC2E87595B9}" type="parTrans" cxnId="{A30DA42A-2EF2-4C59-A7E0-3EF81EF03486}">
      <dgm:prSet/>
      <dgm:spPr/>
      <dgm:t>
        <a:bodyPr/>
        <a:lstStyle/>
        <a:p>
          <a:endParaRPr lang="en-US" altLang="zh-CN"/>
        </a:p>
      </dgm:t>
    </dgm:pt>
    <dgm:pt modelId="{6D70A5D3-E597-444B-8EC6-B8E319E293A2}" type="sibTrans" cxnId="{A30DA42A-2EF2-4C59-A7E0-3EF81EF03486}">
      <dgm:prSet/>
      <dgm:spPr/>
      <dgm:t>
        <a:bodyPr/>
        <a:lstStyle/>
        <a:p>
          <a:endParaRPr lang="en-US" altLang="zh-CN"/>
        </a:p>
      </dgm:t>
    </dgm:pt>
    <dgm:pt modelId="{6C187575-6DB7-4BF5-BF2D-A9E7C90349B2}">
      <dgm:prSet phldrT="[Text]"/>
      <dgm:spPr/>
      <dgm:t>
        <a:bodyPr/>
        <a:lstStyle/>
        <a:p>
          <a:endParaRPr lang="en-US" altLang="zh-CN" dirty="0"/>
        </a:p>
      </dgm:t>
    </dgm:pt>
    <dgm:pt modelId="{DD9C7181-1906-41DA-A6F8-2A27F734881D}" type="parTrans" cxnId="{0A69882C-E838-4318-ADC0-91C757C15664}">
      <dgm:prSet/>
      <dgm:spPr/>
      <dgm:t>
        <a:bodyPr/>
        <a:lstStyle/>
        <a:p>
          <a:endParaRPr lang="en-US" altLang="zh-CN"/>
        </a:p>
      </dgm:t>
    </dgm:pt>
    <dgm:pt modelId="{05645591-1A7F-4E4D-A84F-8A228CED5A02}" type="sibTrans" cxnId="{0A69882C-E838-4318-ADC0-91C757C15664}">
      <dgm:prSet/>
      <dgm:spPr/>
      <dgm:t>
        <a:bodyPr/>
        <a:lstStyle/>
        <a:p>
          <a:endParaRPr lang="en-US" altLang="zh-CN"/>
        </a:p>
      </dgm:t>
    </dgm:pt>
    <dgm:pt modelId="{7D3B3281-231F-422F-9534-88E5AFBB3E1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import</a:t>
          </a:r>
        </a:p>
      </dgm:t>
    </dgm:pt>
    <dgm:pt modelId="{CF4085C6-F7FC-4AD5-9DCC-E92AA56F0B78}" type="parTrans" cxnId="{41B20AB4-4D87-4FA9-88A9-8F7116EE3C44}">
      <dgm:prSet/>
      <dgm:spPr/>
      <dgm:t>
        <a:bodyPr/>
        <a:lstStyle/>
        <a:p>
          <a:endParaRPr lang="en-US" altLang="zh-CN"/>
        </a:p>
      </dgm:t>
    </dgm:pt>
    <dgm:pt modelId="{E2B7C276-377F-471F-BD17-4B849A8A63A5}" type="sibTrans" cxnId="{41B20AB4-4D87-4FA9-88A9-8F7116EE3C44}">
      <dgm:prSet/>
      <dgm:spPr/>
      <dgm:t>
        <a:bodyPr/>
        <a:lstStyle/>
        <a:p>
          <a:endParaRPr lang="en-US" altLang="zh-CN"/>
        </a:p>
      </dgm:t>
    </dgm:pt>
    <dgm:pt modelId="{61B342F3-88B5-4DB4-AA80-E9807E299880}">
      <dgm:prSet phldrT="[Text]"/>
      <dgm:spPr/>
      <dgm:t>
        <a:bodyPr/>
        <a:lstStyle/>
        <a:p>
          <a:r>
            <a:rPr lang="en-US" altLang="zh-CN" dirty="0"/>
            <a:t>Input id and password to login  </a:t>
          </a:r>
        </a:p>
      </dgm:t>
    </dgm:pt>
    <dgm:pt modelId="{243FC0CE-5F28-4115-9035-04AB8F70A599}" type="parTrans" cxnId="{59C7CE2F-F281-465D-AB23-AABBADDF43D1}">
      <dgm:prSet/>
      <dgm:spPr/>
      <dgm:t>
        <a:bodyPr/>
        <a:lstStyle/>
        <a:p>
          <a:endParaRPr lang="en-US" altLang="zh-CN"/>
        </a:p>
      </dgm:t>
    </dgm:pt>
    <dgm:pt modelId="{997B53B4-E773-445C-82EB-68CCDEB2FBC1}" type="sibTrans" cxnId="{59C7CE2F-F281-465D-AB23-AABBADDF43D1}">
      <dgm:prSet/>
      <dgm:spPr/>
      <dgm:t>
        <a:bodyPr/>
        <a:lstStyle/>
        <a:p>
          <a:endParaRPr lang="en-US" altLang="zh-CN"/>
        </a:p>
      </dgm:t>
    </dgm:pt>
    <dgm:pt modelId="{339500FB-D7B1-4952-A9FA-E09D8A299C4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Set Rubric</a:t>
          </a:r>
        </a:p>
      </dgm:t>
    </dgm:pt>
    <dgm:pt modelId="{9C5C9F5C-4A92-41B9-A352-C0596B596142}" type="parTrans" cxnId="{C6B339B2-BCA5-4EB8-8829-B8BA2779ED8B}">
      <dgm:prSet/>
      <dgm:spPr/>
      <dgm:t>
        <a:bodyPr/>
        <a:lstStyle/>
        <a:p>
          <a:endParaRPr lang="en-US" altLang="zh-CN"/>
        </a:p>
      </dgm:t>
    </dgm:pt>
    <dgm:pt modelId="{6ED0CF5A-D689-46EC-9CB3-B0753084B8D2}" type="sibTrans" cxnId="{C6B339B2-BCA5-4EB8-8829-B8BA2779ED8B}">
      <dgm:prSet/>
      <dgm:spPr/>
      <dgm:t>
        <a:bodyPr/>
        <a:lstStyle/>
        <a:p>
          <a:endParaRPr lang="en-US" altLang="zh-CN"/>
        </a:p>
      </dgm:t>
    </dgm:pt>
    <dgm:pt modelId="{0E455D8B-8FA9-4797-8243-ED228CD39E58}">
      <dgm:prSet phldrT="[Text]"/>
      <dgm:spPr/>
      <dgm:t>
        <a:bodyPr/>
        <a:lstStyle/>
        <a:p>
          <a:r>
            <a:rPr lang="en-US" altLang="zh-CN" dirty="0"/>
            <a:t>Set rubric for each item, such as a score item</a:t>
          </a:r>
        </a:p>
      </dgm:t>
    </dgm:pt>
    <dgm:pt modelId="{9ECC2016-C3A2-41A6-9795-E84977D62A9C}" type="parTrans" cxnId="{33D962C0-C304-432C-AA22-FE4C2AEF40AA}">
      <dgm:prSet/>
      <dgm:spPr/>
      <dgm:t>
        <a:bodyPr/>
        <a:lstStyle/>
        <a:p>
          <a:endParaRPr lang="en-US" altLang="zh-CN"/>
        </a:p>
      </dgm:t>
    </dgm:pt>
    <dgm:pt modelId="{BC7A1380-C269-4AEF-A884-3A2111E50D37}" type="sibTrans" cxnId="{33D962C0-C304-432C-AA22-FE4C2AEF40AA}">
      <dgm:prSet/>
      <dgm:spPr/>
      <dgm:t>
        <a:bodyPr/>
        <a:lstStyle/>
        <a:p>
          <a:endParaRPr lang="en-US" altLang="zh-CN"/>
        </a:p>
      </dgm:t>
    </dgm:pt>
    <dgm:pt modelId="{051B87AE-CEE1-48AB-9911-A2B869D99AE0}" type="pres">
      <dgm:prSet presAssocID="{EB61D8F2-9D34-4588-94C0-F67756B4F1C4}" presName="rootnode" presStyleCnt="0">
        <dgm:presLayoutVars>
          <dgm:chMax/>
          <dgm:chPref/>
          <dgm:dir/>
          <dgm:animLvl val="lvl"/>
        </dgm:presLayoutVars>
      </dgm:prSet>
      <dgm:spPr/>
    </dgm:pt>
    <dgm:pt modelId="{A9CD7A90-D3B3-43FC-B222-FB43AD6BB221}" type="pres">
      <dgm:prSet presAssocID="{F2D1542C-F98A-4996-898D-CDBC57E99C86}" presName="composite" presStyleCnt="0"/>
      <dgm:spPr/>
    </dgm:pt>
    <dgm:pt modelId="{A2EA6AA8-8C3C-419F-A676-68B796A7FC82}" type="pres">
      <dgm:prSet presAssocID="{F2D1542C-F98A-4996-898D-CDBC57E99C86}" presName="bentUpArrow1" presStyleLbl="alignImgPlace1" presStyleIdx="0" presStyleCnt="2" custLinFactNeighborX="-48058" custLinFactNeighborY="-57667"/>
      <dgm:spPr/>
    </dgm:pt>
    <dgm:pt modelId="{AF73F359-8752-4AD9-ACD0-7187BB5B419B}" type="pres">
      <dgm:prSet presAssocID="{F2D1542C-F98A-4996-898D-CDBC57E99C86}" presName="ParentText" presStyleLbl="node1" presStyleIdx="0" presStyleCnt="3" custLinFactNeighborX="-25704" custLinFactNeighborY="-51048">
        <dgm:presLayoutVars>
          <dgm:chMax val="1"/>
          <dgm:chPref val="1"/>
          <dgm:bulletEnabled val="1"/>
        </dgm:presLayoutVars>
      </dgm:prSet>
      <dgm:spPr/>
    </dgm:pt>
    <dgm:pt modelId="{B10908DA-1989-48DA-9D83-DC6AB57AC432}" type="pres">
      <dgm:prSet presAssocID="{F2D1542C-F98A-4996-898D-CDBC57E99C86}" presName="ChildText" presStyleLbl="revTx" presStyleIdx="0" presStyleCnt="3" custScaleX="844876" custLinFactNeighborX="8839" custLinFactNeighborY="97104">
        <dgm:presLayoutVars>
          <dgm:chMax val="0"/>
          <dgm:chPref val="0"/>
          <dgm:bulletEnabled val="1"/>
        </dgm:presLayoutVars>
      </dgm:prSet>
      <dgm:spPr/>
    </dgm:pt>
    <dgm:pt modelId="{50CE6E10-6C01-4AC8-B03B-93B7FE15BBD8}" type="pres">
      <dgm:prSet presAssocID="{6D70A5D3-E597-444B-8EC6-B8E319E293A2}" presName="sibTrans" presStyleCnt="0"/>
      <dgm:spPr/>
    </dgm:pt>
    <dgm:pt modelId="{D978DA90-198F-42D1-90BF-2BD5CACD6B91}" type="pres">
      <dgm:prSet presAssocID="{7D3B3281-231F-422F-9534-88E5AFBB3E1E}" presName="composite" presStyleCnt="0"/>
      <dgm:spPr/>
    </dgm:pt>
    <dgm:pt modelId="{CD826D48-8CCF-495D-B5DE-C4BA8E9BD608}" type="pres">
      <dgm:prSet presAssocID="{7D3B3281-231F-422F-9534-88E5AFBB3E1E}" presName="bentUpArrow1" presStyleLbl="alignImgPlace1" presStyleIdx="1" presStyleCnt="2" custLinFactX="-90795" custLinFactNeighborX="-100000" custLinFactNeighborY="-13408"/>
      <dgm:spPr/>
    </dgm:pt>
    <dgm:pt modelId="{1ABE739A-6BAA-4468-9FBB-08E13DE18C24}" type="pres">
      <dgm:prSet presAssocID="{7D3B3281-231F-422F-9534-88E5AFBB3E1E}" presName="ParentText" presStyleLbl="node1" presStyleIdx="1" presStyleCnt="3" custLinFactX="-32727" custLinFactNeighborX="-100000" custLinFactNeighborY="-8776">
        <dgm:presLayoutVars>
          <dgm:chMax val="1"/>
          <dgm:chPref val="1"/>
          <dgm:bulletEnabled val="1"/>
        </dgm:presLayoutVars>
      </dgm:prSet>
      <dgm:spPr/>
    </dgm:pt>
    <dgm:pt modelId="{2E8DFE6E-2710-44C9-8072-3F6ADD0D17A7}" type="pres">
      <dgm:prSet presAssocID="{7D3B3281-231F-422F-9534-88E5AFBB3E1E}" presName="ChildText" presStyleLbl="revTx" presStyleIdx="1" presStyleCnt="3" custScaleX="513887" custLinFactY="-100000" custLinFactNeighborX="-59760" custLinFactNeighborY="-108495">
        <dgm:presLayoutVars>
          <dgm:chMax val="0"/>
          <dgm:chPref val="0"/>
          <dgm:bulletEnabled val="1"/>
        </dgm:presLayoutVars>
      </dgm:prSet>
      <dgm:spPr/>
    </dgm:pt>
    <dgm:pt modelId="{E157B985-C6B6-4536-8D55-5837E1C16F2D}" type="pres">
      <dgm:prSet presAssocID="{E2B7C276-377F-471F-BD17-4B849A8A63A5}" presName="sibTrans" presStyleCnt="0"/>
      <dgm:spPr/>
    </dgm:pt>
    <dgm:pt modelId="{F33E6078-5F22-4DEF-A0CF-A011EC54F9F7}" type="pres">
      <dgm:prSet presAssocID="{339500FB-D7B1-4952-A9FA-E09D8A299C4F}" presName="composite" presStyleCnt="0"/>
      <dgm:spPr/>
    </dgm:pt>
    <dgm:pt modelId="{F52C4B03-C8FA-4081-80DE-05A6F2EA8971}" type="pres">
      <dgm:prSet presAssocID="{339500FB-D7B1-4952-A9FA-E09D8A299C4F}" presName="ParentText" presStyleLbl="node1" presStyleIdx="2" presStyleCnt="3" custLinFactX="-100000" custLinFactNeighborX="-194883" custLinFactNeighborY="4855">
        <dgm:presLayoutVars>
          <dgm:chMax val="1"/>
          <dgm:chPref val="1"/>
          <dgm:bulletEnabled val="1"/>
        </dgm:presLayoutVars>
      </dgm:prSet>
      <dgm:spPr/>
    </dgm:pt>
    <dgm:pt modelId="{142894B2-71B5-4089-86E5-6979F25F0549}" type="pres">
      <dgm:prSet presAssocID="{339500FB-D7B1-4952-A9FA-E09D8A299C4F}" presName="FinalChildText" presStyleLbl="revTx" presStyleIdx="2" presStyleCnt="3" custScaleX="339932" custLinFactX="-100000" custLinFactNeighborX="-185591" custLinFactNeighborY="-100">
        <dgm:presLayoutVars>
          <dgm:chMax val="0"/>
          <dgm:chPref val="0"/>
          <dgm:bulletEnabled val="1"/>
        </dgm:presLayoutVars>
      </dgm:prSet>
      <dgm:spPr/>
    </dgm:pt>
  </dgm:ptLst>
  <dgm:cxnLst>
    <dgm:cxn modelId="{A30DA42A-2EF2-4C59-A7E0-3EF81EF03486}" srcId="{EB61D8F2-9D34-4588-94C0-F67756B4F1C4}" destId="{F2D1542C-F98A-4996-898D-CDBC57E99C86}" srcOrd="0" destOrd="0" parTransId="{1BB33A84-3D10-4EDA-97B0-3CC2E87595B9}" sibTransId="{6D70A5D3-E597-444B-8EC6-B8E319E293A2}"/>
    <dgm:cxn modelId="{0A69882C-E838-4318-ADC0-91C757C15664}" srcId="{F2D1542C-F98A-4996-898D-CDBC57E99C86}" destId="{6C187575-6DB7-4BF5-BF2D-A9E7C90349B2}" srcOrd="0" destOrd="0" parTransId="{DD9C7181-1906-41DA-A6F8-2A27F734881D}" sibTransId="{05645591-1A7F-4E4D-A84F-8A228CED5A02}"/>
    <dgm:cxn modelId="{59C7CE2F-F281-465D-AB23-AABBADDF43D1}" srcId="{7D3B3281-231F-422F-9534-88E5AFBB3E1E}" destId="{61B342F3-88B5-4DB4-AA80-E9807E299880}" srcOrd="0" destOrd="0" parTransId="{243FC0CE-5F28-4115-9035-04AB8F70A599}" sibTransId="{997B53B4-E773-445C-82EB-68CCDEB2FBC1}"/>
    <dgm:cxn modelId="{9B400336-621C-43B5-ADF7-6D260778B286}" type="presOf" srcId="{61B342F3-88B5-4DB4-AA80-E9807E299880}" destId="{2E8DFE6E-2710-44C9-8072-3F6ADD0D17A7}" srcOrd="0" destOrd="0" presId="urn:microsoft.com/office/officeart/2005/8/layout/StepDownProcess"/>
    <dgm:cxn modelId="{CF288F37-44AD-4423-AF25-C4695BB8FDAB}" type="presOf" srcId="{0E455D8B-8FA9-4797-8243-ED228CD39E58}" destId="{142894B2-71B5-4089-86E5-6979F25F0549}" srcOrd="0" destOrd="0" presId="urn:microsoft.com/office/officeart/2005/8/layout/StepDownProcess"/>
    <dgm:cxn modelId="{23B07D6E-A9FF-43E5-B780-F01F875CEF0E}" type="presOf" srcId="{EB61D8F2-9D34-4588-94C0-F67756B4F1C4}" destId="{051B87AE-CEE1-48AB-9911-A2B869D99AE0}" srcOrd="0" destOrd="0" presId="urn:microsoft.com/office/officeart/2005/8/layout/StepDownProcess"/>
    <dgm:cxn modelId="{0A646B80-A7A2-4F24-9804-72F95B58EF73}" type="presOf" srcId="{339500FB-D7B1-4952-A9FA-E09D8A299C4F}" destId="{F52C4B03-C8FA-4081-80DE-05A6F2EA8971}" srcOrd="0" destOrd="0" presId="urn:microsoft.com/office/officeart/2005/8/layout/StepDownProcess"/>
    <dgm:cxn modelId="{C6B339B2-BCA5-4EB8-8829-B8BA2779ED8B}" srcId="{EB61D8F2-9D34-4588-94C0-F67756B4F1C4}" destId="{339500FB-D7B1-4952-A9FA-E09D8A299C4F}" srcOrd="2" destOrd="0" parTransId="{9C5C9F5C-4A92-41B9-A352-C0596B596142}" sibTransId="{6ED0CF5A-D689-46EC-9CB3-B0753084B8D2}"/>
    <dgm:cxn modelId="{41B20AB4-4D87-4FA9-88A9-8F7116EE3C44}" srcId="{EB61D8F2-9D34-4588-94C0-F67756B4F1C4}" destId="{7D3B3281-231F-422F-9534-88E5AFBB3E1E}" srcOrd="1" destOrd="0" parTransId="{CF4085C6-F7FC-4AD5-9DCC-E92AA56F0B78}" sibTransId="{E2B7C276-377F-471F-BD17-4B849A8A63A5}"/>
    <dgm:cxn modelId="{C296EEB6-0A17-474A-9FCE-924850CAAC70}" type="presOf" srcId="{7D3B3281-231F-422F-9534-88E5AFBB3E1E}" destId="{1ABE739A-6BAA-4468-9FBB-08E13DE18C24}" srcOrd="0" destOrd="0" presId="urn:microsoft.com/office/officeart/2005/8/layout/StepDownProcess"/>
    <dgm:cxn modelId="{33D962C0-C304-432C-AA22-FE4C2AEF40AA}" srcId="{339500FB-D7B1-4952-A9FA-E09D8A299C4F}" destId="{0E455D8B-8FA9-4797-8243-ED228CD39E58}" srcOrd="0" destOrd="0" parTransId="{9ECC2016-C3A2-41A6-9795-E84977D62A9C}" sibTransId="{BC7A1380-C269-4AEF-A884-3A2111E50D37}"/>
    <dgm:cxn modelId="{57169BD1-3953-44AF-BD9C-19283CFE9204}" type="presOf" srcId="{6C187575-6DB7-4BF5-BF2D-A9E7C90349B2}" destId="{B10908DA-1989-48DA-9D83-DC6AB57AC432}" srcOrd="0" destOrd="0" presId="urn:microsoft.com/office/officeart/2005/8/layout/StepDownProcess"/>
    <dgm:cxn modelId="{2F8D78E5-91EC-4C12-8BFC-732863573527}" type="presOf" srcId="{F2D1542C-F98A-4996-898D-CDBC57E99C86}" destId="{AF73F359-8752-4AD9-ACD0-7187BB5B419B}" srcOrd="0" destOrd="0" presId="urn:microsoft.com/office/officeart/2005/8/layout/StepDownProcess"/>
    <dgm:cxn modelId="{38D492E8-F97A-446E-AB95-6117765B0476}" type="presParOf" srcId="{051B87AE-CEE1-48AB-9911-A2B869D99AE0}" destId="{A9CD7A90-D3B3-43FC-B222-FB43AD6BB221}" srcOrd="0" destOrd="0" presId="urn:microsoft.com/office/officeart/2005/8/layout/StepDownProcess"/>
    <dgm:cxn modelId="{F6091703-CD0E-4522-BC2D-571FCF344A4F}" type="presParOf" srcId="{A9CD7A90-D3B3-43FC-B222-FB43AD6BB221}" destId="{A2EA6AA8-8C3C-419F-A676-68B796A7FC82}" srcOrd="0" destOrd="0" presId="urn:microsoft.com/office/officeart/2005/8/layout/StepDownProcess"/>
    <dgm:cxn modelId="{587EF7FC-9283-49A5-8835-7004423A920E}" type="presParOf" srcId="{A9CD7A90-D3B3-43FC-B222-FB43AD6BB221}" destId="{AF73F359-8752-4AD9-ACD0-7187BB5B419B}" srcOrd="1" destOrd="0" presId="urn:microsoft.com/office/officeart/2005/8/layout/StepDownProcess"/>
    <dgm:cxn modelId="{D3955B4A-FF0C-44E4-99A5-1EE0DB1DF2D1}" type="presParOf" srcId="{A9CD7A90-D3B3-43FC-B222-FB43AD6BB221}" destId="{B10908DA-1989-48DA-9D83-DC6AB57AC432}" srcOrd="2" destOrd="0" presId="urn:microsoft.com/office/officeart/2005/8/layout/StepDownProcess"/>
    <dgm:cxn modelId="{77A07E1A-1443-4971-B676-9167C35BBFC8}" type="presParOf" srcId="{051B87AE-CEE1-48AB-9911-A2B869D99AE0}" destId="{50CE6E10-6C01-4AC8-B03B-93B7FE15BBD8}" srcOrd="1" destOrd="0" presId="urn:microsoft.com/office/officeart/2005/8/layout/StepDownProcess"/>
    <dgm:cxn modelId="{B04303F5-590F-405B-8A50-EBCDAF254EDD}" type="presParOf" srcId="{051B87AE-CEE1-48AB-9911-A2B869D99AE0}" destId="{D978DA90-198F-42D1-90BF-2BD5CACD6B91}" srcOrd="2" destOrd="0" presId="urn:microsoft.com/office/officeart/2005/8/layout/StepDownProcess"/>
    <dgm:cxn modelId="{CE71BF04-46A9-49B9-B5C1-A18D42BB7669}" type="presParOf" srcId="{D978DA90-198F-42D1-90BF-2BD5CACD6B91}" destId="{CD826D48-8CCF-495D-B5DE-C4BA8E9BD608}" srcOrd="0" destOrd="0" presId="urn:microsoft.com/office/officeart/2005/8/layout/StepDownProcess"/>
    <dgm:cxn modelId="{3BE15361-F65D-45AB-B51A-67813C1927D6}" type="presParOf" srcId="{D978DA90-198F-42D1-90BF-2BD5CACD6B91}" destId="{1ABE739A-6BAA-4468-9FBB-08E13DE18C24}" srcOrd="1" destOrd="0" presId="urn:microsoft.com/office/officeart/2005/8/layout/StepDownProcess"/>
    <dgm:cxn modelId="{AC41EA20-FD83-4C41-BDBD-1B7D218E8ADA}" type="presParOf" srcId="{D978DA90-198F-42D1-90BF-2BD5CACD6B91}" destId="{2E8DFE6E-2710-44C9-8072-3F6ADD0D17A7}" srcOrd="2" destOrd="0" presId="urn:microsoft.com/office/officeart/2005/8/layout/StepDownProcess"/>
    <dgm:cxn modelId="{CC3F5DE0-B2E3-4F2F-BBD5-122591266044}" type="presParOf" srcId="{051B87AE-CEE1-48AB-9911-A2B869D99AE0}" destId="{E157B985-C6B6-4536-8D55-5837E1C16F2D}" srcOrd="3" destOrd="0" presId="urn:microsoft.com/office/officeart/2005/8/layout/StepDownProcess"/>
    <dgm:cxn modelId="{B5D9AD4C-2EB8-4A1F-A4A9-DCF63A77FE35}" type="presParOf" srcId="{051B87AE-CEE1-48AB-9911-A2B869D99AE0}" destId="{F33E6078-5F22-4DEF-A0CF-A011EC54F9F7}" srcOrd="4" destOrd="0" presId="urn:microsoft.com/office/officeart/2005/8/layout/StepDownProcess"/>
    <dgm:cxn modelId="{EE4FA9BD-E9D0-4247-8039-C526A29FEB29}" type="presParOf" srcId="{F33E6078-5F22-4DEF-A0CF-A011EC54F9F7}" destId="{F52C4B03-C8FA-4081-80DE-05A6F2EA8971}" srcOrd="0" destOrd="0" presId="urn:microsoft.com/office/officeart/2005/8/layout/StepDownProcess"/>
    <dgm:cxn modelId="{777CB9EE-1D53-487F-9CF2-7F16182A8DAD}" type="presParOf" srcId="{F33E6078-5F22-4DEF-A0CF-A011EC54F9F7}" destId="{142894B2-71B5-4089-86E5-6979F25F054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4411F6-12FB-4A45-964D-93302F58E2C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5A13C4B6-DA27-4C0A-8312-B30D3FE6BCF4}">
      <dgm:prSet phldrT="[Text]"/>
      <dgm:spPr/>
      <dgm:t>
        <a:bodyPr/>
        <a:lstStyle/>
        <a:p>
          <a:r>
            <a:rPr lang="en-US" altLang="zh-CN" dirty="0"/>
            <a:t>Login</a:t>
          </a:r>
        </a:p>
      </dgm:t>
    </dgm:pt>
    <dgm:pt modelId="{0B5A65AA-5725-408B-BC8A-AED79A6A40D9}" type="parTrans" cxnId="{DF9EB8D7-1FA3-45A9-8505-B5B07B47F48C}">
      <dgm:prSet/>
      <dgm:spPr/>
      <dgm:t>
        <a:bodyPr/>
        <a:lstStyle/>
        <a:p>
          <a:endParaRPr lang="en-US" altLang="zh-CN"/>
        </a:p>
      </dgm:t>
    </dgm:pt>
    <dgm:pt modelId="{BCBAD03F-FFF6-421E-9D65-58A2F47B0534}" type="sibTrans" cxnId="{DF9EB8D7-1FA3-45A9-8505-B5B07B47F48C}">
      <dgm:prSet/>
      <dgm:spPr/>
      <dgm:t>
        <a:bodyPr/>
        <a:lstStyle/>
        <a:p>
          <a:endParaRPr lang="en-US" altLang="zh-CN"/>
        </a:p>
      </dgm:t>
    </dgm:pt>
    <dgm:pt modelId="{8B3CE9E8-AB11-4236-AD13-9CB46F5D60C2}">
      <dgm:prSet phldrT="[Text]"/>
      <dgm:spPr/>
      <dgm:t>
        <a:bodyPr/>
        <a:lstStyle/>
        <a:p>
          <a:r>
            <a:rPr lang="en-US" altLang="zh-CN" dirty="0"/>
            <a:t>Choose file</a:t>
          </a:r>
        </a:p>
      </dgm:t>
    </dgm:pt>
    <dgm:pt modelId="{15F666DE-0E6B-4CFB-92B1-47C3E0BB7C07}" type="parTrans" cxnId="{2792D930-E91F-4CCC-9F72-27ADDC23B221}">
      <dgm:prSet/>
      <dgm:spPr/>
      <dgm:t>
        <a:bodyPr/>
        <a:lstStyle/>
        <a:p>
          <a:endParaRPr lang="en-US" altLang="zh-CN"/>
        </a:p>
      </dgm:t>
    </dgm:pt>
    <dgm:pt modelId="{42E35FBC-AD96-4C40-BA63-E06F35F1826C}" type="sibTrans" cxnId="{2792D930-E91F-4CCC-9F72-27ADDC23B221}">
      <dgm:prSet/>
      <dgm:spPr/>
      <dgm:t>
        <a:bodyPr/>
        <a:lstStyle/>
        <a:p>
          <a:endParaRPr lang="en-US" altLang="zh-CN"/>
        </a:p>
      </dgm:t>
    </dgm:pt>
    <dgm:pt modelId="{425D2868-A6AB-428D-B4A2-091C7720A74A}">
      <dgm:prSet phldrT="[Text]"/>
      <dgm:spPr/>
      <dgm:t>
        <a:bodyPr/>
        <a:lstStyle/>
        <a:p>
          <a:r>
            <a:rPr lang="en-US" altLang="zh-CN" dirty="0"/>
            <a:t>Import</a:t>
          </a:r>
        </a:p>
      </dgm:t>
    </dgm:pt>
    <dgm:pt modelId="{14EBEAEE-B4EF-45E8-8888-9007E3CC8558}" type="parTrans" cxnId="{FFCB8490-ADCC-41A3-AE4F-A94E4C2A83B5}">
      <dgm:prSet/>
      <dgm:spPr/>
      <dgm:t>
        <a:bodyPr/>
        <a:lstStyle/>
        <a:p>
          <a:endParaRPr lang="en-US" altLang="zh-CN"/>
        </a:p>
      </dgm:t>
    </dgm:pt>
    <dgm:pt modelId="{74D4826F-A5E1-4DE6-8932-FDE6E2BBD7A1}" type="sibTrans" cxnId="{FFCB8490-ADCC-41A3-AE4F-A94E4C2A83B5}">
      <dgm:prSet/>
      <dgm:spPr/>
      <dgm:t>
        <a:bodyPr/>
        <a:lstStyle/>
        <a:p>
          <a:endParaRPr lang="en-US" altLang="zh-CN"/>
        </a:p>
      </dgm:t>
    </dgm:pt>
    <dgm:pt modelId="{936C9B57-E2F6-4A5F-83C9-6B35F9F83647}" type="pres">
      <dgm:prSet presAssocID="{6C4411F6-12FB-4A45-964D-93302F58E2C5}" presName="rootnode" presStyleCnt="0">
        <dgm:presLayoutVars>
          <dgm:chMax/>
          <dgm:chPref/>
          <dgm:dir/>
          <dgm:animLvl val="lvl"/>
        </dgm:presLayoutVars>
      </dgm:prSet>
      <dgm:spPr/>
    </dgm:pt>
    <dgm:pt modelId="{E5E2C5E1-B38E-4A52-A0F9-172CAF2EBEA6}" type="pres">
      <dgm:prSet presAssocID="{5A13C4B6-DA27-4C0A-8312-B30D3FE6BCF4}" presName="composite" presStyleCnt="0"/>
      <dgm:spPr/>
    </dgm:pt>
    <dgm:pt modelId="{42B94CA4-0B5C-4989-AB4E-B9CE1C17E4AE}" type="pres">
      <dgm:prSet presAssocID="{5A13C4B6-DA27-4C0A-8312-B30D3FE6BCF4}" presName="bentUpArrow1" presStyleLbl="alignImgPlace1" presStyleIdx="0" presStyleCnt="2" custScaleX="62101" custScaleY="55239" custLinFactNeighborX="-6170" custLinFactNeighborY="-49844"/>
      <dgm:spPr/>
    </dgm:pt>
    <dgm:pt modelId="{A1B3FF96-4A64-4F05-9F94-447048AA8A6D}" type="pres">
      <dgm:prSet presAssocID="{5A13C4B6-DA27-4C0A-8312-B30D3FE6BCF4}" presName="ParentText" presStyleLbl="node1" presStyleIdx="0" presStyleCnt="3" custScaleX="85968" custScaleY="68571" custLinFactNeighborX="-19944" custLinFactNeighborY="-59513">
        <dgm:presLayoutVars>
          <dgm:chMax val="1"/>
          <dgm:chPref val="1"/>
          <dgm:bulletEnabled val="1"/>
        </dgm:presLayoutVars>
      </dgm:prSet>
      <dgm:spPr/>
    </dgm:pt>
    <dgm:pt modelId="{A4633E75-B805-46D6-9FC3-4D3F3AC8FC6D}" type="pres">
      <dgm:prSet presAssocID="{5A13C4B6-DA27-4C0A-8312-B30D3FE6BCF4}" presName="ChildText" presStyleLbl="revTx" presStyleIdx="0" presStyleCnt="2" custLinFactNeighborX="87933" custLinFactNeighborY="12059">
        <dgm:presLayoutVars>
          <dgm:chMax val="0"/>
          <dgm:chPref val="0"/>
          <dgm:bulletEnabled val="1"/>
        </dgm:presLayoutVars>
      </dgm:prSet>
      <dgm:spPr/>
    </dgm:pt>
    <dgm:pt modelId="{81542C5F-C75D-4A0A-841F-B428AE166C0E}" type="pres">
      <dgm:prSet presAssocID="{BCBAD03F-FFF6-421E-9D65-58A2F47B0534}" presName="sibTrans" presStyleCnt="0"/>
      <dgm:spPr/>
    </dgm:pt>
    <dgm:pt modelId="{7E5D705C-0301-4CF3-B02A-9DCEB0FEF46D}" type="pres">
      <dgm:prSet presAssocID="{8B3CE9E8-AB11-4236-AD13-9CB46F5D60C2}" presName="composite" presStyleCnt="0"/>
      <dgm:spPr/>
    </dgm:pt>
    <dgm:pt modelId="{9BB02C8C-CBE3-4D8D-A788-0351DC57A1B9}" type="pres">
      <dgm:prSet presAssocID="{8B3CE9E8-AB11-4236-AD13-9CB46F5D60C2}" presName="bentUpArrow1" presStyleLbl="alignImgPlace1" presStyleIdx="1" presStyleCnt="2" custScaleX="61172" custScaleY="68071" custLinFactNeighborX="-73615" custLinFactNeighborY="-19889"/>
      <dgm:spPr/>
    </dgm:pt>
    <dgm:pt modelId="{DF90446A-FB45-4895-8914-47EF5176C6EF}" type="pres">
      <dgm:prSet presAssocID="{8B3CE9E8-AB11-4236-AD13-9CB46F5D60C2}" presName="ParentText" presStyleLbl="node1" presStyleIdx="1" presStyleCnt="3" custScaleX="80239" custScaleY="86264" custLinFactNeighborX="-58956" custLinFactNeighborY="1533">
        <dgm:presLayoutVars>
          <dgm:chMax val="1"/>
          <dgm:chPref val="1"/>
          <dgm:bulletEnabled val="1"/>
        </dgm:presLayoutVars>
      </dgm:prSet>
      <dgm:spPr/>
    </dgm:pt>
    <dgm:pt modelId="{DE33EA50-7D06-496B-8A28-3DEE2AA5074D}" type="pres">
      <dgm:prSet presAssocID="{8B3CE9E8-AB11-4236-AD13-9CB46F5D60C2}" presName="ChildText" presStyleLbl="revTx" presStyleIdx="1" presStyleCnt="2" custScaleX="446354" custLinFactX="57599" custLinFactNeighborX="100000" custLinFactNeighborY="-12254">
        <dgm:presLayoutVars>
          <dgm:chMax val="0"/>
          <dgm:chPref val="0"/>
          <dgm:bulletEnabled val="1"/>
        </dgm:presLayoutVars>
      </dgm:prSet>
      <dgm:spPr/>
    </dgm:pt>
    <dgm:pt modelId="{670038FE-EE7A-41EB-8B2A-894F3B8A33FD}" type="pres">
      <dgm:prSet presAssocID="{42E35FBC-AD96-4C40-BA63-E06F35F1826C}" presName="sibTrans" presStyleCnt="0"/>
      <dgm:spPr/>
    </dgm:pt>
    <dgm:pt modelId="{B9D14AA0-4980-4940-8E45-E2DE5D8DE805}" type="pres">
      <dgm:prSet presAssocID="{425D2868-A6AB-428D-B4A2-091C7720A74A}" presName="composite" presStyleCnt="0"/>
      <dgm:spPr/>
    </dgm:pt>
    <dgm:pt modelId="{82F0AF7D-51EE-44A8-B769-31215B9D0CAE}" type="pres">
      <dgm:prSet presAssocID="{425D2868-A6AB-428D-B4A2-091C7720A74A}" presName="ParentText" presStyleLbl="node1" presStyleIdx="2" presStyleCnt="3" custLinFactNeighborX="-39262" custLinFactNeighborY="10053">
        <dgm:presLayoutVars>
          <dgm:chMax val="1"/>
          <dgm:chPref val="1"/>
          <dgm:bulletEnabled val="1"/>
        </dgm:presLayoutVars>
      </dgm:prSet>
      <dgm:spPr/>
    </dgm:pt>
  </dgm:ptLst>
  <dgm:cxnLst>
    <dgm:cxn modelId="{69515612-D583-46B2-AAEA-515742BB5CD3}" type="presOf" srcId="{8B3CE9E8-AB11-4236-AD13-9CB46F5D60C2}" destId="{DF90446A-FB45-4895-8914-47EF5176C6EF}" srcOrd="0" destOrd="0" presId="urn:microsoft.com/office/officeart/2005/8/layout/StepDownProcess"/>
    <dgm:cxn modelId="{2792D930-E91F-4CCC-9F72-27ADDC23B221}" srcId="{6C4411F6-12FB-4A45-964D-93302F58E2C5}" destId="{8B3CE9E8-AB11-4236-AD13-9CB46F5D60C2}" srcOrd="1" destOrd="0" parTransId="{15F666DE-0E6B-4CFB-92B1-47C3E0BB7C07}" sibTransId="{42E35FBC-AD96-4C40-BA63-E06F35F1826C}"/>
    <dgm:cxn modelId="{BAC96086-98F7-4522-BDE8-E5F8C463D298}" type="presOf" srcId="{425D2868-A6AB-428D-B4A2-091C7720A74A}" destId="{82F0AF7D-51EE-44A8-B769-31215B9D0CAE}" srcOrd="0" destOrd="0" presId="urn:microsoft.com/office/officeart/2005/8/layout/StepDownProcess"/>
    <dgm:cxn modelId="{FFCB8490-ADCC-41A3-AE4F-A94E4C2A83B5}" srcId="{6C4411F6-12FB-4A45-964D-93302F58E2C5}" destId="{425D2868-A6AB-428D-B4A2-091C7720A74A}" srcOrd="2" destOrd="0" parTransId="{14EBEAEE-B4EF-45E8-8888-9007E3CC8558}" sibTransId="{74D4826F-A5E1-4DE6-8932-FDE6E2BBD7A1}"/>
    <dgm:cxn modelId="{8696FFC8-193D-4013-B6D1-D833B7222F60}" type="presOf" srcId="{6C4411F6-12FB-4A45-964D-93302F58E2C5}" destId="{936C9B57-E2F6-4A5F-83C9-6B35F9F83647}" srcOrd="0" destOrd="0" presId="urn:microsoft.com/office/officeart/2005/8/layout/StepDownProcess"/>
    <dgm:cxn modelId="{DF9EB8D7-1FA3-45A9-8505-B5B07B47F48C}" srcId="{6C4411F6-12FB-4A45-964D-93302F58E2C5}" destId="{5A13C4B6-DA27-4C0A-8312-B30D3FE6BCF4}" srcOrd="0" destOrd="0" parTransId="{0B5A65AA-5725-408B-BC8A-AED79A6A40D9}" sibTransId="{BCBAD03F-FFF6-421E-9D65-58A2F47B0534}"/>
    <dgm:cxn modelId="{08658DF0-BB17-4550-84A9-A7A2242229B6}" type="presOf" srcId="{5A13C4B6-DA27-4C0A-8312-B30D3FE6BCF4}" destId="{A1B3FF96-4A64-4F05-9F94-447048AA8A6D}" srcOrd="0" destOrd="0" presId="urn:microsoft.com/office/officeart/2005/8/layout/StepDownProcess"/>
    <dgm:cxn modelId="{0347927C-D058-4DF3-A938-5ECA6F1A0CCA}" type="presParOf" srcId="{936C9B57-E2F6-4A5F-83C9-6B35F9F83647}" destId="{E5E2C5E1-B38E-4A52-A0F9-172CAF2EBEA6}" srcOrd="0" destOrd="0" presId="urn:microsoft.com/office/officeart/2005/8/layout/StepDownProcess"/>
    <dgm:cxn modelId="{3C1807E7-24B2-4A1B-9135-56F7BD5F07F8}" type="presParOf" srcId="{E5E2C5E1-B38E-4A52-A0F9-172CAF2EBEA6}" destId="{42B94CA4-0B5C-4989-AB4E-B9CE1C17E4AE}" srcOrd="0" destOrd="0" presId="urn:microsoft.com/office/officeart/2005/8/layout/StepDownProcess"/>
    <dgm:cxn modelId="{D29F4F14-DCBA-4CB1-AF2F-FCCDE2C65449}" type="presParOf" srcId="{E5E2C5E1-B38E-4A52-A0F9-172CAF2EBEA6}" destId="{A1B3FF96-4A64-4F05-9F94-447048AA8A6D}" srcOrd="1" destOrd="0" presId="urn:microsoft.com/office/officeart/2005/8/layout/StepDownProcess"/>
    <dgm:cxn modelId="{885DB318-7314-4E0B-AC4B-260D53334DB1}" type="presParOf" srcId="{E5E2C5E1-B38E-4A52-A0F9-172CAF2EBEA6}" destId="{A4633E75-B805-46D6-9FC3-4D3F3AC8FC6D}" srcOrd="2" destOrd="0" presId="urn:microsoft.com/office/officeart/2005/8/layout/StepDownProcess"/>
    <dgm:cxn modelId="{BDE5AFFD-23E9-4EBE-A073-7951A33A8DE0}" type="presParOf" srcId="{936C9B57-E2F6-4A5F-83C9-6B35F9F83647}" destId="{81542C5F-C75D-4A0A-841F-B428AE166C0E}" srcOrd="1" destOrd="0" presId="urn:microsoft.com/office/officeart/2005/8/layout/StepDownProcess"/>
    <dgm:cxn modelId="{B7F20F46-7836-42B4-8571-E7A507C1340F}" type="presParOf" srcId="{936C9B57-E2F6-4A5F-83C9-6B35F9F83647}" destId="{7E5D705C-0301-4CF3-B02A-9DCEB0FEF46D}" srcOrd="2" destOrd="0" presId="urn:microsoft.com/office/officeart/2005/8/layout/StepDownProcess"/>
    <dgm:cxn modelId="{9B05363E-A3C7-48A9-96A8-1C8E7550630A}" type="presParOf" srcId="{7E5D705C-0301-4CF3-B02A-9DCEB0FEF46D}" destId="{9BB02C8C-CBE3-4D8D-A788-0351DC57A1B9}" srcOrd="0" destOrd="0" presId="urn:microsoft.com/office/officeart/2005/8/layout/StepDownProcess"/>
    <dgm:cxn modelId="{DB31BC79-68E3-4DCD-AF5F-629141FA4BB3}" type="presParOf" srcId="{7E5D705C-0301-4CF3-B02A-9DCEB0FEF46D}" destId="{DF90446A-FB45-4895-8914-47EF5176C6EF}" srcOrd="1" destOrd="0" presId="urn:microsoft.com/office/officeart/2005/8/layout/StepDownProcess"/>
    <dgm:cxn modelId="{41C47FB9-D0C8-441F-815D-B88C63935F3B}" type="presParOf" srcId="{7E5D705C-0301-4CF3-B02A-9DCEB0FEF46D}" destId="{DE33EA50-7D06-496B-8A28-3DEE2AA5074D}" srcOrd="2" destOrd="0" presId="urn:microsoft.com/office/officeart/2005/8/layout/StepDownProcess"/>
    <dgm:cxn modelId="{C00334DB-15D8-4A4F-8455-C809756075DD}" type="presParOf" srcId="{936C9B57-E2F6-4A5F-83C9-6B35F9F83647}" destId="{670038FE-EE7A-41EB-8B2A-894F3B8A33FD}" srcOrd="3" destOrd="0" presId="urn:microsoft.com/office/officeart/2005/8/layout/StepDownProcess"/>
    <dgm:cxn modelId="{B280D397-35D7-439A-A82A-57052548F3FE}" type="presParOf" srcId="{936C9B57-E2F6-4A5F-83C9-6B35F9F83647}" destId="{B9D14AA0-4980-4940-8E45-E2DE5D8DE805}" srcOrd="4" destOrd="0" presId="urn:microsoft.com/office/officeart/2005/8/layout/StepDownProcess"/>
    <dgm:cxn modelId="{F67DAAF7-1EC7-4A7F-B250-C6972D58F648}" type="presParOf" srcId="{B9D14AA0-4980-4940-8E45-E2DE5D8DE805}" destId="{82F0AF7D-51EE-44A8-B769-31215B9D0CA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D1B14-CA31-4A14-87D7-6D630A157E05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A9E634D8-4AF2-4EEF-A91E-6A644FFD2E02}">
      <dgm:prSet phldrT="[Text]" custT="1"/>
      <dgm:spPr/>
      <dgm:t>
        <a:bodyPr/>
        <a:lstStyle/>
        <a:p>
          <a:r>
            <a:rPr lang="en-US" altLang="zh-CN" sz="1400" dirty="0"/>
            <a:t>Choose  specific course</a:t>
          </a:r>
        </a:p>
      </dgm:t>
    </dgm:pt>
    <dgm:pt modelId="{C6F159E0-C706-4439-8CFA-E44DC5F8578C}" type="parTrans" cxnId="{2B2ACFA2-5AD6-4096-B4CC-4450CEAB64F4}">
      <dgm:prSet/>
      <dgm:spPr/>
      <dgm:t>
        <a:bodyPr/>
        <a:lstStyle/>
        <a:p>
          <a:endParaRPr lang="en-US" altLang="zh-CN"/>
        </a:p>
      </dgm:t>
    </dgm:pt>
    <dgm:pt modelId="{D9408718-4C94-4EC3-8400-F8963FE17341}" type="sibTrans" cxnId="{2B2ACFA2-5AD6-4096-B4CC-4450CEAB64F4}">
      <dgm:prSet/>
      <dgm:spPr/>
      <dgm:t>
        <a:bodyPr/>
        <a:lstStyle/>
        <a:p>
          <a:endParaRPr lang="en-US" altLang="zh-CN"/>
        </a:p>
      </dgm:t>
    </dgm:pt>
    <dgm:pt modelId="{D78F9FD0-7C88-4D3F-8C33-5C1E21B34056}">
      <dgm:prSet phldrT="[Text]" custT="1"/>
      <dgm:spPr/>
      <dgm:t>
        <a:bodyPr/>
        <a:lstStyle/>
        <a:p>
          <a:r>
            <a:rPr lang="en-US" altLang="zh-CN" sz="1800" dirty="0"/>
            <a:t>Set course</a:t>
          </a:r>
        </a:p>
      </dgm:t>
    </dgm:pt>
    <dgm:pt modelId="{16D874EB-8DDD-4A44-8848-E4EF782E296C}" type="sibTrans" cxnId="{A7A7F51C-38EA-449A-9CC3-E2A2BCA29406}">
      <dgm:prSet/>
      <dgm:spPr/>
      <dgm:t>
        <a:bodyPr/>
        <a:lstStyle/>
        <a:p>
          <a:endParaRPr lang="en-US" altLang="zh-CN"/>
        </a:p>
      </dgm:t>
    </dgm:pt>
    <dgm:pt modelId="{DC26BDC9-4937-4637-9634-FAB09C417D5E}" type="parTrans" cxnId="{A7A7F51C-38EA-449A-9CC3-E2A2BCA29406}">
      <dgm:prSet/>
      <dgm:spPr/>
      <dgm:t>
        <a:bodyPr/>
        <a:lstStyle/>
        <a:p>
          <a:endParaRPr lang="en-US" altLang="zh-CN"/>
        </a:p>
      </dgm:t>
    </dgm:pt>
    <dgm:pt modelId="{7491756A-95EF-43B0-AE67-82EE447B2AED}">
      <dgm:prSet phldrT="[Text]" custT="1"/>
      <dgm:spPr/>
      <dgm:t>
        <a:bodyPr/>
        <a:lstStyle/>
        <a:p>
          <a:r>
            <a:rPr lang="en-US" altLang="zh-CN" sz="1400" dirty="0"/>
            <a:t>Add new course</a:t>
          </a:r>
        </a:p>
      </dgm:t>
    </dgm:pt>
    <dgm:pt modelId="{77FA5D93-BAA9-4533-BB91-28F70B988353}" type="sibTrans" cxnId="{530F044F-D96C-4022-80C6-272E2830A59B}">
      <dgm:prSet/>
      <dgm:spPr/>
      <dgm:t>
        <a:bodyPr/>
        <a:lstStyle/>
        <a:p>
          <a:endParaRPr lang="en-US" altLang="zh-CN"/>
        </a:p>
      </dgm:t>
    </dgm:pt>
    <dgm:pt modelId="{9D51A945-C8F3-468E-B33D-4C9D606E6EAC}" type="parTrans" cxnId="{530F044F-D96C-4022-80C6-272E2830A59B}">
      <dgm:prSet/>
      <dgm:spPr/>
      <dgm:t>
        <a:bodyPr/>
        <a:lstStyle/>
        <a:p>
          <a:endParaRPr lang="en-US" altLang="zh-CN"/>
        </a:p>
      </dgm:t>
    </dgm:pt>
    <dgm:pt modelId="{538D64DE-3813-4F7B-A326-A79B1F2DBE36}">
      <dgm:prSet phldrT="[Text]" custT="1"/>
      <dgm:spPr/>
      <dgm:t>
        <a:bodyPr/>
        <a:lstStyle/>
        <a:p>
          <a:r>
            <a:rPr lang="en-US" altLang="zh-CN" sz="1600" dirty="0"/>
            <a:t>Set specific score items for this course </a:t>
          </a:r>
        </a:p>
        <a:p>
          <a:r>
            <a:rPr lang="en-US" altLang="zh-CN" sz="1600" dirty="0"/>
            <a:t>(such as quiz…)</a:t>
          </a:r>
        </a:p>
      </dgm:t>
    </dgm:pt>
    <dgm:pt modelId="{1E1D46FE-B600-409A-B91F-F87C24B9CC46}" type="sibTrans" cxnId="{F47409E5-551E-4BA0-824E-17198B7E8D11}">
      <dgm:prSet/>
      <dgm:spPr/>
      <dgm:t>
        <a:bodyPr/>
        <a:lstStyle/>
        <a:p>
          <a:endParaRPr lang="en-US" altLang="zh-CN"/>
        </a:p>
      </dgm:t>
    </dgm:pt>
    <dgm:pt modelId="{A3BF9776-794E-4BD2-B824-15825BEC20CF}" type="parTrans" cxnId="{F47409E5-551E-4BA0-824E-17198B7E8D11}">
      <dgm:prSet/>
      <dgm:spPr/>
      <dgm:t>
        <a:bodyPr/>
        <a:lstStyle/>
        <a:p>
          <a:endParaRPr lang="en-US" altLang="zh-CN"/>
        </a:p>
      </dgm:t>
    </dgm:pt>
    <dgm:pt modelId="{B27D4360-CC10-49A3-9B55-4BF5D5DF1A9C}" type="pres">
      <dgm:prSet presAssocID="{582D1B14-CA31-4A14-87D7-6D630A157E05}" presName="rootnode" presStyleCnt="0">
        <dgm:presLayoutVars>
          <dgm:chMax/>
          <dgm:chPref/>
          <dgm:dir/>
          <dgm:animLvl val="lvl"/>
        </dgm:presLayoutVars>
      </dgm:prSet>
      <dgm:spPr/>
    </dgm:pt>
    <dgm:pt modelId="{5D76AFAF-9AD2-4156-94E7-5484D492A7A8}" type="pres">
      <dgm:prSet presAssocID="{A9E634D8-4AF2-4EEF-A91E-6A644FFD2E02}" presName="composite" presStyleCnt="0"/>
      <dgm:spPr/>
    </dgm:pt>
    <dgm:pt modelId="{A9BE2E73-874E-4E70-8676-736A1DF5A0A5}" type="pres">
      <dgm:prSet presAssocID="{A9E634D8-4AF2-4EEF-A91E-6A644FFD2E02}" presName="bentUpArrow1" presStyleLbl="alignImgPlace1" presStyleIdx="0" presStyleCnt="3" custAng="5400000" custScaleX="51570" custScaleY="37898" custLinFactY="-6597" custLinFactNeighborX="48087" custLinFactNeighborY="-100000"/>
      <dgm:spPr/>
    </dgm:pt>
    <dgm:pt modelId="{4ABA0D6E-A987-4952-84DD-3C6D547C4535}" type="pres">
      <dgm:prSet presAssocID="{A9E634D8-4AF2-4EEF-A91E-6A644FFD2E02}" presName="ParentText" presStyleLbl="node1" presStyleIdx="0" presStyleCnt="4" custScaleX="67137" custScaleY="54620" custLinFactNeighborX="10050" custLinFactNeighborY="59481">
        <dgm:presLayoutVars>
          <dgm:chMax val="1"/>
          <dgm:chPref val="1"/>
          <dgm:bulletEnabled val="1"/>
        </dgm:presLayoutVars>
      </dgm:prSet>
      <dgm:spPr/>
    </dgm:pt>
    <dgm:pt modelId="{A87497DE-D25C-44C2-88D9-22ABD9C58CEF}" type="pres">
      <dgm:prSet presAssocID="{A9E634D8-4AF2-4EEF-A91E-6A644FFD2E0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29D9C69-157D-43AA-87B8-995D6B408A80}" type="pres">
      <dgm:prSet presAssocID="{D9408718-4C94-4EC3-8400-F8963FE17341}" presName="sibTrans" presStyleCnt="0"/>
      <dgm:spPr/>
    </dgm:pt>
    <dgm:pt modelId="{6849CD46-2732-4EC2-B7C4-FDC8697A81A7}" type="pres">
      <dgm:prSet presAssocID="{D78F9FD0-7C88-4D3F-8C33-5C1E21B34056}" presName="composite" presStyleCnt="0"/>
      <dgm:spPr/>
    </dgm:pt>
    <dgm:pt modelId="{1BA80382-4EE9-403B-AF3C-283FE7471898}" type="pres">
      <dgm:prSet presAssocID="{D78F9FD0-7C88-4D3F-8C33-5C1E21B34056}" presName="bentUpArrow1" presStyleLbl="alignImgPlace1" presStyleIdx="1" presStyleCnt="3" custAng="0" custScaleX="41053" custScaleY="26416" custLinFactNeighborX="-74612" custLinFactNeighborY="-62568"/>
      <dgm:spPr/>
    </dgm:pt>
    <dgm:pt modelId="{F680BD14-09E7-45B5-A7A9-84BCB8F82833}" type="pres">
      <dgm:prSet presAssocID="{D78F9FD0-7C88-4D3F-8C33-5C1E21B34056}" presName="ParentText" presStyleLbl="node1" presStyleIdx="1" presStyleCnt="4" custScaleX="66037" custScaleY="43311" custLinFactY="-17532" custLinFactNeighborX="4709" custLinFactNeighborY="-100000">
        <dgm:presLayoutVars>
          <dgm:chMax val="1"/>
          <dgm:chPref val="1"/>
          <dgm:bulletEnabled val="1"/>
        </dgm:presLayoutVars>
      </dgm:prSet>
      <dgm:spPr/>
    </dgm:pt>
    <dgm:pt modelId="{98274E97-A8D1-4077-813A-404E5BC20387}" type="pres">
      <dgm:prSet presAssocID="{D78F9FD0-7C88-4D3F-8C33-5C1E21B3405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A1EF3D9-F651-46F2-8750-8DF0646AE76D}" type="pres">
      <dgm:prSet presAssocID="{16D874EB-8DDD-4A44-8848-E4EF782E296C}" presName="sibTrans" presStyleCnt="0"/>
      <dgm:spPr/>
    </dgm:pt>
    <dgm:pt modelId="{6DCAE6DA-6CDF-4509-BD7A-19C6138E45D9}" type="pres">
      <dgm:prSet presAssocID="{538D64DE-3813-4F7B-A326-A79B1F2DBE36}" presName="composite" presStyleCnt="0"/>
      <dgm:spPr/>
    </dgm:pt>
    <dgm:pt modelId="{667D02A5-A0C1-498B-BCC3-91AAA67F402F}" type="pres">
      <dgm:prSet presAssocID="{538D64DE-3813-4F7B-A326-A79B1F2DBE36}" presName="bentUpArrow1" presStyleLbl="alignImgPlace1" presStyleIdx="2" presStyleCnt="3" custAng="16200000" custFlipVert="1" custScaleX="53724" custScaleY="41212" custLinFactY="-100000" custLinFactNeighborX="-38782" custLinFactNeighborY="-193880"/>
      <dgm:spPr/>
    </dgm:pt>
    <dgm:pt modelId="{EE455ACE-48C3-496E-88AC-5715CFD3537D}" type="pres">
      <dgm:prSet presAssocID="{538D64DE-3813-4F7B-A326-A79B1F2DBE36}" presName="ParentText" presStyleLbl="node1" presStyleIdx="2" presStyleCnt="4" custScaleX="91800" custScaleY="94334" custLinFactNeighborX="-81116" custLinFactNeighborY="1393">
        <dgm:presLayoutVars>
          <dgm:chMax val="1"/>
          <dgm:chPref val="1"/>
          <dgm:bulletEnabled val="1"/>
        </dgm:presLayoutVars>
      </dgm:prSet>
      <dgm:spPr/>
    </dgm:pt>
    <dgm:pt modelId="{1DBEC88A-3389-4B04-897C-8BA2DB77E814}" type="pres">
      <dgm:prSet presAssocID="{538D64DE-3813-4F7B-A326-A79B1F2DBE3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AE5A7C0-6EDF-46E9-91A5-546A8B04B40B}" type="pres">
      <dgm:prSet presAssocID="{1E1D46FE-B600-409A-B91F-F87C24B9CC46}" presName="sibTrans" presStyleCnt="0"/>
      <dgm:spPr/>
    </dgm:pt>
    <dgm:pt modelId="{0ED8FBB8-0F6D-4E5C-8421-DFF0BD1DA645}" type="pres">
      <dgm:prSet presAssocID="{7491756A-95EF-43B0-AE67-82EE447B2AED}" presName="composite" presStyleCnt="0"/>
      <dgm:spPr/>
    </dgm:pt>
    <dgm:pt modelId="{164A3C1B-3F36-43C9-8B79-A95565192D5E}" type="pres">
      <dgm:prSet presAssocID="{7491756A-95EF-43B0-AE67-82EE447B2AED}" presName="ParentText" presStyleLbl="node1" presStyleIdx="3" presStyleCnt="4" custScaleX="65010" custScaleY="57473" custLinFactY="-65672" custLinFactNeighborX="-70652" custLinFactNeighborY="-100000">
        <dgm:presLayoutVars>
          <dgm:chMax val="1"/>
          <dgm:chPref val="1"/>
          <dgm:bulletEnabled val="1"/>
        </dgm:presLayoutVars>
      </dgm:prSet>
      <dgm:spPr/>
    </dgm:pt>
  </dgm:ptLst>
  <dgm:cxnLst>
    <dgm:cxn modelId="{BACA560C-C923-4A63-AFCA-34CF475AD343}" type="presOf" srcId="{538D64DE-3813-4F7B-A326-A79B1F2DBE36}" destId="{EE455ACE-48C3-496E-88AC-5715CFD3537D}" srcOrd="0" destOrd="0" presId="urn:microsoft.com/office/officeart/2005/8/layout/StepDownProcess"/>
    <dgm:cxn modelId="{A7A7F51C-38EA-449A-9CC3-E2A2BCA29406}" srcId="{582D1B14-CA31-4A14-87D7-6D630A157E05}" destId="{D78F9FD0-7C88-4D3F-8C33-5C1E21B34056}" srcOrd="1" destOrd="0" parTransId="{DC26BDC9-4937-4637-9634-FAB09C417D5E}" sibTransId="{16D874EB-8DDD-4A44-8848-E4EF782E296C}"/>
    <dgm:cxn modelId="{48F4A843-0621-474E-9CB9-57824E90C086}" type="presOf" srcId="{7491756A-95EF-43B0-AE67-82EE447B2AED}" destId="{164A3C1B-3F36-43C9-8B79-A95565192D5E}" srcOrd="0" destOrd="0" presId="urn:microsoft.com/office/officeart/2005/8/layout/StepDownProcess"/>
    <dgm:cxn modelId="{530F044F-D96C-4022-80C6-272E2830A59B}" srcId="{582D1B14-CA31-4A14-87D7-6D630A157E05}" destId="{7491756A-95EF-43B0-AE67-82EE447B2AED}" srcOrd="3" destOrd="0" parTransId="{9D51A945-C8F3-468E-B33D-4C9D606E6EAC}" sibTransId="{77FA5D93-BAA9-4533-BB91-28F70B988353}"/>
    <dgm:cxn modelId="{F9931073-8B52-4778-9380-848B42AC4491}" type="presOf" srcId="{D78F9FD0-7C88-4D3F-8C33-5C1E21B34056}" destId="{F680BD14-09E7-45B5-A7A9-84BCB8F82833}" srcOrd="0" destOrd="0" presId="urn:microsoft.com/office/officeart/2005/8/layout/StepDownProcess"/>
    <dgm:cxn modelId="{3CDD4D8B-50C8-4FDA-9BE7-CCA8A67BD7AC}" type="presOf" srcId="{A9E634D8-4AF2-4EEF-A91E-6A644FFD2E02}" destId="{4ABA0D6E-A987-4952-84DD-3C6D547C4535}" srcOrd="0" destOrd="0" presId="urn:microsoft.com/office/officeart/2005/8/layout/StepDownProcess"/>
    <dgm:cxn modelId="{F56E229F-1074-4231-BC12-99A19D5C1072}" type="presOf" srcId="{582D1B14-CA31-4A14-87D7-6D630A157E05}" destId="{B27D4360-CC10-49A3-9B55-4BF5D5DF1A9C}" srcOrd="0" destOrd="0" presId="urn:microsoft.com/office/officeart/2005/8/layout/StepDownProcess"/>
    <dgm:cxn modelId="{2B2ACFA2-5AD6-4096-B4CC-4450CEAB64F4}" srcId="{582D1B14-CA31-4A14-87D7-6D630A157E05}" destId="{A9E634D8-4AF2-4EEF-A91E-6A644FFD2E02}" srcOrd="0" destOrd="0" parTransId="{C6F159E0-C706-4439-8CFA-E44DC5F8578C}" sibTransId="{D9408718-4C94-4EC3-8400-F8963FE17341}"/>
    <dgm:cxn modelId="{F47409E5-551E-4BA0-824E-17198B7E8D11}" srcId="{582D1B14-CA31-4A14-87D7-6D630A157E05}" destId="{538D64DE-3813-4F7B-A326-A79B1F2DBE36}" srcOrd="2" destOrd="0" parTransId="{A3BF9776-794E-4BD2-B824-15825BEC20CF}" sibTransId="{1E1D46FE-B600-409A-B91F-F87C24B9CC46}"/>
    <dgm:cxn modelId="{402555F9-E233-460D-AA23-ACBF626480FF}" type="presParOf" srcId="{B27D4360-CC10-49A3-9B55-4BF5D5DF1A9C}" destId="{5D76AFAF-9AD2-4156-94E7-5484D492A7A8}" srcOrd="0" destOrd="0" presId="urn:microsoft.com/office/officeart/2005/8/layout/StepDownProcess"/>
    <dgm:cxn modelId="{40804423-3CC7-4EF4-B0FD-DF5DE96AD4BD}" type="presParOf" srcId="{5D76AFAF-9AD2-4156-94E7-5484D492A7A8}" destId="{A9BE2E73-874E-4E70-8676-736A1DF5A0A5}" srcOrd="0" destOrd="0" presId="urn:microsoft.com/office/officeart/2005/8/layout/StepDownProcess"/>
    <dgm:cxn modelId="{4B6BE763-E2E0-4F48-8E62-691839097AFB}" type="presParOf" srcId="{5D76AFAF-9AD2-4156-94E7-5484D492A7A8}" destId="{4ABA0D6E-A987-4952-84DD-3C6D547C4535}" srcOrd="1" destOrd="0" presId="urn:microsoft.com/office/officeart/2005/8/layout/StepDownProcess"/>
    <dgm:cxn modelId="{66ACB244-BA64-45A6-9D86-70F268F4E24E}" type="presParOf" srcId="{5D76AFAF-9AD2-4156-94E7-5484D492A7A8}" destId="{A87497DE-D25C-44C2-88D9-22ABD9C58CEF}" srcOrd="2" destOrd="0" presId="urn:microsoft.com/office/officeart/2005/8/layout/StepDownProcess"/>
    <dgm:cxn modelId="{A19A5F5C-7349-4362-8E01-A193D4CF0801}" type="presParOf" srcId="{B27D4360-CC10-49A3-9B55-4BF5D5DF1A9C}" destId="{729D9C69-157D-43AA-87B8-995D6B408A80}" srcOrd="1" destOrd="0" presId="urn:microsoft.com/office/officeart/2005/8/layout/StepDownProcess"/>
    <dgm:cxn modelId="{6CF44AE7-C007-4966-9BC0-2E9BCF06FA52}" type="presParOf" srcId="{B27D4360-CC10-49A3-9B55-4BF5D5DF1A9C}" destId="{6849CD46-2732-4EC2-B7C4-FDC8697A81A7}" srcOrd="2" destOrd="0" presId="urn:microsoft.com/office/officeart/2005/8/layout/StepDownProcess"/>
    <dgm:cxn modelId="{73DD84B0-590C-4EFA-875F-EB3F3F1B6E3C}" type="presParOf" srcId="{6849CD46-2732-4EC2-B7C4-FDC8697A81A7}" destId="{1BA80382-4EE9-403B-AF3C-283FE7471898}" srcOrd="0" destOrd="0" presId="urn:microsoft.com/office/officeart/2005/8/layout/StepDownProcess"/>
    <dgm:cxn modelId="{B24FBDD2-84D9-4133-9D15-BEE79D4CF4B9}" type="presParOf" srcId="{6849CD46-2732-4EC2-B7C4-FDC8697A81A7}" destId="{F680BD14-09E7-45B5-A7A9-84BCB8F82833}" srcOrd="1" destOrd="0" presId="urn:microsoft.com/office/officeart/2005/8/layout/StepDownProcess"/>
    <dgm:cxn modelId="{4F785734-4730-4CFF-8BC3-17D9468ED63D}" type="presParOf" srcId="{6849CD46-2732-4EC2-B7C4-FDC8697A81A7}" destId="{98274E97-A8D1-4077-813A-404E5BC20387}" srcOrd="2" destOrd="0" presId="urn:microsoft.com/office/officeart/2005/8/layout/StepDownProcess"/>
    <dgm:cxn modelId="{1B0E2DFC-9187-4F4F-B612-58333000D21F}" type="presParOf" srcId="{B27D4360-CC10-49A3-9B55-4BF5D5DF1A9C}" destId="{9A1EF3D9-F651-46F2-8750-8DF0646AE76D}" srcOrd="3" destOrd="0" presId="urn:microsoft.com/office/officeart/2005/8/layout/StepDownProcess"/>
    <dgm:cxn modelId="{D9903917-15FB-4771-979C-9941C519F3FF}" type="presParOf" srcId="{B27D4360-CC10-49A3-9B55-4BF5D5DF1A9C}" destId="{6DCAE6DA-6CDF-4509-BD7A-19C6138E45D9}" srcOrd="4" destOrd="0" presId="urn:microsoft.com/office/officeart/2005/8/layout/StepDownProcess"/>
    <dgm:cxn modelId="{AC70226D-FE3D-4AED-B398-D46A69DB77E5}" type="presParOf" srcId="{6DCAE6DA-6CDF-4509-BD7A-19C6138E45D9}" destId="{667D02A5-A0C1-498B-BCC3-91AAA67F402F}" srcOrd="0" destOrd="0" presId="urn:microsoft.com/office/officeart/2005/8/layout/StepDownProcess"/>
    <dgm:cxn modelId="{4D96D636-7DB5-408D-B8BD-6CB0BF6C48D2}" type="presParOf" srcId="{6DCAE6DA-6CDF-4509-BD7A-19C6138E45D9}" destId="{EE455ACE-48C3-496E-88AC-5715CFD3537D}" srcOrd="1" destOrd="0" presId="urn:microsoft.com/office/officeart/2005/8/layout/StepDownProcess"/>
    <dgm:cxn modelId="{D073534B-4E99-41C7-AB49-F6C08A1CC6C6}" type="presParOf" srcId="{6DCAE6DA-6CDF-4509-BD7A-19C6138E45D9}" destId="{1DBEC88A-3389-4B04-897C-8BA2DB77E814}" srcOrd="2" destOrd="0" presId="urn:microsoft.com/office/officeart/2005/8/layout/StepDownProcess"/>
    <dgm:cxn modelId="{356BCAF7-93C6-4CE1-925C-71555507FBE3}" type="presParOf" srcId="{B27D4360-CC10-49A3-9B55-4BF5D5DF1A9C}" destId="{0AE5A7C0-6EDF-46E9-91A5-546A8B04B40B}" srcOrd="5" destOrd="0" presId="urn:microsoft.com/office/officeart/2005/8/layout/StepDownProcess"/>
    <dgm:cxn modelId="{54BC4A9E-C280-4EF7-A739-3809256F6080}" type="presParOf" srcId="{B27D4360-CC10-49A3-9B55-4BF5D5DF1A9C}" destId="{0ED8FBB8-0F6D-4E5C-8421-DFF0BD1DA645}" srcOrd="6" destOrd="0" presId="urn:microsoft.com/office/officeart/2005/8/layout/StepDownProcess"/>
    <dgm:cxn modelId="{58A3B289-7016-40FA-BF49-64A5622456BD}" type="presParOf" srcId="{0ED8FBB8-0F6D-4E5C-8421-DFF0BD1DA645}" destId="{164A3C1B-3F36-43C9-8B79-A95565192D5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F1CF89-111D-4A46-A8B1-5D39FDF2CF78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F828C9A1-3DF0-F94B-A551-A1EE55582945}">
      <dgm:prSet phldrT="[文本]"/>
      <dgm:spPr/>
      <dgm:t>
        <a:bodyPr/>
        <a:lstStyle/>
        <a:p>
          <a:endParaRPr lang="zh-CN" altLang="en-US" dirty="0"/>
        </a:p>
      </dgm:t>
    </dgm:pt>
    <dgm:pt modelId="{7D809B7F-5BD5-9941-B9D1-404DED5B81E5}" type="parTrans" cxnId="{9BD0F565-E9B8-294B-ADEE-F4DA23B72FFA}">
      <dgm:prSet/>
      <dgm:spPr/>
      <dgm:t>
        <a:bodyPr/>
        <a:lstStyle/>
        <a:p>
          <a:endParaRPr lang="zh-CN" altLang="en-US"/>
        </a:p>
      </dgm:t>
    </dgm:pt>
    <dgm:pt modelId="{2E8F7327-0018-9F4A-B43B-A28B36C45887}" type="sibTrans" cxnId="{9BD0F565-E9B8-294B-ADEE-F4DA23B72FFA}">
      <dgm:prSet/>
      <dgm:spPr/>
      <dgm:t>
        <a:bodyPr/>
        <a:lstStyle/>
        <a:p>
          <a:endParaRPr lang="zh-CN" altLang="en-US"/>
        </a:p>
      </dgm:t>
    </dgm:pt>
    <dgm:pt modelId="{33E395EE-3503-314D-AD5E-13C0CD30F140}">
      <dgm:prSet phldrT="[文本]"/>
      <dgm:spPr/>
      <dgm:t>
        <a:bodyPr/>
        <a:lstStyle/>
        <a:p>
          <a:endParaRPr lang="zh-CN" altLang="en-US" dirty="0"/>
        </a:p>
      </dgm:t>
    </dgm:pt>
    <dgm:pt modelId="{7DFEC631-24D3-4440-A442-B91F42353F83}" type="parTrans" cxnId="{335278B8-E51B-1244-A2D8-EA30ECED675E}">
      <dgm:prSet/>
      <dgm:spPr/>
      <dgm:t>
        <a:bodyPr/>
        <a:lstStyle/>
        <a:p>
          <a:endParaRPr lang="zh-CN" altLang="en-US"/>
        </a:p>
      </dgm:t>
    </dgm:pt>
    <dgm:pt modelId="{EAA4E4BE-E3DC-CD43-A682-8F09884D161C}" type="sibTrans" cxnId="{335278B8-E51B-1244-A2D8-EA30ECED675E}">
      <dgm:prSet/>
      <dgm:spPr/>
      <dgm:t>
        <a:bodyPr/>
        <a:lstStyle/>
        <a:p>
          <a:endParaRPr lang="zh-CN" altLang="en-US"/>
        </a:p>
      </dgm:t>
    </dgm:pt>
    <dgm:pt modelId="{364EBE8C-0157-DB42-9E44-8E625317C09C}">
      <dgm:prSet phldrT="[文本]"/>
      <dgm:spPr/>
      <dgm:t>
        <a:bodyPr/>
        <a:lstStyle/>
        <a:p>
          <a:endParaRPr lang="zh-CN" altLang="en-US" dirty="0"/>
        </a:p>
      </dgm:t>
    </dgm:pt>
    <dgm:pt modelId="{AF0A936F-3FCD-8A45-92A1-714D0A84ECB6}" type="parTrans" cxnId="{BDF70297-5ADE-7E45-8BF7-CCA795C962D0}">
      <dgm:prSet/>
      <dgm:spPr/>
      <dgm:t>
        <a:bodyPr/>
        <a:lstStyle/>
        <a:p>
          <a:endParaRPr lang="zh-CN" altLang="en-US"/>
        </a:p>
      </dgm:t>
    </dgm:pt>
    <dgm:pt modelId="{A2D7DAD2-A718-DE4A-B892-D5D00F46BFF3}" type="sibTrans" cxnId="{BDF70297-5ADE-7E45-8BF7-CCA795C962D0}">
      <dgm:prSet/>
      <dgm:spPr/>
      <dgm:t>
        <a:bodyPr/>
        <a:lstStyle/>
        <a:p>
          <a:endParaRPr lang="zh-CN" altLang="en-US"/>
        </a:p>
      </dgm:t>
    </dgm:pt>
    <dgm:pt modelId="{830978E7-A8BC-454D-BD3C-99F53B8FC345}">
      <dgm:prSet/>
      <dgm:spPr/>
      <dgm:t>
        <a:bodyPr/>
        <a:lstStyle/>
        <a:p>
          <a:r>
            <a:rPr lang="en-US" altLang="zh-Han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Set Rubric for </a:t>
          </a:r>
          <a:r>
            <a:rPr lang="en-US" altLang="zh-Hans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Each Question</a:t>
          </a:r>
          <a:endParaRPr lang="zh-CN" altLang="en-US" b="1" cap="none" spc="0" dirty="0">
            <a:ln w="0"/>
            <a:solidFill>
              <a:srgbClr val="FF0000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E6BB8D8-1650-D240-B70F-8D6D8BB8AE94}" type="parTrans" cxnId="{D3678A4E-9C54-A047-8FB2-D7DC89B9B86D}">
      <dgm:prSet/>
      <dgm:spPr/>
      <dgm:t>
        <a:bodyPr/>
        <a:lstStyle/>
        <a:p>
          <a:endParaRPr lang="zh-CN" altLang="en-US"/>
        </a:p>
      </dgm:t>
    </dgm:pt>
    <dgm:pt modelId="{31BFA2C8-0AD7-D940-B7E4-A8FF3AF19C4E}" type="sibTrans" cxnId="{D3678A4E-9C54-A047-8FB2-D7DC89B9B86D}">
      <dgm:prSet/>
      <dgm:spPr/>
      <dgm:t>
        <a:bodyPr/>
        <a:lstStyle/>
        <a:p>
          <a:endParaRPr lang="zh-CN" altLang="en-US"/>
        </a:p>
      </dgm:t>
    </dgm:pt>
    <dgm:pt modelId="{A5FDD929-1982-E843-8EB7-EE2FB36A5158}">
      <dgm:prSet/>
      <dgm:spPr/>
      <dgm:t>
        <a:bodyPr/>
        <a:lstStyle/>
        <a:p>
          <a:r>
            <a: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Calculate</a:t>
          </a:r>
          <a:r>
            <a:rPr lang="en-US" altLang="zh-C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the Grade of an Items by Users </a:t>
          </a:r>
          <a:endParaRPr lang="zh-CN" altLang="en-US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CE98117-B777-814E-BC1A-83265A095646}" type="parTrans" cxnId="{EE78419D-F24A-AC40-80EC-3AD287223335}">
      <dgm:prSet/>
      <dgm:spPr/>
      <dgm:t>
        <a:bodyPr/>
        <a:lstStyle/>
        <a:p>
          <a:endParaRPr lang="zh-CN" altLang="en-US"/>
        </a:p>
      </dgm:t>
    </dgm:pt>
    <dgm:pt modelId="{3DC95DD0-10B6-6545-8ADB-0281F8132A10}" type="sibTrans" cxnId="{EE78419D-F24A-AC40-80EC-3AD287223335}">
      <dgm:prSet/>
      <dgm:spPr/>
      <dgm:t>
        <a:bodyPr/>
        <a:lstStyle/>
        <a:p>
          <a:endParaRPr lang="zh-CN" altLang="en-US"/>
        </a:p>
      </dgm:t>
    </dgm:pt>
    <dgm:pt modelId="{A87C8F74-F7A2-BF4C-9FE7-0D04982BB9A1}">
      <dgm:prSet/>
      <dgm:spPr/>
      <dgm:t>
        <a:bodyPr/>
        <a:lstStyle/>
        <a:p>
          <a:r>
            <a:rPr lang="en-US" altLang="zh-CN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Calculate</a:t>
          </a:r>
          <a:r>
            <a:rPr lang="en-US" altLang="zh-C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the Grade of the Course by Users </a:t>
          </a:r>
          <a:endParaRPr lang="zh-CN" altLang="en-US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0A2CAA9E-0A3B-344C-9588-989BD573110F}" type="parTrans" cxnId="{ECCCFC89-67F2-2B4A-AD86-080556685FE3}">
      <dgm:prSet/>
      <dgm:spPr/>
      <dgm:t>
        <a:bodyPr/>
        <a:lstStyle/>
        <a:p>
          <a:endParaRPr lang="zh-CN" altLang="en-US"/>
        </a:p>
      </dgm:t>
    </dgm:pt>
    <dgm:pt modelId="{F2E28A48-D1B9-FC4C-B180-ED89218EF117}" type="sibTrans" cxnId="{ECCCFC89-67F2-2B4A-AD86-080556685FE3}">
      <dgm:prSet/>
      <dgm:spPr/>
      <dgm:t>
        <a:bodyPr/>
        <a:lstStyle/>
        <a:p>
          <a:endParaRPr lang="zh-CN" altLang="en-US"/>
        </a:p>
      </dgm:t>
    </dgm:pt>
    <dgm:pt modelId="{FDDF76BB-7984-A94E-95DA-E75431DCCB3F}" type="pres">
      <dgm:prSet presAssocID="{BBF1CF89-111D-4A46-A8B1-5D39FDF2CF78}" presName="linearFlow" presStyleCnt="0">
        <dgm:presLayoutVars>
          <dgm:dir/>
          <dgm:animLvl val="lvl"/>
          <dgm:resizeHandles val="exact"/>
        </dgm:presLayoutVars>
      </dgm:prSet>
      <dgm:spPr/>
    </dgm:pt>
    <dgm:pt modelId="{A2D1C30E-0222-1949-AD31-7BEF6B183E0F}" type="pres">
      <dgm:prSet presAssocID="{F828C9A1-3DF0-F94B-A551-A1EE55582945}" presName="composite" presStyleCnt="0"/>
      <dgm:spPr/>
    </dgm:pt>
    <dgm:pt modelId="{668B094E-5EE1-7E4B-B8DD-BC736B96D11E}" type="pres">
      <dgm:prSet presAssocID="{F828C9A1-3DF0-F94B-A551-A1EE555829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D0EA6EB-41A4-AB45-BDA9-2F439BA8EC9D}" type="pres">
      <dgm:prSet presAssocID="{F828C9A1-3DF0-F94B-A551-A1EE55582945}" presName="descendantText" presStyleLbl="alignAcc1" presStyleIdx="0" presStyleCnt="3">
        <dgm:presLayoutVars>
          <dgm:bulletEnabled val="1"/>
        </dgm:presLayoutVars>
      </dgm:prSet>
      <dgm:spPr/>
    </dgm:pt>
    <dgm:pt modelId="{A906E93B-0C44-5D4A-ACC7-3BAA578E6C5B}" type="pres">
      <dgm:prSet presAssocID="{2E8F7327-0018-9F4A-B43B-A28B36C45887}" presName="sp" presStyleCnt="0"/>
      <dgm:spPr/>
    </dgm:pt>
    <dgm:pt modelId="{2D2EBE2F-EAC7-AC4B-A863-1160AB1A7CAA}" type="pres">
      <dgm:prSet presAssocID="{33E395EE-3503-314D-AD5E-13C0CD30F140}" presName="composite" presStyleCnt="0"/>
      <dgm:spPr/>
    </dgm:pt>
    <dgm:pt modelId="{B1C5C570-519E-0646-B3FC-53C88C0CFE8C}" type="pres">
      <dgm:prSet presAssocID="{33E395EE-3503-314D-AD5E-13C0CD30F14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B299349-F144-C042-B339-C4FF4EB7EE0D}" type="pres">
      <dgm:prSet presAssocID="{33E395EE-3503-314D-AD5E-13C0CD30F140}" presName="descendantText" presStyleLbl="alignAcc1" presStyleIdx="1" presStyleCnt="3">
        <dgm:presLayoutVars>
          <dgm:bulletEnabled val="1"/>
        </dgm:presLayoutVars>
      </dgm:prSet>
      <dgm:spPr/>
    </dgm:pt>
    <dgm:pt modelId="{DFED9394-FE01-E444-8AFA-3595C668D887}" type="pres">
      <dgm:prSet presAssocID="{EAA4E4BE-E3DC-CD43-A682-8F09884D161C}" presName="sp" presStyleCnt="0"/>
      <dgm:spPr/>
    </dgm:pt>
    <dgm:pt modelId="{42F99F34-9743-3049-8CFA-1E84CEC76B28}" type="pres">
      <dgm:prSet presAssocID="{364EBE8C-0157-DB42-9E44-8E625317C09C}" presName="composite" presStyleCnt="0"/>
      <dgm:spPr/>
    </dgm:pt>
    <dgm:pt modelId="{3F0B1EBD-AC6C-0948-AED5-CA52F78FC2BC}" type="pres">
      <dgm:prSet presAssocID="{364EBE8C-0157-DB42-9E44-8E625317C09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93AFF76-CF9D-2742-8579-8F42B4BCE854}" type="pres">
      <dgm:prSet presAssocID="{364EBE8C-0157-DB42-9E44-8E625317C09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836B60B-5AE5-9E47-AF96-A8B960C414C5}" type="presOf" srcId="{A87C8F74-F7A2-BF4C-9FE7-0D04982BB9A1}" destId="{F93AFF76-CF9D-2742-8579-8F42B4BCE854}" srcOrd="0" destOrd="0" presId="urn:microsoft.com/office/officeart/2005/8/layout/chevron2"/>
    <dgm:cxn modelId="{4D582E11-2F39-C942-A29E-AE7B2714B23E}" type="presOf" srcId="{830978E7-A8BC-454D-BD3C-99F53B8FC345}" destId="{5D0EA6EB-41A4-AB45-BDA9-2F439BA8EC9D}" srcOrd="0" destOrd="0" presId="urn:microsoft.com/office/officeart/2005/8/layout/chevron2"/>
    <dgm:cxn modelId="{D0D19725-816E-DB40-AE5B-939081F32B41}" type="presOf" srcId="{F828C9A1-3DF0-F94B-A551-A1EE55582945}" destId="{668B094E-5EE1-7E4B-B8DD-BC736B96D11E}" srcOrd="0" destOrd="0" presId="urn:microsoft.com/office/officeart/2005/8/layout/chevron2"/>
    <dgm:cxn modelId="{76FBAC26-C72B-E94F-870A-40F9B578F73C}" type="presOf" srcId="{364EBE8C-0157-DB42-9E44-8E625317C09C}" destId="{3F0B1EBD-AC6C-0948-AED5-CA52F78FC2BC}" srcOrd="0" destOrd="0" presId="urn:microsoft.com/office/officeart/2005/8/layout/chevron2"/>
    <dgm:cxn modelId="{270AC729-973C-844F-967D-30CB67A9B5D3}" type="presOf" srcId="{A5FDD929-1982-E843-8EB7-EE2FB36A5158}" destId="{3B299349-F144-C042-B339-C4FF4EB7EE0D}" srcOrd="0" destOrd="0" presId="urn:microsoft.com/office/officeart/2005/8/layout/chevron2"/>
    <dgm:cxn modelId="{D3678A4E-9C54-A047-8FB2-D7DC89B9B86D}" srcId="{F828C9A1-3DF0-F94B-A551-A1EE55582945}" destId="{830978E7-A8BC-454D-BD3C-99F53B8FC345}" srcOrd="0" destOrd="0" parTransId="{8E6BB8D8-1650-D240-B70F-8D6D8BB8AE94}" sibTransId="{31BFA2C8-0AD7-D940-B7E4-A8FF3AF19C4E}"/>
    <dgm:cxn modelId="{9F778F54-F4F5-ED40-8A2B-FF84CC8491FB}" type="presOf" srcId="{BBF1CF89-111D-4A46-A8B1-5D39FDF2CF78}" destId="{FDDF76BB-7984-A94E-95DA-E75431DCCB3F}" srcOrd="0" destOrd="0" presId="urn:microsoft.com/office/officeart/2005/8/layout/chevron2"/>
    <dgm:cxn modelId="{9BD0F565-E9B8-294B-ADEE-F4DA23B72FFA}" srcId="{BBF1CF89-111D-4A46-A8B1-5D39FDF2CF78}" destId="{F828C9A1-3DF0-F94B-A551-A1EE55582945}" srcOrd="0" destOrd="0" parTransId="{7D809B7F-5BD5-9941-B9D1-404DED5B81E5}" sibTransId="{2E8F7327-0018-9F4A-B43B-A28B36C45887}"/>
    <dgm:cxn modelId="{ECCCFC89-67F2-2B4A-AD86-080556685FE3}" srcId="{364EBE8C-0157-DB42-9E44-8E625317C09C}" destId="{A87C8F74-F7A2-BF4C-9FE7-0D04982BB9A1}" srcOrd="0" destOrd="0" parTransId="{0A2CAA9E-0A3B-344C-9588-989BD573110F}" sibTransId="{F2E28A48-D1B9-FC4C-B180-ED89218EF117}"/>
    <dgm:cxn modelId="{BDF70297-5ADE-7E45-8BF7-CCA795C962D0}" srcId="{BBF1CF89-111D-4A46-A8B1-5D39FDF2CF78}" destId="{364EBE8C-0157-DB42-9E44-8E625317C09C}" srcOrd="2" destOrd="0" parTransId="{AF0A936F-3FCD-8A45-92A1-714D0A84ECB6}" sibTransId="{A2D7DAD2-A718-DE4A-B892-D5D00F46BFF3}"/>
    <dgm:cxn modelId="{EE78419D-F24A-AC40-80EC-3AD287223335}" srcId="{33E395EE-3503-314D-AD5E-13C0CD30F140}" destId="{A5FDD929-1982-E843-8EB7-EE2FB36A5158}" srcOrd="0" destOrd="0" parTransId="{2CE98117-B777-814E-BC1A-83265A095646}" sibTransId="{3DC95DD0-10B6-6545-8ADB-0281F8132A10}"/>
    <dgm:cxn modelId="{335278B8-E51B-1244-A2D8-EA30ECED675E}" srcId="{BBF1CF89-111D-4A46-A8B1-5D39FDF2CF78}" destId="{33E395EE-3503-314D-AD5E-13C0CD30F140}" srcOrd="1" destOrd="0" parTransId="{7DFEC631-24D3-4440-A442-B91F42353F83}" sibTransId="{EAA4E4BE-E3DC-CD43-A682-8F09884D161C}"/>
    <dgm:cxn modelId="{969DF6F3-BCBE-B947-938B-65C15C572EB8}" type="presOf" srcId="{33E395EE-3503-314D-AD5E-13C0CD30F140}" destId="{B1C5C570-519E-0646-B3FC-53C88C0CFE8C}" srcOrd="0" destOrd="0" presId="urn:microsoft.com/office/officeart/2005/8/layout/chevron2"/>
    <dgm:cxn modelId="{8FD333A9-AB67-BE4D-B1D3-DB750D65005E}" type="presParOf" srcId="{FDDF76BB-7984-A94E-95DA-E75431DCCB3F}" destId="{A2D1C30E-0222-1949-AD31-7BEF6B183E0F}" srcOrd="0" destOrd="0" presId="urn:microsoft.com/office/officeart/2005/8/layout/chevron2"/>
    <dgm:cxn modelId="{344EBC16-7628-A04D-9C5F-E05EAB4822ED}" type="presParOf" srcId="{A2D1C30E-0222-1949-AD31-7BEF6B183E0F}" destId="{668B094E-5EE1-7E4B-B8DD-BC736B96D11E}" srcOrd="0" destOrd="0" presId="urn:microsoft.com/office/officeart/2005/8/layout/chevron2"/>
    <dgm:cxn modelId="{872D3F55-9226-0C4B-ACD3-21D7B4BFE06A}" type="presParOf" srcId="{A2D1C30E-0222-1949-AD31-7BEF6B183E0F}" destId="{5D0EA6EB-41A4-AB45-BDA9-2F439BA8EC9D}" srcOrd="1" destOrd="0" presId="urn:microsoft.com/office/officeart/2005/8/layout/chevron2"/>
    <dgm:cxn modelId="{DE0C4888-458B-EC44-9E5A-683ECF3A5059}" type="presParOf" srcId="{FDDF76BB-7984-A94E-95DA-E75431DCCB3F}" destId="{A906E93B-0C44-5D4A-ACC7-3BAA578E6C5B}" srcOrd="1" destOrd="0" presId="urn:microsoft.com/office/officeart/2005/8/layout/chevron2"/>
    <dgm:cxn modelId="{86092CA0-47B7-894B-AEE2-81B692F4E7EA}" type="presParOf" srcId="{FDDF76BB-7984-A94E-95DA-E75431DCCB3F}" destId="{2D2EBE2F-EAC7-AC4B-A863-1160AB1A7CAA}" srcOrd="2" destOrd="0" presId="urn:microsoft.com/office/officeart/2005/8/layout/chevron2"/>
    <dgm:cxn modelId="{7C05740A-AB0C-DC42-BEAD-058690A53B78}" type="presParOf" srcId="{2D2EBE2F-EAC7-AC4B-A863-1160AB1A7CAA}" destId="{B1C5C570-519E-0646-B3FC-53C88C0CFE8C}" srcOrd="0" destOrd="0" presId="urn:microsoft.com/office/officeart/2005/8/layout/chevron2"/>
    <dgm:cxn modelId="{2E82898E-58B7-E94F-A072-DC26DEDE9D26}" type="presParOf" srcId="{2D2EBE2F-EAC7-AC4B-A863-1160AB1A7CAA}" destId="{3B299349-F144-C042-B339-C4FF4EB7EE0D}" srcOrd="1" destOrd="0" presId="urn:microsoft.com/office/officeart/2005/8/layout/chevron2"/>
    <dgm:cxn modelId="{785C7640-EAC7-E44D-968E-B2EE0AF657F5}" type="presParOf" srcId="{FDDF76BB-7984-A94E-95DA-E75431DCCB3F}" destId="{DFED9394-FE01-E444-8AFA-3595C668D887}" srcOrd="3" destOrd="0" presId="urn:microsoft.com/office/officeart/2005/8/layout/chevron2"/>
    <dgm:cxn modelId="{730E095B-7EE1-0244-BFB7-20A6729E253B}" type="presParOf" srcId="{FDDF76BB-7984-A94E-95DA-E75431DCCB3F}" destId="{42F99F34-9743-3049-8CFA-1E84CEC76B28}" srcOrd="4" destOrd="0" presId="urn:microsoft.com/office/officeart/2005/8/layout/chevron2"/>
    <dgm:cxn modelId="{FEB6B3F2-A8E1-E94F-9862-A2935A5D759B}" type="presParOf" srcId="{42F99F34-9743-3049-8CFA-1E84CEC76B28}" destId="{3F0B1EBD-AC6C-0948-AED5-CA52F78FC2BC}" srcOrd="0" destOrd="0" presId="urn:microsoft.com/office/officeart/2005/8/layout/chevron2"/>
    <dgm:cxn modelId="{08052522-5FAD-8C4F-B607-1667EBE03806}" type="presParOf" srcId="{42F99F34-9743-3049-8CFA-1E84CEC76B28}" destId="{F93AFF76-CF9D-2742-8579-8F42B4BCE8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D061C-F5A1-D54F-9AF0-50FD559B0061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63DCED-E8C0-0040-98D0-509090E306DD}">
      <dgm:prSet phldrT="[文本]" custT="1"/>
      <dgm:spPr/>
      <dgm:t>
        <a:bodyPr/>
        <a:lstStyle/>
        <a:p>
          <a:r>
            <a:rPr lang="en-US" altLang="zh-Hans" sz="3600" dirty="0"/>
            <a:t>Set Rubric for Each Question</a:t>
          </a:r>
          <a:endParaRPr lang="zh-CN" altLang="en-US" sz="3600" dirty="0"/>
        </a:p>
      </dgm:t>
    </dgm:pt>
    <dgm:pt modelId="{A7BA3387-6B20-1542-BD75-8079F3A22040}" type="parTrans" cxnId="{D41B8485-6FBD-9E41-B5FC-DAEE882D0FBA}">
      <dgm:prSet/>
      <dgm:spPr/>
      <dgm:t>
        <a:bodyPr/>
        <a:lstStyle/>
        <a:p>
          <a:endParaRPr lang="zh-CN" altLang="en-US"/>
        </a:p>
      </dgm:t>
    </dgm:pt>
    <dgm:pt modelId="{88FEFCD2-807B-164F-935B-FE856610A9C6}" type="sibTrans" cxnId="{D41B8485-6FBD-9E41-B5FC-DAEE882D0FBA}">
      <dgm:prSet/>
      <dgm:spPr/>
      <dgm:t>
        <a:bodyPr/>
        <a:lstStyle/>
        <a:p>
          <a:endParaRPr lang="zh-CN" altLang="en-US"/>
        </a:p>
      </dgm:t>
    </dgm:pt>
    <dgm:pt modelId="{D14CBBB8-7117-6943-90E0-3D8502158EFD}">
      <dgm:prSet phldrT="[文本]" custT="1"/>
      <dgm:spPr/>
      <dgm:t>
        <a:bodyPr/>
        <a:lstStyle/>
        <a:p>
          <a:r>
            <a:rPr lang="en-US" altLang="zh-CN" sz="3600" kern="1200" dirty="0">
              <a:solidFill>
                <a:prstClr val="white"/>
              </a:solidFill>
              <a:latin typeface="Trebuchet MS" panose="020B0603020202020204"/>
              <a:ea typeface="华文新魏" panose="02010800040101010101" pitchFamily="2" charset="-122"/>
              <a:cs typeface="+mn-cs"/>
            </a:rPr>
            <a:t>Calculate Each Grade for Course </a:t>
          </a:r>
          <a:endParaRPr lang="zh-CN" altLang="en-US" sz="3600" kern="1200" dirty="0">
            <a:solidFill>
              <a:prstClr val="white"/>
            </a:solidFill>
            <a:latin typeface="Trebuchet MS" panose="020B0603020202020204"/>
            <a:ea typeface="华文新魏" panose="02010800040101010101" pitchFamily="2" charset="-122"/>
            <a:cs typeface="+mn-cs"/>
          </a:endParaRPr>
        </a:p>
      </dgm:t>
    </dgm:pt>
    <dgm:pt modelId="{79E2A239-DD40-BE48-8557-9E423347437A}" type="parTrans" cxnId="{DD958F19-34AC-F949-8326-858D347375E6}">
      <dgm:prSet/>
      <dgm:spPr/>
      <dgm:t>
        <a:bodyPr/>
        <a:lstStyle/>
        <a:p>
          <a:endParaRPr lang="zh-CN" altLang="en-US"/>
        </a:p>
      </dgm:t>
    </dgm:pt>
    <dgm:pt modelId="{4A0B9A41-3191-0549-AA88-4111069E9342}" type="sibTrans" cxnId="{DD958F19-34AC-F949-8326-858D347375E6}">
      <dgm:prSet/>
      <dgm:spPr/>
      <dgm:t>
        <a:bodyPr/>
        <a:lstStyle/>
        <a:p>
          <a:endParaRPr lang="zh-CN" altLang="en-US"/>
        </a:p>
      </dgm:t>
    </dgm:pt>
    <dgm:pt modelId="{4627FDBC-2983-1D4C-8BC9-B470DDBFCAE6}" type="pres">
      <dgm:prSet presAssocID="{F38D061C-F5A1-D54F-9AF0-50FD559B006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582D849-81B4-1949-B2CC-C20F5FA56559}" type="pres">
      <dgm:prSet presAssocID="{FE63DCED-E8C0-0040-98D0-509090E306DD}" presName="horFlow" presStyleCnt="0"/>
      <dgm:spPr/>
    </dgm:pt>
    <dgm:pt modelId="{395CBA69-82AE-754E-B642-9F6196F840A5}" type="pres">
      <dgm:prSet presAssocID="{FE63DCED-E8C0-0040-98D0-509090E306DD}" presName="bigChev" presStyleLbl="node1" presStyleIdx="0" presStyleCnt="2" custScaleX="181365"/>
      <dgm:spPr/>
    </dgm:pt>
    <dgm:pt modelId="{4703E2A3-490B-7447-ADA3-D84F1A2943A8}" type="pres">
      <dgm:prSet presAssocID="{FE63DCED-E8C0-0040-98D0-509090E306DD}" presName="vSp" presStyleCnt="0"/>
      <dgm:spPr/>
    </dgm:pt>
    <dgm:pt modelId="{8AFD41E0-6A33-7E4D-90F1-3725BE759E67}" type="pres">
      <dgm:prSet presAssocID="{D14CBBB8-7117-6943-90E0-3D8502158EFD}" presName="horFlow" presStyleCnt="0"/>
      <dgm:spPr/>
    </dgm:pt>
    <dgm:pt modelId="{507FDF7D-87D7-5E4A-8EE6-1FCD81E21EBB}" type="pres">
      <dgm:prSet presAssocID="{D14CBBB8-7117-6943-90E0-3D8502158EFD}" presName="bigChev" presStyleLbl="node1" presStyleIdx="1" presStyleCnt="2" custScaleX="186920"/>
      <dgm:spPr/>
    </dgm:pt>
  </dgm:ptLst>
  <dgm:cxnLst>
    <dgm:cxn modelId="{DD958F19-34AC-F949-8326-858D347375E6}" srcId="{F38D061C-F5A1-D54F-9AF0-50FD559B0061}" destId="{D14CBBB8-7117-6943-90E0-3D8502158EFD}" srcOrd="1" destOrd="0" parTransId="{79E2A239-DD40-BE48-8557-9E423347437A}" sibTransId="{4A0B9A41-3191-0549-AA88-4111069E9342}"/>
    <dgm:cxn modelId="{D91A9843-C15C-3C4F-A805-3DD2ADEF08C8}" type="presOf" srcId="{FE63DCED-E8C0-0040-98D0-509090E306DD}" destId="{395CBA69-82AE-754E-B642-9F6196F840A5}" srcOrd="0" destOrd="0" presId="urn:microsoft.com/office/officeart/2005/8/layout/lProcess3"/>
    <dgm:cxn modelId="{D41B8485-6FBD-9E41-B5FC-DAEE882D0FBA}" srcId="{F38D061C-F5A1-D54F-9AF0-50FD559B0061}" destId="{FE63DCED-E8C0-0040-98D0-509090E306DD}" srcOrd="0" destOrd="0" parTransId="{A7BA3387-6B20-1542-BD75-8079F3A22040}" sibTransId="{88FEFCD2-807B-164F-935B-FE856610A9C6}"/>
    <dgm:cxn modelId="{81512BD2-854B-F44F-BA75-5FCB6755BE50}" type="presOf" srcId="{F38D061C-F5A1-D54F-9AF0-50FD559B0061}" destId="{4627FDBC-2983-1D4C-8BC9-B470DDBFCAE6}" srcOrd="0" destOrd="0" presId="urn:microsoft.com/office/officeart/2005/8/layout/lProcess3"/>
    <dgm:cxn modelId="{B2EC69D9-A5F4-124C-AE6C-FD06A673C6DF}" type="presOf" srcId="{D14CBBB8-7117-6943-90E0-3D8502158EFD}" destId="{507FDF7D-87D7-5E4A-8EE6-1FCD81E21EBB}" srcOrd="0" destOrd="0" presId="urn:microsoft.com/office/officeart/2005/8/layout/lProcess3"/>
    <dgm:cxn modelId="{F5A3A47D-78B3-6946-934B-8BEF514AC7C4}" type="presParOf" srcId="{4627FDBC-2983-1D4C-8BC9-B470DDBFCAE6}" destId="{E582D849-81B4-1949-B2CC-C20F5FA56559}" srcOrd="0" destOrd="0" presId="urn:microsoft.com/office/officeart/2005/8/layout/lProcess3"/>
    <dgm:cxn modelId="{E45D5AEC-9D89-EF49-9CD0-177E7CF76C2E}" type="presParOf" srcId="{E582D849-81B4-1949-B2CC-C20F5FA56559}" destId="{395CBA69-82AE-754E-B642-9F6196F840A5}" srcOrd="0" destOrd="0" presId="urn:microsoft.com/office/officeart/2005/8/layout/lProcess3"/>
    <dgm:cxn modelId="{E495CFBA-672C-B84D-BCE9-B430FA46DDDF}" type="presParOf" srcId="{4627FDBC-2983-1D4C-8BC9-B470DDBFCAE6}" destId="{4703E2A3-490B-7447-ADA3-D84F1A2943A8}" srcOrd="1" destOrd="0" presId="urn:microsoft.com/office/officeart/2005/8/layout/lProcess3"/>
    <dgm:cxn modelId="{B220C0EE-D03A-8A4C-96BE-A10EA8B9FE3B}" type="presParOf" srcId="{4627FDBC-2983-1D4C-8BC9-B470DDBFCAE6}" destId="{8AFD41E0-6A33-7E4D-90F1-3725BE759E67}" srcOrd="2" destOrd="0" presId="urn:microsoft.com/office/officeart/2005/8/layout/lProcess3"/>
    <dgm:cxn modelId="{B9CC6340-135D-334D-9FDE-059843661BE4}" type="presParOf" srcId="{8AFD41E0-6A33-7E4D-90F1-3725BE759E67}" destId="{507FDF7D-87D7-5E4A-8EE6-1FCD81E21EB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ACE196-7E2B-734B-8A5E-62A0B360E452}" type="doc">
      <dgm:prSet loTypeId="urn:microsoft.com/office/officeart/2005/8/layout/hProcess9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343D2-6CA6-FB42-A8A0-44A658E9E331}">
      <dgm:prSet phldrT="[文本]"/>
      <dgm:spPr/>
      <dgm:t>
        <a:bodyPr/>
        <a:lstStyle/>
        <a:p>
          <a:r>
            <a:rPr kumimoji="1" lang="en-US" altLang="zh-Hans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Import Student List</a:t>
          </a:r>
          <a:endParaRPr kumimoji="1" lang="en-US" altLang="zh-Hans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C45CC01-46F1-2643-A284-2D9D08D2C3C3}" type="parTrans" cxnId="{449A0A25-76A6-E44A-B3A1-1806355D0E81}">
      <dgm:prSet/>
      <dgm:spPr/>
      <dgm:t>
        <a:bodyPr/>
        <a:lstStyle/>
        <a:p>
          <a:endParaRPr lang="zh-CN" altLang="en-US"/>
        </a:p>
      </dgm:t>
    </dgm:pt>
    <dgm:pt modelId="{5DD0E572-D49B-E84B-B5A0-C7B7732F4F27}" type="sibTrans" cxnId="{449A0A25-76A6-E44A-B3A1-1806355D0E81}">
      <dgm:prSet/>
      <dgm:spPr/>
      <dgm:t>
        <a:bodyPr/>
        <a:lstStyle/>
        <a:p>
          <a:endParaRPr lang="zh-CN" altLang="en-US"/>
        </a:p>
      </dgm:t>
    </dgm:pt>
    <dgm:pt modelId="{28C40644-1C78-C34A-A435-F5B28D03EFFA}">
      <dgm:prSet phldrT="[文本]"/>
      <dgm:spPr/>
      <dgm:t>
        <a:bodyPr/>
        <a:lstStyle/>
        <a:p>
          <a:r>
            <a:rPr kumimoji="1" lang="en-US" altLang="zh-Hans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Set Rubric </a:t>
          </a:r>
          <a:endParaRPr lang="zh-CN" altLang="en-US" dirty="0"/>
        </a:p>
      </dgm:t>
    </dgm:pt>
    <dgm:pt modelId="{2F0E3D8A-F187-FA4E-9D5E-1430C9A9A8ED}" type="parTrans" cxnId="{BBC64CD5-CCB7-2748-910D-F1CC5DBF58E7}">
      <dgm:prSet/>
      <dgm:spPr/>
      <dgm:t>
        <a:bodyPr/>
        <a:lstStyle/>
        <a:p>
          <a:endParaRPr lang="zh-CN" altLang="en-US"/>
        </a:p>
      </dgm:t>
    </dgm:pt>
    <dgm:pt modelId="{ABA311DA-6BD5-814A-8C51-03ADA2817CC6}" type="sibTrans" cxnId="{BBC64CD5-CCB7-2748-910D-F1CC5DBF58E7}">
      <dgm:prSet/>
      <dgm:spPr/>
      <dgm:t>
        <a:bodyPr/>
        <a:lstStyle/>
        <a:p>
          <a:endParaRPr lang="zh-CN" altLang="en-US"/>
        </a:p>
      </dgm:t>
    </dgm:pt>
    <dgm:pt modelId="{3D096351-9191-D840-8DAB-38C93A1153AB}">
      <dgm:prSet phldrT="[文本]"/>
      <dgm:spPr/>
      <dgm:t>
        <a:bodyPr/>
        <a:lstStyle/>
        <a:p>
          <a:r>
            <a:rPr kumimoji="1" lang="en-US" altLang="zh-Han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Marking Grade </a:t>
          </a:r>
          <a:endParaRPr lang="zh-CN" altLang="en-US" dirty="0"/>
        </a:p>
      </dgm:t>
    </dgm:pt>
    <dgm:pt modelId="{B2C241C2-5B28-B34A-959C-06D7712539E1}" type="parTrans" cxnId="{1A330C21-B606-A04E-B4E1-085ED8ED6B0A}">
      <dgm:prSet/>
      <dgm:spPr/>
      <dgm:t>
        <a:bodyPr/>
        <a:lstStyle/>
        <a:p>
          <a:endParaRPr lang="zh-CN" altLang="en-US"/>
        </a:p>
      </dgm:t>
    </dgm:pt>
    <dgm:pt modelId="{39D924B3-54C3-9048-96BD-3E31E652BB98}" type="sibTrans" cxnId="{1A330C21-B606-A04E-B4E1-085ED8ED6B0A}">
      <dgm:prSet/>
      <dgm:spPr/>
      <dgm:t>
        <a:bodyPr/>
        <a:lstStyle/>
        <a:p>
          <a:endParaRPr lang="zh-CN" altLang="en-US"/>
        </a:p>
      </dgm:t>
    </dgm:pt>
    <dgm:pt modelId="{B383A5D6-D450-FD4C-A78E-37D1648E4CA5}">
      <dgm:prSet/>
      <dgm:spPr/>
      <dgm:t>
        <a:bodyPr/>
        <a:lstStyle/>
        <a:p>
          <a:r>
            <a:rPr kumimoji="1" lang="en-US" altLang="zh-CN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Output the Result!</a:t>
          </a:r>
          <a:endParaRPr kumimoji="1" lang="en-US" altLang="zh-CN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44F843D-8015-4D4F-B10C-63620344D884}" type="parTrans" cxnId="{D4A9DD01-2ACE-334D-B106-351017354D5F}">
      <dgm:prSet/>
      <dgm:spPr/>
      <dgm:t>
        <a:bodyPr/>
        <a:lstStyle/>
        <a:p>
          <a:endParaRPr lang="zh-CN" altLang="en-US"/>
        </a:p>
      </dgm:t>
    </dgm:pt>
    <dgm:pt modelId="{B6318863-A115-7848-906A-93FD5D45A16D}" type="sibTrans" cxnId="{D4A9DD01-2ACE-334D-B106-351017354D5F}">
      <dgm:prSet/>
      <dgm:spPr/>
      <dgm:t>
        <a:bodyPr/>
        <a:lstStyle/>
        <a:p>
          <a:endParaRPr lang="zh-CN" altLang="en-US"/>
        </a:p>
      </dgm:t>
    </dgm:pt>
    <dgm:pt modelId="{C1FFEBBB-D6C0-6C49-8100-BE810063581A}" type="pres">
      <dgm:prSet presAssocID="{21ACE196-7E2B-734B-8A5E-62A0B360E452}" presName="CompostProcess" presStyleCnt="0">
        <dgm:presLayoutVars>
          <dgm:dir/>
          <dgm:resizeHandles val="exact"/>
        </dgm:presLayoutVars>
      </dgm:prSet>
      <dgm:spPr/>
    </dgm:pt>
    <dgm:pt modelId="{7F5CFDC7-1DB7-5945-A675-BE25EB5FBD51}" type="pres">
      <dgm:prSet presAssocID="{21ACE196-7E2B-734B-8A5E-62A0B360E452}" presName="arrow" presStyleLbl="bgShp" presStyleIdx="0" presStyleCnt="1"/>
      <dgm:spPr/>
    </dgm:pt>
    <dgm:pt modelId="{27CCF480-3DB4-8449-BB4D-676C66F7561C}" type="pres">
      <dgm:prSet presAssocID="{21ACE196-7E2B-734B-8A5E-62A0B360E452}" presName="linearProcess" presStyleCnt="0"/>
      <dgm:spPr/>
    </dgm:pt>
    <dgm:pt modelId="{9B9F68A6-AB8E-B748-AD01-465B9BDF61D6}" type="pres">
      <dgm:prSet presAssocID="{C88343D2-6CA6-FB42-A8A0-44A658E9E331}" presName="textNode" presStyleLbl="node1" presStyleIdx="0" presStyleCnt="4">
        <dgm:presLayoutVars>
          <dgm:bulletEnabled val="1"/>
        </dgm:presLayoutVars>
      </dgm:prSet>
      <dgm:spPr/>
    </dgm:pt>
    <dgm:pt modelId="{191A36D7-D74B-6640-B345-E16C1C21CC78}" type="pres">
      <dgm:prSet presAssocID="{5DD0E572-D49B-E84B-B5A0-C7B7732F4F27}" presName="sibTrans" presStyleCnt="0"/>
      <dgm:spPr/>
    </dgm:pt>
    <dgm:pt modelId="{EBDCD502-05D1-9D49-A53B-A7F728CFBD7E}" type="pres">
      <dgm:prSet presAssocID="{28C40644-1C78-C34A-A435-F5B28D03EFFA}" presName="textNode" presStyleLbl="node1" presStyleIdx="1" presStyleCnt="4">
        <dgm:presLayoutVars>
          <dgm:bulletEnabled val="1"/>
        </dgm:presLayoutVars>
      </dgm:prSet>
      <dgm:spPr/>
    </dgm:pt>
    <dgm:pt modelId="{8791D8C5-D920-1E41-9B3C-658ED47371BB}" type="pres">
      <dgm:prSet presAssocID="{ABA311DA-6BD5-814A-8C51-03ADA2817CC6}" presName="sibTrans" presStyleCnt="0"/>
      <dgm:spPr/>
    </dgm:pt>
    <dgm:pt modelId="{834CF168-0528-1C48-8B8E-B16991C108F2}" type="pres">
      <dgm:prSet presAssocID="{3D096351-9191-D840-8DAB-38C93A1153AB}" presName="textNode" presStyleLbl="node1" presStyleIdx="2" presStyleCnt="4">
        <dgm:presLayoutVars>
          <dgm:bulletEnabled val="1"/>
        </dgm:presLayoutVars>
      </dgm:prSet>
      <dgm:spPr/>
    </dgm:pt>
    <dgm:pt modelId="{07671611-FD3D-2B46-9060-C475C27A1CF0}" type="pres">
      <dgm:prSet presAssocID="{39D924B3-54C3-9048-96BD-3E31E652BB98}" presName="sibTrans" presStyleCnt="0"/>
      <dgm:spPr/>
    </dgm:pt>
    <dgm:pt modelId="{2DA6B86C-3347-D044-812C-DF191EC36AD3}" type="pres">
      <dgm:prSet presAssocID="{B383A5D6-D450-FD4C-A78E-37D1648E4CA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9591800-5265-454C-B6BD-E92079071058}" type="presOf" srcId="{C88343D2-6CA6-FB42-A8A0-44A658E9E331}" destId="{9B9F68A6-AB8E-B748-AD01-465B9BDF61D6}" srcOrd="0" destOrd="0" presId="urn:microsoft.com/office/officeart/2005/8/layout/hProcess9"/>
    <dgm:cxn modelId="{D4A9DD01-2ACE-334D-B106-351017354D5F}" srcId="{21ACE196-7E2B-734B-8A5E-62A0B360E452}" destId="{B383A5D6-D450-FD4C-A78E-37D1648E4CA5}" srcOrd="3" destOrd="0" parTransId="{344F843D-8015-4D4F-B10C-63620344D884}" sibTransId="{B6318863-A115-7848-906A-93FD5D45A16D}"/>
    <dgm:cxn modelId="{1A330C21-B606-A04E-B4E1-085ED8ED6B0A}" srcId="{21ACE196-7E2B-734B-8A5E-62A0B360E452}" destId="{3D096351-9191-D840-8DAB-38C93A1153AB}" srcOrd="2" destOrd="0" parTransId="{B2C241C2-5B28-B34A-959C-06D7712539E1}" sibTransId="{39D924B3-54C3-9048-96BD-3E31E652BB98}"/>
    <dgm:cxn modelId="{449A0A25-76A6-E44A-B3A1-1806355D0E81}" srcId="{21ACE196-7E2B-734B-8A5E-62A0B360E452}" destId="{C88343D2-6CA6-FB42-A8A0-44A658E9E331}" srcOrd="0" destOrd="0" parTransId="{AC45CC01-46F1-2643-A284-2D9D08D2C3C3}" sibTransId="{5DD0E572-D49B-E84B-B5A0-C7B7732F4F27}"/>
    <dgm:cxn modelId="{373C523B-471A-E043-89D3-969F4284B067}" type="presOf" srcId="{3D096351-9191-D840-8DAB-38C93A1153AB}" destId="{834CF168-0528-1C48-8B8E-B16991C108F2}" srcOrd="0" destOrd="0" presId="urn:microsoft.com/office/officeart/2005/8/layout/hProcess9"/>
    <dgm:cxn modelId="{912D0A44-0CCE-7A47-938B-B06D00D57B7C}" type="presOf" srcId="{B383A5D6-D450-FD4C-A78E-37D1648E4CA5}" destId="{2DA6B86C-3347-D044-812C-DF191EC36AD3}" srcOrd="0" destOrd="0" presId="urn:microsoft.com/office/officeart/2005/8/layout/hProcess9"/>
    <dgm:cxn modelId="{179EC994-0CFC-024C-A6CA-94BCC4807611}" type="presOf" srcId="{28C40644-1C78-C34A-A435-F5B28D03EFFA}" destId="{EBDCD502-05D1-9D49-A53B-A7F728CFBD7E}" srcOrd="0" destOrd="0" presId="urn:microsoft.com/office/officeart/2005/8/layout/hProcess9"/>
    <dgm:cxn modelId="{E32CEDCA-4C6C-514E-BA65-5EE838712D55}" type="presOf" srcId="{21ACE196-7E2B-734B-8A5E-62A0B360E452}" destId="{C1FFEBBB-D6C0-6C49-8100-BE810063581A}" srcOrd="0" destOrd="0" presId="urn:microsoft.com/office/officeart/2005/8/layout/hProcess9"/>
    <dgm:cxn modelId="{BBC64CD5-CCB7-2748-910D-F1CC5DBF58E7}" srcId="{21ACE196-7E2B-734B-8A5E-62A0B360E452}" destId="{28C40644-1C78-C34A-A435-F5B28D03EFFA}" srcOrd="1" destOrd="0" parTransId="{2F0E3D8A-F187-FA4E-9D5E-1430C9A9A8ED}" sibTransId="{ABA311DA-6BD5-814A-8C51-03ADA2817CC6}"/>
    <dgm:cxn modelId="{5DBCF677-1EBA-124F-9E0B-8398B060BE1A}" type="presParOf" srcId="{C1FFEBBB-D6C0-6C49-8100-BE810063581A}" destId="{7F5CFDC7-1DB7-5945-A675-BE25EB5FBD51}" srcOrd="0" destOrd="0" presId="urn:microsoft.com/office/officeart/2005/8/layout/hProcess9"/>
    <dgm:cxn modelId="{5822FFD6-456D-D441-B324-B3FF6A64CB05}" type="presParOf" srcId="{C1FFEBBB-D6C0-6C49-8100-BE810063581A}" destId="{27CCF480-3DB4-8449-BB4D-676C66F7561C}" srcOrd="1" destOrd="0" presId="urn:microsoft.com/office/officeart/2005/8/layout/hProcess9"/>
    <dgm:cxn modelId="{60E80EC1-6C29-3D46-8A01-F39B95EACB0C}" type="presParOf" srcId="{27CCF480-3DB4-8449-BB4D-676C66F7561C}" destId="{9B9F68A6-AB8E-B748-AD01-465B9BDF61D6}" srcOrd="0" destOrd="0" presId="urn:microsoft.com/office/officeart/2005/8/layout/hProcess9"/>
    <dgm:cxn modelId="{66FCCD75-FF13-B040-B0C1-2F97995C2669}" type="presParOf" srcId="{27CCF480-3DB4-8449-BB4D-676C66F7561C}" destId="{191A36D7-D74B-6640-B345-E16C1C21CC78}" srcOrd="1" destOrd="0" presId="urn:microsoft.com/office/officeart/2005/8/layout/hProcess9"/>
    <dgm:cxn modelId="{CF410E7C-AC85-7242-B399-5F413D3B1DCC}" type="presParOf" srcId="{27CCF480-3DB4-8449-BB4D-676C66F7561C}" destId="{EBDCD502-05D1-9D49-A53B-A7F728CFBD7E}" srcOrd="2" destOrd="0" presId="urn:microsoft.com/office/officeart/2005/8/layout/hProcess9"/>
    <dgm:cxn modelId="{6F04A60A-9244-DB44-B1D6-A28C87099E0A}" type="presParOf" srcId="{27CCF480-3DB4-8449-BB4D-676C66F7561C}" destId="{8791D8C5-D920-1E41-9B3C-658ED47371BB}" srcOrd="3" destOrd="0" presId="urn:microsoft.com/office/officeart/2005/8/layout/hProcess9"/>
    <dgm:cxn modelId="{D3B350B5-1416-D741-860E-7CCDA8007B6C}" type="presParOf" srcId="{27CCF480-3DB4-8449-BB4D-676C66F7561C}" destId="{834CF168-0528-1C48-8B8E-B16991C108F2}" srcOrd="4" destOrd="0" presId="urn:microsoft.com/office/officeart/2005/8/layout/hProcess9"/>
    <dgm:cxn modelId="{7BFB5C8E-72F4-9644-BD0E-CD69E2FC47A5}" type="presParOf" srcId="{27CCF480-3DB4-8449-BB4D-676C66F7561C}" destId="{07671611-FD3D-2B46-9060-C475C27A1CF0}" srcOrd="5" destOrd="0" presId="urn:microsoft.com/office/officeart/2005/8/layout/hProcess9"/>
    <dgm:cxn modelId="{3044D1E0-AAB8-5244-B9CF-445C3AE200A6}" type="presParOf" srcId="{27CCF480-3DB4-8449-BB4D-676C66F7561C}" destId="{2DA6B86C-3347-D044-812C-DF191EC36A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B58C37-3E71-A04C-9ED7-12AABD5D86F1}" type="doc">
      <dgm:prSet loTypeId="urn:microsoft.com/office/officeart/2005/8/layout/cycle8" loCatId="" qsTypeId="urn:microsoft.com/office/officeart/2005/8/quickstyle/simple1" qsCatId="simple" csTypeId="urn:microsoft.com/office/officeart/2005/8/colors/accent1_2" csCatId="accent1" phldr="1"/>
      <dgm:spPr/>
    </dgm:pt>
    <dgm:pt modelId="{540A6C99-D429-3944-88A7-02E0004057F5}">
      <dgm:prSet/>
      <dgm:spPr/>
      <dgm:t>
        <a:bodyPr/>
        <a:lstStyle/>
        <a:p>
          <a:r>
            <a:rPr lang="en-US" dirty="0"/>
            <a:t>clear </a:t>
          </a:r>
          <a:endParaRPr lang="zh-CN" altLang="en-US" dirty="0"/>
        </a:p>
      </dgm:t>
    </dgm:pt>
    <dgm:pt modelId="{5542D390-A598-9A44-A7C6-66E247DAE24F}" type="sibTrans" cxnId="{5CF40601-D906-F247-A1AD-6319910C5DCA}">
      <dgm:prSet/>
      <dgm:spPr/>
      <dgm:t>
        <a:bodyPr/>
        <a:lstStyle/>
        <a:p>
          <a:endParaRPr lang="zh-CN" altLang="en-US"/>
        </a:p>
      </dgm:t>
    </dgm:pt>
    <dgm:pt modelId="{3DA36FF4-C566-4C42-85CD-773D24D8C2C8}" type="parTrans" cxnId="{5CF40601-D906-F247-A1AD-6319910C5DCA}">
      <dgm:prSet/>
      <dgm:spPr/>
      <dgm:t>
        <a:bodyPr/>
        <a:lstStyle/>
        <a:p>
          <a:endParaRPr lang="zh-CN" altLang="en-US"/>
        </a:p>
      </dgm:t>
    </dgm:pt>
    <dgm:pt modelId="{7CEAB2A4-A3E4-024B-8082-7F05DA0AE80C}">
      <dgm:prSet/>
      <dgm:spPr/>
      <dgm:t>
        <a:bodyPr/>
        <a:lstStyle/>
        <a:p>
          <a:r>
            <a:rPr lang="en-US" altLang="zh-Hans" dirty="0"/>
            <a:t>Use it Everywhere</a:t>
          </a:r>
          <a:endParaRPr lang="zh-CN" altLang="en-US" dirty="0"/>
        </a:p>
      </dgm:t>
    </dgm:pt>
    <dgm:pt modelId="{606CBD5D-9618-AA4C-8C86-4D07A5ABBB4E}" type="sibTrans" cxnId="{ED8C4751-8966-E241-B3DD-4A32E655B24E}">
      <dgm:prSet/>
      <dgm:spPr/>
      <dgm:t>
        <a:bodyPr/>
        <a:lstStyle/>
        <a:p>
          <a:endParaRPr lang="zh-CN" altLang="en-US"/>
        </a:p>
      </dgm:t>
    </dgm:pt>
    <dgm:pt modelId="{BE438F72-BABD-F442-99F0-B54491A14F89}" type="parTrans" cxnId="{ED8C4751-8966-E241-B3DD-4A32E655B24E}">
      <dgm:prSet/>
      <dgm:spPr/>
      <dgm:t>
        <a:bodyPr/>
        <a:lstStyle/>
        <a:p>
          <a:endParaRPr lang="zh-CN" altLang="en-US"/>
        </a:p>
      </dgm:t>
    </dgm:pt>
    <dgm:pt modelId="{E9C97536-10E3-5B4B-B83B-B8438548FBAE}">
      <dgm:prSet/>
      <dgm:spPr/>
      <dgm:t>
        <a:bodyPr/>
        <a:lstStyle/>
        <a:p>
          <a:r>
            <a:rPr lang="en-US" dirty="0"/>
            <a:t>easy </a:t>
          </a:r>
          <a:endParaRPr lang="zh-CN" altLang="en-US" dirty="0"/>
        </a:p>
      </dgm:t>
    </dgm:pt>
    <dgm:pt modelId="{984171CA-94E3-0B4A-AE01-C32A02B5EC0D}" type="sibTrans" cxnId="{B071B7B6-7E8E-824B-9D47-E6FA65F12339}">
      <dgm:prSet/>
      <dgm:spPr/>
      <dgm:t>
        <a:bodyPr/>
        <a:lstStyle/>
        <a:p>
          <a:endParaRPr lang="zh-CN" altLang="en-US"/>
        </a:p>
      </dgm:t>
    </dgm:pt>
    <dgm:pt modelId="{AA0F6575-D903-2045-9929-345B04CC87D7}" type="parTrans" cxnId="{B071B7B6-7E8E-824B-9D47-E6FA65F12339}">
      <dgm:prSet/>
      <dgm:spPr/>
      <dgm:t>
        <a:bodyPr/>
        <a:lstStyle/>
        <a:p>
          <a:endParaRPr lang="zh-CN" altLang="en-US"/>
        </a:p>
      </dgm:t>
    </dgm:pt>
    <dgm:pt modelId="{990E53A3-41E9-F54C-80D8-AC8C3FAE8C4B}">
      <dgm:prSet phldrT="[文本]"/>
      <dgm:spPr/>
      <dgm:t>
        <a:bodyPr/>
        <a:lstStyle/>
        <a:p>
          <a:r>
            <a:rPr lang="en-US" dirty="0"/>
            <a:t>efficiency</a:t>
          </a:r>
          <a:endParaRPr lang="zh-CN" altLang="en-US" dirty="0"/>
        </a:p>
      </dgm:t>
    </dgm:pt>
    <dgm:pt modelId="{8E577B49-41AF-6546-B632-C16FD5103CD2}" type="sibTrans" cxnId="{D790292E-1B1D-8C4D-BCF4-90D38A5EF52F}">
      <dgm:prSet/>
      <dgm:spPr/>
      <dgm:t>
        <a:bodyPr/>
        <a:lstStyle/>
        <a:p>
          <a:endParaRPr lang="zh-CN" altLang="en-US"/>
        </a:p>
      </dgm:t>
    </dgm:pt>
    <dgm:pt modelId="{612DDB60-3E8C-3C48-8168-F79F37036574}" type="parTrans" cxnId="{D790292E-1B1D-8C4D-BCF4-90D38A5EF52F}">
      <dgm:prSet/>
      <dgm:spPr/>
      <dgm:t>
        <a:bodyPr/>
        <a:lstStyle/>
        <a:p>
          <a:endParaRPr lang="zh-CN" altLang="en-US"/>
        </a:p>
      </dgm:t>
    </dgm:pt>
    <dgm:pt modelId="{46C95549-BCD4-7745-A507-62A0D18EDC68}" type="pres">
      <dgm:prSet presAssocID="{B8B58C37-3E71-A04C-9ED7-12AABD5D86F1}" presName="compositeShape" presStyleCnt="0">
        <dgm:presLayoutVars>
          <dgm:chMax val="7"/>
          <dgm:dir/>
          <dgm:resizeHandles val="exact"/>
        </dgm:presLayoutVars>
      </dgm:prSet>
      <dgm:spPr/>
    </dgm:pt>
    <dgm:pt modelId="{3192944D-BEAB-DA44-9CC1-5FC3FD95D57F}" type="pres">
      <dgm:prSet presAssocID="{B8B58C37-3E71-A04C-9ED7-12AABD5D86F1}" presName="wedge1" presStyleLbl="node1" presStyleIdx="0" presStyleCnt="4"/>
      <dgm:spPr/>
    </dgm:pt>
    <dgm:pt modelId="{45F82EEB-B102-8345-AB34-389B1A8D2D74}" type="pres">
      <dgm:prSet presAssocID="{B8B58C37-3E71-A04C-9ED7-12AABD5D86F1}" presName="dummy1a" presStyleCnt="0"/>
      <dgm:spPr/>
    </dgm:pt>
    <dgm:pt modelId="{49D29779-EB86-B64C-A370-09095B8EF0E2}" type="pres">
      <dgm:prSet presAssocID="{B8B58C37-3E71-A04C-9ED7-12AABD5D86F1}" presName="dummy1b" presStyleCnt="0"/>
      <dgm:spPr/>
    </dgm:pt>
    <dgm:pt modelId="{4D8552CE-8199-EF43-9302-CF55935DB43A}" type="pres">
      <dgm:prSet presAssocID="{B8B58C37-3E71-A04C-9ED7-12AABD5D86F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D53885F-4C90-184E-817E-AABDF249DBCF}" type="pres">
      <dgm:prSet presAssocID="{B8B58C37-3E71-A04C-9ED7-12AABD5D86F1}" presName="wedge2" presStyleLbl="node1" presStyleIdx="1" presStyleCnt="4"/>
      <dgm:spPr/>
    </dgm:pt>
    <dgm:pt modelId="{1DCDDEC4-E86B-294D-935A-968F2199C8CB}" type="pres">
      <dgm:prSet presAssocID="{B8B58C37-3E71-A04C-9ED7-12AABD5D86F1}" presName="dummy2a" presStyleCnt="0"/>
      <dgm:spPr/>
    </dgm:pt>
    <dgm:pt modelId="{495C4A15-5264-2342-9C8E-AE5E96AF267B}" type="pres">
      <dgm:prSet presAssocID="{B8B58C37-3E71-A04C-9ED7-12AABD5D86F1}" presName="dummy2b" presStyleCnt="0"/>
      <dgm:spPr/>
    </dgm:pt>
    <dgm:pt modelId="{9242A65F-C400-BA4B-A9B9-F9374F6142ED}" type="pres">
      <dgm:prSet presAssocID="{B8B58C37-3E71-A04C-9ED7-12AABD5D86F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ADF2F4E-F45F-764C-A346-A2BA6C99FD9F}" type="pres">
      <dgm:prSet presAssocID="{B8B58C37-3E71-A04C-9ED7-12AABD5D86F1}" presName="wedge3" presStyleLbl="node1" presStyleIdx="2" presStyleCnt="4"/>
      <dgm:spPr/>
    </dgm:pt>
    <dgm:pt modelId="{ADE4D8A0-FA9C-7A46-8975-F2E0DACC55BF}" type="pres">
      <dgm:prSet presAssocID="{B8B58C37-3E71-A04C-9ED7-12AABD5D86F1}" presName="dummy3a" presStyleCnt="0"/>
      <dgm:spPr/>
    </dgm:pt>
    <dgm:pt modelId="{518C23AE-80D6-394A-A992-DE481D7C7D70}" type="pres">
      <dgm:prSet presAssocID="{B8B58C37-3E71-A04C-9ED7-12AABD5D86F1}" presName="dummy3b" presStyleCnt="0"/>
      <dgm:spPr/>
    </dgm:pt>
    <dgm:pt modelId="{684C9AF1-8029-0742-B8D4-DD13BEA79222}" type="pres">
      <dgm:prSet presAssocID="{B8B58C37-3E71-A04C-9ED7-12AABD5D86F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3DBE9D-7B83-1146-90E2-1F5764A65FAC}" type="pres">
      <dgm:prSet presAssocID="{B8B58C37-3E71-A04C-9ED7-12AABD5D86F1}" presName="wedge4" presStyleLbl="node1" presStyleIdx="3" presStyleCnt="4"/>
      <dgm:spPr/>
    </dgm:pt>
    <dgm:pt modelId="{04C76D12-CD6A-4F4A-9CE0-B2065D0766D8}" type="pres">
      <dgm:prSet presAssocID="{B8B58C37-3E71-A04C-9ED7-12AABD5D86F1}" presName="dummy4a" presStyleCnt="0"/>
      <dgm:spPr/>
    </dgm:pt>
    <dgm:pt modelId="{8087B853-6085-ED4D-AF4A-87CA8AB0B3B1}" type="pres">
      <dgm:prSet presAssocID="{B8B58C37-3E71-A04C-9ED7-12AABD5D86F1}" presName="dummy4b" presStyleCnt="0"/>
      <dgm:spPr/>
    </dgm:pt>
    <dgm:pt modelId="{8B665BE9-E4B2-CC4A-A433-D518F8B7A1BF}" type="pres">
      <dgm:prSet presAssocID="{B8B58C37-3E71-A04C-9ED7-12AABD5D86F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D67C007-42BE-0349-AD76-53B67BA31F0E}" type="pres">
      <dgm:prSet presAssocID="{5542D390-A598-9A44-A7C6-66E247DAE24F}" presName="arrowWedge1" presStyleLbl="fgSibTrans2D1" presStyleIdx="0" presStyleCnt="4"/>
      <dgm:spPr/>
    </dgm:pt>
    <dgm:pt modelId="{1FC7CAE5-1326-4B44-944C-7AC0B505942C}" type="pres">
      <dgm:prSet presAssocID="{984171CA-94E3-0B4A-AE01-C32A02B5EC0D}" presName="arrowWedge2" presStyleLbl="fgSibTrans2D1" presStyleIdx="1" presStyleCnt="4"/>
      <dgm:spPr/>
    </dgm:pt>
    <dgm:pt modelId="{6A312E96-FEC2-6C4F-BC4A-42FE9B072031}" type="pres">
      <dgm:prSet presAssocID="{8E577B49-41AF-6546-B632-C16FD5103CD2}" presName="arrowWedge3" presStyleLbl="fgSibTrans2D1" presStyleIdx="2" presStyleCnt="4"/>
      <dgm:spPr/>
    </dgm:pt>
    <dgm:pt modelId="{B412D4BE-CDBA-BA48-B1F4-4A83F15CEB29}" type="pres">
      <dgm:prSet presAssocID="{606CBD5D-9618-AA4C-8C86-4D07A5ABBB4E}" presName="arrowWedge4" presStyleLbl="fgSibTrans2D1" presStyleIdx="3" presStyleCnt="4"/>
      <dgm:spPr/>
    </dgm:pt>
  </dgm:ptLst>
  <dgm:cxnLst>
    <dgm:cxn modelId="{5CF40601-D906-F247-A1AD-6319910C5DCA}" srcId="{B8B58C37-3E71-A04C-9ED7-12AABD5D86F1}" destId="{540A6C99-D429-3944-88A7-02E0004057F5}" srcOrd="0" destOrd="0" parTransId="{3DA36FF4-C566-4C42-85CD-773D24D8C2C8}" sibTransId="{5542D390-A598-9A44-A7C6-66E247DAE24F}"/>
    <dgm:cxn modelId="{39E5240D-6B21-7246-97BA-80AE8C43E6EE}" type="presOf" srcId="{540A6C99-D429-3944-88A7-02E0004057F5}" destId="{4D8552CE-8199-EF43-9302-CF55935DB43A}" srcOrd="1" destOrd="0" presId="urn:microsoft.com/office/officeart/2005/8/layout/cycle8"/>
    <dgm:cxn modelId="{A7B1530D-FE0A-D741-95D0-2AC6344EE34B}" type="presOf" srcId="{E9C97536-10E3-5B4B-B83B-B8438548FBAE}" destId="{1D53885F-4C90-184E-817E-AABDF249DBCF}" srcOrd="0" destOrd="0" presId="urn:microsoft.com/office/officeart/2005/8/layout/cycle8"/>
    <dgm:cxn modelId="{19D3F91F-125D-5E49-B033-1058DA7C25E7}" type="presOf" srcId="{7CEAB2A4-A3E4-024B-8082-7F05DA0AE80C}" destId="{8B665BE9-E4B2-CC4A-A433-D518F8B7A1BF}" srcOrd="1" destOrd="0" presId="urn:microsoft.com/office/officeart/2005/8/layout/cycle8"/>
    <dgm:cxn modelId="{E9EDB522-F60E-5541-89C6-BE6852651908}" type="presOf" srcId="{7CEAB2A4-A3E4-024B-8082-7F05DA0AE80C}" destId="{363DBE9D-7B83-1146-90E2-1F5764A65FAC}" srcOrd="0" destOrd="0" presId="urn:microsoft.com/office/officeart/2005/8/layout/cycle8"/>
    <dgm:cxn modelId="{D790292E-1B1D-8C4D-BCF4-90D38A5EF52F}" srcId="{B8B58C37-3E71-A04C-9ED7-12AABD5D86F1}" destId="{990E53A3-41E9-F54C-80D8-AC8C3FAE8C4B}" srcOrd="2" destOrd="0" parTransId="{612DDB60-3E8C-3C48-8168-F79F37036574}" sibTransId="{8E577B49-41AF-6546-B632-C16FD5103CD2}"/>
    <dgm:cxn modelId="{ED8C4751-8966-E241-B3DD-4A32E655B24E}" srcId="{B8B58C37-3E71-A04C-9ED7-12AABD5D86F1}" destId="{7CEAB2A4-A3E4-024B-8082-7F05DA0AE80C}" srcOrd="3" destOrd="0" parTransId="{BE438F72-BABD-F442-99F0-B54491A14F89}" sibTransId="{606CBD5D-9618-AA4C-8C86-4D07A5ABBB4E}"/>
    <dgm:cxn modelId="{5215EF80-12A7-C341-8460-7617D4309522}" type="presOf" srcId="{990E53A3-41E9-F54C-80D8-AC8C3FAE8C4B}" destId="{684C9AF1-8029-0742-B8D4-DD13BEA79222}" srcOrd="1" destOrd="0" presId="urn:microsoft.com/office/officeart/2005/8/layout/cycle8"/>
    <dgm:cxn modelId="{4984A382-BD7B-8046-8B97-9B88403363C0}" type="presOf" srcId="{990E53A3-41E9-F54C-80D8-AC8C3FAE8C4B}" destId="{0ADF2F4E-F45F-764C-A346-A2BA6C99FD9F}" srcOrd="0" destOrd="0" presId="urn:microsoft.com/office/officeart/2005/8/layout/cycle8"/>
    <dgm:cxn modelId="{B071B7B6-7E8E-824B-9D47-E6FA65F12339}" srcId="{B8B58C37-3E71-A04C-9ED7-12AABD5D86F1}" destId="{E9C97536-10E3-5B4B-B83B-B8438548FBAE}" srcOrd="1" destOrd="0" parTransId="{AA0F6575-D903-2045-9929-345B04CC87D7}" sibTransId="{984171CA-94E3-0B4A-AE01-C32A02B5EC0D}"/>
    <dgm:cxn modelId="{927002C5-6C4F-2F40-BE2F-58A35F2FC733}" type="presOf" srcId="{E9C97536-10E3-5B4B-B83B-B8438548FBAE}" destId="{9242A65F-C400-BA4B-A9B9-F9374F6142ED}" srcOrd="1" destOrd="0" presId="urn:microsoft.com/office/officeart/2005/8/layout/cycle8"/>
    <dgm:cxn modelId="{E26EEEF2-031A-EC4A-AFC3-9C402481CF44}" type="presOf" srcId="{540A6C99-D429-3944-88A7-02E0004057F5}" destId="{3192944D-BEAB-DA44-9CC1-5FC3FD95D57F}" srcOrd="0" destOrd="0" presId="urn:microsoft.com/office/officeart/2005/8/layout/cycle8"/>
    <dgm:cxn modelId="{F7FB66FE-1B1C-8A4E-A4D1-E1F7876CF739}" type="presOf" srcId="{B8B58C37-3E71-A04C-9ED7-12AABD5D86F1}" destId="{46C95549-BCD4-7745-A507-62A0D18EDC68}" srcOrd="0" destOrd="0" presId="urn:microsoft.com/office/officeart/2005/8/layout/cycle8"/>
    <dgm:cxn modelId="{97A1F249-BBDD-6142-B79C-9B60303434E8}" type="presParOf" srcId="{46C95549-BCD4-7745-A507-62A0D18EDC68}" destId="{3192944D-BEAB-DA44-9CC1-5FC3FD95D57F}" srcOrd="0" destOrd="0" presId="urn:microsoft.com/office/officeart/2005/8/layout/cycle8"/>
    <dgm:cxn modelId="{AEE7CDA2-6091-7945-A4E5-3121D52C1970}" type="presParOf" srcId="{46C95549-BCD4-7745-A507-62A0D18EDC68}" destId="{45F82EEB-B102-8345-AB34-389B1A8D2D74}" srcOrd="1" destOrd="0" presId="urn:microsoft.com/office/officeart/2005/8/layout/cycle8"/>
    <dgm:cxn modelId="{8105E22E-8497-5A41-9113-13B3A60C9A93}" type="presParOf" srcId="{46C95549-BCD4-7745-A507-62A0D18EDC68}" destId="{49D29779-EB86-B64C-A370-09095B8EF0E2}" srcOrd="2" destOrd="0" presId="urn:microsoft.com/office/officeart/2005/8/layout/cycle8"/>
    <dgm:cxn modelId="{86001A36-F8FF-7B47-9EEE-86FA23D2076D}" type="presParOf" srcId="{46C95549-BCD4-7745-A507-62A0D18EDC68}" destId="{4D8552CE-8199-EF43-9302-CF55935DB43A}" srcOrd="3" destOrd="0" presId="urn:microsoft.com/office/officeart/2005/8/layout/cycle8"/>
    <dgm:cxn modelId="{D1CA10E7-9B8F-8445-AAE5-CA7FD6C0F00C}" type="presParOf" srcId="{46C95549-BCD4-7745-A507-62A0D18EDC68}" destId="{1D53885F-4C90-184E-817E-AABDF249DBCF}" srcOrd="4" destOrd="0" presId="urn:microsoft.com/office/officeart/2005/8/layout/cycle8"/>
    <dgm:cxn modelId="{F62AA36C-3675-3C49-BF9B-4033CE1DF256}" type="presParOf" srcId="{46C95549-BCD4-7745-A507-62A0D18EDC68}" destId="{1DCDDEC4-E86B-294D-935A-968F2199C8CB}" srcOrd="5" destOrd="0" presId="urn:microsoft.com/office/officeart/2005/8/layout/cycle8"/>
    <dgm:cxn modelId="{5528CAEB-28ED-9A4B-A7F3-7B68FD14EDF9}" type="presParOf" srcId="{46C95549-BCD4-7745-A507-62A0D18EDC68}" destId="{495C4A15-5264-2342-9C8E-AE5E96AF267B}" srcOrd="6" destOrd="0" presId="urn:microsoft.com/office/officeart/2005/8/layout/cycle8"/>
    <dgm:cxn modelId="{4DE875E7-1777-7142-AE26-7740C8D07C3F}" type="presParOf" srcId="{46C95549-BCD4-7745-A507-62A0D18EDC68}" destId="{9242A65F-C400-BA4B-A9B9-F9374F6142ED}" srcOrd="7" destOrd="0" presId="urn:microsoft.com/office/officeart/2005/8/layout/cycle8"/>
    <dgm:cxn modelId="{2A142441-9A11-2B47-BEF9-D5F78E86CCEA}" type="presParOf" srcId="{46C95549-BCD4-7745-A507-62A0D18EDC68}" destId="{0ADF2F4E-F45F-764C-A346-A2BA6C99FD9F}" srcOrd="8" destOrd="0" presId="urn:microsoft.com/office/officeart/2005/8/layout/cycle8"/>
    <dgm:cxn modelId="{0A0E4A92-C3DD-F949-833B-A64F25F4247A}" type="presParOf" srcId="{46C95549-BCD4-7745-A507-62A0D18EDC68}" destId="{ADE4D8A0-FA9C-7A46-8975-F2E0DACC55BF}" srcOrd="9" destOrd="0" presId="urn:microsoft.com/office/officeart/2005/8/layout/cycle8"/>
    <dgm:cxn modelId="{6AE9A5DB-9076-2048-9859-F0DAA96BBC7C}" type="presParOf" srcId="{46C95549-BCD4-7745-A507-62A0D18EDC68}" destId="{518C23AE-80D6-394A-A992-DE481D7C7D70}" srcOrd="10" destOrd="0" presId="urn:microsoft.com/office/officeart/2005/8/layout/cycle8"/>
    <dgm:cxn modelId="{6C29B56A-30E2-6D40-A135-66ACAAF5FE35}" type="presParOf" srcId="{46C95549-BCD4-7745-A507-62A0D18EDC68}" destId="{684C9AF1-8029-0742-B8D4-DD13BEA79222}" srcOrd="11" destOrd="0" presId="urn:microsoft.com/office/officeart/2005/8/layout/cycle8"/>
    <dgm:cxn modelId="{9764D636-E5C5-E446-93F6-DCA6D54A4780}" type="presParOf" srcId="{46C95549-BCD4-7745-A507-62A0D18EDC68}" destId="{363DBE9D-7B83-1146-90E2-1F5764A65FAC}" srcOrd="12" destOrd="0" presId="urn:microsoft.com/office/officeart/2005/8/layout/cycle8"/>
    <dgm:cxn modelId="{1CF3E87D-59D2-DD4A-B7C7-33783EB34DFF}" type="presParOf" srcId="{46C95549-BCD4-7745-A507-62A0D18EDC68}" destId="{04C76D12-CD6A-4F4A-9CE0-B2065D0766D8}" srcOrd="13" destOrd="0" presId="urn:microsoft.com/office/officeart/2005/8/layout/cycle8"/>
    <dgm:cxn modelId="{C76091E8-4E36-214C-A3FA-2B6506594BCF}" type="presParOf" srcId="{46C95549-BCD4-7745-A507-62A0D18EDC68}" destId="{8087B853-6085-ED4D-AF4A-87CA8AB0B3B1}" srcOrd="14" destOrd="0" presId="urn:microsoft.com/office/officeart/2005/8/layout/cycle8"/>
    <dgm:cxn modelId="{00AEBFDB-72EA-544A-A599-4B43632886EC}" type="presParOf" srcId="{46C95549-BCD4-7745-A507-62A0D18EDC68}" destId="{8B665BE9-E4B2-CC4A-A433-D518F8B7A1BF}" srcOrd="15" destOrd="0" presId="urn:microsoft.com/office/officeart/2005/8/layout/cycle8"/>
    <dgm:cxn modelId="{C908873D-5DC5-F345-AE52-C7FA249ACF8A}" type="presParOf" srcId="{46C95549-BCD4-7745-A507-62A0D18EDC68}" destId="{3D67C007-42BE-0349-AD76-53B67BA31F0E}" srcOrd="16" destOrd="0" presId="urn:microsoft.com/office/officeart/2005/8/layout/cycle8"/>
    <dgm:cxn modelId="{B32F6D4F-FFC3-D54F-96C4-B81EEEA463C0}" type="presParOf" srcId="{46C95549-BCD4-7745-A507-62A0D18EDC68}" destId="{1FC7CAE5-1326-4B44-944C-7AC0B505942C}" srcOrd="17" destOrd="0" presId="urn:microsoft.com/office/officeart/2005/8/layout/cycle8"/>
    <dgm:cxn modelId="{AEC52BD9-C3E6-FC43-AE58-683FA520E06D}" type="presParOf" srcId="{46C95549-BCD4-7745-A507-62A0D18EDC68}" destId="{6A312E96-FEC2-6C4F-BC4A-42FE9B072031}" srcOrd="18" destOrd="0" presId="urn:microsoft.com/office/officeart/2005/8/layout/cycle8"/>
    <dgm:cxn modelId="{659BA0F4-C0FF-6048-9225-9BF18303F08B}" type="presParOf" srcId="{46C95549-BCD4-7745-A507-62A0D18EDC68}" destId="{B412D4BE-CDBA-BA48-B1F4-4A83F15CEB29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251FD-BDFB-0A45-AAF6-FAC187408FE5}">
      <dsp:nvSpPr>
        <dsp:cNvPr id="0" name=""/>
        <dsp:cNvSpPr/>
      </dsp:nvSpPr>
      <dsp:spPr>
        <a:xfrm rot="5400000">
          <a:off x="1451566" y="1072820"/>
          <a:ext cx="942169" cy="10726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FAEAC-8D60-F140-A5D2-C0FDA118677F}">
      <dsp:nvSpPr>
        <dsp:cNvPr id="0" name=""/>
        <dsp:cNvSpPr/>
      </dsp:nvSpPr>
      <dsp:spPr>
        <a:xfrm>
          <a:off x="1201948" y="28406"/>
          <a:ext cx="1586058" cy="11101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800" kern="1200" dirty="0"/>
            <a:t>Analysis</a:t>
          </a:r>
          <a:endParaRPr lang="zh-CN" altLang="en-US" sz="2800" kern="1200" dirty="0"/>
        </a:p>
      </dsp:txBody>
      <dsp:txXfrm>
        <a:off x="1256153" y="82611"/>
        <a:ext cx="1477648" cy="1001779"/>
      </dsp:txXfrm>
    </dsp:sp>
    <dsp:sp modelId="{A67B9E2B-1769-9B4A-9AB1-FF0879276358}">
      <dsp:nvSpPr>
        <dsp:cNvPr id="0" name=""/>
        <dsp:cNvSpPr/>
      </dsp:nvSpPr>
      <dsp:spPr>
        <a:xfrm>
          <a:off x="2791289" y="175340"/>
          <a:ext cx="2072545" cy="78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500" kern="1200" dirty="0"/>
            <a:t>Software Specifications (</a:t>
          </a:r>
          <a:r>
            <a:rPr kumimoji="1" lang="en-US" altLang="zh-CN" sz="1500" kern="1200" dirty="0"/>
            <a:t>FBIP</a:t>
          </a:r>
          <a:r>
            <a:rPr lang="en-US" altLang="zh-Hans" sz="1500" kern="1200" dirty="0"/>
            <a:t>)</a:t>
          </a:r>
          <a:endParaRPr lang="zh-CN" altLang="en-US" sz="1500" kern="1200" dirty="0"/>
        </a:p>
      </dsp:txBody>
      <dsp:txXfrm>
        <a:off x="2791289" y="175340"/>
        <a:ext cx="2072545" cy="788766"/>
      </dsp:txXfrm>
    </dsp:sp>
    <dsp:sp modelId="{8E3CC8C5-14C3-6148-A3CB-46163AFBE1D9}">
      <dsp:nvSpPr>
        <dsp:cNvPr id="0" name=""/>
        <dsp:cNvSpPr/>
      </dsp:nvSpPr>
      <dsp:spPr>
        <a:xfrm rot="5400000">
          <a:off x="2987137" y="2319929"/>
          <a:ext cx="942169" cy="10726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39C37-9E9E-D542-8CE9-305340768294}">
      <dsp:nvSpPr>
        <dsp:cNvPr id="0" name=""/>
        <dsp:cNvSpPr/>
      </dsp:nvSpPr>
      <dsp:spPr>
        <a:xfrm>
          <a:off x="2737519" y="1275515"/>
          <a:ext cx="1586058" cy="11101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800" kern="1200" dirty="0"/>
            <a:t>Design</a:t>
          </a:r>
          <a:endParaRPr lang="zh-CN" altLang="en-US" sz="2800" kern="1200" dirty="0"/>
        </a:p>
      </dsp:txBody>
      <dsp:txXfrm>
        <a:off x="2791724" y="1329720"/>
        <a:ext cx="1477648" cy="1001779"/>
      </dsp:txXfrm>
    </dsp:sp>
    <dsp:sp modelId="{2FC24DE4-6BC7-D140-B6F4-95B079CE6C87}">
      <dsp:nvSpPr>
        <dsp:cNvPr id="0" name=""/>
        <dsp:cNvSpPr/>
      </dsp:nvSpPr>
      <dsp:spPr>
        <a:xfrm>
          <a:off x="4395432" y="1391824"/>
          <a:ext cx="1988301" cy="98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Software Architectures </a:t>
          </a:r>
          <a:endParaRPr lang="zh-CN" altLang="en-US" sz="1600" kern="1200" dirty="0"/>
        </a:p>
      </dsp:txBody>
      <dsp:txXfrm>
        <a:off x="4395432" y="1391824"/>
        <a:ext cx="1988301" cy="982243"/>
      </dsp:txXfrm>
    </dsp:sp>
    <dsp:sp modelId="{85E8BD5D-0C05-8943-9EF8-2122AF38170B}">
      <dsp:nvSpPr>
        <dsp:cNvPr id="0" name=""/>
        <dsp:cNvSpPr/>
      </dsp:nvSpPr>
      <dsp:spPr>
        <a:xfrm rot="5400000">
          <a:off x="4522707" y="3567039"/>
          <a:ext cx="942169" cy="10726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847A9-65D0-4445-BA50-9E8627CBB05D}">
      <dsp:nvSpPr>
        <dsp:cNvPr id="0" name=""/>
        <dsp:cNvSpPr/>
      </dsp:nvSpPr>
      <dsp:spPr>
        <a:xfrm>
          <a:off x="4273089" y="2522625"/>
          <a:ext cx="1586058" cy="11101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800" kern="1200" dirty="0"/>
            <a:t>Coding</a:t>
          </a:r>
          <a:endParaRPr lang="zh-CN" altLang="en-US" sz="2800" kern="1200" dirty="0"/>
        </a:p>
      </dsp:txBody>
      <dsp:txXfrm>
        <a:off x="4327294" y="2576830"/>
        <a:ext cx="1477648" cy="1001779"/>
      </dsp:txXfrm>
    </dsp:sp>
    <dsp:sp modelId="{DACFE360-C7FB-5242-A80C-D93D38D5DA2E}">
      <dsp:nvSpPr>
        <dsp:cNvPr id="0" name=""/>
        <dsp:cNvSpPr/>
      </dsp:nvSpPr>
      <dsp:spPr>
        <a:xfrm>
          <a:off x="5898819" y="2628507"/>
          <a:ext cx="1153548" cy="89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Source Code </a:t>
          </a:r>
          <a:endParaRPr lang="zh-CN" altLang="en-US" sz="1600" kern="1200" dirty="0"/>
        </a:p>
      </dsp:txBody>
      <dsp:txXfrm>
        <a:off x="5898819" y="2628507"/>
        <a:ext cx="1153548" cy="897304"/>
      </dsp:txXfrm>
    </dsp:sp>
    <dsp:sp modelId="{0E4F8C3B-F752-0D4B-9C5B-0C07264AA956}">
      <dsp:nvSpPr>
        <dsp:cNvPr id="0" name=""/>
        <dsp:cNvSpPr/>
      </dsp:nvSpPr>
      <dsp:spPr>
        <a:xfrm>
          <a:off x="5808660" y="3769734"/>
          <a:ext cx="1586058" cy="11101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800" kern="1200" dirty="0"/>
            <a:t>Test</a:t>
          </a:r>
          <a:endParaRPr lang="zh-CN" altLang="en-US" sz="2800" kern="1200" dirty="0"/>
        </a:p>
      </dsp:txBody>
      <dsp:txXfrm>
        <a:off x="5862865" y="3823939"/>
        <a:ext cx="1477648" cy="1001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3D85F-B072-F54F-8A24-A863E61C0C7B}">
      <dsp:nvSpPr>
        <dsp:cNvPr id="0" name=""/>
        <dsp:cNvSpPr/>
      </dsp:nvSpPr>
      <dsp:spPr>
        <a:xfrm>
          <a:off x="6486" y="987912"/>
          <a:ext cx="1698985" cy="101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Requirements Definition </a:t>
          </a:r>
          <a:endParaRPr lang="zh-CN" altLang="en-US" sz="1900" kern="1200" dirty="0"/>
        </a:p>
      </dsp:txBody>
      <dsp:txXfrm>
        <a:off x="36343" y="1017769"/>
        <a:ext cx="1639271" cy="959677"/>
      </dsp:txXfrm>
    </dsp:sp>
    <dsp:sp modelId="{0A3260B2-6012-5D45-A174-4A4BEE3D3C87}">
      <dsp:nvSpPr>
        <dsp:cNvPr id="0" name=""/>
        <dsp:cNvSpPr/>
      </dsp:nvSpPr>
      <dsp:spPr>
        <a:xfrm>
          <a:off x="1875370" y="1286934"/>
          <a:ext cx="360184" cy="421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75370" y="1371204"/>
        <a:ext cx="252129" cy="252808"/>
      </dsp:txXfrm>
    </dsp:sp>
    <dsp:sp modelId="{4C5DDBCF-B7E2-BF4E-AF34-7E7508C6EAEA}">
      <dsp:nvSpPr>
        <dsp:cNvPr id="0" name=""/>
        <dsp:cNvSpPr/>
      </dsp:nvSpPr>
      <dsp:spPr>
        <a:xfrm>
          <a:off x="2385065" y="987912"/>
          <a:ext cx="1698985" cy="101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System and software design </a:t>
          </a:r>
          <a:endParaRPr lang="zh-CN" altLang="en-US" sz="1900" kern="1200" dirty="0"/>
        </a:p>
      </dsp:txBody>
      <dsp:txXfrm>
        <a:off x="2414922" y="1017769"/>
        <a:ext cx="1639271" cy="959677"/>
      </dsp:txXfrm>
    </dsp:sp>
    <dsp:sp modelId="{BD89C827-32AF-C146-81F7-65A1CFDDFB89}">
      <dsp:nvSpPr>
        <dsp:cNvPr id="0" name=""/>
        <dsp:cNvSpPr/>
      </dsp:nvSpPr>
      <dsp:spPr>
        <a:xfrm>
          <a:off x="4253949" y="1286934"/>
          <a:ext cx="360184" cy="421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253949" y="1371204"/>
        <a:ext cx="252129" cy="252808"/>
      </dsp:txXfrm>
    </dsp:sp>
    <dsp:sp modelId="{C7A434AC-1BD9-E34F-9973-1B63AE09AA1F}">
      <dsp:nvSpPr>
        <dsp:cNvPr id="0" name=""/>
        <dsp:cNvSpPr/>
      </dsp:nvSpPr>
      <dsp:spPr>
        <a:xfrm>
          <a:off x="4763645" y="987912"/>
          <a:ext cx="1945083" cy="101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(Coding) </a:t>
          </a:r>
          <a:r>
            <a:rPr lang="en-US" sz="1400" kern="1200" dirty="0"/>
            <a:t> </a:t>
          </a:r>
          <a:endParaRPr lang="zh-CN" altLang="en-US" sz="1800" kern="1200" dirty="0"/>
        </a:p>
      </dsp:txBody>
      <dsp:txXfrm>
        <a:off x="4793502" y="1017769"/>
        <a:ext cx="1885369" cy="959677"/>
      </dsp:txXfrm>
    </dsp:sp>
    <dsp:sp modelId="{BBEEBE36-D703-6147-9D6B-D2805B73ED02}">
      <dsp:nvSpPr>
        <dsp:cNvPr id="0" name=""/>
        <dsp:cNvSpPr/>
      </dsp:nvSpPr>
      <dsp:spPr>
        <a:xfrm>
          <a:off x="6878627" y="1286934"/>
          <a:ext cx="360184" cy="421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6878627" y="1371204"/>
        <a:ext cx="252129" cy="252808"/>
      </dsp:txXfrm>
    </dsp:sp>
    <dsp:sp modelId="{31310C25-4ABC-8E49-A359-D9AB0A4422D0}">
      <dsp:nvSpPr>
        <dsp:cNvPr id="0" name=""/>
        <dsp:cNvSpPr/>
      </dsp:nvSpPr>
      <dsp:spPr>
        <a:xfrm>
          <a:off x="7388323" y="987912"/>
          <a:ext cx="1698985" cy="1019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</a:t>
          </a:r>
          <a:r>
            <a:rPr lang="en-US" altLang="zh-Hans" sz="1800" kern="1200" dirty="0"/>
            <a:t>esting</a:t>
          </a:r>
          <a:endParaRPr lang="zh-CN" altLang="en-US" sz="1800" kern="1200" dirty="0"/>
        </a:p>
      </dsp:txBody>
      <dsp:txXfrm>
        <a:off x="7418180" y="1017769"/>
        <a:ext cx="1639271" cy="959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A6AA8-8C3C-419F-A676-68B796A7FC82}">
      <dsp:nvSpPr>
        <dsp:cNvPr id="0" name=""/>
        <dsp:cNvSpPr/>
      </dsp:nvSpPr>
      <dsp:spPr>
        <a:xfrm rot="5400000">
          <a:off x="1944732" y="906322"/>
          <a:ext cx="749033" cy="852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3F359-8752-4AD9-ACD0-7187BB5B419B}">
      <dsp:nvSpPr>
        <dsp:cNvPr id="0" name=""/>
        <dsp:cNvSpPr/>
      </dsp:nvSpPr>
      <dsp:spPr>
        <a:xfrm>
          <a:off x="1831987" y="57392"/>
          <a:ext cx="1260932" cy="882611"/>
        </a:xfrm>
        <a:prstGeom prst="roundRect">
          <a:avLst>
            <a:gd name="adj" fmla="val 16670"/>
          </a:avLst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Login</a:t>
          </a:r>
        </a:p>
      </dsp:txBody>
      <dsp:txXfrm>
        <a:off x="1875080" y="100485"/>
        <a:ext cx="1174746" cy="796425"/>
      </dsp:txXfrm>
    </dsp:sp>
    <dsp:sp modelId="{B10908DA-1989-48DA-9D83-DC6AB57AC432}">
      <dsp:nvSpPr>
        <dsp:cNvPr id="0" name=""/>
        <dsp:cNvSpPr/>
      </dsp:nvSpPr>
      <dsp:spPr>
        <a:xfrm>
          <a:off x="82529" y="1284832"/>
          <a:ext cx="7748205" cy="71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800" kern="1200" dirty="0"/>
        </a:p>
      </dsp:txBody>
      <dsp:txXfrm>
        <a:off x="82529" y="1284832"/>
        <a:ext cx="7748205" cy="713365"/>
      </dsp:txXfrm>
    </dsp:sp>
    <dsp:sp modelId="{CD826D48-8CCF-495D-B5DE-C4BA8E9BD608}">
      <dsp:nvSpPr>
        <dsp:cNvPr id="0" name=""/>
        <dsp:cNvSpPr/>
      </dsp:nvSpPr>
      <dsp:spPr>
        <a:xfrm rot="5400000">
          <a:off x="2928963" y="2229301"/>
          <a:ext cx="749033" cy="852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E739A-6BAA-4468-9FBB-08E13DE18C24}">
      <dsp:nvSpPr>
        <dsp:cNvPr id="0" name=""/>
        <dsp:cNvSpPr/>
      </dsp:nvSpPr>
      <dsp:spPr>
        <a:xfrm>
          <a:off x="2683918" y="1421954"/>
          <a:ext cx="1260932" cy="882611"/>
        </a:xfrm>
        <a:prstGeom prst="roundRect">
          <a:avLst>
            <a:gd name="adj" fmla="val 16670"/>
          </a:avLst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import</a:t>
          </a:r>
        </a:p>
      </dsp:txBody>
      <dsp:txXfrm>
        <a:off x="2727011" y="1465047"/>
        <a:ext cx="1174746" cy="796425"/>
      </dsp:txXfrm>
    </dsp:sp>
    <dsp:sp modelId="{2E8DFE6E-2710-44C9-8072-3F6ADD0D17A7}">
      <dsp:nvSpPr>
        <dsp:cNvPr id="0" name=""/>
        <dsp:cNvSpPr/>
      </dsp:nvSpPr>
      <dsp:spPr>
        <a:xfrm>
          <a:off x="3172558" y="96258"/>
          <a:ext cx="4712764" cy="71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Input id and password to login  </a:t>
          </a:r>
        </a:p>
      </dsp:txBody>
      <dsp:txXfrm>
        <a:off x="3172558" y="96258"/>
        <a:ext cx="4712764" cy="713365"/>
      </dsp:txXfrm>
    </dsp:sp>
    <dsp:sp modelId="{F52C4B03-C8FA-4081-80DE-05A6F2EA8971}">
      <dsp:nvSpPr>
        <dsp:cNvPr id="0" name=""/>
        <dsp:cNvSpPr/>
      </dsp:nvSpPr>
      <dsp:spPr>
        <a:xfrm>
          <a:off x="3721470" y="2533727"/>
          <a:ext cx="1260932" cy="882611"/>
        </a:xfrm>
        <a:prstGeom prst="roundRect">
          <a:avLst>
            <a:gd name="adj" fmla="val 16670"/>
          </a:avLst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Set Rubric</a:t>
          </a:r>
        </a:p>
      </dsp:txBody>
      <dsp:txXfrm>
        <a:off x="3764563" y="2576820"/>
        <a:ext cx="1174746" cy="796425"/>
      </dsp:txXfrm>
    </dsp:sp>
    <dsp:sp modelId="{142894B2-71B5-4089-86E5-6979F25F0549}">
      <dsp:nvSpPr>
        <dsp:cNvPr id="0" name=""/>
        <dsp:cNvSpPr/>
      </dsp:nvSpPr>
      <dsp:spPr>
        <a:xfrm>
          <a:off x="4981387" y="2574340"/>
          <a:ext cx="3117455" cy="71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Set rubric for each item, such as a score item</a:t>
          </a:r>
        </a:p>
      </dsp:txBody>
      <dsp:txXfrm>
        <a:off x="4981387" y="2574340"/>
        <a:ext cx="3117455" cy="713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4CA4-0B5C-4989-AB4E-B9CE1C17E4AE}">
      <dsp:nvSpPr>
        <dsp:cNvPr id="0" name=""/>
        <dsp:cNvSpPr/>
      </dsp:nvSpPr>
      <dsp:spPr>
        <a:xfrm rot="5400000">
          <a:off x="356733" y="873343"/>
          <a:ext cx="651210" cy="8334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3FF96-4A64-4F05-9F94-447048AA8A6D}">
      <dsp:nvSpPr>
        <dsp:cNvPr id="0" name=""/>
        <dsp:cNvSpPr/>
      </dsp:nvSpPr>
      <dsp:spPr>
        <a:xfrm>
          <a:off x="0" y="0"/>
          <a:ext cx="1706094" cy="95254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Login</a:t>
          </a:r>
        </a:p>
      </dsp:txBody>
      <dsp:txXfrm>
        <a:off x="46508" y="46508"/>
        <a:ext cx="1613078" cy="859526"/>
      </dsp:txXfrm>
    </dsp:sp>
    <dsp:sp modelId="{A4633E75-B805-46D6-9FC3-4D3F3AC8FC6D}">
      <dsp:nvSpPr>
        <dsp:cNvPr id="0" name=""/>
        <dsp:cNvSpPr/>
      </dsp:nvSpPr>
      <dsp:spPr>
        <a:xfrm>
          <a:off x="3117145" y="167673"/>
          <a:ext cx="1443386" cy="112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02C8C-CBE3-4D8D-A788-0351DC57A1B9}">
      <dsp:nvSpPr>
        <dsp:cNvPr id="0" name=""/>
        <dsp:cNvSpPr/>
      </dsp:nvSpPr>
      <dsp:spPr>
        <a:xfrm rot="5400000">
          <a:off x="1608760" y="2433923"/>
          <a:ext cx="802487" cy="8210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0446A-FB45-4895-8914-47EF5176C6EF}">
      <dsp:nvSpPr>
        <dsp:cNvPr id="0" name=""/>
        <dsp:cNvSpPr/>
      </dsp:nvSpPr>
      <dsp:spPr>
        <a:xfrm>
          <a:off x="1122293" y="1217702"/>
          <a:ext cx="1592398" cy="11983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Choose file</a:t>
          </a:r>
        </a:p>
      </dsp:txBody>
      <dsp:txXfrm>
        <a:off x="1180801" y="1276210"/>
        <a:ext cx="1475382" cy="1081306"/>
      </dsp:txXfrm>
    </dsp:sp>
    <dsp:sp modelId="{DE33EA50-7D06-496B-8A28-3DEE2AA5074D}">
      <dsp:nvSpPr>
        <dsp:cNvPr id="0" name=""/>
        <dsp:cNvSpPr/>
      </dsp:nvSpPr>
      <dsp:spPr>
        <a:xfrm>
          <a:off x="1583787" y="1095904"/>
          <a:ext cx="6442612" cy="112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0AF7D-51EE-44A8-B769-31215B9D0CAE}">
      <dsp:nvSpPr>
        <dsp:cNvPr id="0" name=""/>
        <dsp:cNvSpPr/>
      </dsp:nvSpPr>
      <dsp:spPr>
        <a:xfrm>
          <a:off x="2380589" y="2505532"/>
          <a:ext cx="1984568" cy="138913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Import</a:t>
          </a:r>
        </a:p>
      </dsp:txBody>
      <dsp:txXfrm>
        <a:off x="2448413" y="2573356"/>
        <a:ext cx="1848920" cy="1253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E2E73-874E-4E70-8676-736A1DF5A0A5}">
      <dsp:nvSpPr>
        <dsp:cNvPr id="0" name=""/>
        <dsp:cNvSpPr/>
      </dsp:nvSpPr>
      <dsp:spPr>
        <a:xfrm rot="10800000">
          <a:off x="1148561" y="325735"/>
          <a:ext cx="482943" cy="7481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ABA0D6E-A987-4952-84DD-3C6D547C4535}">
      <dsp:nvSpPr>
        <dsp:cNvPr id="0" name=""/>
        <dsp:cNvSpPr/>
      </dsp:nvSpPr>
      <dsp:spPr>
        <a:xfrm>
          <a:off x="285702" y="1154071"/>
          <a:ext cx="1440232" cy="8201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Choose  specific course</a:t>
          </a:r>
        </a:p>
      </dsp:txBody>
      <dsp:txXfrm>
        <a:off x="325746" y="1194115"/>
        <a:ext cx="1360144" cy="740075"/>
      </dsp:txXfrm>
    </dsp:sp>
    <dsp:sp modelId="{A87497DE-D25C-44C2-88D9-22ABD9C58CEF}">
      <dsp:nvSpPr>
        <dsp:cNvPr id="0" name=""/>
        <dsp:cNvSpPr/>
      </dsp:nvSpPr>
      <dsp:spPr>
        <a:xfrm>
          <a:off x="1862832" y="63417"/>
          <a:ext cx="1560224" cy="121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80382-4EE9-403B-AF3C-283FE7471898}">
      <dsp:nvSpPr>
        <dsp:cNvPr id="0" name=""/>
        <dsp:cNvSpPr/>
      </dsp:nvSpPr>
      <dsp:spPr>
        <a:xfrm rot="5400000">
          <a:off x="1039251" y="2110966"/>
          <a:ext cx="336625" cy="5955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680BD14-09E7-45B5-A7A9-84BCB8F82833}">
      <dsp:nvSpPr>
        <dsp:cNvPr id="0" name=""/>
        <dsp:cNvSpPr/>
      </dsp:nvSpPr>
      <dsp:spPr>
        <a:xfrm>
          <a:off x="1780542" y="0"/>
          <a:ext cx="1416635" cy="6503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Set course</a:t>
          </a:r>
        </a:p>
      </dsp:txBody>
      <dsp:txXfrm>
        <a:off x="1812295" y="31753"/>
        <a:ext cx="1353129" cy="586843"/>
      </dsp:txXfrm>
    </dsp:sp>
    <dsp:sp modelId="{98274E97-A8D1-4077-813A-404E5BC20387}">
      <dsp:nvSpPr>
        <dsp:cNvPr id="0" name=""/>
        <dsp:cNvSpPr/>
      </dsp:nvSpPr>
      <dsp:spPr>
        <a:xfrm>
          <a:off x="3460448" y="1211287"/>
          <a:ext cx="1560224" cy="121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D02A5-A0C1-498B-BCC3-91AAA67F402F}">
      <dsp:nvSpPr>
        <dsp:cNvPr id="0" name=""/>
        <dsp:cNvSpPr/>
      </dsp:nvSpPr>
      <dsp:spPr>
        <a:xfrm flipV="1">
          <a:off x="3350539" y="246765"/>
          <a:ext cx="525175" cy="7794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E455ACE-48C3-496E-88AC-5715CFD3537D}">
      <dsp:nvSpPr>
        <dsp:cNvPr id="0" name=""/>
        <dsp:cNvSpPr/>
      </dsp:nvSpPr>
      <dsp:spPr>
        <a:xfrm>
          <a:off x="1548826" y="2306914"/>
          <a:ext cx="1969306" cy="141650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Set specific score items for this course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(such as quiz…)</a:t>
          </a:r>
        </a:p>
      </dsp:txBody>
      <dsp:txXfrm>
        <a:off x="1617986" y="2376074"/>
        <a:ext cx="1830986" cy="1278180"/>
      </dsp:txXfrm>
    </dsp:sp>
    <dsp:sp modelId="{1DBEC88A-3389-4B04-897C-8BA2DB77E814}">
      <dsp:nvSpPr>
        <dsp:cNvPr id="0" name=""/>
        <dsp:cNvSpPr/>
      </dsp:nvSpPr>
      <dsp:spPr>
        <a:xfrm>
          <a:off x="5346199" y="2386667"/>
          <a:ext cx="1560224" cy="121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A3C1B-3F36-43C9-8B79-A95565192D5E}">
      <dsp:nvSpPr>
        <dsp:cNvPr id="0" name=""/>
        <dsp:cNvSpPr/>
      </dsp:nvSpPr>
      <dsp:spPr>
        <a:xfrm>
          <a:off x="3382717" y="1067954"/>
          <a:ext cx="1394603" cy="86300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Add new course</a:t>
          </a:r>
        </a:p>
      </dsp:txBody>
      <dsp:txXfrm>
        <a:off x="3424853" y="1110090"/>
        <a:ext cx="1310331" cy="778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B094E-5EE1-7E4B-B8DD-BC736B96D11E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 rot="-5400000">
        <a:off x="2" y="500334"/>
        <a:ext cx="996323" cy="426996"/>
      </dsp:txXfrm>
    </dsp:sp>
    <dsp:sp modelId="{5D0EA6EB-41A4-AB45-BDA9-2F439BA8EC9D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30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Set Rubric for </a:t>
          </a:r>
          <a:r>
            <a:rPr lang="en-US" altLang="zh-Hans" sz="3000" b="1" kern="12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Each Question</a:t>
          </a:r>
          <a:endParaRPr lang="zh-CN" altLang="en-US" sz="3000" b="1" kern="1200" cap="none" spc="0" dirty="0">
            <a:ln w="0"/>
            <a:solidFill>
              <a:srgbClr val="FF0000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 rot="-5400000">
        <a:off x="996323" y="47335"/>
        <a:ext cx="7554826" cy="834833"/>
      </dsp:txXfrm>
    </dsp:sp>
    <dsp:sp modelId="{B1C5C570-519E-0646-B3FC-53C88C0CFE8C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 rot="-5400000">
        <a:off x="2" y="1727220"/>
        <a:ext cx="996323" cy="426996"/>
      </dsp:txXfrm>
    </dsp:sp>
    <dsp:sp modelId="{3B299349-F144-C042-B339-C4FF4EB7EE0D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000" b="1" kern="12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Calculate</a:t>
          </a:r>
          <a:r>
            <a:rPr lang="en-US" altLang="zh-CN" sz="30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the Grade of an Items by Users </a:t>
          </a:r>
          <a:endParaRPr lang="zh-CN" altLang="en-US" sz="30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 rot="-5400000">
        <a:off x="996323" y="1274221"/>
        <a:ext cx="7554826" cy="834833"/>
      </dsp:txXfrm>
    </dsp:sp>
    <dsp:sp modelId="{3F0B1EBD-AC6C-0948-AED5-CA52F78FC2BC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 rot="-5400000">
        <a:off x="2" y="2954107"/>
        <a:ext cx="996323" cy="426996"/>
      </dsp:txXfrm>
    </dsp:sp>
    <dsp:sp modelId="{F93AFF76-CF9D-2742-8579-8F42B4BCE854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000" b="1" kern="120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Calculate</a:t>
          </a:r>
          <a:r>
            <a:rPr lang="en-US" altLang="zh-CN" sz="30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the Grade of the Course by Users </a:t>
          </a:r>
          <a:endParaRPr lang="zh-CN" altLang="en-US" sz="30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 rot="-5400000">
        <a:off x="996323" y="2501107"/>
        <a:ext cx="7554826" cy="8348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CBA69-82AE-754E-B642-9F6196F840A5}">
      <dsp:nvSpPr>
        <dsp:cNvPr id="0" name=""/>
        <dsp:cNvSpPr/>
      </dsp:nvSpPr>
      <dsp:spPr>
        <a:xfrm>
          <a:off x="61416" y="504"/>
          <a:ext cx="8221658" cy="18132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600" kern="1200" dirty="0"/>
            <a:t>Set Rubric for Each Question</a:t>
          </a:r>
          <a:endParaRPr lang="zh-CN" altLang="en-US" sz="3600" kern="1200" dirty="0"/>
        </a:p>
      </dsp:txBody>
      <dsp:txXfrm>
        <a:off x="968058" y="504"/>
        <a:ext cx="6408374" cy="1813284"/>
      </dsp:txXfrm>
    </dsp:sp>
    <dsp:sp modelId="{507FDF7D-87D7-5E4A-8EE6-1FCD81E21EBB}">
      <dsp:nvSpPr>
        <dsp:cNvPr id="0" name=""/>
        <dsp:cNvSpPr/>
      </dsp:nvSpPr>
      <dsp:spPr>
        <a:xfrm>
          <a:off x="61416" y="2067648"/>
          <a:ext cx="8473478" cy="18132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solidFill>
                <a:prstClr val="white"/>
              </a:solidFill>
              <a:latin typeface="Trebuchet MS" panose="020B0603020202020204"/>
              <a:ea typeface="华文新魏" panose="02010800040101010101" pitchFamily="2" charset="-122"/>
              <a:cs typeface="+mn-cs"/>
            </a:rPr>
            <a:t>Calculate Each Grade for Course </a:t>
          </a:r>
          <a:endParaRPr lang="zh-CN" altLang="en-US" sz="3600" kern="1200" dirty="0">
            <a:solidFill>
              <a:prstClr val="white"/>
            </a:solidFill>
            <a:latin typeface="Trebuchet MS" panose="020B0603020202020204"/>
            <a:ea typeface="华文新魏" panose="02010800040101010101" pitchFamily="2" charset="-122"/>
            <a:cs typeface="+mn-cs"/>
          </a:endParaRPr>
        </a:p>
      </dsp:txBody>
      <dsp:txXfrm>
        <a:off x="968058" y="2067648"/>
        <a:ext cx="6660194" cy="18132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CFDC7-1DB7-5945-A675-BE25EB5FBD51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F68A6-AB8E-B748-AD01-465B9BDF61D6}">
      <dsp:nvSpPr>
        <dsp:cNvPr id="0" name=""/>
        <dsp:cNvSpPr/>
      </dsp:nvSpPr>
      <dsp:spPr>
        <a:xfrm>
          <a:off x="992" y="1625600"/>
          <a:ext cx="195649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Hans" sz="3400" kern="120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Import Student List</a:t>
          </a:r>
          <a:endParaRPr kumimoji="1" lang="en-US" altLang="zh-Hans" sz="3400" kern="120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96500" y="1721108"/>
        <a:ext cx="1765478" cy="1976450"/>
      </dsp:txXfrm>
    </dsp:sp>
    <dsp:sp modelId="{EBDCD502-05D1-9D49-A53B-A7F728CFBD7E}">
      <dsp:nvSpPr>
        <dsp:cNvPr id="0" name=""/>
        <dsp:cNvSpPr/>
      </dsp:nvSpPr>
      <dsp:spPr>
        <a:xfrm>
          <a:off x="2057499" y="1625600"/>
          <a:ext cx="195649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Hans" sz="3400" kern="120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Set Rubric </a:t>
          </a:r>
          <a:endParaRPr lang="zh-CN" altLang="en-US" sz="3400" kern="1200" dirty="0"/>
        </a:p>
      </dsp:txBody>
      <dsp:txXfrm>
        <a:off x="2153007" y="1721108"/>
        <a:ext cx="1765478" cy="1976450"/>
      </dsp:txXfrm>
    </dsp:sp>
    <dsp:sp modelId="{834CF168-0528-1C48-8B8E-B16991C108F2}">
      <dsp:nvSpPr>
        <dsp:cNvPr id="0" name=""/>
        <dsp:cNvSpPr/>
      </dsp:nvSpPr>
      <dsp:spPr>
        <a:xfrm>
          <a:off x="4114006" y="1625600"/>
          <a:ext cx="195649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Hans" sz="34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Marking Grade </a:t>
          </a:r>
          <a:endParaRPr lang="zh-CN" altLang="en-US" sz="3400" kern="1200" dirty="0"/>
        </a:p>
      </dsp:txBody>
      <dsp:txXfrm>
        <a:off x="4209514" y="1721108"/>
        <a:ext cx="1765478" cy="1976450"/>
      </dsp:txXfrm>
    </dsp:sp>
    <dsp:sp modelId="{2DA6B86C-3347-D044-812C-DF191EC36AD3}">
      <dsp:nvSpPr>
        <dsp:cNvPr id="0" name=""/>
        <dsp:cNvSpPr/>
      </dsp:nvSpPr>
      <dsp:spPr>
        <a:xfrm>
          <a:off x="6170513" y="1625600"/>
          <a:ext cx="195649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400" kern="120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Output the Result!</a:t>
          </a:r>
          <a:endParaRPr kumimoji="1" lang="en-US" altLang="zh-CN" sz="3400" kern="120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6266021" y="1721108"/>
        <a:ext cx="1765478" cy="19764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2944D-BEAB-DA44-9CC1-5FC3FD95D57F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clear </a:t>
          </a:r>
          <a:endParaRPr lang="zh-CN" altLang="en-US" sz="2400" kern="1200" dirty="0"/>
        </a:p>
      </dsp:txBody>
      <dsp:txXfrm>
        <a:off x="4262746" y="1282480"/>
        <a:ext cx="1679786" cy="1246293"/>
      </dsp:txXfrm>
    </dsp:sp>
    <dsp:sp modelId="{1D53885F-4C90-184E-817E-AABDF249DBCF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easy </a:t>
          </a:r>
          <a:endParaRPr lang="zh-CN" altLang="en-US" sz="2400" kern="1200" dirty="0"/>
        </a:p>
      </dsp:txBody>
      <dsp:txXfrm>
        <a:off x="4262746" y="2853893"/>
        <a:ext cx="1679786" cy="1246293"/>
      </dsp:txXfrm>
    </dsp:sp>
    <dsp:sp modelId="{0ADF2F4E-F45F-764C-A346-A2BA6C99FD9F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efficiency</a:t>
          </a:r>
          <a:endParaRPr lang="zh-CN" altLang="en-US" sz="2400" kern="1200" dirty="0"/>
        </a:p>
      </dsp:txBody>
      <dsp:txXfrm>
        <a:off x="2149466" y="2853893"/>
        <a:ext cx="1679786" cy="1246293"/>
      </dsp:txXfrm>
    </dsp:sp>
    <dsp:sp modelId="{363DBE9D-7B83-1146-90E2-1F5764A65FAC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400" kern="1200" dirty="0"/>
            <a:t>Use it Everywhere</a:t>
          </a:r>
          <a:endParaRPr lang="zh-CN" altLang="en-US" sz="2400" kern="1200" dirty="0"/>
        </a:p>
      </dsp:txBody>
      <dsp:txXfrm>
        <a:off x="2149466" y="1282480"/>
        <a:ext cx="1679786" cy="1246293"/>
      </dsp:txXfrm>
    </dsp:sp>
    <dsp:sp modelId="{3D67C007-42BE-0349-AD76-53B67BA31F0E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7CAE5-1326-4B44-944C-7AC0B505942C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12E96-FEC2-6C4F-BC4A-42FE9B072031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2D4BE-CDBA-BA48-B1F4-4A83F15CEB29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52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0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8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3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0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9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6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8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2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0D04-04A0-824A-AFD1-43E572FF5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Grade Marking System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915C01-FA00-3D43-A4EF-09AD14BA6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For Software Engineer and Workshop III</a:t>
            </a:r>
          </a:p>
          <a:p>
            <a:r>
              <a:rPr kumimoji="1" lang="en-US" altLang="zh-Hans" dirty="0"/>
              <a:t>April </a:t>
            </a:r>
          </a:p>
          <a:p>
            <a:r>
              <a:rPr kumimoji="1" lang="en-US" altLang="zh-CN" dirty="0" err="1"/>
              <a:t>Weng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Minghong</a:t>
            </a:r>
            <a:r>
              <a:rPr kumimoji="1" lang="en-US" altLang="zh-CN" dirty="0"/>
              <a:t>, Qin </a:t>
            </a:r>
            <a:r>
              <a:rPr kumimoji="1" lang="en-US" altLang="zh-CN" dirty="0" err="1"/>
              <a:t>Luyin</a:t>
            </a:r>
            <a:r>
              <a:rPr kumimoji="1" lang="en-US" altLang="zh-CN" dirty="0"/>
              <a:t>, Hu </a:t>
            </a:r>
            <a:r>
              <a:rPr kumimoji="1" lang="en-US" altLang="zh-CN" dirty="0" err="1"/>
              <a:t>Yunpei</a:t>
            </a:r>
            <a:r>
              <a:rPr kumimoji="1" lang="en-US" altLang="zh-CN" dirty="0"/>
              <a:t>, Hong Yuan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8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1BAC-E550-2442-8064-DF3CB563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 Design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007B1-F5AF-154B-9E6A-B0262D20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Purpose: Virtualize the project which makes it simple and clear.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Technologies: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000" dirty="0"/>
              <a:t>Decompose System Into Manageable Parts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——</a:t>
            </a:r>
            <a:r>
              <a:rPr kumimoji="1" lang="zh-Hans" altLang="en-US" sz="2000" dirty="0"/>
              <a:t> </a:t>
            </a:r>
            <a:r>
              <a:rPr kumimoji="1" lang="en-US" altLang="zh-Hans" sz="2000" dirty="0"/>
              <a:t>Subsystem </a:t>
            </a:r>
            <a:endParaRPr kumimoji="1" lang="en-US" altLang="zh-CN" sz="2000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zh-CN" sz="1800" dirty="0"/>
              <a:t>Identify Subsystems and Establish Relationships Between the Subsystems</a:t>
            </a:r>
          </a:p>
          <a:p>
            <a:pPr lvl="1">
              <a:buFont typeface="Wingdings" pitchFamily="2" charset="2"/>
              <a:buChar char="l"/>
            </a:pPr>
            <a:endParaRPr kumimoji="1" lang="en-US" altLang="zh-CN" sz="18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000" dirty="0"/>
              <a:t> Class diagrams</a:t>
            </a:r>
          </a:p>
          <a:p>
            <a:pPr>
              <a:buFont typeface="Wingdings" pitchFamily="2" charset="2"/>
              <a:buChar char="l"/>
            </a:pPr>
            <a:endParaRPr kumimoji="1" lang="en-US" altLang="zh-CN" sz="20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000" dirty="0"/>
              <a:t>Sequence Diagrams</a:t>
            </a:r>
          </a:p>
          <a:p>
            <a:endParaRPr kumimoji="1" lang="en-US" altLang="zh-CN" sz="2000" dirty="0"/>
          </a:p>
          <a:p>
            <a:pPr>
              <a:buFont typeface="Wingdings" pitchFamily="2" charset="2"/>
              <a:buChar char="l"/>
            </a:pPr>
            <a:endParaRPr kumimoji="1" lang="en-US" altLang="zh-CN" sz="2000" dirty="0"/>
          </a:p>
          <a:p>
            <a:pPr>
              <a:buFont typeface="Wingdings" pitchFamily="2" charset="2"/>
              <a:buChar char="l"/>
            </a:pP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61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A938E8-ABC1-6D42-AF18-EB6FC04CBB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6" y="-40584"/>
            <a:ext cx="8465212" cy="689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">
            <a:extLst>
              <a:ext uri="{FF2B5EF4-FFF2-40B4-BE49-F238E27FC236}">
                <a16:creationId xmlns:a16="http://schemas.microsoft.com/office/drawing/2014/main" id="{026FD033-B4DD-904D-91B9-B1B407D7C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91" y="97971"/>
            <a:ext cx="3603126" cy="660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微信图片_20180422004818">
            <a:extLst>
              <a:ext uri="{FF2B5EF4-FFF2-40B4-BE49-F238E27FC236}">
                <a16:creationId xmlns:a16="http://schemas.microsoft.com/office/drawing/2014/main" id="{21BB6A52-AFAF-204C-846E-D5EBC4E29FF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75" r="23062"/>
          <a:stretch/>
        </p:blipFill>
        <p:spPr bwMode="auto">
          <a:xfrm>
            <a:off x="309609" y="4470815"/>
            <a:ext cx="3439431" cy="109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微信图片_20180422004947">
            <a:extLst>
              <a:ext uri="{FF2B5EF4-FFF2-40B4-BE49-F238E27FC236}">
                <a16:creationId xmlns:a16="http://schemas.microsoft.com/office/drawing/2014/main" id="{9FF5E906-F96A-5941-9AB6-48BD8A2FE1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9" y="5533168"/>
            <a:ext cx="4470400" cy="97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EBA0AD-FA23-7F46-B477-F839D8144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94"/>
          <a:stretch/>
        </p:blipFill>
        <p:spPr>
          <a:xfrm>
            <a:off x="309609" y="3357294"/>
            <a:ext cx="4649968" cy="109646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FB1DE624-DE03-174A-9DAA-7C239B2C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9" y="360719"/>
            <a:ext cx="4562837" cy="111016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Student List Subsystem (Sample) 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A317B33-A89A-0C40-A08B-9D264060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09" y="1003296"/>
            <a:ext cx="4649968" cy="25491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Interface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Application Logic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25835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pture">
            <a:extLst>
              <a:ext uri="{FF2B5EF4-FFF2-40B4-BE49-F238E27FC236}">
                <a16:creationId xmlns:a16="http://schemas.microsoft.com/office/drawing/2014/main" id="{0112DAA8-0F62-E248-862F-582BC93AC7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0" y="146594"/>
            <a:ext cx="8012703" cy="657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B33E64-E5F6-0E40-9DCE-71B6AB14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80" y="146594"/>
            <a:ext cx="3506017" cy="64370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kumimoji="1" lang="en-US" altLang="zh-CN" dirty="0"/>
              <a:t>Class Diagrams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86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2111-4CFB-6044-B06A-EEE313C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Sequence Diagrams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AA6D8-0480-9448-A900-35F1E8BDE2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90" y="1626915"/>
            <a:ext cx="6769009" cy="4773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55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DCC7-F23D-A140-9C69-F974091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Detailed Design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1BECCE-3A35-1343-A55D-2D83B8F779BB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/>
              <a:t>Purpose: Identifying Missing things for coders.</a:t>
            </a:r>
          </a:p>
          <a:p>
            <a:endParaRPr kumimoji="1" lang="en-US" altLang="zh-CN" sz="20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000" dirty="0"/>
              <a:t>Work: More attributes and Operations.</a:t>
            </a:r>
          </a:p>
          <a:p>
            <a:pPr>
              <a:buFont typeface="Wingdings" pitchFamily="2" charset="2"/>
              <a:buChar char="l"/>
            </a:pPr>
            <a:endParaRPr kumimoji="1" lang="en-US" altLang="zh-CN" sz="2000" dirty="0"/>
          </a:p>
          <a:p>
            <a:pPr>
              <a:buFont typeface="Wingdings" pitchFamily="2" charset="2"/>
              <a:buChar char="n"/>
            </a:pPr>
            <a:r>
              <a:rPr kumimoji="1" lang="en-US" altLang="zh-CN" sz="2000" dirty="0"/>
              <a:t>Last Documents before coding. </a:t>
            </a:r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9480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D695-E287-BB48-9B59-160C4276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Techniques  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4AD211-988C-CC45-9848-F125980B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002" y="2071285"/>
            <a:ext cx="2540000" cy="254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032E80-C990-D64C-A966-19FCC8D5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45" y="2884085"/>
            <a:ext cx="2209800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6EF87D-4070-EB44-8272-89208DC23D0D}"/>
              </a:ext>
            </a:extLst>
          </p:cNvPr>
          <p:cNvSpPr txBox="1"/>
          <p:nvPr/>
        </p:nvSpPr>
        <p:spPr>
          <a:xfrm>
            <a:off x="6734002" y="5023263"/>
            <a:ext cx="264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kumimoji="1" lang="en-US" altLang="zh-Han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kumimoji="1"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ontrol </a:t>
            </a:r>
            <a:r>
              <a:rPr kumimoji="1" lang="en-US" altLang="zh-Han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kumimoji="1" lang="en-US" altLang="zh-CN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oftware</a:t>
            </a:r>
            <a:endParaRPr kumimoji="1" lang="zh-CN" alt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864A7-50E8-B244-96C0-823728D71F12}"/>
              </a:ext>
            </a:extLst>
          </p:cNvPr>
          <p:cNvSpPr txBox="1"/>
          <p:nvPr/>
        </p:nvSpPr>
        <p:spPr>
          <a:xfrm>
            <a:off x="3653412" y="5202588"/>
            <a:ext cx="264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 Tool</a:t>
            </a:r>
            <a:endParaRPr kumimoji="1" lang="zh-CN" alt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70958F-727D-B449-B54B-3C735D8FC8E2}"/>
              </a:ext>
            </a:extLst>
          </p:cNvPr>
          <p:cNvSpPr txBox="1"/>
          <p:nvPr/>
        </p:nvSpPr>
        <p:spPr>
          <a:xfrm>
            <a:off x="522515" y="5017923"/>
            <a:ext cx="280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Management Tool</a:t>
            </a:r>
            <a:endParaRPr kumimoji="1" lang="zh-CN" alt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27EFB5F-0C81-A044-A818-9FB3CF55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71" y="2071285"/>
            <a:ext cx="2375064" cy="23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BF99E-B6EC-5E48-818A-71E1320F6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Testing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63DA4-7A5B-4641-B34A-BFD35D8E0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Hu </a:t>
            </a:r>
            <a:r>
              <a:rPr kumimoji="1" lang="en-US" altLang="zh-CN" dirty="0" err="1"/>
              <a:t>Yunpei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77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31" y="323850"/>
            <a:ext cx="9104313" cy="5091953"/>
          </a:xfrm>
        </p:spPr>
        <p:txBody>
          <a:bodyPr>
            <a:noAutofit/>
          </a:bodyPr>
          <a:lstStyle/>
          <a:p>
            <a:r>
              <a:rPr lang="en-US" sz="2400" dirty="0"/>
              <a:t>The category of our testing is </a:t>
            </a:r>
            <a:r>
              <a:rPr lang="en-US" sz="2400" b="1" dirty="0"/>
              <a:t>Black-box Testing</a:t>
            </a:r>
          </a:p>
          <a:p>
            <a:pPr lvl="1"/>
            <a:r>
              <a:rPr lang="en-US" sz="2000" b="1" dirty="0"/>
              <a:t>The test case will be generated base on the requirements from customer, ignore what the program did in running.</a:t>
            </a:r>
          </a:p>
          <a:p>
            <a:pPr lvl="1"/>
            <a:r>
              <a:rPr lang="en-US" sz="2000" b="1" dirty="0"/>
              <a:t>What we concerned in these tests are functionality and features, or we can realize this as standing on the position of users.</a:t>
            </a:r>
          </a:p>
          <a:p>
            <a:pPr lvl="1"/>
            <a:endParaRPr lang="en-US" sz="2000" b="1" dirty="0"/>
          </a:p>
          <a:p>
            <a:pPr>
              <a:buFont typeface="Wingdings" charset="2"/>
              <a:buChar char="v"/>
            </a:pPr>
            <a:r>
              <a:rPr lang="en-US" sz="2400" dirty="0"/>
              <a:t> </a:t>
            </a:r>
            <a:r>
              <a:rPr lang="en-US" altLang="zh-CN" sz="2400" dirty="0"/>
              <a:t>Testing levels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(basic) </a:t>
            </a:r>
            <a:r>
              <a:rPr lang="en-US" altLang="zh-CN" sz="2000" dirty="0"/>
              <a:t>Unit testing </a:t>
            </a:r>
            <a:r>
              <a:rPr lang="en-US" altLang="zh-CN" sz="2000" dirty="0">
                <a:sym typeface="Wingdings" pitchFamily="2" charset="2"/>
              </a:rPr>
              <a:t> </a:t>
            </a:r>
            <a:r>
              <a:rPr lang="en-US" altLang="zh-CN" sz="2000" dirty="0"/>
              <a:t>Integration testing </a:t>
            </a:r>
            <a:r>
              <a:rPr lang="en-US" altLang="zh-CN" sz="2000" dirty="0">
                <a:sym typeface="Wingdings" pitchFamily="2" charset="2"/>
              </a:rPr>
              <a:t> </a:t>
            </a:r>
            <a:r>
              <a:rPr lang="en-US" altLang="zh-CN" sz="2000" dirty="0"/>
              <a:t>System testing </a:t>
            </a:r>
            <a:r>
              <a:rPr lang="en-US" altLang="zh-CN" sz="2000" dirty="0">
                <a:sym typeface="Wingdings" pitchFamily="2" charset="2"/>
              </a:rPr>
              <a:t> </a:t>
            </a:r>
            <a:r>
              <a:rPr lang="en-US" altLang="zh-CN" sz="2000" dirty="0"/>
              <a:t>Regression testing  </a:t>
            </a:r>
            <a:r>
              <a:rPr lang="en-US" altLang="zh-CN" sz="2400" dirty="0"/>
              <a:t>(Advanced)</a:t>
            </a:r>
          </a:p>
          <a:p>
            <a:pPr>
              <a:buNone/>
            </a:pPr>
            <a:r>
              <a:rPr lang="en-US" altLang="zh-CN" sz="2400" dirty="0"/>
              <a:t>	Our test is a </a:t>
            </a:r>
            <a:r>
              <a:rPr lang="en-US" altLang="zh-CN" sz="2400" b="1" dirty="0"/>
              <a:t>System Testing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altLang="zh-CN" sz="2400" dirty="0"/>
              <a:t> In Testing methods</a:t>
            </a:r>
          </a:p>
          <a:p>
            <a:pPr>
              <a:buNone/>
            </a:pPr>
            <a:r>
              <a:rPr lang="en-US" altLang="zh-CN" sz="2400" dirty="0"/>
              <a:t>		A </a:t>
            </a:r>
            <a:r>
              <a:rPr lang="en-US" altLang="zh-CN" sz="2400" b="1" dirty="0"/>
              <a:t>Dynamic Testing. </a:t>
            </a:r>
            <a:r>
              <a:rPr lang="en-US" altLang="zh-CN" sz="2400" dirty="0"/>
              <a:t>Which means we will exactly run the program in the test.(Think it as a Test Run).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024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E4BF-584F-2440-945A-0543D6C1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CD434-4A1D-5844-9865-224DE877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en-US" altLang="zh-CN" dirty="0"/>
              <a:t>Simple and Clear</a:t>
            </a:r>
          </a:p>
          <a:p>
            <a:pPr>
              <a:buFont typeface="Wingdings" panose="05000000000000000000" pitchFamily="2" charset="2"/>
              <a:buChar char="u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en-US" altLang="zh-CN" dirty="0"/>
              <a:t>Easy to operate</a:t>
            </a:r>
          </a:p>
          <a:p>
            <a:pPr>
              <a:buFont typeface="Wingdings" panose="05000000000000000000" pitchFamily="2" charset="2"/>
              <a:buChar char="u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Data stored in the database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Not easy to lose data and easy to modify in the future.</a:t>
            </a:r>
          </a:p>
          <a:p>
            <a:pPr>
              <a:buFont typeface="Wingdings" panose="05000000000000000000" pitchFamily="2" charset="2"/>
              <a:buChar char="u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66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6189F-07B6-384C-A057-A9A7B06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37AA3-95C6-F740-9FAA-3B46E2CC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/>
              <a:t>Software Engineer</a:t>
            </a:r>
          </a:p>
          <a:p>
            <a:pPr lvl="1"/>
            <a:r>
              <a:rPr kumimoji="1" lang="en-US" altLang="zh-CN" sz="2400" dirty="0"/>
              <a:t>Techniques, Models and Methods.</a:t>
            </a:r>
          </a:p>
          <a:p>
            <a:pPr lvl="1"/>
            <a:endParaRPr kumimoji="1" lang="en-US" altLang="zh-CN" sz="2400" dirty="0"/>
          </a:p>
          <a:p>
            <a:r>
              <a:rPr kumimoji="1" lang="en-US" altLang="zh-CN" sz="2400" dirty="0"/>
              <a:t>Promote the System</a:t>
            </a:r>
          </a:p>
          <a:p>
            <a:pPr lvl="1"/>
            <a:r>
              <a:rPr kumimoji="1" lang="en-US" altLang="zh-CN" sz="2400" dirty="0"/>
              <a:t>Main features</a:t>
            </a:r>
          </a:p>
          <a:p>
            <a:pPr lvl="1"/>
            <a:r>
              <a:rPr kumimoji="1" lang="en-US" altLang="zh-CN" sz="2400" dirty="0"/>
              <a:t>Benefits from using the software</a:t>
            </a:r>
          </a:p>
          <a:p>
            <a:pPr lvl="1"/>
            <a:r>
              <a:rPr kumimoji="1" lang="en-US" altLang="zh-CN" sz="2400" dirty="0"/>
              <a:t>User-friendliness</a:t>
            </a:r>
          </a:p>
          <a:p>
            <a:pPr marL="457200" lvl="1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/>
              <a:t>Demo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79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E4BF-584F-2440-945A-0543D6C1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Instruction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1641918" y="1411317"/>
          <a:ext cx="10719415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2833273"/>
            <a:ext cx="38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student information excel 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84871" y="5307965"/>
            <a:ext cx="1404311" cy="982972"/>
            <a:chOff x="4829078" y="2781326"/>
            <a:chExt cx="1404311" cy="982972"/>
          </a:xfrm>
        </p:grpSpPr>
        <p:sp>
          <p:nvSpPr>
            <p:cNvPr id="8" name="Rounded Rectangle 7"/>
            <p:cNvSpPr/>
            <p:nvPr/>
          </p:nvSpPr>
          <p:spPr>
            <a:xfrm>
              <a:off x="4829078" y="2781326"/>
              <a:ext cx="1404311" cy="98297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4877071" y="2829319"/>
              <a:ext cx="1308325" cy="88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500" kern="1200" dirty="0"/>
                <a:t>Set </a:t>
              </a:r>
              <a:r>
                <a:rPr lang="en-US" altLang="zh-CN" sz="2500" dirty="0"/>
                <a:t>Course</a:t>
              </a:r>
              <a:endParaRPr lang="en-US" altLang="zh-CN" sz="2500" kern="1200" dirty="0"/>
            </a:p>
          </p:txBody>
        </p:sp>
      </p:grpSp>
      <p:sp>
        <p:nvSpPr>
          <p:cNvPr id="10" name="Bent-Up Arrow 9"/>
          <p:cNvSpPr/>
          <p:nvPr/>
        </p:nvSpPr>
        <p:spPr>
          <a:xfrm rot="5400000">
            <a:off x="2316060" y="4755652"/>
            <a:ext cx="834205" cy="9497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4638872" y="5381409"/>
            <a:ext cx="3901762" cy="718390"/>
            <a:chOff x="5611019" y="2731659"/>
            <a:chExt cx="3901762" cy="718390"/>
          </a:xfrm>
        </p:grpSpPr>
        <p:sp>
          <p:nvSpPr>
            <p:cNvPr id="12" name="Rectangle 11"/>
            <p:cNvSpPr/>
            <p:nvPr/>
          </p:nvSpPr>
          <p:spPr>
            <a:xfrm>
              <a:off x="6395326" y="2731659"/>
              <a:ext cx="3117455" cy="71336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5611019" y="2736684"/>
              <a:ext cx="3117455" cy="713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900" kern="1200" dirty="0"/>
                <a:t>Set </a:t>
              </a:r>
              <a:r>
                <a:rPr lang="en-US" altLang="zh-CN" sz="1900" dirty="0"/>
                <a:t>a course and set score item for each course</a:t>
              </a:r>
              <a:endParaRPr lang="en-US" altLang="zh-CN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565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DCC7-F23D-A140-9C69-F974091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Hans" dirty="0"/>
              <a:t>Detailed Instruction</a:t>
            </a:r>
            <a:br>
              <a:rPr kumimoji="1" lang="en-US" altLang="zh-Hans" dirty="0"/>
            </a:br>
            <a:r>
              <a:rPr kumimoji="1" lang="en-US" altLang="zh-Han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student list</a:t>
            </a:r>
            <a:br>
              <a:rPr kumimoji="1" lang="en-US" altLang="zh-Han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1BECCE-3A35-1343-A55D-2D83B8F779BB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29267" y="1608667"/>
          <a:ext cx="8026400" cy="389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57134" y="2929467"/>
            <a:ext cx="511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login this system, user can choose an excel file which contains student information to import into this system.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8818" y="4461636"/>
            <a:ext cx="464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Users import an excel file then click “Save” to submit.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21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DCC7-F23D-A140-9C69-F974091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Hans" dirty="0"/>
              <a:t>Detailed Instruction</a:t>
            </a:r>
            <a:br>
              <a:rPr kumimoji="1" lang="en-US" altLang="zh-Hans" dirty="0"/>
            </a:br>
            <a:r>
              <a:rPr kumimoji="1" lang="en-US" altLang="zh-Han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Course </a:t>
            </a:r>
            <a:br>
              <a:rPr kumimoji="1" lang="en-US" altLang="zh-Han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1BECCE-3A35-1343-A55D-2D83B8F779BB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9238362"/>
              </p:ext>
            </p:extLst>
          </p:nvPr>
        </p:nvGraphicFramePr>
        <p:xfrm>
          <a:off x="2031999" y="1430867"/>
          <a:ext cx="6976533" cy="470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Bent-Up Arrow 10"/>
          <p:cNvSpPr/>
          <p:nvPr/>
        </p:nvSpPr>
        <p:spPr>
          <a:xfrm rot="5400000" flipV="1">
            <a:off x="5713838" y="3454857"/>
            <a:ext cx="387753" cy="65948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896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DCC7-F23D-A140-9C69-F974091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Hans" dirty="0"/>
              <a:t>Detailed Instruction</a:t>
            </a:r>
            <a:br>
              <a:rPr kumimoji="1" lang="en-US" altLang="zh-Hans" dirty="0"/>
            </a:br>
            <a:r>
              <a:rPr kumimoji="1" lang="en-US" altLang="zh-Han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Course </a:t>
            </a:r>
            <a:br>
              <a:rPr kumimoji="1" lang="en-US" altLang="zh-Han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1BECCE-3A35-1343-A55D-2D83B8F779BB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695" y="2545307"/>
            <a:ext cx="1898069" cy="123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Set item’s </a:t>
            </a:r>
            <a:r>
              <a:rPr lang="en-US" altLang="zh-CN" b="1" dirty="0">
                <a:solidFill>
                  <a:schemeClr val="accent1"/>
                </a:solidFill>
              </a:rPr>
              <a:t>name</a:t>
            </a:r>
            <a:r>
              <a:rPr lang="en-US" altLang="zh-CN" b="1" dirty="0"/>
              <a:t> of each course</a:t>
            </a:r>
          </a:p>
          <a:p>
            <a:pPr algn="ctr"/>
            <a:r>
              <a:rPr lang="en-US" altLang="zh-CN" b="1" dirty="0"/>
              <a:t>(like Quiz…)</a:t>
            </a:r>
            <a:endParaRPr lang="zh-CN" alt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817806" y="2545308"/>
            <a:ext cx="1819986" cy="123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Set </a:t>
            </a:r>
            <a:r>
              <a:rPr lang="en-US" altLang="zh-CN" b="1" dirty="0">
                <a:solidFill>
                  <a:schemeClr val="accent1"/>
                </a:solidFill>
              </a:rPr>
              <a:t>weight</a:t>
            </a:r>
            <a:r>
              <a:rPr lang="en-US" altLang="zh-CN" b="1" dirty="0"/>
              <a:t> of this item</a:t>
            </a:r>
            <a:endParaRPr lang="zh-CN" alt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299835" y="2545307"/>
            <a:ext cx="1824172" cy="123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Set </a:t>
            </a:r>
            <a:r>
              <a:rPr lang="en-US" altLang="zh-CN" b="1" dirty="0">
                <a:solidFill>
                  <a:schemeClr val="accent1"/>
                </a:solidFill>
              </a:rPr>
              <a:t>questions</a:t>
            </a:r>
            <a:r>
              <a:rPr lang="en-US" altLang="zh-CN" b="1" dirty="0"/>
              <a:t> for this item</a:t>
            </a:r>
            <a:endParaRPr lang="zh-CN" altLang="en-US" b="1" dirty="0"/>
          </a:p>
        </p:txBody>
      </p: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2155764" y="3160449"/>
            <a:ext cx="662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4637792" y="3160449"/>
            <a:ext cx="66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95572" y="2545308"/>
            <a:ext cx="1819986" cy="1230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Set </a:t>
            </a:r>
            <a:r>
              <a:rPr lang="en-US" altLang="zh-CN" b="1" dirty="0">
                <a:solidFill>
                  <a:schemeClr val="accent1"/>
                </a:solidFill>
              </a:rPr>
              <a:t>weight</a:t>
            </a:r>
            <a:r>
              <a:rPr lang="en-US" altLang="zh-CN" b="1" dirty="0"/>
              <a:t> of the Question</a:t>
            </a:r>
            <a:endParaRPr lang="zh-CN" altLang="en-US" b="1" dirty="0"/>
          </a:p>
        </p:txBody>
      </p:sp>
      <p:cxnSp>
        <p:nvCxnSpPr>
          <p:cNvPr id="38" name="Straight Arrow Connector 37"/>
          <p:cNvCxnSpPr>
            <a:stCxn id="14" idx="3"/>
            <a:endCxn id="24" idx="1"/>
          </p:cNvCxnSpPr>
          <p:nvPr/>
        </p:nvCxnSpPr>
        <p:spPr>
          <a:xfrm>
            <a:off x="7124007" y="3160449"/>
            <a:ext cx="671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35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EDCC7-F23D-A140-9C69-F974091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Hans" dirty="0"/>
              <a:t>Detailed Instruction</a:t>
            </a:r>
            <a:br>
              <a:rPr kumimoji="1" lang="en-US" altLang="zh-Hans" dirty="0"/>
            </a:br>
            <a:r>
              <a:rPr kumimoji="1" lang="en-US" altLang="zh-Han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Rubric</a:t>
            </a:r>
            <a:br>
              <a:rPr kumimoji="1" lang="en-US" altLang="zh-Han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21BECCE-3A35-1343-A55D-2D83B8F779BB}"/>
              </a:ext>
            </a:extLst>
          </p:cNvPr>
          <p:cNvSpPr txBox="1">
            <a:spLocks/>
          </p:cNvSpPr>
          <p:nvPr/>
        </p:nvSpPr>
        <p:spPr>
          <a:xfrm>
            <a:off x="677333" y="1930401"/>
            <a:ext cx="8907241" cy="71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F4B4163-12A5-824C-B085-635E22F3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2082801"/>
            <a:ext cx="8821342" cy="521104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Rubric is </a:t>
            </a:r>
            <a:r>
              <a:rPr lang="en-US" altLang="zh-CN" sz="2000" dirty="0"/>
              <a:t>Corresponding to Each Questions.</a:t>
            </a:r>
          </a:p>
          <a:p>
            <a:endParaRPr kumimoji="1" lang="en-US" altLang="zh-CN" sz="2000" dirty="0"/>
          </a:p>
        </p:txBody>
      </p:sp>
      <p:sp>
        <p:nvSpPr>
          <p:cNvPr id="15" name="Rectangle 14"/>
          <p:cNvSpPr/>
          <p:nvPr/>
        </p:nvSpPr>
        <p:spPr>
          <a:xfrm>
            <a:off x="2493817" y="3252701"/>
            <a:ext cx="2139139" cy="1347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Set Different evaluation item </a:t>
            </a:r>
            <a:r>
              <a:rPr kumimoji="1" lang="en-US" altLang="zh-CN" b="1" dirty="0">
                <a:solidFill>
                  <a:schemeClr val="accent1"/>
                </a:solidFill>
              </a:rPr>
              <a:t>Name</a:t>
            </a:r>
            <a:r>
              <a:rPr kumimoji="1" lang="en-US" altLang="zh-CN" b="1" dirty="0"/>
              <a:t> for each question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94997" y="3209637"/>
            <a:ext cx="2153205" cy="1433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Set </a:t>
            </a:r>
            <a:r>
              <a:rPr kumimoji="1" lang="en-US" altLang="zh-CN" b="1" dirty="0">
                <a:solidFill>
                  <a:schemeClr val="accent1"/>
                </a:solidFill>
              </a:rPr>
              <a:t>weight</a:t>
            </a:r>
            <a:r>
              <a:rPr kumimoji="1" lang="en-US" altLang="zh-CN" b="1" dirty="0"/>
              <a:t> for each evaluation item</a:t>
            </a: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632956" y="3926205"/>
            <a:ext cx="66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2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E4BF-584F-2440-945A-0543D6C1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CD434-4A1D-5844-9865-224DE877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en-US" altLang="zh-CN" dirty="0"/>
              <a:t>Simple and </a:t>
            </a:r>
            <a:r>
              <a:rPr kumimoji="1" lang="en-US" altLang="zh-Hans" dirty="0"/>
              <a:t>C</a:t>
            </a:r>
            <a:r>
              <a:rPr kumimoji="1" lang="en-US" altLang="zh-CN" dirty="0"/>
              <a:t>lear.</a:t>
            </a:r>
          </a:p>
          <a:p>
            <a:pPr>
              <a:buFont typeface="Wingdings" panose="05000000000000000000" pitchFamily="2" charset="2"/>
              <a:buChar char="u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en-US" altLang="zh-CN" dirty="0"/>
              <a:t>Easy to </a:t>
            </a:r>
            <a:r>
              <a:rPr kumimoji="1" lang="en-US" altLang="zh-Hans" dirty="0"/>
              <a:t>O</a:t>
            </a:r>
            <a:r>
              <a:rPr kumimoji="1" lang="en-US" altLang="zh-CN" dirty="0"/>
              <a:t>perate.</a:t>
            </a:r>
          </a:p>
          <a:p>
            <a:pPr>
              <a:buFont typeface="Wingdings" panose="05000000000000000000" pitchFamily="2" charset="2"/>
              <a:buChar char="u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Data stored in the database.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Hans" dirty="0"/>
              <a:t>Not </a:t>
            </a:r>
            <a:r>
              <a:rPr lang="en-US" altLang="zh-CN" dirty="0"/>
              <a:t>easy to lose and easy to modify in the future.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39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02D1-5E13-2D4F-B1AD-73860652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altLang="zh-CN" dirty="0"/>
              <a:t>Why you should use our system?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82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94D2-09A8-A84F-9BB8-97F57DCC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Traditional method(</a:t>
            </a:r>
            <a:r>
              <a:rPr kumimoji="1" lang="en-US" altLang="zh-Hans" dirty="0" err="1"/>
              <a:t>Isapce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ACA460-3A0C-4C4F-AE9D-B5C274426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056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716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395C-0A28-6D4C-A2C6-870DF2E8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212" y="973138"/>
            <a:ext cx="6991614" cy="1320800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/>
              <a:t>The main drawback of</a:t>
            </a:r>
            <a:r>
              <a:rPr lang="en-US" altLang="zh-CN" dirty="0"/>
              <a:t> </a:t>
            </a:r>
            <a:r>
              <a:rPr kumimoji="1" lang="en-US" altLang="zh-Hans" sz="4400" dirty="0" err="1"/>
              <a:t>Isapce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31C218E-0599-0140-9884-37D9CA473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8459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82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D0E1-59EA-3248-8726-5A491F6E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Choose Us?</a:t>
            </a:r>
            <a:endParaRPr kumimoji="1"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2EAB41A-F028-7F42-8CF7-4DB002AAF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022451"/>
              </p:ext>
            </p:extLst>
          </p:nvPr>
        </p:nvGraphicFramePr>
        <p:xfrm>
          <a:off x="677334" y="7508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16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12F32-3479-DE46-9B15-DEEDFEF18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73003"/>
            <a:ext cx="7766936" cy="1646302"/>
          </a:xfrm>
        </p:spPr>
        <p:txBody>
          <a:bodyPr/>
          <a:lstStyle/>
          <a:p>
            <a:r>
              <a:rPr kumimoji="1" lang="en-US" altLang="zh-CN" dirty="0"/>
              <a:t>Software Engineer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6D5F7-21BB-CC42-91D0-EFD9279C0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08489"/>
            <a:ext cx="7766936" cy="1096899"/>
          </a:xfrm>
        </p:spPr>
        <p:txBody>
          <a:bodyPr/>
          <a:lstStyle/>
          <a:p>
            <a:r>
              <a:rPr kumimoji="1" lang="en-US" altLang="zh-CN" dirty="0"/>
              <a:t>---- </a:t>
            </a:r>
            <a:r>
              <a:rPr kumimoji="1" lang="en-US" altLang="zh-CN" dirty="0" err="1"/>
              <a:t>Weng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Minghong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002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5A3289B-572D-AA46-B840-B139F971F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423033"/>
              </p:ext>
            </p:extLst>
          </p:nvPr>
        </p:nvGraphicFramePr>
        <p:xfrm>
          <a:off x="1003300" y="1291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5431AC76-EE8A-3240-99EE-DBB9C8EE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96" y="440266"/>
            <a:ext cx="2242608" cy="1320800"/>
          </a:xfrm>
        </p:spPr>
        <p:txBody>
          <a:bodyPr/>
          <a:lstStyle/>
          <a:p>
            <a:r>
              <a:rPr kumimoji="1" lang="en-US" altLang="zh-Hans" dirty="0"/>
              <a:t>Always Be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943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C63FA-1079-DE4F-9D51-3617374E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Demo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1E4BE-5AF5-9A4D-8DD9-14C621D9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 fontScale="92500"/>
          </a:bodyPr>
          <a:lstStyle/>
          <a:p>
            <a:r>
              <a:rPr kumimoji="1" lang="en-US" altLang="zh-Hans" sz="3200" dirty="0"/>
              <a:t>Judy</a:t>
            </a:r>
            <a:r>
              <a:rPr kumimoji="1" lang="zh-Hans" altLang="en-US" sz="3200" dirty="0"/>
              <a:t> </a:t>
            </a:r>
            <a:r>
              <a:rPr kumimoji="1" lang="en-US" altLang="zh-Hans" sz="3200" dirty="0"/>
              <a:t>has a Course, which name </a:t>
            </a:r>
            <a:r>
              <a:rPr kumimoji="1" lang="en-US" altLang="zh-Hans" sz="3200" dirty="0">
                <a:solidFill>
                  <a:srgbClr val="FF0000"/>
                </a:solidFill>
              </a:rPr>
              <a:t>workshop1</a:t>
            </a:r>
            <a:r>
              <a:rPr kumimoji="1" lang="en-US" altLang="zh-Hans" sz="3200" dirty="0">
                <a:solidFill>
                  <a:schemeClr val="tx1"/>
                </a:solidFill>
              </a:rPr>
              <a:t>.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/>
              <a:t>It only have one </a:t>
            </a:r>
            <a:r>
              <a:rPr kumimoji="1" lang="en-US" altLang="zh-CN" sz="3200" dirty="0">
                <a:solidFill>
                  <a:srgbClr val="FF0000"/>
                </a:solidFill>
              </a:rPr>
              <a:t>quiz</a:t>
            </a:r>
            <a:r>
              <a:rPr kumimoji="1" lang="en-US" altLang="zh-CN" sz="3200" dirty="0"/>
              <a:t> and one </a:t>
            </a:r>
            <a:r>
              <a:rPr kumimoji="1" lang="en-US" altLang="zh-CN" sz="3200" dirty="0">
                <a:solidFill>
                  <a:srgbClr val="FF0000"/>
                </a:solidFill>
              </a:rPr>
              <a:t>final exam</a:t>
            </a:r>
            <a:r>
              <a:rPr kumimoji="1" lang="en-US" altLang="zh-CN" sz="3200" dirty="0"/>
              <a:t>, </a:t>
            </a:r>
            <a:r>
              <a:rPr kumimoji="1" lang="en-US" altLang="zh-Hans" sz="3200" dirty="0"/>
              <a:t>quiz for </a:t>
            </a:r>
            <a:r>
              <a:rPr kumimoji="1" lang="en-US" altLang="zh-Hans" sz="3200" dirty="0">
                <a:solidFill>
                  <a:srgbClr val="FF0000"/>
                </a:solidFill>
              </a:rPr>
              <a:t>30%</a:t>
            </a:r>
            <a:r>
              <a:rPr kumimoji="1" lang="en-US" altLang="zh-Hans" sz="3200" dirty="0"/>
              <a:t>, final exam for </a:t>
            </a:r>
            <a:r>
              <a:rPr kumimoji="1" lang="en-US" altLang="zh-Hans" sz="3200" dirty="0">
                <a:solidFill>
                  <a:srgbClr val="FF0000"/>
                </a:solidFill>
              </a:rPr>
              <a:t>70%</a:t>
            </a:r>
            <a:r>
              <a:rPr kumimoji="1" lang="en-US" altLang="zh-Hans" sz="3200" dirty="0"/>
              <a:t>.</a:t>
            </a:r>
          </a:p>
          <a:p>
            <a:endParaRPr kumimoji="1" lang="en-US" altLang="zh-Hans" sz="3200" dirty="0"/>
          </a:p>
          <a:p>
            <a:r>
              <a:rPr kumimoji="1" lang="en-US" altLang="zh-Hans" sz="3200" dirty="0">
                <a:solidFill>
                  <a:srgbClr val="FF0000"/>
                </a:solidFill>
              </a:rPr>
              <a:t>Quiz</a:t>
            </a:r>
            <a:r>
              <a:rPr kumimoji="1" lang="en-US" altLang="zh-Hans" sz="3200" dirty="0"/>
              <a:t> have one </a:t>
            </a:r>
            <a:r>
              <a:rPr kumimoji="1" lang="en-US" altLang="zh-Hans" sz="3200" dirty="0">
                <a:solidFill>
                  <a:srgbClr val="FF0000"/>
                </a:solidFill>
              </a:rPr>
              <a:t>1</a:t>
            </a:r>
            <a:r>
              <a:rPr kumimoji="1" lang="zh-Hans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Hans" sz="3200" dirty="0">
                <a:solidFill>
                  <a:srgbClr val="FF0000"/>
                </a:solidFill>
              </a:rPr>
              <a:t>question</a:t>
            </a:r>
            <a:r>
              <a:rPr kumimoji="1" lang="en-US" altLang="zh-Hans" sz="3200" dirty="0"/>
              <a:t>, </a:t>
            </a:r>
            <a:r>
              <a:rPr kumimoji="1" lang="en-US" altLang="zh-Hans" sz="3200" dirty="0">
                <a:solidFill>
                  <a:srgbClr val="FF0000"/>
                </a:solidFill>
              </a:rPr>
              <a:t>final exam </a:t>
            </a:r>
            <a:r>
              <a:rPr kumimoji="1" lang="en-US" altLang="zh-Hans" sz="3200" dirty="0"/>
              <a:t>have </a:t>
            </a:r>
            <a:r>
              <a:rPr kumimoji="1" lang="en-US" altLang="zh-Hans" sz="3200" dirty="0">
                <a:solidFill>
                  <a:srgbClr val="FF0000"/>
                </a:solidFill>
              </a:rPr>
              <a:t>2</a:t>
            </a:r>
            <a:r>
              <a:rPr kumimoji="1" lang="zh-Hans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Hans" sz="3200" dirty="0">
                <a:solidFill>
                  <a:srgbClr val="FF0000"/>
                </a:solidFill>
              </a:rPr>
              <a:t>questions</a:t>
            </a:r>
            <a:r>
              <a:rPr kumimoji="1" lang="en-US" altLang="zh-Hans" sz="3200" dirty="0"/>
              <a:t> which each of them </a:t>
            </a:r>
            <a:r>
              <a:rPr kumimoji="1" lang="en-US" altLang="zh-CN" sz="3200" dirty="0"/>
              <a:t>takes up</a:t>
            </a:r>
            <a:r>
              <a:rPr kumimoji="1" lang="en-US" altLang="zh-Hans" sz="3200" dirty="0"/>
              <a:t> </a:t>
            </a:r>
            <a:r>
              <a:rPr kumimoji="1" lang="en-US" altLang="zh-Hans" sz="3200" dirty="0">
                <a:solidFill>
                  <a:srgbClr val="FF0000"/>
                </a:solidFill>
              </a:rPr>
              <a:t>50%</a:t>
            </a:r>
            <a:r>
              <a:rPr kumimoji="1" lang="en-US" altLang="zh-Hans" sz="3200" dirty="0"/>
              <a:t>.</a:t>
            </a:r>
          </a:p>
          <a:p>
            <a:endParaRPr kumimoji="1" lang="en-US" altLang="zh-CN" sz="3200" dirty="0"/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77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43816-4FEA-C14E-B88D-5A4701AD7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Thanks.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59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718FB-2954-6847-B2F9-680C7DF3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18" y="609600"/>
            <a:ext cx="9191880" cy="85133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Software Process Models(The Waterfall Model )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A7EECD-56E2-A34F-A980-54641F90F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559750"/>
              </p:ext>
            </p:extLst>
          </p:nvPr>
        </p:nvGraphicFramePr>
        <p:xfrm>
          <a:off x="369218" y="1460938"/>
          <a:ext cx="8596668" cy="490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1F06-2EA5-1149-B949-27370F0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Design System Flow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E20277A-8EA1-C046-B783-A9765836A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056304"/>
              </p:ext>
            </p:extLst>
          </p:nvPr>
        </p:nvGraphicFramePr>
        <p:xfrm>
          <a:off x="180207" y="1224883"/>
          <a:ext cx="9093795" cy="299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卡片 5">
            <a:extLst>
              <a:ext uri="{FF2B5EF4-FFF2-40B4-BE49-F238E27FC236}">
                <a16:creationId xmlns:a16="http://schemas.microsoft.com/office/drawing/2014/main" id="{55733F2A-8ED2-644B-8F1E-A6B725DA4AD3}"/>
              </a:ext>
            </a:extLst>
          </p:cNvPr>
          <p:cNvSpPr/>
          <p:nvPr/>
        </p:nvSpPr>
        <p:spPr>
          <a:xfrm>
            <a:off x="492560" y="4226347"/>
            <a:ext cx="1580827" cy="1554345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Requirement Specification</a:t>
            </a:r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E822CBD2-58E6-DA4B-B3EC-53CB252251BD}"/>
              </a:ext>
            </a:extLst>
          </p:cNvPr>
          <p:cNvSpPr/>
          <p:nvPr/>
        </p:nvSpPr>
        <p:spPr>
          <a:xfrm>
            <a:off x="1141439" y="3501616"/>
            <a:ext cx="283067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卡片 7">
            <a:extLst>
              <a:ext uri="{FF2B5EF4-FFF2-40B4-BE49-F238E27FC236}">
                <a16:creationId xmlns:a16="http://schemas.microsoft.com/office/drawing/2014/main" id="{2C83E3C4-C847-0349-8428-BA02CB9722EF}"/>
              </a:ext>
            </a:extLst>
          </p:cNvPr>
          <p:cNvSpPr/>
          <p:nvPr/>
        </p:nvSpPr>
        <p:spPr>
          <a:xfrm>
            <a:off x="2280747" y="4226346"/>
            <a:ext cx="1580827" cy="1554346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Design</a:t>
            </a:r>
          </a:p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56D2880-EF2B-E94E-B182-69E4D77CCDD3}"/>
              </a:ext>
            </a:extLst>
          </p:cNvPr>
          <p:cNvSpPr/>
          <p:nvPr/>
        </p:nvSpPr>
        <p:spPr>
          <a:xfrm rot="2444212">
            <a:off x="3302779" y="3530317"/>
            <a:ext cx="283067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F2CB709A-15D3-5440-BB9A-0FFEA761BDA6}"/>
              </a:ext>
            </a:extLst>
          </p:cNvPr>
          <p:cNvSpPr/>
          <p:nvPr/>
        </p:nvSpPr>
        <p:spPr>
          <a:xfrm rot="19233816">
            <a:off x="4162207" y="3531698"/>
            <a:ext cx="283067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卡片 12">
            <a:extLst>
              <a:ext uri="{FF2B5EF4-FFF2-40B4-BE49-F238E27FC236}">
                <a16:creationId xmlns:a16="http://schemas.microsoft.com/office/drawing/2014/main" id="{B65469D2-E8E4-3E4E-8D0B-7BEC574FAE95}"/>
              </a:ext>
            </a:extLst>
          </p:cNvPr>
          <p:cNvSpPr/>
          <p:nvPr/>
        </p:nvSpPr>
        <p:spPr>
          <a:xfrm>
            <a:off x="4068934" y="4220100"/>
            <a:ext cx="1580827" cy="1554346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Detailed Design                  </a:t>
            </a:r>
          </a:p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4D769308-C1F1-D147-9F23-BF4135ADCFAE}"/>
              </a:ext>
            </a:extLst>
          </p:cNvPr>
          <p:cNvSpPr/>
          <p:nvPr/>
        </p:nvSpPr>
        <p:spPr>
          <a:xfrm rot="2840530">
            <a:off x="7310166" y="3258354"/>
            <a:ext cx="262106" cy="1012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卡片 15">
            <a:extLst>
              <a:ext uri="{FF2B5EF4-FFF2-40B4-BE49-F238E27FC236}">
                <a16:creationId xmlns:a16="http://schemas.microsoft.com/office/drawing/2014/main" id="{8CED0911-8681-8043-BE1D-C42A1C6E0C06}"/>
              </a:ext>
            </a:extLst>
          </p:cNvPr>
          <p:cNvSpPr/>
          <p:nvPr/>
        </p:nvSpPr>
        <p:spPr>
          <a:xfrm>
            <a:off x="5860391" y="4220100"/>
            <a:ext cx="1580827" cy="1554346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Testing</a:t>
            </a:r>
          </a:p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卡片 16">
            <a:extLst>
              <a:ext uri="{FF2B5EF4-FFF2-40B4-BE49-F238E27FC236}">
                <a16:creationId xmlns:a16="http://schemas.microsoft.com/office/drawing/2014/main" id="{802F83FD-74D1-8B40-B8B0-7F6CF5104C26}"/>
              </a:ext>
            </a:extLst>
          </p:cNvPr>
          <p:cNvSpPr/>
          <p:nvPr/>
        </p:nvSpPr>
        <p:spPr>
          <a:xfrm>
            <a:off x="7693175" y="4220100"/>
            <a:ext cx="1580827" cy="1554346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(System)</a:t>
            </a:r>
          </a:p>
          <a:p>
            <a:pPr algn="ctr"/>
            <a:r>
              <a:rPr kumimoji="1"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Plan and Report</a:t>
            </a:r>
          </a:p>
          <a:p>
            <a:pPr algn="ctr"/>
            <a:r>
              <a:rPr kumimoji="1"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67E7D855-C1A4-C84B-AAC4-F248D59D0C83}"/>
              </a:ext>
            </a:extLst>
          </p:cNvPr>
          <p:cNvSpPr/>
          <p:nvPr/>
        </p:nvSpPr>
        <p:spPr>
          <a:xfrm>
            <a:off x="8345336" y="3501616"/>
            <a:ext cx="283067" cy="525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46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33D0-EABB-AC4A-8867-D454C37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237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Requirement Specification(SRS)</a:t>
            </a:r>
            <a:endParaRPr kumimoji="1" lang="zh-CN" alt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E6F1B80-AD26-4D47-A288-EFEFE81F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Purpose: Specific User Requirements for developer </a:t>
            </a:r>
          </a:p>
          <a:p>
            <a:endParaRPr kumimoji="1" lang="en-US" altLang="zh-CN" sz="2200" dirty="0"/>
          </a:p>
          <a:p>
            <a:endParaRPr kumimoji="1" lang="en-US" altLang="zh-CN" sz="22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400" dirty="0"/>
              <a:t>Use Case Diagrams</a:t>
            </a:r>
          </a:p>
          <a:p>
            <a:pPr>
              <a:buFont typeface="Wingdings" pitchFamily="2" charset="2"/>
              <a:buChar char="l"/>
            </a:pPr>
            <a:endParaRPr kumimoji="1" lang="en-US" altLang="zh-CN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400" dirty="0"/>
              <a:t>State Machine Model</a:t>
            </a:r>
          </a:p>
          <a:p>
            <a:pPr>
              <a:buFont typeface="Wingdings" pitchFamily="2" charset="2"/>
              <a:buChar char="l"/>
            </a:pPr>
            <a:endParaRPr kumimoji="1" lang="en-US" altLang="zh-CN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400" dirty="0"/>
              <a:t>User </a:t>
            </a:r>
            <a:r>
              <a:rPr kumimoji="1" lang="en-US" altLang="zh-Hans" sz="2400" dirty="0"/>
              <a:t>I</a:t>
            </a:r>
            <a:r>
              <a:rPr kumimoji="1" lang="en-US" altLang="zh-CN" sz="2400" dirty="0"/>
              <a:t>nterface(demo) </a:t>
            </a:r>
          </a:p>
        </p:txBody>
      </p:sp>
    </p:spTree>
    <p:extLst>
      <p:ext uri="{BB962C8B-B14F-4D97-AF65-F5344CB8AC3E}">
        <p14:creationId xmlns:p14="http://schemas.microsoft.com/office/powerpoint/2010/main" val="82588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5CB82D-D885-E147-836B-3346317F282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" b="742"/>
          <a:stretch/>
        </p:blipFill>
        <p:spPr bwMode="auto">
          <a:xfrm>
            <a:off x="5099799" y="255153"/>
            <a:ext cx="3519377" cy="6399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45C02F2-CF84-004B-8B21-CB362BBC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21" y="372113"/>
            <a:ext cx="8596668" cy="1320800"/>
          </a:xfrm>
        </p:spPr>
        <p:txBody>
          <a:bodyPr/>
          <a:lstStyle/>
          <a:p>
            <a:r>
              <a:rPr kumimoji="1" lang="en-US" altLang="zh-CN" dirty="0"/>
              <a:t>Use Case Diagrams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A7A873D-AFDC-4A4A-BDF0-D77949D6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21" y="2189495"/>
            <a:ext cx="8596668" cy="221621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/>
              <a:t>The role of the users (Only One)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/>
              <a:t>Describe the Main Function </a:t>
            </a:r>
          </a:p>
          <a:p>
            <a:endParaRPr kumimoji="1" lang="en-US" altLang="zh-CN" sz="2400" dirty="0"/>
          </a:p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Is More.</a:t>
            </a:r>
            <a:endParaRPr kumimoji="1"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041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020F4DB9-DF9B-BB4F-968A-5B958F73A3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9" y="754912"/>
            <a:ext cx="6443804" cy="58817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ADA8A6D-3E12-3843-8D6E-F57F0058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7" y="397516"/>
            <a:ext cx="8596668" cy="1320800"/>
          </a:xfrm>
        </p:spPr>
        <p:txBody>
          <a:bodyPr/>
          <a:lstStyle/>
          <a:p>
            <a:r>
              <a:rPr kumimoji="1" lang="en-US" altLang="zh-CN" dirty="0"/>
              <a:t>State Machine Model 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03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9D697-C985-FB46-B7FB-AC69468E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State Machine Model (Sample)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A29D9B-E75D-1D42-AC74-6546F305E9C0}"/>
              </a:ext>
            </a:extLst>
          </p:cNvPr>
          <p:cNvSpPr/>
          <p:nvPr/>
        </p:nvSpPr>
        <p:spPr>
          <a:xfrm>
            <a:off x="6957522" y="1930400"/>
            <a:ext cx="2316480" cy="784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Specific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Course Page</a:t>
            </a:r>
          </a:p>
        </p:txBody>
      </p:sp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FC182FE1-EA1D-CD4B-B111-522265F772BE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5400000" flipH="1">
            <a:off x="7340454" y="1939844"/>
            <a:ext cx="392375" cy="1158240"/>
          </a:xfrm>
          <a:prstGeom prst="bentConnector4">
            <a:avLst>
              <a:gd name="adj1" fmla="val -241588"/>
              <a:gd name="adj2" fmla="val 163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801698A-C9CB-BF43-AA06-93BE11DDF40F}"/>
              </a:ext>
            </a:extLst>
          </p:cNvPr>
          <p:cNvSpPr txBox="1"/>
          <p:nvPr/>
        </p:nvSpPr>
        <p:spPr>
          <a:xfrm>
            <a:off x="5909011" y="3808366"/>
            <a:ext cx="242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“Delete Rubric” Pressed/</a:t>
            </a:r>
          </a:p>
          <a:p>
            <a:pPr algn="ctr"/>
            <a:r>
              <a:rPr kumimoji="1" lang="en-US" altLang="zh-CN" dirty="0"/>
              <a:t>[select specific rubric]</a:t>
            </a:r>
          </a:p>
          <a:p>
            <a:pPr algn="ctr"/>
            <a:r>
              <a:rPr kumimoji="1" lang="en-US" altLang="zh-CN" dirty="0"/>
              <a:t>/Delete the rubric</a:t>
            </a:r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F4B4163-12A5-824C-B085-635E22F3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State: In Specific Course Page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Event: “Delete Rubric” Pressed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Condition: Select Specific Rubric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Action: Delete the Rubric </a:t>
            </a:r>
          </a:p>
        </p:txBody>
      </p:sp>
    </p:spTree>
    <p:extLst>
      <p:ext uri="{BB962C8B-B14F-4D97-AF65-F5344CB8AC3E}">
        <p14:creationId xmlns:p14="http://schemas.microsoft.com/office/powerpoint/2010/main" val="1559544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{AB3A31BF-B1D0-8A41-BEA6-B9C165FA2BEA}tf10001060</Template>
  <TotalTime>2244</TotalTime>
  <Words>666</Words>
  <Application>Microsoft Macintosh PowerPoint</Application>
  <PresentationFormat>宽屏</PresentationFormat>
  <Paragraphs>179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Grade Marking System</vt:lpstr>
      <vt:lpstr>Outline</vt:lpstr>
      <vt:lpstr>Software Engineer</vt:lpstr>
      <vt:lpstr>Software Process Models(The Waterfall Model )</vt:lpstr>
      <vt:lpstr>Design System Flow</vt:lpstr>
      <vt:lpstr>Software Requirement Specification(SRS)</vt:lpstr>
      <vt:lpstr>Use Case Diagrams</vt:lpstr>
      <vt:lpstr>State Machine Model  </vt:lpstr>
      <vt:lpstr>State Machine Model (Sample)</vt:lpstr>
      <vt:lpstr>Architecture Design </vt:lpstr>
      <vt:lpstr>PowerPoint 演示文稿</vt:lpstr>
      <vt:lpstr>Student List Subsystem (Sample) </vt:lpstr>
      <vt:lpstr>Class Diagrams</vt:lpstr>
      <vt:lpstr>Sequence Diagrams</vt:lpstr>
      <vt:lpstr>Detailed Design</vt:lpstr>
      <vt:lpstr>Techniques  </vt:lpstr>
      <vt:lpstr>Testing</vt:lpstr>
      <vt:lpstr>PowerPoint 演示文稿</vt:lpstr>
      <vt:lpstr>Feature </vt:lpstr>
      <vt:lpstr>Instruction</vt:lpstr>
      <vt:lpstr>Detailed Instruction Import student list </vt:lpstr>
      <vt:lpstr>Detailed Instruction Set Course  </vt:lpstr>
      <vt:lpstr>Detailed Instruction Set Course  </vt:lpstr>
      <vt:lpstr>Detailed Instruction Set Rubric </vt:lpstr>
      <vt:lpstr>Feature </vt:lpstr>
      <vt:lpstr>Why you should use our system?</vt:lpstr>
      <vt:lpstr>Traditional method(Isapce)</vt:lpstr>
      <vt:lpstr>The main drawback of Isapce</vt:lpstr>
      <vt:lpstr>Why Choose Us?</vt:lpstr>
      <vt:lpstr>Always Be </vt:lpstr>
      <vt:lpstr>Demo</vt:lpstr>
      <vt:lpstr>Thanks.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Marking System</dc:title>
  <dc:creator>13138120008@163.com</dc:creator>
  <cp:lastModifiedBy>13138120008@163.com</cp:lastModifiedBy>
  <cp:revision>248</cp:revision>
  <dcterms:created xsi:type="dcterms:W3CDTF">2018-05-20T06:07:18Z</dcterms:created>
  <dcterms:modified xsi:type="dcterms:W3CDTF">2018-05-23T16:40:28Z</dcterms:modified>
</cp:coreProperties>
</file>