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7" r:id="rId5"/>
    <p:sldMasterId id="2147483680" r:id="rId6"/>
  </p:sldMasterIdLst>
  <p:notesMasterIdLst>
    <p:notesMasterId r:id="rId18"/>
  </p:notesMasterIdLst>
  <p:handoutMasterIdLst>
    <p:handoutMasterId r:id="rId19"/>
  </p:handoutMasterIdLst>
  <p:sldIdLst>
    <p:sldId id="418" r:id="rId7"/>
    <p:sldId id="401" r:id="rId8"/>
    <p:sldId id="427" r:id="rId9"/>
    <p:sldId id="374" r:id="rId10"/>
    <p:sldId id="371" r:id="rId11"/>
    <p:sldId id="419" r:id="rId12"/>
    <p:sldId id="413" r:id="rId13"/>
    <p:sldId id="423" r:id="rId14"/>
    <p:sldId id="421" r:id="rId15"/>
    <p:sldId id="428" r:id="rId16"/>
    <p:sldId id="42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 Mansfield" initials="NM" lastIdx="3" clrIdx="0">
    <p:extLst>
      <p:ext uri="{19B8F6BF-5375-455C-9EA6-DF929625EA0E}">
        <p15:presenceInfo xmlns:p15="http://schemas.microsoft.com/office/powerpoint/2012/main" userId="S::nicola@thedesignthinkers.com::00ce27e4-a5bc-44d7-aa3a-9aecdc0013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734"/>
    <a:srgbClr val="00965F"/>
    <a:srgbClr val="06424A"/>
    <a:srgbClr val="2D93AD"/>
    <a:srgbClr val="BDBF09"/>
    <a:srgbClr val="F58549"/>
    <a:srgbClr val="FFFFFF"/>
    <a:srgbClr val="AFE6D1"/>
    <a:srgbClr val="765BA7"/>
    <a:srgbClr val="154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3" autoAdjust="0"/>
    <p:restoredTop sz="92034" autoAdjust="0"/>
  </p:normalViewPr>
  <p:slideViewPr>
    <p:cSldViewPr snapToGrid="0">
      <p:cViewPr varScale="1">
        <p:scale>
          <a:sx n="103" d="100"/>
          <a:sy n="103" d="100"/>
        </p:scale>
        <p:origin x="232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6D3F78-44ED-40D1-B583-AC5D855878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9DFA35-C033-404E-8CBB-BF4C795446F7}">
      <dgm:prSet/>
      <dgm:spPr/>
      <dgm:t>
        <a:bodyPr/>
        <a:lstStyle/>
        <a:p>
          <a:r>
            <a:rPr lang="en-US" dirty="0"/>
            <a:t>Separate the admin and system admin interface.</a:t>
          </a:r>
        </a:p>
      </dgm:t>
    </dgm:pt>
    <dgm:pt modelId="{0BAE2F16-BD43-4450-A31C-0DC10D863426}" type="parTrans" cxnId="{C62B1420-47D3-4C0A-A61C-DCD0F0363120}">
      <dgm:prSet/>
      <dgm:spPr/>
      <dgm:t>
        <a:bodyPr/>
        <a:lstStyle/>
        <a:p>
          <a:endParaRPr lang="en-US"/>
        </a:p>
      </dgm:t>
    </dgm:pt>
    <dgm:pt modelId="{5966751B-2977-4D5E-9F5F-D19600CC7975}" type="sibTrans" cxnId="{C62B1420-47D3-4C0A-A61C-DCD0F0363120}">
      <dgm:prSet/>
      <dgm:spPr/>
      <dgm:t>
        <a:bodyPr/>
        <a:lstStyle/>
        <a:p>
          <a:endParaRPr lang="en-US"/>
        </a:p>
      </dgm:t>
    </dgm:pt>
    <dgm:pt modelId="{CC106F20-86CA-4152-BD4E-5E6099108F44}">
      <dgm:prSet/>
      <dgm:spPr/>
      <dgm:t>
        <a:bodyPr/>
        <a:lstStyle/>
        <a:p>
          <a:r>
            <a:rPr lang="en-US" dirty="0"/>
            <a:t>Combine functions to prevent unnecessary reroutes.</a:t>
          </a:r>
        </a:p>
      </dgm:t>
    </dgm:pt>
    <dgm:pt modelId="{572C5D89-B1D7-4E2D-859B-F21D235361CC}" type="parTrans" cxnId="{F5FE0194-0995-44EB-91CA-E0ACBB4EAF2D}">
      <dgm:prSet/>
      <dgm:spPr/>
      <dgm:t>
        <a:bodyPr/>
        <a:lstStyle/>
        <a:p>
          <a:endParaRPr lang="en-US"/>
        </a:p>
      </dgm:t>
    </dgm:pt>
    <dgm:pt modelId="{0F304405-0CB1-446C-98BE-EDFB3A9B44B0}" type="sibTrans" cxnId="{F5FE0194-0995-44EB-91CA-E0ACBB4EAF2D}">
      <dgm:prSet/>
      <dgm:spPr/>
      <dgm:t>
        <a:bodyPr/>
        <a:lstStyle/>
        <a:p>
          <a:endParaRPr lang="en-US"/>
        </a:p>
      </dgm:t>
    </dgm:pt>
    <dgm:pt modelId="{EE949EDC-9681-4D9E-9083-31193AFF6E59}">
      <dgm:prSet/>
      <dgm:spPr/>
      <dgm:t>
        <a:bodyPr/>
        <a:lstStyle/>
        <a:p>
          <a:r>
            <a:rPr lang="en-US" dirty="0"/>
            <a:t>An account login page and model to save user details.</a:t>
          </a:r>
        </a:p>
      </dgm:t>
    </dgm:pt>
    <dgm:pt modelId="{CE47DE6B-6D48-4898-AB83-940F9D5073BE}" type="parTrans" cxnId="{0162320A-A92D-4473-A272-6AEF5D34630A}">
      <dgm:prSet/>
      <dgm:spPr/>
      <dgm:t>
        <a:bodyPr/>
        <a:lstStyle/>
        <a:p>
          <a:endParaRPr lang="en-US"/>
        </a:p>
      </dgm:t>
    </dgm:pt>
    <dgm:pt modelId="{97C882E5-052D-4880-85B5-D982F0841C68}" type="sibTrans" cxnId="{0162320A-A92D-4473-A272-6AEF5D34630A}">
      <dgm:prSet/>
      <dgm:spPr/>
      <dgm:t>
        <a:bodyPr/>
        <a:lstStyle/>
        <a:p>
          <a:endParaRPr lang="en-US"/>
        </a:p>
      </dgm:t>
    </dgm:pt>
    <dgm:pt modelId="{368DF87D-9121-46AC-9E7D-DE49329CD444}">
      <dgm:prSet/>
      <dgm:spPr/>
      <dgm:t>
        <a:bodyPr/>
        <a:lstStyle/>
        <a:p>
          <a:r>
            <a:rPr lang="en-US" dirty="0"/>
            <a:t>Work with a UI designer.</a:t>
          </a:r>
        </a:p>
      </dgm:t>
    </dgm:pt>
    <dgm:pt modelId="{59F4C98E-6AB2-4480-97F0-047B55F5F47C}" type="parTrans" cxnId="{BDE4532D-FAC3-4C33-8906-329225D3FEA6}">
      <dgm:prSet/>
      <dgm:spPr/>
      <dgm:t>
        <a:bodyPr/>
        <a:lstStyle/>
        <a:p>
          <a:endParaRPr lang="en-US"/>
        </a:p>
      </dgm:t>
    </dgm:pt>
    <dgm:pt modelId="{84A5AC5D-083E-4CCF-9E1D-62BFE79B0F96}" type="sibTrans" cxnId="{BDE4532D-FAC3-4C33-8906-329225D3FEA6}">
      <dgm:prSet/>
      <dgm:spPr/>
      <dgm:t>
        <a:bodyPr/>
        <a:lstStyle/>
        <a:p>
          <a:endParaRPr lang="en-US"/>
        </a:p>
      </dgm:t>
    </dgm:pt>
    <dgm:pt modelId="{87E4E3D5-B15E-466C-A4B2-3F89FB03CAB4}">
      <dgm:prSet/>
      <dgm:spPr/>
      <dgm:t>
        <a:bodyPr/>
        <a:lstStyle/>
        <a:p>
          <a:r>
            <a:rPr lang="en-US" dirty="0"/>
            <a:t>Error handling and display.</a:t>
          </a:r>
        </a:p>
      </dgm:t>
    </dgm:pt>
    <dgm:pt modelId="{2720D81D-A5D6-4A07-BE3F-618F3A3A06A0}" type="sibTrans" cxnId="{B1812F16-461A-4D6C-AFD6-70885EA82E8A}">
      <dgm:prSet/>
      <dgm:spPr/>
      <dgm:t>
        <a:bodyPr/>
        <a:lstStyle/>
        <a:p>
          <a:endParaRPr lang="en-US"/>
        </a:p>
      </dgm:t>
    </dgm:pt>
    <dgm:pt modelId="{486A210D-FFC5-4EE3-A334-476D862C95D5}" type="parTrans" cxnId="{B1812F16-461A-4D6C-AFD6-70885EA82E8A}">
      <dgm:prSet/>
      <dgm:spPr/>
      <dgm:t>
        <a:bodyPr/>
        <a:lstStyle/>
        <a:p>
          <a:endParaRPr lang="en-US"/>
        </a:p>
      </dgm:t>
    </dgm:pt>
    <dgm:pt modelId="{4276FCC3-F0CE-4BBA-B4D9-ED9A1A22019A}">
      <dgm:prSet/>
      <dgm:spPr/>
      <dgm:t>
        <a:bodyPr/>
        <a:lstStyle/>
        <a:p>
          <a:r>
            <a:rPr lang="en-US" dirty="0"/>
            <a:t>As data loads expand so to will the need for a more capable database. (MySQL for example).</a:t>
          </a:r>
        </a:p>
      </dgm:t>
    </dgm:pt>
    <dgm:pt modelId="{8D0BCE1F-9893-429E-93CD-DF2A616464DB}" type="parTrans" cxnId="{538B5DDE-2F03-4CAF-B24A-D0910F23D822}">
      <dgm:prSet/>
      <dgm:spPr/>
      <dgm:t>
        <a:bodyPr/>
        <a:lstStyle/>
        <a:p>
          <a:endParaRPr lang="en-AU"/>
        </a:p>
      </dgm:t>
    </dgm:pt>
    <dgm:pt modelId="{61C1C430-C40A-487A-93B2-2E121D8C1E9B}" type="sibTrans" cxnId="{538B5DDE-2F03-4CAF-B24A-D0910F23D822}">
      <dgm:prSet/>
      <dgm:spPr/>
      <dgm:t>
        <a:bodyPr/>
        <a:lstStyle/>
        <a:p>
          <a:endParaRPr lang="en-AU"/>
        </a:p>
      </dgm:t>
    </dgm:pt>
    <dgm:pt modelId="{5BBE9162-4BE1-E445-88C7-ABAB04C0526F}" type="pres">
      <dgm:prSet presAssocID="{266D3F78-44ED-40D1-B583-AC5D85587897}" presName="linear" presStyleCnt="0">
        <dgm:presLayoutVars>
          <dgm:animLvl val="lvl"/>
          <dgm:resizeHandles val="exact"/>
        </dgm:presLayoutVars>
      </dgm:prSet>
      <dgm:spPr/>
    </dgm:pt>
    <dgm:pt modelId="{2BD1AB8F-A8C4-D144-A73C-91B2F8704A50}" type="pres">
      <dgm:prSet presAssocID="{87E4E3D5-B15E-466C-A4B2-3F89FB03CAB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D0B673E-4B45-9B48-8753-75C9459DBE3C}" type="pres">
      <dgm:prSet presAssocID="{2720D81D-A5D6-4A07-BE3F-618F3A3A06A0}" presName="spacer" presStyleCnt="0"/>
      <dgm:spPr/>
    </dgm:pt>
    <dgm:pt modelId="{2C241ECC-266F-0A45-B8D6-5DC56C0A127B}" type="pres">
      <dgm:prSet presAssocID="{4C9DFA35-C033-404E-8CBB-BF4C795446F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541EDC9-AFDA-C54A-B64E-C41460CDCE82}" type="pres">
      <dgm:prSet presAssocID="{5966751B-2977-4D5E-9F5F-D19600CC7975}" presName="spacer" presStyleCnt="0"/>
      <dgm:spPr/>
    </dgm:pt>
    <dgm:pt modelId="{043C4FD7-92E5-8C45-9214-1DDDD04D96A3}" type="pres">
      <dgm:prSet presAssocID="{CC106F20-86CA-4152-BD4E-5E6099108F4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270344A-F257-3149-A4B1-B80861415E32}" type="pres">
      <dgm:prSet presAssocID="{0F304405-0CB1-446C-98BE-EDFB3A9B44B0}" presName="spacer" presStyleCnt="0"/>
      <dgm:spPr/>
    </dgm:pt>
    <dgm:pt modelId="{15B4C8B3-687A-354B-A198-5B1C56674661}" type="pres">
      <dgm:prSet presAssocID="{EE949EDC-9681-4D9E-9083-31193AFF6E5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1B408B0-2FCF-C34D-9712-14DFCF43B7F1}" type="pres">
      <dgm:prSet presAssocID="{97C882E5-052D-4880-85B5-D982F0841C68}" presName="spacer" presStyleCnt="0"/>
      <dgm:spPr/>
    </dgm:pt>
    <dgm:pt modelId="{EDB234CD-62A3-4541-8E11-9D1CE850A0CF}" type="pres">
      <dgm:prSet presAssocID="{368DF87D-9121-46AC-9E7D-DE49329CD44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6BFA34C-0F82-49B8-BEEE-D23DEE1C6F66}" type="pres">
      <dgm:prSet presAssocID="{84A5AC5D-083E-4CCF-9E1D-62BFE79B0F96}" presName="spacer" presStyleCnt="0"/>
      <dgm:spPr/>
    </dgm:pt>
    <dgm:pt modelId="{C3158368-34A8-49EE-8CB9-DFCF7B35DDBD}" type="pres">
      <dgm:prSet presAssocID="{4276FCC3-F0CE-4BBA-B4D9-ED9A1A22019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162320A-A92D-4473-A272-6AEF5D34630A}" srcId="{266D3F78-44ED-40D1-B583-AC5D85587897}" destId="{EE949EDC-9681-4D9E-9083-31193AFF6E59}" srcOrd="3" destOrd="0" parTransId="{CE47DE6B-6D48-4898-AB83-940F9D5073BE}" sibTransId="{97C882E5-052D-4880-85B5-D982F0841C68}"/>
    <dgm:cxn modelId="{B1812F16-461A-4D6C-AFD6-70885EA82E8A}" srcId="{266D3F78-44ED-40D1-B583-AC5D85587897}" destId="{87E4E3D5-B15E-466C-A4B2-3F89FB03CAB4}" srcOrd="0" destOrd="0" parTransId="{486A210D-FFC5-4EE3-A334-476D862C95D5}" sibTransId="{2720D81D-A5D6-4A07-BE3F-618F3A3A06A0}"/>
    <dgm:cxn modelId="{635BB61A-D4A6-AF43-800C-69124B6DE680}" type="presOf" srcId="{4C9DFA35-C033-404E-8CBB-BF4C795446F7}" destId="{2C241ECC-266F-0A45-B8D6-5DC56C0A127B}" srcOrd="0" destOrd="0" presId="urn:microsoft.com/office/officeart/2005/8/layout/vList2"/>
    <dgm:cxn modelId="{C62B1420-47D3-4C0A-A61C-DCD0F0363120}" srcId="{266D3F78-44ED-40D1-B583-AC5D85587897}" destId="{4C9DFA35-C033-404E-8CBB-BF4C795446F7}" srcOrd="1" destOrd="0" parTransId="{0BAE2F16-BD43-4450-A31C-0DC10D863426}" sibTransId="{5966751B-2977-4D5E-9F5F-D19600CC7975}"/>
    <dgm:cxn modelId="{BDE4532D-FAC3-4C33-8906-329225D3FEA6}" srcId="{266D3F78-44ED-40D1-B583-AC5D85587897}" destId="{368DF87D-9121-46AC-9E7D-DE49329CD444}" srcOrd="4" destOrd="0" parTransId="{59F4C98E-6AB2-4480-97F0-047B55F5F47C}" sibTransId="{84A5AC5D-083E-4CCF-9E1D-62BFE79B0F96}"/>
    <dgm:cxn modelId="{62BE302E-69EF-4BE2-BB34-5C048F2F9172}" type="presOf" srcId="{4276FCC3-F0CE-4BBA-B4D9-ED9A1A22019A}" destId="{C3158368-34A8-49EE-8CB9-DFCF7B35DDBD}" srcOrd="0" destOrd="0" presId="urn:microsoft.com/office/officeart/2005/8/layout/vList2"/>
    <dgm:cxn modelId="{D0D03546-A87E-9C48-BDEE-DBE7F6F5C83B}" type="presOf" srcId="{368DF87D-9121-46AC-9E7D-DE49329CD444}" destId="{EDB234CD-62A3-4541-8E11-9D1CE850A0CF}" srcOrd="0" destOrd="0" presId="urn:microsoft.com/office/officeart/2005/8/layout/vList2"/>
    <dgm:cxn modelId="{84DA8046-1274-7048-BC11-9137F62A6721}" type="presOf" srcId="{266D3F78-44ED-40D1-B583-AC5D85587897}" destId="{5BBE9162-4BE1-E445-88C7-ABAB04C0526F}" srcOrd="0" destOrd="0" presId="urn:microsoft.com/office/officeart/2005/8/layout/vList2"/>
    <dgm:cxn modelId="{5AD1F875-A0EB-0C46-9AC9-F609D4B0F0C8}" type="presOf" srcId="{EE949EDC-9681-4D9E-9083-31193AFF6E59}" destId="{15B4C8B3-687A-354B-A198-5B1C56674661}" srcOrd="0" destOrd="0" presId="urn:microsoft.com/office/officeart/2005/8/layout/vList2"/>
    <dgm:cxn modelId="{F5FE0194-0995-44EB-91CA-E0ACBB4EAF2D}" srcId="{266D3F78-44ED-40D1-B583-AC5D85587897}" destId="{CC106F20-86CA-4152-BD4E-5E6099108F44}" srcOrd="2" destOrd="0" parTransId="{572C5D89-B1D7-4E2D-859B-F21D235361CC}" sibTransId="{0F304405-0CB1-446C-98BE-EDFB3A9B44B0}"/>
    <dgm:cxn modelId="{38D0F5AC-3CA1-F943-8603-2FB7117909EA}" type="presOf" srcId="{CC106F20-86CA-4152-BD4E-5E6099108F44}" destId="{043C4FD7-92E5-8C45-9214-1DDDD04D96A3}" srcOrd="0" destOrd="0" presId="urn:microsoft.com/office/officeart/2005/8/layout/vList2"/>
    <dgm:cxn modelId="{F2B148DB-04E2-D640-8EED-5E314A31B13A}" type="presOf" srcId="{87E4E3D5-B15E-466C-A4B2-3F89FB03CAB4}" destId="{2BD1AB8F-A8C4-D144-A73C-91B2F8704A50}" srcOrd="0" destOrd="0" presId="urn:microsoft.com/office/officeart/2005/8/layout/vList2"/>
    <dgm:cxn modelId="{538B5DDE-2F03-4CAF-B24A-D0910F23D822}" srcId="{266D3F78-44ED-40D1-B583-AC5D85587897}" destId="{4276FCC3-F0CE-4BBA-B4D9-ED9A1A22019A}" srcOrd="5" destOrd="0" parTransId="{8D0BCE1F-9893-429E-93CD-DF2A616464DB}" sibTransId="{61C1C430-C40A-487A-93B2-2E121D8C1E9B}"/>
    <dgm:cxn modelId="{F4828D2F-DC7E-C148-98DE-4DE2A854F5A3}" type="presParOf" srcId="{5BBE9162-4BE1-E445-88C7-ABAB04C0526F}" destId="{2BD1AB8F-A8C4-D144-A73C-91B2F8704A50}" srcOrd="0" destOrd="0" presId="urn:microsoft.com/office/officeart/2005/8/layout/vList2"/>
    <dgm:cxn modelId="{1E70A512-E26F-4B40-9DD1-C3C68954CDBF}" type="presParOf" srcId="{5BBE9162-4BE1-E445-88C7-ABAB04C0526F}" destId="{7D0B673E-4B45-9B48-8753-75C9459DBE3C}" srcOrd="1" destOrd="0" presId="urn:microsoft.com/office/officeart/2005/8/layout/vList2"/>
    <dgm:cxn modelId="{A000D447-E831-FF4D-B238-D909D0B190C9}" type="presParOf" srcId="{5BBE9162-4BE1-E445-88C7-ABAB04C0526F}" destId="{2C241ECC-266F-0A45-B8D6-5DC56C0A127B}" srcOrd="2" destOrd="0" presId="urn:microsoft.com/office/officeart/2005/8/layout/vList2"/>
    <dgm:cxn modelId="{32DDE71C-15CA-C74E-8755-0FD8EF335C18}" type="presParOf" srcId="{5BBE9162-4BE1-E445-88C7-ABAB04C0526F}" destId="{2541EDC9-AFDA-C54A-B64E-C41460CDCE82}" srcOrd="3" destOrd="0" presId="urn:microsoft.com/office/officeart/2005/8/layout/vList2"/>
    <dgm:cxn modelId="{A4E3895B-79E1-6146-A21C-4A2A62C1484A}" type="presParOf" srcId="{5BBE9162-4BE1-E445-88C7-ABAB04C0526F}" destId="{043C4FD7-92E5-8C45-9214-1DDDD04D96A3}" srcOrd="4" destOrd="0" presId="urn:microsoft.com/office/officeart/2005/8/layout/vList2"/>
    <dgm:cxn modelId="{390C95F6-105B-8449-8C5B-2F35C1980E4C}" type="presParOf" srcId="{5BBE9162-4BE1-E445-88C7-ABAB04C0526F}" destId="{7270344A-F257-3149-A4B1-B80861415E32}" srcOrd="5" destOrd="0" presId="urn:microsoft.com/office/officeart/2005/8/layout/vList2"/>
    <dgm:cxn modelId="{C091EEA9-7AAD-7B45-A4B3-494D82A7EE36}" type="presParOf" srcId="{5BBE9162-4BE1-E445-88C7-ABAB04C0526F}" destId="{15B4C8B3-687A-354B-A198-5B1C56674661}" srcOrd="6" destOrd="0" presId="urn:microsoft.com/office/officeart/2005/8/layout/vList2"/>
    <dgm:cxn modelId="{35F06F39-F05A-DB45-B35A-6A4D1A3E2BD6}" type="presParOf" srcId="{5BBE9162-4BE1-E445-88C7-ABAB04C0526F}" destId="{51B408B0-2FCF-C34D-9712-14DFCF43B7F1}" srcOrd="7" destOrd="0" presId="urn:microsoft.com/office/officeart/2005/8/layout/vList2"/>
    <dgm:cxn modelId="{31DE673C-2AD8-9845-B0B5-975AAAE3C4D3}" type="presParOf" srcId="{5BBE9162-4BE1-E445-88C7-ABAB04C0526F}" destId="{EDB234CD-62A3-4541-8E11-9D1CE850A0CF}" srcOrd="8" destOrd="0" presId="urn:microsoft.com/office/officeart/2005/8/layout/vList2"/>
    <dgm:cxn modelId="{C0F58088-E5CD-48DD-9ADA-F3609CDA78BB}" type="presParOf" srcId="{5BBE9162-4BE1-E445-88C7-ABAB04C0526F}" destId="{F6BFA34C-0F82-49B8-BEEE-D23DEE1C6F66}" srcOrd="9" destOrd="0" presId="urn:microsoft.com/office/officeart/2005/8/layout/vList2"/>
    <dgm:cxn modelId="{7B06A335-1D3D-43AB-93F9-8809F8D60FE7}" type="presParOf" srcId="{5BBE9162-4BE1-E445-88C7-ABAB04C0526F}" destId="{C3158368-34A8-49EE-8CB9-DFCF7B35DDB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1AB8F-A8C4-D144-A73C-91B2F8704A50}">
      <dsp:nvSpPr>
        <dsp:cNvPr id="0" name=""/>
        <dsp:cNvSpPr/>
      </dsp:nvSpPr>
      <dsp:spPr>
        <a:xfrm>
          <a:off x="0" y="39164"/>
          <a:ext cx="9641031" cy="684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Error handling and display.</a:t>
          </a:r>
        </a:p>
      </dsp:txBody>
      <dsp:txXfrm>
        <a:off x="33412" y="72576"/>
        <a:ext cx="9574207" cy="617626"/>
      </dsp:txXfrm>
    </dsp:sp>
    <dsp:sp modelId="{2C241ECC-266F-0A45-B8D6-5DC56C0A127B}">
      <dsp:nvSpPr>
        <dsp:cNvPr id="0" name=""/>
        <dsp:cNvSpPr/>
      </dsp:nvSpPr>
      <dsp:spPr>
        <a:xfrm>
          <a:off x="0" y="775455"/>
          <a:ext cx="9641031" cy="684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Separate the admin and system admin interface.</a:t>
          </a:r>
        </a:p>
      </dsp:txBody>
      <dsp:txXfrm>
        <a:off x="33412" y="808867"/>
        <a:ext cx="9574207" cy="617626"/>
      </dsp:txXfrm>
    </dsp:sp>
    <dsp:sp modelId="{043C4FD7-92E5-8C45-9214-1DDDD04D96A3}">
      <dsp:nvSpPr>
        <dsp:cNvPr id="0" name=""/>
        <dsp:cNvSpPr/>
      </dsp:nvSpPr>
      <dsp:spPr>
        <a:xfrm>
          <a:off x="0" y="1511745"/>
          <a:ext cx="9641031" cy="684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Combine functions to prevent unnecessary reroutes.</a:t>
          </a:r>
        </a:p>
      </dsp:txBody>
      <dsp:txXfrm>
        <a:off x="33412" y="1545157"/>
        <a:ext cx="9574207" cy="617626"/>
      </dsp:txXfrm>
    </dsp:sp>
    <dsp:sp modelId="{15B4C8B3-687A-354B-A198-5B1C56674661}">
      <dsp:nvSpPr>
        <dsp:cNvPr id="0" name=""/>
        <dsp:cNvSpPr/>
      </dsp:nvSpPr>
      <dsp:spPr>
        <a:xfrm>
          <a:off x="0" y="2248035"/>
          <a:ext cx="9641031" cy="684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 account login page and model to save user details.</a:t>
          </a:r>
        </a:p>
      </dsp:txBody>
      <dsp:txXfrm>
        <a:off x="33412" y="2281447"/>
        <a:ext cx="9574207" cy="617626"/>
      </dsp:txXfrm>
    </dsp:sp>
    <dsp:sp modelId="{EDB234CD-62A3-4541-8E11-9D1CE850A0CF}">
      <dsp:nvSpPr>
        <dsp:cNvPr id="0" name=""/>
        <dsp:cNvSpPr/>
      </dsp:nvSpPr>
      <dsp:spPr>
        <a:xfrm>
          <a:off x="0" y="2984325"/>
          <a:ext cx="9641031" cy="684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Work with a UI designer.</a:t>
          </a:r>
        </a:p>
      </dsp:txBody>
      <dsp:txXfrm>
        <a:off x="33412" y="3017737"/>
        <a:ext cx="9574207" cy="617626"/>
      </dsp:txXfrm>
    </dsp:sp>
    <dsp:sp modelId="{C3158368-34A8-49EE-8CB9-DFCF7B35DDBD}">
      <dsp:nvSpPr>
        <dsp:cNvPr id="0" name=""/>
        <dsp:cNvSpPr/>
      </dsp:nvSpPr>
      <dsp:spPr>
        <a:xfrm>
          <a:off x="0" y="3720615"/>
          <a:ext cx="9641031" cy="684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 data loads expand so to will the need for a more capable database. (MySQL for example).</a:t>
          </a:r>
        </a:p>
      </dsp:txBody>
      <dsp:txXfrm>
        <a:off x="33412" y="3754027"/>
        <a:ext cx="9574207" cy="617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E24D6C-78EC-D182-BD79-B61A2DF13E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>
              <a:latin typeface="Montserrat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800CE-7025-AE66-C697-A227004514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0D82B-9E67-4567-A1F7-55EEA4411C50}" type="datetimeFigureOut">
              <a:rPr lang="en-AU" smtClean="0">
                <a:latin typeface="Montserrat" pitchFamily="2" charset="0"/>
              </a:rPr>
              <a:t>29/01/2024</a:t>
            </a:fld>
            <a:endParaRPr lang="en-AU">
              <a:latin typeface="Montserrat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FC270-813A-255F-BED3-1EFA7491C5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>
              <a:latin typeface="Montserrat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0F2E6-EE86-AED6-0D1D-C7687C9CAE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671F6-14A0-449A-9B05-A60786E732FE}" type="slidenum">
              <a:rPr lang="en-AU" smtClean="0">
                <a:latin typeface="Montserrat" pitchFamily="2" charset="0"/>
              </a:rPr>
              <a:t>‹#›</a:t>
            </a:fld>
            <a:endParaRPr lang="en-AU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4137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itchFamily="2" charset="0"/>
              </a:defRPr>
            </a:lvl1pPr>
          </a:lstStyle>
          <a:p>
            <a:fld id="{A9AD4FE1-8F22-D34C-8703-E8E84441DE9C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itchFamily="2" charset="0"/>
              </a:defRPr>
            </a:lvl1pPr>
          </a:lstStyle>
          <a:p>
            <a:fld id="{1F7CA4BB-5D4D-2347-9FA7-005AB533E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7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65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84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21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2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9B2A-2DF0-331B-1105-11B23685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802731"/>
            <a:ext cx="4419600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36957E-0FA5-6E4E-4F60-FCBF8BE03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305"/>
          <a:stretch/>
        </p:blipFill>
        <p:spPr>
          <a:xfrm>
            <a:off x="0" y="773112"/>
            <a:ext cx="6670430" cy="5311776"/>
          </a:xfrm>
          <a:prstGeom prst="rect">
            <a:avLst/>
          </a:prstGeom>
        </p:spPr>
      </p:pic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E5FD3046-F628-903B-10EF-083CA5EC9F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4157244"/>
            <a:ext cx="4140201" cy="438150"/>
          </a:xfrm>
        </p:spPr>
        <p:txBody>
          <a:bodyPr anchor="t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D32C781-8671-CCE3-41BF-48AF3C4F9D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0476" y="388937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6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8324614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D08B09-C83B-598A-DB10-B5505821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65126"/>
            <a:ext cx="10515600" cy="1047750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C4D0086-E63F-6FC2-2282-643993C523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476" y="388937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6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801277"/>
            <a:ext cx="4992686" cy="898935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4992687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E08E89B-B0D2-5B37-63FB-5D00EF1B65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9" y="1728787"/>
            <a:ext cx="4968873" cy="382818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5938E2-A36A-82C9-A888-016F4C3BBB3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75388" y="801688"/>
            <a:ext cx="4968875" cy="8699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AU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007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801277"/>
            <a:ext cx="3282949" cy="898935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36268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47E71CA-8E23-71D8-5676-B3745E304B2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961311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35475" y="801688"/>
            <a:ext cx="3282950" cy="9271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AU" sz="24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D4361B6C-FB2B-F143-E09E-E8FE069172B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947025" y="801688"/>
            <a:ext cx="3282950" cy="9271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AU" sz="24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071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6" y="801277"/>
            <a:ext cx="2441574" cy="898935"/>
          </a:xfrm>
        </p:spPr>
        <p:txBody>
          <a:bodyPr anchor="b">
            <a:no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728787"/>
            <a:ext cx="2441575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41710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47E71CA-8E23-71D8-5676-B3745E304B2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23004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40917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D4361B6C-FB2B-F143-E09E-E8FE069172B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8718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53BBBEDD-0F60-59DD-5BD7-AAFF41394DE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02687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9F837F5B-9973-3B7C-92A8-605A9BDF47F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788401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686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6" y="801277"/>
            <a:ext cx="2052637" cy="898935"/>
          </a:xfrm>
        </p:spPr>
        <p:txBody>
          <a:bodyPr anchor="b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6" y="1728787"/>
            <a:ext cx="2052638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91643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90850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AB42B355-5700-645B-FA19-D7A871D75F0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80000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BC300EC3-B063-2B4D-3F20-854217D0786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079207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45764055-D149-5DC5-346D-87F330B43D7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39782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8F7B32FF-4272-B7C2-F17F-900C84930F8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38989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268E7B07-3752-37F3-7664-74BBF431F65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220199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D0E9FE12-40D5-7FE9-5C46-CB5C45D4DE9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19406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147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AB25128-00DF-6FDD-8D5E-4BEF87C82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476" y="388937"/>
            <a:ext cx="1847850" cy="838200"/>
          </a:xfrm>
          <a:prstGeom prst="rect">
            <a:avLst/>
          </a:prstGeom>
        </p:spPr>
      </p:pic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F5F45E16-C059-791E-BCA8-44F6C7D615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832461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879ED1-1079-CAE7-8785-9B0263E0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65126"/>
            <a:ext cx="10515600" cy="1047750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565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43E0AB1E-D441-5098-DEE3-8ED1B67FEE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832461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C45185F-5257-7500-A6CA-CBDB9EEC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65126"/>
            <a:ext cx="10515600" cy="1047750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5803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914502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00D6B38-71CB-39EE-BDED-C83AD1D60F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476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15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9B2A-2DF0-331B-1105-11B23685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802731"/>
            <a:ext cx="4419600" cy="1325563"/>
          </a:xfr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36957E-0FA5-6E4E-4F60-FCBF8BE03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305"/>
          <a:stretch/>
        </p:blipFill>
        <p:spPr>
          <a:xfrm>
            <a:off x="0" y="773112"/>
            <a:ext cx="6670430" cy="5311776"/>
          </a:xfrm>
          <a:prstGeom prst="rect">
            <a:avLst/>
          </a:prstGeom>
        </p:spPr>
      </p:pic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64815EB0-8DC7-2F00-2472-F81325007D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4157244"/>
            <a:ext cx="4140201" cy="438150"/>
          </a:xfrm>
        </p:spPr>
        <p:txBody>
          <a:bodyPr anchor="t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C88D3C2-2286-ECAB-7E7A-24860D64F2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0476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4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35AA983-F2B9-55E7-F0ED-337E4CA1AE04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tx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4173BF74-A93E-BC10-55C9-D7C1232187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3790951"/>
            <a:ext cx="4992688" cy="571500"/>
          </a:xfrm>
        </p:spPr>
        <p:txBody>
          <a:bodyPr anchor="t">
            <a:noAutofit/>
          </a:bodyPr>
          <a:lstStyle>
            <a:lvl1pPr marL="342900" indent="-342900">
              <a:spcBef>
                <a:spcPts val="0"/>
              </a:spcBef>
              <a:buFont typeface="+mj-lt"/>
              <a:buAutoNum type="arabicPeriod"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2E91A6-21DA-4763-3E81-83BD3E54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2310025"/>
            <a:ext cx="10333036" cy="6865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11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35AA983-F2B9-55E7-F0ED-337E4CA1AE04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4173BF74-A93E-BC10-55C9-D7C1232187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3790951"/>
            <a:ext cx="4992688" cy="571500"/>
          </a:xfrm>
        </p:spPr>
        <p:txBody>
          <a:bodyPr anchor="t">
            <a:noAutofit/>
          </a:bodyPr>
          <a:lstStyle>
            <a:lvl1pPr marL="342900" indent="-342900">
              <a:spcBef>
                <a:spcPts val="0"/>
              </a:spcBef>
              <a:buFont typeface="+mj-lt"/>
              <a:buAutoNum type="arabicPeriod"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2E91A6-21DA-4763-3E81-83BD3E54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2310025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486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9B2A-2DF0-331B-1105-11B23685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1665287"/>
            <a:ext cx="4419600" cy="1325563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87128-8700-A8A0-B558-BC9309359B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4200" y="900679"/>
            <a:ext cx="1233487" cy="59100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AU" sz="3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AU"/>
              <a:t>#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D187C41-68BD-1787-94FC-E1264BA538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305"/>
          <a:stretch/>
        </p:blipFill>
        <p:spPr>
          <a:xfrm>
            <a:off x="0" y="773112"/>
            <a:ext cx="6670430" cy="5311776"/>
          </a:xfrm>
          <a:prstGeom prst="rect">
            <a:avLst/>
          </a:prstGeom>
        </p:spPr>
      </p:pic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93219201-BA98-2A21-E34B-B8B6B430D3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2990850"/>
            <a:ext cx="4140201" cy="438150"/>
          </a:xfrm>
        </p:spPr>
        <p:txBody>
          <a:bodyPr anchor="t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8A9386-3B6D-F7DB-A420-7DF9C32776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0476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50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9417C6-0C21-8480-6DA9-5AAACB4E641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E4E35-08DB-7185-3364-13053672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2539425"/>
            <a:ext cx="4140201" cy="889576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63046EE-6370-1EC1-21EB-EB164C92D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1224" y="2101274"/>
            <a:ext cx="4140201" cy="43815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71180C7B-CED4-E1CB-C2C7-221AE5A1285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1224" y="3505867"/>
            <a:ext cx="4140201" cy="43815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/>
              <a:t>Insert paragraph copy</a:t>
            </a:r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89C256C4-71A2-589F-D300-838771B2A3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224" y="4704397"/>
            <a:ext cx="4140201" cy="43815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000">
                <a:solidFill>
                  <a:schemeClr val="tx2"/>
                </a:solidFill>
                <a:latin typeface="South Coast Alt" pitchFamily="2" charset="0"/>
              </a:defRPr>
            </a:lvl1pPr>
          </a:lstStyle>
          <a:p>
            <a:pPr lvl="0"/>
            <a:r>
              <a:rPr lang="en-AU"/>
              <a:t>Insert closing line</a:t>
            </a:r>
          </a:p>
        </p:txBody>
      </p:sp>
    </p:spTree>
    <p:extLst>
      <p:ext uri="{BB962C8B-B14F-4D97-AF65-F5344CB8AC3E}">
        <p14:creationId xmlns:p14="http://schemas.microsoft.com/office/powerpoint/2010/main" val="34679189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FE6B5B-DCD6-666A-1599-E393121B8D79}"/>
              </a:ext>
            </a:extLst>
          </p:cNvPr>
          <p:cNvSpPr/>
          <p:nvPr userDrawn="1"/>
        </p:nvSpPr>
        <p:spPr>
          <a:xfrm>
            <a:off x="-8175" y="0"/>
            <a:ext cx="6096000" cy="68579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C1C2D15-F848-C1ED-97E7-E8384E06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75" y="2539425"/>
            <a:ext cx="4103688" cy="889576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243B211D-C4E6-05A7-975A-AF650FF4AE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40576" y="3505867"/>
            <a:ext cx="4103688" cy="43815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/>
              <a:t>Insert paragraph copy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45C20F0-5B56-702A-8FD2-7F6CB98EA7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40576" y="4704397"/>
            <a:ext cx="4103688" cy="43815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000">
                <a:solidFill>
                  <a:schemeClr val="tx2"/>
                </a:solidFill>
                <a:latin typeface="South Coast Alt" pitchFamily="2" charset="0"/>
              </a:defRPr>
            </a:lvl1pPr>
          </a:lstStyle>
          <a:p>
            <a:pPr lvl="0"/>
            <a:r>
              <a:rPr lang="en-AU"/>
              <a:t>Insert closing line</a:t>
            </a:r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6F51FDB2-DF84-50B0-F51F-DC094A0413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22318" y="2101275"/>
            <a:ext cx="4140201" cy="43815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</p:spTree>
    <p:extLst>
      <p:ext uri="{BB962C8B-B14F-4D97-AF65-F5344CB8AC3E}">
        <p14:creationId xmlns:p14="http://schemas.microsoft.com/office/powerpoint/2010/main" val="1778389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F4F34-52C3-6BA7-267B-370A4E8A6812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3A8EB-E380-E0CA-C981-0A10B8E702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3790951"/>
            <a:ext cx="4992688" cy="5715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E08E89B-B0D2-5B37-63FB-5D00EF1B65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9" y="3790950"/>
            <a:ext cx="4968873" cy="571501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BE6A8A17-1D5E-3C72-3B44-3D837F80BA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3925" y="4457763"/>
            <a:ext cx="4992688" cy="571500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102D8F8-3EF2-84F5-6C23-029112D922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75389" y="4457762"/>
            <a:ext cx="4968873" cy="57150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5632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B0A1A3E-28DE-A3DB-2BAE-F6F4BCADB341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64D65785-2275-5EB9-8829-A343B1C2EF7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5" y="3790951"/>
            <a:ext cx="3282949" cy="5715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63D91499-D9AA-D64B-96E9-34A85BF0A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6269" y="3790950"/>
            <a:ext cx="3282949" cy="571501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18FB2E9C-64FD-3DAE-5BB3-9E3C04AEC6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61314" y="3790950"/>
            <a:ext cx="3282949" cy="571501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3E35A3D-115F-EF19-50C3-BCBA1A9FA2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5" y="4457763"/>
            <a:ext cx="3282949" cy="571500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40CAF1D-1BFB-65D4-4793-275096406B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36269" y="4457762"/>
            <a:ext cx="3282949" cy="571501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CD7DBB41-CF7C-8ED7-CC3F-D1C24B6332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61314" y="4457762"/>
            <a:ext cx="3282949" cy="571501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D6FA46D-DA94-1C07-D291-8100472F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2092245-94BB-FF35-687D-4C6D3D34D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99236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7AE48AE-33A1-F471-B79A-74F6679AEF49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A5E0BDD8-BA6F-9963-135E-85818D495C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6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3E35A3D-115F-EF19-50C3-BCBA1A9FA2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6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16E7971-5819-A0BF-4814-FA87BC9FCD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41710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67E1A24-FA39-BA0D-5FAF-78ACA76254E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41714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4285B1AA-EDF3-6972-4B77-DD6CEFC2887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72203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781F8643-80AF-FE2E-16E0-9CF3F986D2F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72202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575838F7-B667-9F06-825F-0F86A20C35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802687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05FCD96-EE4D-75BC-E5AA-72ADABCDF3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02689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FBA55D-0D02-9F2E-2473-516868A7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9299AC-BCF2-9281-BE1E-BA51EC4278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9886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BF84826-335D-4681-E1DC-72EB745BCDD9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A1B60859-5C3B-DD37-8FED-7BC22AC6A9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6" y="3790951"/>
            <a:ext cx="2052637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3E35A3D-115F-EF19-50C3-BCBA1A9FA2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6" y="4457763"/>
            <a:ext cx="2052637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16E7971-5819-A0BF-4814-FA87BC9FCD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77672" y="3790951"/>
            <a:ext cx="2073749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67E1A24-FA39-BA0D-5FAF-78ACA76254E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77676" y="4457763"/>
            <a:ext cx="2073749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4285B1AA-EDF3-6972-4B77-DD6CEFC2887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65229" y="3790951"/>
            <a:ext cx="2073749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781F8643-80AF-FE2E-16E0-9CF3F986D2F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065228" y="4457763"/>
            <a:ext cx="2073749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575838F7-B667-9F06-825F-0F86A20C35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152780" y="3790951"/>
            <a:ext cx="2038843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05FCD96-EE4D-75BC-E5AA-72ADABCDF3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152782" y="4457763"/>
            <a:ext cx="2038843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1E494A46-8012-2826-6490-6CBC079E983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91620" y="3790951"/>
            <a:ext cx="2038843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5C68139D-8DEE-1B3A-EFFF-BD36C8D4F91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1622" y="4457763"/>
            <a:ext cx="2038843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AA80B0B-0242-28BA-6614-DA6E274E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65FB5D4-4D27-612F-D628-E8DE02319F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5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832461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D08B09-C83B-598A-DB10-B5505821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65126"/>
            <a:ext cx="10515600" cy="1047750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9B1A7D1-7A78-9273-8A0D-46652DF44E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476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33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801277"/>
            <a:ext cx="4992686" cy="898935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4992687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E08E89B-B0D2-5B37-63FB-5D00EF1B65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9" y="1728787"/>
            <a:ext cx="4968873" cy="382818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5938E2-A36A-82C9-A888-016F4C3BBB3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75388" y="801688"/>
            <a:ext cx="4968875" cy="8699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AU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78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9B2A-2DF0-331B-1105-11B23685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1665287"/>
            <a:ext cx="4419600" cy="1325563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36957E-0FA5-6E4E-4F60-FCBF8BE03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305"/>
          <a:stretch/>
        </p:blipFill>
        <p:spPr>
          <a:xfrm>
            <a:off x="0" y="773112"/>
            <a:ext cx="6670430" cy="531177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87128-8700-A8A0-B558-BC9309359B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4200" y="900679"/>
            <a:ext cx="1233487" cy="59100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AU" sz="3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AU"/>
              <a:t>#</a:t>
            </a:r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F812E924-3D70-5625-934B-24CA2DA910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2990850"/>
            <a:ext cx="4140201" cy="438150"/>
          </a:xfrm>
        </p:spPr>
        <p:txBody>
          <a:bodyPr anchor="t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E2E67-EFE1-ECB4-4BA1-24DBBD8C80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0476" y="388937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703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801277"/>
            <a:ext cx="3282949" cy="898935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36268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47E71CA-8E23-71D8-5676-B3745E304B2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961311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35475" y="801688"/>
            <a:ext cx="3282950" cy="9271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AU" sz="24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D4361B6C-FB2B-F143-E09E-E8FE069172B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947025" y="801688"/>
            <a:ext cx="3282950" cy="9271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AU" sz="24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208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6" y="801277"/>
            <a:ext cx="2441574" cy="898935"/>
          </a:xfrm>
        </p:spPr>
        <p:txBody>
          <a:bodyPr anchor="b">
            <a:no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728787"/>
            <a:ext cx="2441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41710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47E71CA-8E23-71D8-5676-B3745E304B2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23004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40917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D4361B6C-FB2B-F143-E09E-E8FE069172B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8718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53BBBEDD-0F60-59DD-5BD7-AAFF41394DE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02687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9F837F5B-9973-3B7C-92A8-605A9BDF47F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788401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8140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6" y="801277"/>
            <a:ext cx="2052637" cy="898935"/>
          </a:xfrm>
        </p:spPr>
        <p:txBody>
          <a:bodyPr anchor="b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6" y="1728787"/>
            <a:ext cx="2052638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91643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90850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AB42B355-5700-645B-FA19-D7A871D75F0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80000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BC300EC3-B063-2B4D-3F20-854217D0786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079207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45764055-D149-5DC5-346D-87F330B43D7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39782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8F7B32FF-4272-B7C2-F17F-900C84930F8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38989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268E7B07-3752-37F3-7664-74BBF431F65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220199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D0E9FE12-40D5-7FE9-5C46-CB5C45D4DE9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19406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8181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56371EF-3300-8F0A-4D3F-5B2825D696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476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969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9BB4AA72-3801-866C-35FC-C331D8B5DA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832461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3A0A7D0E-5F53-7B39-5CEC-92891C32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65126"/>
            <a:ext cx="10515600" cy="1047750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13359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84B0F27-E940-428E-4DC2-95856DBC7E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476" y="368300"/>
            <a:ext cx="1847850" cy="8382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9F36957E-0FA5-6E4E-4F60-FCBF8BE03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7305"/>
          <a:stretch/>
        </p:blipFill>
        <p:spPr>
          <a:xfrm>
            <a:off x="0" y="773112"/>
            <a:ext cx="6670430" cy="53117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0812E6-A528-3401-86B7-4290233B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802731"/>
            <a:ext cx="4419600" cy="1325563"/>
          </a:xfr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ACCAE589-5FDC-190E-6932-8BF92250A8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4157244"/>
            <a:ext cx="4140201" cy="438150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</p:spTree>
    <p:extLst>
      <p:ext uri="{BB962C8B-B14F-4D97-AF65-F5344CB8AC3E}">
        <p14:creationId xmlns:p14="http://schemas.microsoft.com/office/powerpoint/2010/main" val="36705865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35AA983-F2B9-55E7-F0ED-337E4CA1AE04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4173BF74-A93E-BC10-55C9-D7C1232187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3790951"/>
            <a:ext cx="4992688" cy="571500"/>
          </a:xfrm>
        </p:spPr>
        <p:txBody>
          <a:bodyPr anchor="t">
            <a:noAutofit/>
          </a:bodyPr>
          <a:lstStyle>
            <a:lvl1pPr marL="342900" indent="-342900">
              <a:spcBef>
                <a:spcPts val="0"/>
              </a:spcBef>
              <a:buFont typeface="+mj-lt"/>
              <a:buAutoNum type="arabicPeriod"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2E91A6-21DA-4763-3E81-83BD3E54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2310025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64503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9B2A-2DF0-331B-1105-11B23685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1665287"/>
            <a:ext cx="4419600" cy="1325563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87128-8700-A8A0-B558-BC9309359B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4200" y="900679"/>
            <a:ext cx="1233487" cy="59100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AU" sz="3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AU"/>
              <a:t>#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D187C41-68BD-1787-94FC-E1264BA538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305"/>
          <a:stretch/>
        </p:blipFill>
        <p:spPr>
          <a:xfrm>
            <a:off x="0" y="773112"/>
            <a:ext cx="6670430" cy="5311776"/>
          </a:xfrm>
          <a:prstGeom prst="rect">
            <a:avLst/>
          </a:prstGeom>
        </p:spPr>
      </p:pic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9D889EA3-11F0-F48A-77A5-DEF0E5507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2990850"/>
            <a:ext cx="4140201" cy="438150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3E2FAE-B85F-F465-87E3-735945AFC6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0476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106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4E35-08DB-7185-3364-13053672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2539425"/>
            <a:ext cx="4140201" cy="889576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63046EE-6370-1EC1-21EB-EB164C92D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1224" y="2101274"/>
            <a:ext cx="4140201" cy="43815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71180C7B-CED4-E1CB-C2C7-221AE5A1285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1224" y="3505867"/>
            <a:ext cx="4140201" cy="43815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/>
              <a:t>Insert paragraph copy</a:t>
            </a:r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89C256C4-71A2-589F-D300-838771B2A3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224" y="4704397"/>
            <a:ext cx="4140201" cy="43815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000">
                <a:solidFill>
                  <a:schemeClr val="tx2"/>
                </a:solidFill>
                <a:latin typeface="South Coast Alt" pitchFamily="2" charset="0"/>
              </a:defRPr>
            </a:lvl1pPr>
          </a:lstStyle>
          <a:p>
            <a:pPr lvl="0"/>
            <a:r>
              <a:rPr lang="en-AU"/>
              <a:t>Insert closing 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233697-39C1-4E47-C2B2-8873E7B632F7}"/>
              </a:ext>
            </a:extLst>
          </p:cNvPr>
          <p:cNvSpPr/>
          <p:nvPr userDrawn="1"/>
        </p:nvSpPr>
        <p:spPr>
          <a:xfrm>
            <a:off x="6104175" y="0"/>
            <a:ext cx="609080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B1AEEC2-4ECB-37A4-E4E0-7E87F795E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7826" y="0"/>
            <a:ext cx="6096000" cy="6858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2860687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232E5A-407F-77A2-AEF8-948314A0D3E6}"/>
              </a:ext>
            </a:extLst>
          </p:cNvPr>
          <p:cNvSpPr/>
          <p:nvPr userDrawn="1"/>
        </p:nvSpPr>
        <p:spPr>
          <a:xfrm>
            <a:off x="0" y="0"/>
            <a:ext cx="609080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C1C2D15-F848-C1ED-97E7-E8384E06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75" y="2539425"/>
            <a:ext cx="4103688" cy="889576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243B211D-C4E6-05A7-975A-AF650FF4AE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40576" y="3505867"/>
            <a:ext cx="4103688" cy="4381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/>
              <a:t>Insert paragraph copy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45C20F0-5B56-702A-8FD2-7F6CB98EA7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40576" y="4704397"/>
            <a:ext cx="4103688" cy="43815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000">
                <a:solidFill>
                  <a:schemeClr val="tx2"/>
                </a:solidFill>
                <a:latin typeface="South Coast Alt" pitchFamily="2" charset="0"/>
              </a:defRPr>
            </a:lvl1pPr>
          </a:lstStyle>
          <a:p>
            <a:pPr lvl="0"/>
            <a:r>
              <a:rPr lang="en-AU"/>
              <a:t>Insert closing line</a:t>
            </a:r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2CDFA0AF-FB29-8B5A-6A3D-A449CA6C02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22318" y="2101274"/>
            <a:ext cx="4140201" cy="43815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</p:spTree>
    <p:extLst>
      <p:ext uri="{BB962C8B-B14F-4D97-AF65-F5344CB8AC3E}">
        <p14:creationId xmlns:p14="http://schemas.microsoft.com/office/powerpoint/2010/main" val="302820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605FC9E-008B-FB33-BC69-2D1BECB70EA5}"/>
              </a:ext>
            </a:extLst>
          </p:cNvPr>
          <p:cNvSpPr/>
          <p:nvPr userDrawn="1"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solidFill>
            <a:schemeClr val="tx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E4E35-08DB-7185-3364-13053672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2539425"/>
            <a:ext cx="4140201" cy="889576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63046EE-6370-1EC1-21EB-EB164C92D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1224" y="2101274"/>
            <a:ext cx="4140201" cy="43815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71180C7B-CED4-E1CB-C2C7-221AE5A1285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1224" y="3505867"/>
            <a:ext cx="4140201" cy="4381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/>
              <a:t>Insert paragraph copy</a:t>
            </a:r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89C256C4-71A2-589F-D300-838771B2A3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224" y="4704397"/>
            <a:ext cx="4140201" cy="43815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000">
                <a:solidFill>
                  <a:schemeClr val="tx2"/>
                </a:solidFill>
                <a:latin typeface="South Coast Alt" pitchFamily="2" charset="0"/>
              </a:defRPr>
            </a:lvl1pPr>
          </a:lstStyle>
          <a:p>
            <a:pPr lvl="0"/>
            <a:r>
              <a:rPr lang="en-AU"/>
              <a:t>Insert closing line</a:t>
            </a:r>
          </a:p>
        </p:txBody>
      </p:sp>
    </p:spTree>
    <p:extLst>
      <p:ext uri="{BB962C8B-B14F-4D97-AF65-F5344CB8AC3E}">
        <p14:creationId xmlns:p14="http://schemas.microsoft.com/office/powerpoint/2010/main" val="28718793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D979E1-EEC3-E998-3C19-CA89698A5291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3A8EB-E380-E0CA-C981-0A10B8E702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3790951"/>
            <a:ext cx="4992688" cy="5715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E08E89B-B0D2-5B37-63FB-5D00EF1B65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9" y="3790950"/>
            <a:ext cx="4968873" cy="571501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BE6A8A17-1D5E-3C72-3B44-3D837F80BA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3925" y="4457763"/>
            <a:ext cx="4992688" cy="571500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102D8F8-3EF2-84F5-6C23-029112D922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75389" y="4457762"/>
            <a:ext cx="4968873" cy="57150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40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DA49BA-842D-D70A-EB30-0D14D9D0EFA7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5" y="3790951"/>
            <a:ext cx="3282949" cy="5715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63D91499-D9AA-D64B-96E9-34A85BF0A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6269" y="3790950"/>
            <a:ext cx="3282949" cy="571501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18FB2E9C-64FD-3DAE-5BB3-9E3C04AEC6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61314" y="3790950"/>
            <a:ext cx="3282949" cy="571501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3E35A3D-115F-EF19-50C3-BCBA1A9FA2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5" y="4457763"/>
            <a:ext cx="3282949" cy="571500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40CAF1D-1BFB-65D4-4793-275096406B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36269" y="4457762"/>
            <a:ext cx="3282949" cy="571501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CD7DBB41-CF7C-8ED7-CC3F-D1C24B6332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61314" y="4457762"/>
            <a:ext cx="3282949" cy="571501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D6FA46D-DA94-1C07-D291-8100472F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2092245-94BB-FF35-687D-4C6D3D34D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82005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E16EC-BAC9-86DA-717F-A0E86F8DFFD6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6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3E35A3D-115F-EF19-50C3-BCBA1A9FA2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6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16E7971-5819-A0BF-4814-FA87BC9FCD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41710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67E1A24-FA39-BA0D-5FAF-78ACA76254E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41714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4285B1AA-EDF3-6972-4B77-DD6CEFC2887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72203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781F8643-80AF-FE2E-16E0-9CF3F986D2F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72202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575838F7-B667-9F06-825F-0F86A20C35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802687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05FCD96-EE4D-75BC-E5AA-72ADABCDF3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02689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FBA55D-0D02-9F2E-2473-516868A7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9299AC-BCF2-9281-BE1E-BA51EC4278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3708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3BEAAF-23A6-9739-DEC0-EBBFE4CB5114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6" y="3790951"/>
            <a:ext cx="2052637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3E35A3D-115F-EF19-50C3-BCBA1A9FA2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6" y="4457763"/>
            <a:ext cx="2052637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16E7971-5819-A0BF-4814-FA87BC9FCD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77672" y="3790951"/>
            <a:ext cx="2073749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67E1A24-FA39-BA0D-5FAF-78ACA76254E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77676" y="4457763"/>
            <a:ext cx="2073749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4285B1AA-EDF3-6972-4B77-DD6CEFC2887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65229" y="3790951"/>
            <a:ext cx="2073749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781F8643-80AF-FE2E-16E0-9CF3F986D2F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065228" y="4457763"/>
            <a:ext cx="2073749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575838F7-B667-9F06-825F-0F86A20C35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152780" y="3790951"/>
            <a:ext cx="2038843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05FCD96-EE4D-75BC-E5AA-72ADABCDF3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152782" y="4457763"/>
            <a:ext cx="2038843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1E494A46-8012-2826-6490-6CBC079E983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91620" y="3790951"/>
            <a:ext cx="2038843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5C68139D-8DEE-1B3A-EFFF-BD36C8D4F91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1622" y="4457763"/>
            <a:ext cx="2038843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AA80B0B-0242-28BA-6614-DA6E274E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65FB5D4-4D27-612F-D628-E8DE02319F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5642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832461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D08B09-C83B-598A-DB10-B5505821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65126"/>
            <a:ext cx="10515600" cy="1047750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3CCB7A8-68A8-84DC-1BAC-8D71D7383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476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538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801277"/>
            <a:ext cx="4992686" cy="898935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4992687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E08E89B-B0D2-5B37-63FB-5D00EF1B65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9" y="1728787"/>
            <a:ext cx="4968873" cy="382818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5938E2-A36A-82C9-A888-016F4C3BBB3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75388" y="801688"/>
            <a:ext cx="4968875" cy="8699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AU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4284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801277"/>
            <a:ext cx="3282949" cy="898935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36268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47E71CA-8E23-71D8-5676-B3745E304B2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961311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35475" y="801688"/>
            <a:ext cx="3282950" cy="9271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AU" sz="24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D4361B6C-FB2B-F143-E09E-E8FE069172B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947025" y="801688"/>
            <a:ext cx="3282950" cy="9271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AU" sz="24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18833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6" y="801277"/>
            <a:ext cx="2441574" cy="898935"/>
          </a:xfrm>
        </p:spPr>
        <p:txBody>
          <a:bodyPr anchor="b">
            <a:no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728787"/>
            <a:ext cx="2441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41710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47E71CA-8E23-71D8-5676-B3745E304B2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23004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40917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D4361B6C-FB2B-F143-E09E-E8FE069172B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8718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53BBBEDD-0F60-59DD-5BD7-AAFF41394DE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02687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9F837F5B-9973-3B7C-92A8-605A9BDF47F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788401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8466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6" y="801277"/>
            <a:ext cx="2052637" cy="898935"/>
          </a:xfrm>
        </p:spPr>
        <p:txBody>
          <a:bodyPr anchor="b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6" y="1728787"/>
            <a:ext cx="2052638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91643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90850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AB42B355-5700-645B-FA19-D7A871D75F0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80000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BC300EC3-B063-2B4D-3F20-854217D0786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079207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45764055-D149-5DC5-346D-87F330B43D7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39782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8F7B32FF-4272-B7C2-F17F-900C84930F8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38989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268E7B07-3752-37F3-7664-74BBF431F65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220199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D0E9FE12-40D5-7FE9-5C46-CB5C45D4DE9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19406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8438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00D6B38-71CB-39EE-BDED-C83AD1D60F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476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9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DA32880-DF0F-1038-70A8-3DB0CD50D89F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solidFill>
            <a:schemeClr val="tx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C1C2D15-F848-C1ED-97E7-E8384E06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75" y="2539425"/>
            <a:ext cx="4103688" cy="889576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221B8C11-DCCF-AD50-81F7-7A6DE28676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40576" y="2101274"/>
            <a:ext cx="4103688" cy="43815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45C20F0-5B56-702A-8FD2-7F6CB98EA7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40576" y="4704397"/>
            <a:ext cx="4103688" cy="43815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000">
                <a:solidFill>
                  <a:schemeClr val="tx2"/>
                </a:solidFill>
                <a:latin typeface="South Coast Alt" pitchFamily="2" charset="0"/>
              </a:defRPr>
            </a:lvl1pPr>
          </a:lstStyle>
          <a:p>
            <a:pPr lvl="0"/>
            <a:r>
              <a:rPr lang="en-AU"/>
              <a:t>Insert closing line</a:t>
            </a:r>
          </a:p>
        </p:txBody>
      </p:sp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F9C2CC8F-BF80-A2ED-7E52-020F7A8ABB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22318" y="3505867"/>
            <a:ext cx="4140201" cy="4381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/>
              <a:t>Insert paragraph copy</a:t>
            </a:r>
          </a:p>
        </p:txBody>
      </p:sp>
    </p:spTree>
    <p:extLst>
      <p:ext uri="{BB962C8B-B14F-4D97-AF65-F5344CB8AC3E}">
        <p14:creationId xmlns:p14="http://schemas.microsoft.com/office/powerpoint/2010/main" val="6999244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C2B9467F-BDCA-80F3-35E2-C4B1BD7750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832461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E7B4048-BFEB-6D1A-8EC2-F644510B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65126"/>
            <a:ext cx="10515600" cy="1047750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326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395EE27-9AC0-FEDB-738B-4C3C08395F2C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tx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3790951"/>
            <a:ext cx="4992688" cy="57150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E08E89B-B0D2-5B37-63FB-5D00EF1B65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9" y="3790950"/>
            <a:ext cx="4968873" cy="57150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BE6A8A17-1D5E-3C72-3B44-3D837F80BA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3925" y="4457763"/>
            <a:ext cx="4992688" cy="5715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102D8F8-3EF2-84F5-6C23-029112D922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75389" y="4457762"/>
            <a:ext cx="4968873" cy="57150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1B3A51A6-02D9-0C55-64B1-D62D7F58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7564A24-006D-0212-0B20-E67EE9BC18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57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C614E7E-3C7E-C77E-81E8-2AB75B751B1A}"/>
              </a:ext>
            </a:extLst>
          </p:cNvPr>
          <p:cNvSpPr/>
          <p:nvPr userDrawn="1"/>
        </p:nvSpPr>
        <p:spPr>
          <a:xfrm>
            <a:off x="0" y="-11875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solidFill>
            <a:schemeClr val="tx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5" y="3790951"/>
            <a:ext cx="3282949" cy="57150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63D91499-D9AA-D64B-96E9-34A85BF0A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6269" y="3790950"/>
            <a:ext cx="3282949" cy="57150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18FB2E9C-64FD-3DAE-5BB3-9E3C04AEC6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61314" y="3790950"/>
            <a:ext cx="3282949" cy="57150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3E35A3D-115F-EF19-50C3-BCBA1A9FA2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5" y="4457763"/>
            <a:ext cx="3282949" cy="5715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40CAF1D-1BFB-65D4-4793-275096406B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36269" y="4457762"/>
            <a:ext cx="3282949" cy="57150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CD7DBB41-CF7C-8ED7-CC3F-D1C24B6332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61314" y="4457762"/>
            <a:ext cx="3282949" cy="57150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CED1D52-CF2A-00AB-988B-E7EDB639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026A35F-FF07-C796-26F1-72AB191CBD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78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915D8F6-963E-00E8-8E3A-13CCFF03492E}"/>
              </a:ext>
            </a:extLst>
          </p:cNvPr>
          <p:cNvSpPr/>
          <p:nvPr userDrawn="1"/>
        </p:nvSpPr>
        <p:spPr>
          <a:xfrm>
            <a:off x="0" y="-11875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tx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6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3E35A3D-115F-EF19-50C3-BCBA1A9FA2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6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16E7971-5819-A0BF-4814-FA87BC9FCD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41710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67E1A24-FA39-BA0D-5FAF-78ACA76254E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41714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4285B1AA-EDF3-6972-4B77-DD6CEFC2887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72203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781F8643-80AF-FE2E-16E0-9CF3F986D2F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72202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575838F7-B667-9F06-825F-0F86A20C35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802687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05FCD96-EE4D-75BC-E5AA-72ADABCDF3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02689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75D5B31-4A42-D5DC-3E55-86BAD070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0E9A4B7B-963B-E32F-A154-06C2AC247A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832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7D9CDEB-AD59-18F4-0ACC-A9AE399DDF8B}"/>
              </a:ext>
            </a:extLst>
          </p:cNvPr>
          <p:cNvSpPr/>
          <p:nvPr userDrawn="1"/>
        </p:nvSpPr>
        <p:spPr>
          <a:xfrm>
            <a:off x="0" y="-11875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tx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6" y="3790951"/>
            <a:ext cx="2052637" cy="571500"/>
          </a:xfrm>
        </p:spPr>
        <p:txBody>
          <a:bodyPr lIns="72000"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16E7971-5819-A0BF-4814-FA87BC9FCD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77672" y="3790951"/>
            <a:ext cx="2073749" cy="571500"/>
          </a:xfrm>
        </p:spPr>
        <p:txBody>
          <a:bodyPr lIns="72000"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4285B1AA-EDF3-6972-4B77-DD6CEFC2887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65229" y="3790951"/>
            <a:ext cx="2073749" cy="571500"/>
          </a:xfrm>
        </p:spPr>
        <p:txBody>
          <a:bodyPr lIns="72000"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575838F7-B667-9F06-825F-0F86A20C35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152780" y="3790951"/>
            <a:ext cx="2038843" cy="571500"/>
          </a:xfrm>
        </p:spPr>
        <p:txBody>
          <a:bodyPr lIns="72000"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1E494A46-8012-2826-6490-6CBC079E983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91620" y="3790951"/>
            <a:ext cx="2038843" cy="571500"/>
          </a:xfrm>
        </p:spPr>
        <p:txBody>
          <a:bodyPr lIns="72000"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17231F2-CB03-5E24-480A-6EEE2E88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A238C17-FB6B-B18C-C0BC-3BFFD43243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8">
            <a:extLst>
              <a:ext uri="{FF2B5EF4-FFF2-40B4-BE49-F238E27FC236}">
                <a16:creationId xmlns:a16="http://schemas.microsoft.com/office/drawing/2014/main" id="{9DB75BE4-4EE8-BF03-6584-343408C339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6" y="4466462"/>
            <a:ext cx="2052637" cy="571500"/>
          </a:xfrm>
        </p:spPr>
        <p:txBody>
          <a:bodyPr lIns="72000"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11CD1B34-9C31-FCF6-CE1D-F3E1B362784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77676" y="4466462"/>
            <a:ext cx="2073749" cy="571500"/>
          </a:xfrm>
        </p:spPr>
        <p:txBody>
          <a:bodyPr lIns="72000"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7BEB2367-BF8E-8221-FD92-1A52CB3CD7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065228" y="4466462"/>
            <a:ext cx="2073749" cy="571500"/>
          </a:xfrm>
        </p:spPr>
        <p:txBody>
          <a:bodyPr lIns="72000"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FD26BEDE-C12A-87A1-FCF9-DD15789BD16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152782" y="4466462"/>
            <a:ext cx="2038843" cy="571500"/>
          </a:xfrm>
        </p:spPr>
        <p:txBody>
          <a:bodyPr lIns="72000"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8">
            <a:extLst>
              <a:ext uri="{FF2B5EF4-FFF2-40B4-BE49-F238E27FC236}">
                <a16:creationId xmlns:a16="http://schemas.microsoft.com/office/drawing/2014/main" id="{BD9C7360-245F-DC0A-086F-2D844B56BE6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1622" y="4466462"/>
            <a:ext cx="2038843" cy="571500"/>
          </a:xfrm>
        </p:spPr>
        <p:txBody>
          <a:bodyPr lIns="72000"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3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5F435-94DB-4D6F-8713-C621AB73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365125"/>
            <a:ext cx="1033303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C081-FB62-4066-A3C1-3E4238BD1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224" y="1825625"/>
            <a:ext cx="1033303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21AB-8F62-4251-9AAF-7E5996F70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2088" y="6489701"/>
            <a:ext cx="2743200" cy="1793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E61B-432A-481F-B2A3-69CF48EE0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9701"/>
            <a:ext cx="4114800" cy="1793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A95C-15D7-4CBB-A82D-2AC679BF6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6713" y="6492875"/>
            <a:ext cx="2743200" cy="17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D226F3EE-843E-4C3B-ADD9-505EB495A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44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95" r:id="rId2"/>
    <p:sldLayoutId id="2147483661" r:id="rId3"/>
    <p:sldLayoutId id="2147483658" r:id="rId4"/>
    <p:sldLayoutId id="2147483657" r:id="rId5"/>
    <p:sldLayoutId id="2147483659" r:id="rId6"/>
    <p:sldLayoutId id="2147483662" r:id="rId7"/>
    <p:sldLayoutId id="2147483663" r:id="rId8"/>
    <p:sldLayoutId id="2147483664" r:id="rId9"/>
    <p:sldLayoutId id="2147483666" r:id="rId10"/>
    <p:sldLayoutId id="2147483665" r:id="rId11"/>
    <p:sldLayoutId id="2147483707" r:id="rId12"/>
    <p:sldLayoutId id="2147483708" r:id="rId13"/>
    <p:sldLayoutId id="2147483709" r:id="rId14"/>
    <p:sldLayoutId id="2147483655" r:id="rId15"/>
    <p:sldLayoutId id="2147483698" r:id="rId16"/>
    <p:sldLayoutId id="2147483656" r:id="rId17"/>
    <p:sldLayoutId id="2147483711" r:id="rId18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Clr>
          <a:schemeClr val="accent1"/>
        </a:buClr>
        <a:buFont typeface="South Coast Alt" pitchFamily="2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498" userDrawn="1">
          <p15:clr>
            <a:srgbClr val="F26B43"/>
          </p15:clr>
        </p15:guide>
        <p15:guide id="3" pos="3727" userDrawn="1">
          <p15:clr>
            <a:srgbClr val="F26B43"/>
          </p15:clr>
        </p15:guide>
        <p15:guide id="4" pos="121" userDrawn="1">
          <p15:clr>
            <a:srgbClr val="F26B43"/>
          </p15:clr>
        </p15:guide>
        <p15:guide id="5" pos="7559" userDrawn="1">
          <p15:clr>
            <a:srgbClr val="F26B43"/>
          </p15:clr>
        </p15:guide>
        <p15:guide id="7" pos="3182" userDrawn="1">
          <p15:clr>
            <a:srgbClr val="F26B43"/>
          </p15:clr>
        </p15:guide>
        <p15:guide id="8" pos="3940" userDrawn="1">
          <p15:clr>
            <a:srgbClr val="F26B43"/>
          </p15:clr>
        </p15:guide>
        <p15:guide id="9" pos="5790" userDrawn="1">
          <p15:clr>
            <a:srgbClr val="F26B43"/>
          </p15:clr>
        </p15:guide>
        <p15:guide id="10" pos="1867" userDrawn="1">
          <p15:clr>
            <a:srgbClr val="F26B43"/>
          </p15:clr>
        </p15:guide>
        <p15:guide id="11" pos="574" userDrawn="1">
          <p15:clr>
            <a:srgbClr val="F26B43"/>
          </p15:clr>
        </p15:guide>
        <p15:guide id="12" pos="7083" userDrawn="1">
          <p15:clr>
            <a:srgbClr val="F26B43"/>
          </p15:clr>
        </p15:guide>
        <p15:guide id="13" orient="horz" pos="119" userDrawn="1">
          <p15:clr>
            <a:srgbClr val="F26B43"/>
          </p15:clr>
        </p15:guide>
        <p15:guide id="14" orient="horz" pos="232" userDrawn="1">
          <p15:clr>
            <a:srgbClr val="F26B43"/>
          </p15:clr>
        </p15:guide>
        <p15:guide id="15" orient="horz" pos="890" userDrawn="1">
          <p15:clr>
            <a:srgbClr val="F26B43"/>
          </p15:clr>
        </p15:guide>
        <p15:guide id="16" orient="horz" pos="1071" userDrawn="1">
          <p15:clr>
            <a:srgbClr val="F26B43"/>
          </p15:clr>
        </p15:guide>
        <p15:guide id="17" orient="horz" pos="4201" userDrawn="1">
          <p15:clr>
            <a:srgbClr val="F26B43"/>
          </p15:clr>
        </p15:guide>
        <p15:guide id="18" orient="horz" pos="4088" userDrawn="1">
          <p15:clr>
            <a:srgbClr val="F26B43"/>
          </p15:clr>
        </p15:guide>
        <p15:guide id="19" orient="horz" pos="3249" userDrawn="1">
          <p15:clr>
            <a:srgbClr val="F26B43"/>
          </p15:clr>
        </p15:guide>
        <p15:guide id="20" orient="horz" pos="218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5F435-94DB-4D6F-8713-C621AB73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365125"/>
            <a:ext cx="1033303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C081-FB62-4066-A3C1-3E4238BD1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224" y="1825625"/>
            <a:ext cx="103330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21AB-8F62-4251-9AAF-7E5996F70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E61B-432A-481F-B2A3-69CF48EE0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tx2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A95C-15D7-4CBB-A82D-2AC679BF6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D226F3EE-843E-4C3B-ADD9-505EB495A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2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96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7" r:id="rId10"/>
    <p:sldLayoutId id="2147483676" r:id="rId11"/>
    <p:sldLayoutId id="2147483704" r:id="rId12"/>
    <p:sldLayoutId id="2147483705" r:id="rId13"/>
    <p:sldLayoutId id="2147483706" r:id="rId14"/>
    <p:sldLayoutId id="2147483699" r:id="rId15"/>
    <p:sldLayoutId id="2147483678" r:id="rId16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spcAft>
          <a:spcPts val="600"/>
        </a:spcAft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498" userDrawn="1">
          <p15:clr>
            <a:srgbClr val="F26B43"/>
          </p15:clr>
        </p15:guide>
        <p15:guide id="3" pos="3727" userDrawn="1">
          <p15:clr>
            <a:srgbClr val="F26B43"/>
          </p15:clr>
        </p15:guide>
        <p15:guide id="4" pos="121" userDrawn="1">
          <p15:clr>
            <a:srgbClr val="F26B43"/>
          </p15:clr>
        </p15:guide>
        <p15:guide id="5" pos="7559" userDrawn="1">
          <p15:clr>
            <a:srgbClr val="F26B43"/>
          </p15:clr>
        </p15:guide>
        <p15:guide id="7" pos="3182" userDrawn="1">
          <p15:clr>
            <a:srgbClr val="F26B43"/>
          </p15:clr>
        </p15:guide>
        <p15:guide id="8" pos="3940" userDrawn="1">
          <p15:clr>
            <a:srgbClr val="F26B43"/>
          </p15:clr>
        </p15:guide>
        <p15:guide id="9" pos="5790" userDrawn="1">
          <p15:clr>
            <a:srgbClr val="F26B43"/>
          </p15:clr>
        </p15:guide>
        <p15:guide id="10" pos="1867" userDrawn="1">
          <p15:clr>
            <a:srgbClr val="F26B43"/>
          </p15:clr>
        </p15:guide>
        <p15:guide id="11" pos="574" userDrawn="1">
          <p15:clr>
            <a:srgbClr val="F26B43"/>
          </p15:clr>
        </p15:guide>
        <p15:guide id="12" pos="7083" userDrawn="1">
          <p15:clr>
            <a:srgbClr val="F26B43"/>
          </p15:clr>
        </p15:guide>
        <p15:guide id="13" orient="horz" pos="119" userDrawn="1">
          <p15:clr>
            <a:srgbClr val="F26B43"/>
          </p15:clr>
        </p15:guide>
        <p15:guide id="14" orient="horz" pos="232" userDrawn="1">
          <p15:clr>
            <a:srgbClr val="F26B43"/>
          </p15:clr>
        </p15:guide>
        <p15:guide id="15" orient="horz" pos="890" userDrawn="1">
          <p15:clr>
            <a:srgbClr val="F26B43"/>
          </p15:clr>
        </p15:guide>
        <p15:guide id="16" orient="horz" pos="1071" userDrawn="1">
          <p15:clr>
            <a:srgbClr val="F26B43"/>
          </p15:clr>
        </p15:guide>
        <p15:guide id="17" orient="horz" pos="4201" userDrawn="1">
          <p15:clr>
            <a:srgbClr val="F26B43"/>
          </p15:clr>
        </p15:guide>
        <p15:guide id="18" orient="horz" pos="4088" userDrawn="1">
          <p15:clr>
            <a:srgbClr val="F26B43"/>
          </p15:clr>
        </p15:guide>
        <p15:guide id="19" orient="horz" pos="3249" userDrawn="1">
          <p15:clr>
            <a:srgbClr val="F26B43"/>
          </p15:clr>
        </p15:guide>
        <p15:guide id="20" orient="horz" pos="218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5F435-94DB-4D6F-8713-C621AB73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365125"/>
            <a:ext cx="1033303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C081-FB62-4066-A3C1-3E4238BD1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224" y="1825625"/>
            <a:ext cx="103330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21AB-8F62-4251-9AAF-7E5996F70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E61B-432A-481F-B2A3-69CF48EE0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tx2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A95C-15D7-4CBB-A82D-2AC679BF6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D226F3EE-843E-4C3B-ADD9-505EB495A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7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90" r:id="rId10"/>
    <p:sldLayoutId id="2147483689" r:id="rId11"/>
    <p:sldLayoutId id="2147483701" r:id="rId12"/>
    <p:sldLayoutId id="2147483702" r:id="rId13"/>
    <p:sldLayoutId id="2147483703" r:id="rId14"/>
    <p:sldLayoutId id="2147483691" r:id="rId15"/>
    <p:sldLayoutId id="2147483700" r:id="rId16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spcAft>
          <a:spcPts val="600"/>
        </a:spcAft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498" userDrawn="1">
          <p15:clr>
            <a:srgbClr val="F26B43"/>
          </p15:clr>
        </p15:guide>
        <p15:guide id="3" pos="3727" userDrawn="1">
          <p15:clr>
            <a:srgbClr val="F26B43"/>
          </p15:clr>
        </p15:guide>
        <p15:guide id="4" pos="121" userDrawn="1">
          <p15:clr>
            <a:srgbClr val="F26B43"/>
          </p15:clr>
        </p15:guide>
        <p15:guide id="5" pos="7559" userDrawn="1">
          <p15:clr>
            <a:srgbClr val="F26B43"/>
          </p15:clr>
        </p15:guide>
        <p15:guide id="7" pos="3182" userDrawn="1">
          <p15:clr>
            <a:srgbClr val="F26B43"/>
          </p15:clr>
        </p15:guide>
        <p15:guide id="8" pos="3940" userDrawn="1">
          <p15:clr>
            <a:srgbClr val="F26B43"/>
          </p15:clr>
        </p15:guide>
        <p15:guide id="9" pos="5790" userDrawn="1">
          <p15:clr>
            <a:srgbClr val="F26B43"/>
          </p15:clr>
        </p15:guide>
        <p15:guide id="10" pos="1867" userDrawn="1">
          <p15:clr>
            <a:srgbClr val="F26B43"/>
          </p15:clr>
        </p15:guide>
        <p15:guide id="11" pos="574" userDrawn="1">
          <p15:clr>
            <a:srgbClr val="F26B43"/>
          </p15:clr>
        </p15:guide>
        <p15:guide id="12" pos="7083" userDrawn="1">
          <p15:clr>
            <a:srgbClr val="F26B43"/>
          </p15:clr>
        </p15:guide>
        <p15:guide id="13" orient="horz" pos="119" userDrawn="1">
          <p15:clr>
            <a:srgbClr val="F26B43"/>
          </p15:clr>
        </p15:guide>
        <p15:guide id="14" orient="horz" pos="232" userDrawn="1">
          <p15:clr>
            <a:srgbClr val="F26B43"/>
          </p15:clr>
        </p15:guide>
        <p15:guide id="15" orient="horz" pos="890" userDrawn="1">
          <p15:clr>
            <a:srgbClr val="F26B43"/>
          </p15:clr>
        </p15:guide>
        <p15:guide id="16" orient="horz" pos="1071" userDrawn="1">
          <p15:clr>
            <a:srgbClr val="F26B43"/>
          </p15:clr>
        </p15:guide>
        <p15:guide id="17" orient="horz" pos="4201" userDrawn="1">
          <p15:clr>
            <a:srgbClr val="F26B43"/>
          </p15:clr>
        </p15:guide>
        <p15:guide id="18" orient="horz" pos="4088" userDrawn="1">
          <p15:clr>
            <a:srgbClr val="F26B43"/>
          </p15:clr>
        </p15:guide>
        <p15:guide id="19" orient="horz" pos="3249" userDrawn="1">
          <p15:clr>
            <a:srgbClr val="F26B43"/>
          </p15:clr>
        </p15:guide>
        <p15:guide id="20" orient="horz" pos="21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9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A96615-90B5-A769-A7FE-DA2C40AA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000" y="2158737"/>
            <a:ext cx="5910943" cy="1651996"/>
          </a:xfrm>
        </p:spPr>
        <p:txBody>
          <a:bodyPr>
            <a:normAutofit fontScale="90000"/>
          </a:bodyPr>
          <a:lstStyle/>
          <a:p>
            <a:pPr algn="r"/>
            <a:r>
              <a:rPr lang="en-AU" sz="6000" dirty="0"/>
              <a:t>Python Django Capstone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6C8C5D-F316-5268-35BE-40CAE75E6A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37417" y="4699263"/>
            <a:ext cx="3806526" cy="1557757"/>
          </a:xfrm>
        </p:spPr>
        <p:txBody>
          <a:bodyPr>
            <a:normAutofit/>
          </a:bodyPr>
          <a:lstStyle/>
          <a:p>
            <a:pPr algn="r"/>
            <a:r>
              <a:rPr lang="en-AU" sz="2400" dirty="0"/>
              <a:t>Team Planner</a:t>
            </a:r>
            <a:br>
              <a:rPr lang="en-AU" sz="2400" dirty="0"/>
            </a:br>
            <a:br>
              <a:rPr lang="en-AU" sz="2400" dirty="0"/>
            </a:br>
            <a:r>
              <a:rPr lang="en-AU" sz="2400" dirty="0"/>
              <a:t>Adam Westlake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E82D2-CD55-49B9-AE9D-9AF9349EBDA6}"/>
              </a:ext>
            </a:extLst>
          </p:cNvPr>
          <p:cNvSpPr txBox="1"/>
          <p:nvPr/>
        </p:nvSpPr>
        <p:spPr>
          <a:xfrm>
            <a:off x="11814049" y="6488668"/>
            <a:ext cx="37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343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A5C527-E376-D497-5098-0F2F12BA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66" y="1660746"/>
            <a:ext cx="4140201" cy="889576"/>
          </a:xfrm>
        </p:spPr>
        <p:txBody>
          <a:bodyPr/>
          <a:lstStyle/>
          <a:p>
            <a:r>
              <a:rPr lang="en-GB" dirty="0"/>
              <a:t>Summary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07240-24AD-E060-808E-67E798981BE3}"/>
              </a:ext>
            </a:extLst>
          </p:cNvPr>
          <p:cNvSpPr txBox="1"/>
          <p:nvPr/>
        </p:nvSpPr>
        <p:spPr>
          <a:xfrm>
            <a:off x="376966" y="2612015"/>
            <a:ext cx="52089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/>
              <a:t>We have covered: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Project 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User 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Project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Significant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Future Improvements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DF32F145-E4A3-5A75-9402-BE76C2065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966" y="476303"/>
            <a:ext cx="1710304" cy="775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7F04F4-6404-4991-8760-A8E36DABB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218" y="760790"/>
            <a:ext cx="3899433" cy="28250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D2C986-D67E-4520-B537-97BE6CDE16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883" y="476303"/>
            <a:ext cx="1732865" cy="61639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597819-7AD6-401D-9A31-3A5CAC62BD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218" y="4516916"/>
            <a:ext cx="3899433" cy="18294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DF479D-D8CB-4C9E-83FD-A5EC5AE80105}"/>
              </a:ext>
            </a:extLst>
          </p:cNvPr>
          <p:cNvSpPr txBox="1"/>
          <p:nvPr/>
        </p:nvSpPr>
        <p:spPr>
          <a:xfrm>
            <a:off x="11704321" y="6488668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66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A96615-90B5-A769-A7FE-DA2C40AA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057" y="2661071"/>
            <a:ext cx="5704114" cy="1325563"/>
          </a:xfrm>
        </p:spPr>
        <p:txBody>
          <a:bodyPr>
            <a:normAutofit/>
          </a:bodyPr>
          <a:lstStyle/>
          <a:p>
            <a:r>
              <a:rPr lang="en-AU" sz="6000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6C8C5D-F316-5268-35BE-40CAE75E6A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3457" y="4179014"/>
            <a:ext cx="5399314" cy="1557757"/>
          </a:xfrm>
        </p:spPr>
        <p:txBody>
          <a:bodyPr>
            <a:normAutofit/>
          </a:bodyPr>
          <a:lstStyle/>
          <a:p>
            <a:r>
              <a:rPr lang="en-AU" sz="3200" dirty="0"/>
              <a:t>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6E353-7B72-4BF2-82DD-8DAD2F39B9C5}"/>
              </a:ext>
            </a:extLst>
          </p:cNvPr>
          <p:cNvSpPr txBox="1"/>
          <p:nvPr/>
        </p:nvSpPr>
        <p:spPr>
          <a:xfrm>
            <a:off x="11814049" y="6488668"/>
            <a:ext cx="37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6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9EC1F5-1BE8-17D8-37A7-145D3B38C8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6140" y="4869338"/>
            <a:ext cx="3086555" cy="382653"/>
          </a:xfrm>
        </p:spPr>
        <p:txBody>
          <a:bodyPr/>
          <a:lstStyle/>
          <a:p>
            <a:pPr algn="ctr"/>
            <a:r>
              <a:rPr lang="en-AU" sz="2000" dirty="0"/>
              <a:t>Intro/Project Outline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9F28DE1-FF4C-87A3-6F28-CFB73D6FE79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49739" y="1861925"/>
            <a:ext cx="2825913" cy="382654"/>
          </a:xfrm>
        </p:spPr>
        <p:txBody>
          <a:bodyPr anchor="t"/>
          <a:lstStyle/>
          <a:p>
            <a:pPr algn="ctr"/>
            <a:r>
              <a:rPr lang="en-AU" sz="2000" dirty="0">
                <a:solidFill>
                  <a:schemeClr val="bg1"/>
                </a:solidFill>
              </a:rPr>
              <a:t>Design</a:t>
            </a:r>
            <a:endParaRPr lang="en-AU" sz="1800" dirty="0">
              <a:solidFill>
                <a:schemeClr val="bg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306CBC-CC44-A5C2-DBCE-85DBE63DB2EC}"/>
              </a:ext>
            </a:extLst>
          </p:cNvPr>
          <p:cNvGrpSpPr/>
          <p:nvPr/>
        </p:nvGrpSpPr>
        <p:grpSpPr>
          <a:xfrm>
            <a:off x="3103093" y="3072863"/>
            <a:ext cx="701611" cy="701611"/>
            <a:chOff x="10204989" y="4923479"/>
            <a:chExt cx="701611" cy="7016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753788C-A49E-1312-9CA4-FEB15F0D6CBF}"/>
                </a:ext>
              </a:extLst>
            </p:cNvPr>
            <p:cNvSpPr/>
            <p:nvPr/>
          </p:nvSpPr>
          <p:spPr>
            <a:xfrm>
              <a:off x="10204989" y="4923479"/>
              <a:ext cx="701611" cy="701611"/>
            </a:xfrm>
            <a:custGeom>
              <a:avLst/>
              <a:gdLst>
                <a:gd name="connsiteX0" fmla="*/ 701611 w 701611"/>
                <a:gd name="connsiteY0" fmla="*/ 350806 h 701611"/>
                <a:gd name="connsiteX1" fmla="*/ 350805 w 701611"/>
                <a:gd name="connsiteY1" fmla="*/ 701611 h 701611"/>
                <a:gd name="connsiteX2" fmla="*/ 0 w 701611"/>
                <a:gd name="connsiteY2" fmla="*/ 350806 h 701611"/>
                <a:gd name="connsiteX3" fmla="*/ 350805 w 701611"/>
                <a:gd name="connsiteY3" fmla="*/ 0 h 701611"/>
                <a:gd name="connsiteX4" fmla="*/ 701611 w 701611"/>
                <a:gd name="connsiteY4" fmla="*/ 350806 h 701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611" h="701611">
                  <a:moveTo>
                    <a:pt x="701611" y="350806"/>
                  </a:moveTo>
                  <a:cubicBezTo>
                    <a:pt x="701611" y="544550"/>
                    <a:pt x="544550" y="701611"/>
                    <a:pt x="350805" y="701611"/>
                  </a:cubicBezTo>
                  <a:cubicBezTo>
                    <a:pt x="157061" y="701611"/>
                    <a:pt x="0" y="544550"/>
                    <a:pt x="0" y="350806"/>
                  </a:cubicBezTo>
                  <a:cubicBezTo>
                    <a:pt x="0" y="157061"/>
                    <a:pt x="157061" y="0"/>
                    <a:pt x="350805" y="0"/>
                  </a:cubicBezTo>
                  <a:cubicBezTo>
                    <a:pt x="544550" y="0"/>
                    <a:pt x="701611" y="157061"/>
                    <a:pt x="701611" y="350806"/>
                  </a:cubicBezTo>
                  <a:close/>
                </a:path>
              </a:pathLst>
            </a:custGeom>
            <a:solidFill>
              <a:srgbClr val="D2F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76" name="Graphic 494">
              <a:extLst>
                <a:ext uri="{FF2B5EF4-FFF2-40B4-BE49-F238E27FC236}">
                  <a16:creationId xmlns:a16="http://schemas.microsoft.com/office/drawing/2014/main" id="{E7E4624E-E476-66EA-4990-3A8EC9DA45AE}"/>
                </a:ext>
              </a:extLst>
            </p:cNvPr>
            <p:cNvGrpSpPr/>
            <p:nvPr/>
          </p:nvGrpSpPr>
          <p:grpSpPr>
            <a:xfrm>
              <a:off x="10315955" y="5018634"/>
              <a:ext cx="479298" cy="511397"/>
              <a:chOff x="10315955" y="4635817"/>
              <a:chExt cx="479298" cy="511397"/>
            </a:xfrm>
            <a:solidFill>
              <a:srgbClr val="164734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B4E3331-5434-1EFA-7319-8D6242698F58}"/>
                  </a:ext>
                </a:extLst>
              </p:cNvPr>
              <p:cNvSpPr/>
              <p:nvPr/>
            </p:nvSpPr>
            <p:spPr>
              <a:xfrm>
                <a:off x="10423969" y="4635817"/>
                <a:ext cx="349853" cy="274224"/>
              </a:xfrm>
              <a:custGeom>
                <a:avLst/>
                <a:gdLst>
                  <a:gd name="connsiteX0" fmla="*/ 50863 w 349853"/>
                  <a:gd name="connsiteY0" fmla="*/ 209455 h 274224"/>
                  <a:gd name="connsiteX1" fmla="*/ 80010 w 349853"/>
                  <a:gd name="connsiteY1" fmla="*/ 209455 h 274224"/>
                  <a:gd name="connsiteX2" fmla="*/ 142494 w 349853"/>
                  <a:gd name="connsiteY2" fmla="*/ 271939 h 274224"/>
                  <a:gd name="connsiteX3" fmla="*/ 147923 w 349853"/>
                  <a:gd name="connsiteY3" fmla="*/ 274225 h 274224"/>
                  <a:gd name="connsiteX4" fmla="*/ 150876 w 349853"/>
                  <a:gd name="connsiteY4" fmla="*/ 273653 h 274224"/>
                  <a:gd name="connsiteX5" fmla="*/ 155638 w 349853"/>
                  <a:gd name="connsiteY5" fmla="*/ 266509 h 274224"/>
                  <a:gd name="connsiteX6" fmla="*/ 155638 w 349853"/>
                  <a:gd name="connsiteY6" fmla="*/ 209550 h 274224"/>
                  <a:gd name="connsiteX7" fmla="*/ 164116 w 349853"/>
                  <a:gd name="connsiteY7" fmla="*/ 209550 h 274224"/>
                  <a:gd name="connsiteX8" fmla="*/ 171831 w 349853"/>
                  <a:gd name="connsiteY8" fmla="*/ 201835 h 274224"/>
                  <a:gd name="connsiteX9" fmla="*/ 164116 w 349853"/>
                  <a:gd name="connsiteY9" fmla="*/ 194119 h 274224"/>
                  <a:gd name="connsiteX10" fmla="*/ 147923 w 349853"/>
                  <a:gd name="connsiteY10" fmla="*/ 194119 h 274224"/>
                  <a:gd name="connsiteX11" fmla="*/ 140208 w 349853"/>
                  <a:gd name="connsiteY11" fmla="*/ 201835 h 274224"/>
                  <a:gd name="connsiteX12" fmla="*/ 140208 w 349853"/>
                  <a:gd name="connsiteY12" fmla="*/ 247936 h 274224"/>
                  <a:gd name="connsiteX13" fmla="*/ 88678 w 349853"/>
                  <a:gd name="connsiteY13" fmla="*/ 196405 h 274224"/>
                  <a:gd name="connsiteX14" fmla="*/ 83248 w 349853"/>
                  <a:gd name="connsiteY14" fmla="*/ 194119 h 274224"/>
                  <a:gd name="connsiteX15" fmla="*/ 50863 w 349853"/>
                  <a:gd name="connsiteY15" fmla="*/ 194119 h 274224"/>
                  <a:gd name="connsiteX16" fmla="*/ 15430 w 349853"/>
                  <a:gd name="connsiteY16" fmla="*/ 158686 h 274224"/>
                  <a:gd name="connsiteX17" fmla="*/ 15430 w 349853"/>
                  <a:gd name="connsiteY17" fmla="*/ 50863 h 274224"/>
                  <a:gd name="connsiteX18" fmla="*/ 50863 w 349853"/>
                  <a:gd name="connsiteY18" fmla="*/ 15430 h 274224"/>
                  <a:gd name="connsiteX19" fmla="*/ 298990 w 349853"/>
                  <a:gd name="connsiteY19" fmla="*/ 15430 h 274224"/>
                  <a:gd name="connsiteX20" fmla="*/ 334423 w 349853"/>
                  <a:gd name="connsiteY20" fmla="*/ 50863 h 274224"/>
                  <a:gd name="connsiteX21" fmla="*/ 334423 w 349853"/>
                  <a:gd name="connsiteY21" fmla="*/ 158782 h 274224"/>
                  <a:gd name="connsiteX22" fmla="*/ 303752 w 349853"/>
                  <a:gd name="connsiteY22" fmla="*/ 193929 h 274224"/>
                  <a:gd name="connsiteX23" fmla="*/ 297085 w 349853"/>
                  <a:gd name="connsiteY23" fmla="*/ 202597 h 274224"/>
                  <a:gd name="connsiteX24" fmla="*/ 305752 w 349853"/>
                  <a:gd name="connsiteY24" fmla="*/ 209264 h 274224"/>
                  <a:gd name="connsiteX25" fmla="*/ 349853 w 349853"/>
                  <a:gd name="connsiteY25" fmla="*/ 158782 h 274224"/>
                  <a:gd name="connsiteX26" fmla="*/ 349853 w 349853"/>
                  <a:gd name="connsiteY26" fmla="*/ 50863 h 274224"/>
                  <a:gd name="connsiteX27" fmla="*/ 298990 w 349853"/>
                  <a:gd name="connsiteY27" fmla="*/ 0 h 274224"/>
                  <a:gd name="connsiteX28" fmla="*/ 50863 w 349853"/>
                  <a:gd name="connsiteY28" fmla="*/ 0 h 274224"/>
                  <a:gd name="connsiteX29" fmla="*/ 0 w 349853"/>
                  <a:gd name="connsiteY29" fmla="*/ 50863 h 274224"/>
                  <a:gd name="connsiteX30" fmla="*/ 0 w 349853"/>
                  <a:gd name="connsiteY30" fmla="*/ 158686 h 274224"/>
                  <a:gd name="connsiteX31" fmla="*/ 50863 w 349853"/>
                  <a:gd name="connsiteY31" fmla="*/ 209550 h 274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49853" h="274224">
                    <a:moveTo>
                      <a:pt x="50863" y="209455"/>
                    </a:moveTo>
                    <a:lnTo>
                      <a:pt x="80010" y="209455"/>
                    </a:lnTo>
                    <a:lnTo>
                      <a:pt x="142494" y="271939"/>
                    </a:lnTo>
                    <a:cubicBezTo>
                      <a:pt x="143923" y="273463"/>
                      <a:pt x="145923" y="274225"/>
                      <a:pt x="147923" y="274225"/>
                    </a:cubicBezTo>
                    <a:cubicBezTo>
                      <a:pt x="148876" y="274225"/>
                      <a:pt x="149923" y="274034"/>
                      <a:pt x="150876" y="273653"/>
                    </a:cubicBezTo>
                    <a:cubicBezTo>
                      <a:pt x="153734" y="272415"/>
                      <a:pt x="155638" y="269653"/>
                      <a:pt x="155638" y="266509"/>
                    </a:cubicBezTo>
                    <a:lnTo>
                      <a:pt x="155638" y="209550"/>
                    </a:lnTo>
                    <a:lnTo>
                      <a:pt x="164116" y="209550"/>
                    </a:lnTo>
                    <a:cubicBezTo>
                      <a:pt x="168402" y="209550"/>
                      <a:pt x="171831" y="206121"/>
                      <a:pt x="171831" y="201835"/>
                    </a:cubicBezTo>
                    <a:cubicBezTo>
                      <a:pt x="171831" y="197548"/>
                      <a:pt x="168402" y="194119"/>
                      <a:pt x="164116" y="194119"/>
                    </a:cubicBezTo>
                    <a:lnTo>
                      <a:pt x="147923" y="194119"/>
                    </a:lnTo>
                    <a:cubicBezTo>
                      <a:pt x="143637" y="194119"/>
                      <a:pt x="140208" y="197548"/>
                      <a:pt x="140208" y="201835"/>
                    </a:cubicBezTo>
                    <a:lnTo>
                      <a:pt x="140208" y="247936"/>
                    </a:lnTo>
                    <a:lnTo>
                      <a:pt x="88678" y="196405"/>
                    </a:lnTo>
                    <a:cubicBezTo>
                      <a:pt x="87249" y="194977"/>
                      <a:pt x="85249" y="194119"/>
                      <a:pt x="83248" y="194119"/>
                    </a:cubicBezTo>
                    <a:lnTo>
                      <a:pt x="50863" y="194119"/>
                    </a:lnTo>
                    <a:cubicBezTo>
                      <a:pt x="31337" y="194119"/>
                      <a:pt x="15430" y="178213"/>
                      <a:pt x="15430" y="158686"/>
                    </a:cubicBezTo>
                    <a:lnTo>
                      <a:pt x="15430" y="50863"/>
                    </a:lnTo>
                    <a:cubicBezTo>
                      <a:pt x="15430" y="31337"/>
                      <a:pt x="31337" y="15430"/>
                      <a:pt x="50863" y="15430"/>
                    </a:cubicBezTo>
                    <a:lnTo>
                      <a:pt x="298990" y="15430"/>
                    </a:lnTo>
                    <a:cubicBezTo>
                      <a:pt x="318516" y="15430"/>
                      <a:pt x="334423" y="31337"/>
                      <a:pt x="334423" y="50863"/>
                    </a:cubicBezTo>
                    <a:lnTo>
                      <a:pt x="334423" y="158782"/>
                    </a:lnTo>
                    <a:cubicBezTo>
                      <a:pt x="334423" y="176498"/>
                      <a:pt x="321183" y="191548"/>
                      <a:pt x="303752" y="193929"/>
                    </a:cubicBezTo>
                    <a:cubicBezTo>
                      <a:pt x="299561" y="194500"/>
                      <a:pt x="296513" y="198406"/>
                      <a:pt x="297085" y="202597"/>
                    </a:cubicBezTo>
                    <a:cubicBezTo>
                      <a:pt x="297656" y="206788"/>
                      <a:pt x="301561" y="209836"/>
                      <a:pt x="305752" y="209264"/>
                    </a:cubicBezTo>
                    <a:cubicBezTo>
                      <a:pt x="330898" y="205930"/>
                      <a:pt x="349853" y="184213"/>
                      <a:pt x="349853" y="158782"/>
                    </a:cubicBezTo>
                    <a:lnTo>
                      <a:pt x="349853" y="50863"/>
                    </a:lnTo>
                    <a:cubicBezTo>
                      <a:pt x="349853" y="22860"/>
                      <a:pt x="327088" y="0"/>
                      <a:pt x="298990" y="0"/>
                    </a:cubicBezTo>
                    <a:lnTo>
                      <a:pt x="50863" y="0"/>
                    </a:lnTo>
                    <a:cubicBezTo>
                      <a:pt x="22765" y="0"/>
                      <a:pt x="0" y="22860"/>
                      <a:pt x="0" y="50863"/>
                    </a:cubicBezTo>
                    <a:lnTo>
                      <a:pt x="0" y="158686"/>
                    </a:lnTo>
                    <a:cubicBezTo>
                      <a:pt x="0" y="186785"/>
                      <a:pt x="22860" y="209550"/>
                      <a:pt x="50863" y="209550"/>
                    </a:cubicBez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49C7807-B826-5D20-E6CF-00A5A714AB13}"/>
                  </a:ext>
                </a:extLst>
              </p:cNvPr>
              <p:cNvSpPr/>
              <p:nvPr/>
            </p:nvSpPr>
            <p:spPr>
              <a:xfrm>
                <a:off x="10315955" y="4819173"/>
                <a:ext cx="479298" cy="328041"/>
              </a:xfrm>
              <a:custGeom>
                <a:avLst/>
                <a:gdLst>
                  <a:gd name="connsiteX0" fmla="*/ 471678 w 479298"/>
                  <a:gd name="connsiteY0" fmla="*/ 312706 h 328041"/>
                  <a:gd name="connsiteX1" fmla="*/ 414719 w 479298"/>
                  <a:gd name="connsiteY1" fmla="*/ 312706 h 328041"/>
                  <a:gd name="connsiteX2" fmla="*/ 414719 w 479298"/>
                  <a:gd name="connsiteY2" fmla="*/ 269843 h 328041"/>
                  <a:gd name="connsiteX3" fmla="*/ 456915 w 479298"/>
                  <a:gd name="connsiteY3" fmla="*/ 223361 h 328041"/>
                  <a:gd name="connsiteX4" fmla="*/ 438436 w 479298"/>
                  <a:gd name="connsiteY4" fmla="*/ 161258 h 328041"/>
                  <a:gd name="connsiteX5" fmla="*/ 377857 w 479298"/>
                  <a:gd name="connsiteY5" fmla="*/ 108109 h 328041"/>
                  <a:gd name="connsiteX6" fmla="*/ 393097 w 479298"/>
                  <a:gd name="connsiteY6" fmla="*/ 69342 h 328041"/>
                  <a:gd name="connsiteX7" fmla="*/ 393097 w 479298"/>
                  <a:gd name="connsiteY7" fmla="*/ 53911 h 328041"/>
                  <a:gd name="connsiteX8" fmla="*/ 342233 w 479298"/>
                  <a:gd name="connsiteY8" fmla="*/ 0 h 328041"/>
                  <a:gd name="connsiteX9" fmla="*/ 291370 w 479298"/>
                  <a:gd name="connsiteY9" fmla="*/ 53911 h 328041"/>
                  <a:gd name="connsiteX10" fmla="*/ 291370 w 479298"/>
                  <a:gd name="connsiteY10" fmla="*/ 69342 h 328041"/>
                  <a:gd name="connsiteX11" fmla="*/ 307277 w 479298"/>
                  <a:gd name="connsiteY11" fmla="*/ 108680 h 328041"/>
                  <a:gd name="connsiteX12" fmla="*/ 259175 w 479298"/>
                  <a:gd name="connsiteY12" fmla="*/ 143446 h 328041"/>
                  <a:gd name="connsiteX13" fmla="*/ 261081 w 479298"/>
                  <a:gd name="connsiteY13" fmla="*/ 154210 h 328041"/>
                  <a:gd name="connsiteX14" fmla="*/ 271844 w 479298"/>
                  <a:gd name="connsiteY14" fmla="*/ 152305 h 328041"/>
                  <a:gd name="connsiteX15" fmla="*/ 318516 w 479298"/>
                  <a:gd name="connsiteY15" fmla="*/ 123349 h 328041"/>
                  <a:gd name="connsiteX16" fmla="*/ 374618 w 479298"/>
                  <a:gd name="connsiteY16" fmla="*/ 123349 h 328041"/>
                  <a:gd name="connsiteX17" fmla="*/ 424053 w 479298"/>
                  <a:gd name="connsiteY17" fmla="*/ 166878 h 328041"/>
                  <a:gd name="connsiteX18" fmla="*/ 441484 w 479298"/>
                  <a:gd name="connsiteY18" fmla="*/ 223361 h 328041"/>
                  <a:gd name="connsiteX19" fmla="*/ 411385 w 479298"/>
                  <a:gd name="connsiteY19" fmla="*/ 255175 h 328041"/>
                  <a:gd name="connsiteX20" fmla="*/ 344043 w 479298"/>
                  <a:gd name="connsiteY20" fmla="*/ 247459 h 328041"/>
                  <a:gd name="connsiteX21" fmla="*/ 335471 w 479298"/>
                  <a:gd name="connsiteY21" fmla="*/ 254222 h 328041"/>
                  <a:gd name="connsiteX22" fmla="*/ 342233 w 479298"/>
                  <a:gd name="connsiteY22" fmla="*/ 262795 h 328041"/>
                  <a:gd name="connsiteX23" fmla="*/ 399193 w 479298"/>
                  <a:gd name="connsiteY23" fmla="*/ 269272 h 328041"/>
                  <a:gd name="connsiteX24" fmla="*/ 399193 w 479298"/>
                  <a:gd name="connsiteY24" fmla="*/ 312706 h 328041"/>
                  <a:gd name="connsiteX25" fmla="*/ 325564 w 479298"/>
                  <a:gd name="connsiteY25" fmla="*/ 312706 h 328041"/>
                  <a:gd name="connsiteX26" fmla="*/ 325564 w 479298"/>
                  <a:gd name="connsiteY26" fmla="*/ 285559 h 328041"/>
                  <a:gd name="connsiteX27" fmla="*/ 307181 w 479298"/>
                  <a:gd name="connsiteY27" fmla="*/ 244983 h 328041"/>
                  <a:gd name="connsiteX28" fmla="*/ 290608 w 479298"/>
                  <a:gd name="connsiteY28" fmla="*/ 208883 h 328041"/>
                  <a:gd name="connsiteX29" fmla="*/ 223552 w 479298"/>
                  <a:gd name="connsiteY29" fmla="*/ 173164 h 328041"/>
                  <a:gd name="connsiteX30" fmla="*/ 231172 w 479298"/>
                  <a:gd name="connsiteY30" fmla="*/ 144685 h 328041"/>
                  <a:gd name="connsiteX31" fmla="*/ 231172 w 479298"/>
                  <a:gd name="connsiteY31" fmla="*/ 129254 h 328041"/>
                  <a:gd name="connsiteX32" fmla="*/ 180308 w 479298"/>
                  <a:gd name="connsiteY32" fmla="*/ 75342 h 328041"/>
                  <a:gd name="connsiteX33" fmla="*/ 129445 w 479298"/>
                  <a:gd name="connsiteY33" fmla="*/ 129254 h 328041"/>
                  <a:gd name="connsiteX34" fmla="*/ 129445 w 479298"/>
                  <a:gd name="connsiteY34" fmla="*/ 144685 h 328041"/>
                  <a:gd name="connsiteX35" fmla="*/ 137065 w 479298"/>
                  <a:gd name="connsiteY35" fmla="*/ 173164 h 328041"/>
                  <a:gd name="connsiteX36" fmla="*/ 70009 w 479298"/>
                  <a:gd name="connsiteY36" fmla="*/ 208883 h 328041"/>
                  <a:gd name="connsiteX37" fmla="*/ 53530 w 479298"/>
                  <a:gd name="connsiteY37" fmla="*/ 244697 h 328041"/>
                  <a:gd name="connsiteX38" fmla="*/ 35052 w 479298"/>
                  <a:gd name="connsiteY38" fmla="*/ 285464 h 328041"/>
                  <a:gd name="connsiteX39" fmla="*/ 35052 w 479298"/>
                  <a:gd name="connsiteY39" fmla="*/ 312610 h 328041"/>
                  <a:gd name="connsiteX40" fmla="*/ 7715 w 479298"/>
                  <a:gd name="connsiteY40" fmla="*/ 312610 h 328041"/>
                  <a:gd name="connsiteX41" fmla="*/ 0 w 479298"/>
                  <a:gd name="connsiteY41" fmla="*/ 320326 h 328041"/>
                  <a:gd name="connsiteX42" fmla="*/ 7715 w 479298"/>
                  <a:gd name="connsiteY42" fmla="*/ 328041 h 328041"/>
                  <a:gd name="connsiteX43" fmla="*/ 471583 w 479298"/>
                  <a:gd name="connsiteY43" fmla="*/ 328041 h 328041"/>
                  <a:gd name="connsiteX44" fmla="*/ 479298 w 479298"/>
                  <a:gd name="connsiteY44" fmla="*/ 320326 h 328041"/>
                  <a:gd name="connsiteX45" fmla="*/ 471583 w 479298"/>
                  <a:gd name="connsiteY45" fmla="*/ 312610 h 328041"/>
                  <a:gd name="connsiteX46" fmla="*/ 306800 w 479298"/>
                  <a:gd name="connsiteY46" fmla="*/ 53816 h 328041"/>
                  <a:gd name="connsiteX47" fmla="*/ 342233 w 479298"/>
                  <a:gd name="connsiteY47" fmla="*/ 15335 h 328041"/>
                  <a:gd name="connsiteX48" fmla="*/ 377666 w 479298"/>
                  <a:gd name="connsiteY48" fmla="*/ 53816 h 328041"/>
                  <a:gd name="connsiteX49" fmla="*/ 377666 w 479298"/>
                  <a:gd name="connsiteY49" fmla="*/ 69247 h 328041"/>
                  <a:gd name="connsiteX50" fmla="*/ 342233 w 479298"/>
                  <a:gd name="connsiteY50" fmla="*/ 107728 h 328041"/>
                  <a:gd name="connsiteX51" fmla="*/ 306800 w 479298"/>
                  <a:gd name="connsiteY51" fmla="*/ 69247 h 328041"/>
                  <a:gd name="connsiteX52" fmla="*/ 306800 w 479298"/>
                  <a:gd name="connsiteY52" fmla="*/ 53816 h 328041"/>
                  <a:gd name="connsiteX53" fmla="*/ 144971 w 479298"/>
                  <a:gd name="connsiteY53" fmla="*/ 129349 h 328041"/>
                  <a:gd name="connsiteX54" fmla="*/ 180404 w 479298"/>
                  <a:gd name="connsiteY54" fmla="*/ 90868 h 328041"/>
                  <a:gd name="connsiteX55" fmla="*/ 215837 w 479298"/>
                  <a:gd name="connsiteY55" fmla="*/ 129349 h 328041"/>
                  <a:gd name="connsiteX56" fmla="*/ 215837 w 479298"/>
                  <a:gd name="connsiteY56" fmla="*/ 144780 h 328041"/>
                  <a:gd name="connsiteX57" fmla="*/ 180404 w 479298"/>
                  <a:gd name="connsiteY57" fmla="*/ 183261 h 328041"/>
                  <a:gd name="connsiteX58" fmla="*/ 144971 w 479298"/>
                  <a:gd name="connsiteY58" fmla="*/ 144780 h 328041"/>
                  <a:gd name="connsiteX59" fmla="*/ 144971 w 479298"/>
                  <a:gd name="connsiteY59" fmla="*/ 129349 h 328041"/>
                  <a:gd name="connsiteX60" fmla="*/ 237363 w 479298"/>
                  <a:gd name="connsiteY60" fmla="*/ 312706 h 328041"/>
                  <a:gd name="connsiteX61" fmla="*/ 123349 w 479298"/>
                  <a:gd name="connsiteY61" fmla="*/ 312706 h 328041"/>
                  <a:gd name="connsiteX62" fmla="*/ 123349 w 479298"/>
                  <a:gd name="connsiteY62" fmla="*/ 241840 h 328041"/>
                  <a:gd name="connsiteX63" fmla="*/ 237363 w 479298"/>
                  <a:gd name="connsiteY63" fmla="*/ 241840 h 328041"/>
                  <a:gd name="connsiteX64" fmla="*/ 237363 w 479298"/>
                  <a:gd name="connsiteY64" fmla="*/ 312706 h 328041"/>
                  <a:gd name="connsiteX65" fmla="*/ 277463 w 479298"/>
                  <a:gd name="connsiteY65" fmla="*/ 312706 h 328041"/>
                  <a:gd name="connsiteX66" fmla="*/ 252794 w 479298"/>
                  <a:gd name="connsiteY66" fmla="*/ 312706 h 328041"/>
                  <a:gd name="connsiteX67" fmla="*/ 252794 w 479298"/>
                  <a:gd name="connsiteY67" fmla="*/ 234124 h 328041"/>
                  <a:gd name="connsiteX68" fmla="*/ 245079 w 479298"/>
                  <a:gd name="connsiteY68" fmla="*/ 226409 h 328041"/>
                  <a:gd name="connsiteX69" fmla="*/ 115634 w 479298"/>
                  <a:gd name="connsiteY69" fmla="*/ 226409 h 328041"/>
                  <a:gd name="connsiteX70" fmla="*/ 107918 w 479298"/>
                  <a:gd name="connsiteY70" fmla="*/ 234124 h 328041"/>
                  <a:gd name="connsiteX71" fmla="*/ 107918 w 479298"/>
                  <a:gd name="connsiteY71" fmla="*/ 312706 h 328041"/>
                  <a:gd name="connsiteX72" fmla="*/ 61722 w 479298"/>
                  <a:gd name="connsiteY72" fmla="*/ 312706 h 328041"/>
                  <a:gd name="connsiteX73" fmla="*/ 49721 w 479298"/>
                  <a:gd name="connsiteY73" fmla="*/ 307657 h 328041"/>
                  <a:gd name="connsiteX74" fmla="*/ 49435 w 479298"/>
                  <a:gd name="connsiteY74" fmla="*/ 291560 h 328041"/>
                  <a:gd name="connsiteX75" fmla="*/ 67723 w 479298"/>
                  <a:gd name="connsiteY75" fmla="*/ 251269 h 328041"/>
                  <a:gd name="connsiteX76" fmla="*/ 84297 w 479298"/>
                  <a:gd name="connsiteY76" fmla="*/ 215265 h 328041"/>
                  <a:gd name="connsiteX77" fmla="*/ 149924 w 479298"/>
                  <a:gd name="connsiteY77" fmla="*/ 188023 h 328041"/>
                  <a:gd name="connsiteX78" fmla="*/ 180404 w 479298"/>
                  <a:gd name="connsiteY78" fmla="*/ 198787 h 328041"/>
                  <a:gd name="connsiteX79" fmla="*/ 210884 w 479298"/>
                  <a:gd name="connsiteY79" fmla="*/ 188023 h 328041"/>
                  <a:gd name="connsiteX80" fmla="*/ 276511 w 479298"/>
                  <a:gd name="connsiteY80" fmla="*/ 215265 h 328041"/>
                  <a:gd name="connsiteX81" fmla="*/ 293180 w 479298"/>
                  <a:gd name="connsiteY81" fmla="*/ 251555 h 328041"/>
                  <a:gd name="connsiteX82" fmla="*/ 311372 w 479298"/>
                  <a:gd name="connsiteY82" fmla="*/ 291560 h 328041"/>
                  <a:gd name="connsiteX83" fmla="*/ 311087 w 479298"/>
                  <a:gd name="connsiteY83" fmla="*/ 307657 h 328041"/>
                  <a:gd name="connsiteX84" fmla="*/ 299085 w 479298"/>
                  <a:gd name="connsiteY84" fmla="*/ 312706 h 328041"/>
                  <a:gd name="connsiteX85" fmla="*/ 277559 w 479298"/>
                  <a:gd name="connsiteY85" fmla="*/ 312706 h 328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479298" h="328041">
                    <a:moveTo>
                      <a:pt x="471678" y="312706"/>
                    </a:moveTo>
                    <a:lnTo>
                      <a:pt x="414719" y="312706"/>
                    </a:lnTo>
                    <a:lnTo>
                      <a:pt x="414719" y="269843"/>
                    </a:lnTo>
                    <a:cubicBezTo>
                      <a:pt x="437293" y="266319"/>
                      <a:pt x="456915" y="235839"/>
                      <a:pt x="456915" y="223361"/>
                    </a:cubicBezTo>
                    <a:cubicBezTo>
                      <a:pt x="456915" y="208979"/>
                      <a:pt x="440341" y="166021"/>
                      <a:pt x="438436" y="161258"/>
                    </a:cubicBezTo>
                    <a:cubicBezTo>
                      <a:pt x="426911" y="131826"/>
                      <a:pt x="414909" y="109442"/>
                      <a:pt x="377857" y="108109"/>
                    </a:cubicBezTo>
                    <a:cubicBezTo>
                      <a:pt x="387287" y="98393"/>
                      <a:pt x="393097" y="84772"/>
                      <a:pt x="393097" y="69342"/>
                    </a:cubicBezTo>
                    <a:lnTo>
                      <a:pt x="393097" y="53911"/>
                    </a:lnTo>
                    <a:cubicBezTo>
                      <a:pt x="393097" y="23622"/>
                      <a:pt x="370713" y="0"/>
                      <a:pt x="342233" y="0"/>
                    </a:cubicBezTo>
                    <a:cubicBezTo>
                      <a:pt x="313754" y="0"/>
                      <a:pt x="291370" y="23717"/>
                      <a:pt x="291370" y="53911"/>
                    </a:cubicBezTo>
                    <a:lnTo>
                      <a:pt x="291370" y="69342"/>
                    </a:lnTo>
                    <a:cubicBezTo>
                      <a:pt x="291370" y="85058"/>
                      <a:pt x="297466" y="98869"/>
                      <a:pt x="307277" y="108680"/>
                    </a:cubicBezTo>
                    <a:cubicBezTo>
                      <a:pt x="290608" y="110395"/>
                      <a:pt x="278416" y="116300"/>
                      <a:pt x="259175" y="143446"/>
                    </a:cubicBezTo>
                    <a:cubicBezTo>
                      <a:pt x="256699" y="146971"/>
                      <a:pt x="257556" y="151733"/>
                      <a:pt x="261081" y="154210"/>
                    </a:cubicBezTo>
                    <a:cubicBezTo>
                      <a:pt x="264605" y="156686"/>
                      <a:pt x="269367" y="155829"/>
                      <a:pt x="271844" y="152305"/>
                    </a:cubicBezTo>
                    <a:cubicBezTo>
                      <a:pt x="291561" y="124301"/>
                      <a:pt x="299466" y="124015"/>
                      <a:pt x="318516" y="123349"/>
                    </a:cubicBezTo>
                    <a:lnTo>
                      <a:pt x="374618" y="123349"/>
                    </a:lnTo>
                    <a:cubicBezTo>
                      <a:pt x="403765" y="123254"/>
                      <a:pt x="412433" y="137255"/>
                      <a:pt x="424053" y="166878"/>
                    </a:cubicBezTo>
                    <a:cubicBezTo>
                      <a:pt x="433959" y="192310"/>
                      <a:pt x="441484" y="216598"/>
                      <a:pt x="441484" y="223361"/>
                    </a:cubicBezTo>
                    <a:cubicBezTo>
                      <a:pt x="441293" y="229838"/>
                      <a:pt x="425005" y="255079"/>
                      <a:pt x="411385" y="255175"/>
                    </a:cubicBezTo>
                    <a:lnTo>
                      <a:pt x="344043" y="247459"/>
                    </a:lnTo>
                    <a:cubicBezTo>
                      <a:pt x="339662" y="246888"/>
                      <a:pt x="335947" y="250031"/>
                      <a:pt x="335471" y="254222"/>
                    </a:cubicBezTo>
                    <a:cubicBezTo>
                      <a:pt x="334995" y="258508"/>
                      <a:pt x="338043" y="262318"/>
                      <a:pt x="342233" y="262795"/>
                    </a:cubicBezTo>
                    <a:lnTo>
                      <a:pt x="399193" y="269272"/>
                    </a:lnTo>
                    <a:lnTo>
                      <a:pt x="399193" y="312706"/>
                    </a:lnTo>
                    <a:lnTo>
                      <a:pt x="325564" y="312706"/>
                    </a:lnTo>
                    <a:cubicBezTo>
                      <a:pt x="329279" y="304800"/>
                      <a:pt x="329470" y="294799"/>
                      <a:pt x="325564" y="285559"/>
                    </a:cubicBezTo>
                    <a:cubicBezTo>
                      <a:pt x="320230" y="272986"/>
                      <a:pt x="313944" y="259366"/>
                      <a:pt x="307181" y="244983"/>
                    </a:cubicBezTo>
                    <a:cubicBezTo>
                      <a:pt x="301943" y="233648"/>
                      <a:pt x="296323" y="221647"/>
                      <a:pt x="290608" y="208883"/>
                    </a:cubicBezTo>
                    <a:cubicBezTo>
                      <a:pt x="278892" y="182689"/>
                      <a:pt x="246412" y="175165"/>
                      <a:pt x="223552" y="173164"/>
                    </a:cubicBezTo>
                    <a:cubicBezTo>
                      <a:pt x="228315" y="164973"/>
                      <a:pt x="231172" y="155257"/>
                      <a:pt x="231172" y="144685"/>
                    </a:cubicBezTo>
                    <a:lnTo>
                      <a:pt x="231172" y="129254"/>
                    </a:lnTo>
                    <a:cubicBezTo>
                      <a:pt x="231172" y="98965"/>
                      <a:pt x="208788" y="75342"/>
                      <a:pt x="180308" y="75342"/>
                    </a:cubicBezTo>
                    <a:cubicBezTo>
                      <a:pt x="151829" y="75342"/>
                      <a:pt x="129445" y="99060"/>
                      <a:pt x="129445" y="129254"/>
                    </a:cubicBezTo>
                    <a:lnTo>
                      <a:pt x="129445" y="144685"/>
                    </a:lnTo>
                    <a:cubicBezTo>
                      <a:pt x="129445" y="155257"/>
                      <a:pt x="132302" y="164878"/>
                      <a:pt x="137065" y="173164"/>
                    </a:cubicBezTo>
                    <a:cubicBezTo>
                      <a:pt x="114205" y="175165"/>
                      <a:pt x="81725" y="182689"/>
                      <a:pt x="70009" y="208883"/>
                    </a:cubicBezTo>
                    <a:cubicBezTo>
                      <a:pt x="64389" y="221551"/>
                      <a:pt x="58770" y="233458"/>
                      <a:pt x="53530" y="244697"/>
                    </a:cubicBezTo>
                    <a:cubicBezTo>
                      <a:pt x="46768" y="259175"/>
                      <a:pt x="40386" y="272891"/>
                      <a:pt x="35052" y="285464"/>
                    </a:cubicBezTo>
                    <a:cubicBezTo>
                      <a:pt x="31147" y="294704"/>
                      <a:pt x="31338" y="304705"/>
                      <a:pt x="35052" y="312610"/>
                    </a:cubicBezTo>
                    <a:lnTo>
                      <a:pt x="7715" y="312610"/>
                    </a:lnTo>
                    <a:cubicBezTo>
                      <a:pt x="3429" y="312610"/>
                      <a:pt x="0" y="316039"/>
                      <a:pt x="0" y="320326"/>
                    </a:cubicBezTo>
                    <a:cubicBezTo>
                      <a:pt x="0" y="324612"/>
                      <a:pt x="3429" y="328041"/>
                      <a:pt x="7715" y="328041"/>
                    </a:cubicBezTo>
                    <a:lnTo>
                      <a:pt x="471583" y="328041"/>
                    </a:lnTo>
                    <a:cubicBezTo>
                      <a:pt x="475869" y="328041"/>
                      <a:pt x="479298" y="324612"/>
                      <a:pt x="479298" y="320326"/>
                    </a:cubicBezTo>
                    <a:cubicBezTo>
                      <a:pt x="479298" y="316039"/>
                      <a:pt x="475869" y="312610"/>
                      <a:pt x="471583" y="312610"/>
                    </a:cubicBezTo>
                    <a:close/>
                    <a:moveTo>
                      <a:pt x="306800" y="53816"/>
                    </a:moveTo>
                    <a:cubicBezTo>
                      <a:pt x="306800" y="32194"/>
                      <a:pt x="322326" y="15335"/>
                      <a:pt x="342233" y="15335"/>
                    </a:cubicBezTo>
                    <a:cubicBezTo>
                      <a:pt x="362141" y="15335"/>
                      <a:pt x="377666" y="32290"/>
                      <a:pt x="377666" y="53816"/>
                    </a:cubicBezTo>
                    <a:lnTo>
                      <a:pt x="377666" y="69247"/>
                    </a:lnTo>
                    <a:cubicBezTo>
                      <a:pt x="377666" y="90868"/>
                      <a:pt x="362141" y="107728"/>
                      <a:pt x="342233" y="107728"/>
                    </a:cubicBezTo>
                    <a:cubicBezTo>
                      <a:pt x="322326" y="107728"/>
                      <a:pt x="306800" y="90773"/>
                      <a:pt x="306800" y="69247"/>
                    </a:cubicBezTo>
                    <a:lnTo>
                      <a:pt x="306800" y="53816"/>
                    </a:lnTo>
                    <a:close/>
                    <a:moveTo>
                      <a:pt x="144971" y="129349"/>
                    </a:moveTo>
                    <a:cubicBezTo>
                      <a:pt x="144971" y="107728"/>
                      <a:pt x="160497" y="90868"/>
                      <a:pt x="180404" y="90868"/>
                    </a:cubicBezTo>
                    <a:cubicBezTo>
                      <a:pt x="200311" y="90868"/>
                      <a:pt x="215837" y="107728"/>
                      <a:pt x="215837" y="129349"/>
                    </a:cubicBezTo>
                    <a:lnTo>
                      <a:pt x="215837" y="144780"/>
                    </a:lnTo>
                    <a:cubicBezTo>
                      <a:pt x="215837" y="166402"/>
                      <a:pt x="200311" y="183261"/>
                      <a:pt x="180404" y="183261"/>
                    </a:cubicBezTo>
                    <a:cubicBezTo>
                      <a:pt x="160497" y="183261"/>
                      <a:pt x="144971" y="166306"/>
                      <a:pt x="144971" y="144780"/>
                    </a:cubicBezTo>
                    <a:lnTo>
                      <a:pt x="144971" y="129349"/>
                    </a:lnTo>
                    <a:close/>
                    <a:moveTo>
                      <a:pt x="237363" y="312706"/>
                    </a:moveTo>
                    <a:lnTo>
                      <a:pt x="123349" y="312706"/>
                    </a:lnTo>
                    <a:lnTo>
                      <a:pt x="123349" y="241840"/>
                    </a:lnTo>
                    <a:lnTo>
                      <a:pt x="237363" y="241840"/>
                    </a:lnTo>
                    <a:lnTo>
                      <a:pt x="237363" y="312706"/>
                    </a:lnTo>
                    <a:close/>
                    <a:moveTo>
                      <a:pt x="277463" y="312706"/>
                    </a:moveTo>
                    <a:lnTo>
                      <a:pt x="252794" y="312706"/>
                    </a:lnTo>
                    <a:lnTo>
                      <a:pt x="252794" y="234124"/>
                    </a:lnTo>
                    <a:cubicBezTo>
                      <a:pt x="252794" y="229838"/>
                      <a:pt x="249364" y="226409"/>
                      <a:pt x="245079" y="226409"/>
                    </a:cubicBezTo>
                    <a:lnTo>
                      <a:pt x="115634" y="226409"/>
                    </a:lnTo>
                    <a:cubicBezTo>
                      <a:pt x="111347" y="226409"/>
                      <a:pt x="107918" y="229838"/>
                      <a:pt x="107918" y="234124"/>
                    </a:cubicBezTo>
                    <a:lnTo>
                      <a:pt x="107918" y="312706"/>
                    </a:lnTo>
                    <a:lnTo>
                      <a:pt x="61722" y="312706"/>
                    </a:lnTo>
                    <a:cubicBezTo>
                      <a:pt x="55912" y="312706"/>
                      <a:pt x="51911" y="310991"/>
                      <a:pt x="49721" y="307657"/>
                    </a:cubicBezTo>
                    <a:cubicBezTo>
                      <a:pt x="47054" y="303657"/>
                      <a:pt x="46958" y="297371"/>
                      <a:pt x="49435" y="291560"/>
                    </a:cubicBezTo>
                    <a:cubicBezTo>
                      <a:pt x="54674" y="279178"/>
                      <a:pt x="60960" y="265652"/>
                      <a:pt x="67723" y="251269"/>
                    </a:cubicBezTo>
                    <a:cubicBezTo>
                      <a:pt x="72962" y="239935"/>
                      <a:pt x="78581" y="227933"/>
                      <a:pt x="84297" y="215265"/>
                    </a:cubicBezTo>
                    <a:cubicBezTo>
                      <a:pt x="95060" y="191167"/>
                      <a:pt x="134779" y="188214"/>
                      <a:pt x="149924" y="188023"/>
                    </a:cubicBezTo>
                    <a:cubicBezTo>
                      <a:pt x="158401" y="194691"/>
                      <a:pt x="168879" y="198787"/>
                      <a:pt x="180404" y="198787"/>
                    </a:cubicBezTo>
                    <a:cubicBezTo>
                      <a:pt x="191929" y="198787"/>
                      <a:pt x="202406" y="194691"/>
                      <a:pt x="210884" y="188023"/>
                    </a:cubicBezTo>
                    <a:cubicBezTo>
                      <a:pt x="226124" y="188214"/>
                      <a:pt x="265748" y="191167"/>
                      <a:pt x="276511" y="215265"/>
                    </a:cubicBezTo>
                    <a:cubicBezTo>
                      <a:pt x="282226" y="228124"/>
                      <a:pt x="287846" y="240125"/>
                      <a:pt x="293180" y="251555"/>
                    </a:cubicBezTo>
                    <a:cubicBezTo>
                      <a:pt x="299847" y="265843"/>
                      <a:pt x="306134" y="279273"/>
                      <a:pt x="311372" y="291560"/>
                    </a:cubicBezTo>
                    <a:cubicBezTo>
                      <a:pt x="313849" y="297371"/>
                      <a:pt x="313754" y="303657"/>
                      <a:pt x="311087" y="307657"/>
                    </a:cubicBezTo>
                    <a:cubicBezTo>
                      <a:pt x="308896" y="310991"/>
                      <a:pt x="304800" y="312706"/>
                      <a:pt x="299085" y="312706"/>
                    </a:cubicBezTo>
                    <a:lnTo>
                      <a:pt x="277559" y="312706"/>
                    </a:ln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C08FBD91-EA9C-3D5F-E493-094C3ECB53BE}"/>
                  </a:ext>
                </a:extLst>
              </p:cNvPr>
              <p:cNvSpPr/>
              <p:nvPr/>
            </p:nvSpPr>
            <p:spPr>
              <a:xfrm>
                <a:off x="10631233" y="4993960"/>
                <a:ext cx="88675" cy="45431"/>
              </a:xfrm>
              <a:custGeom>
                <a:avLst/>
                <a:gdLst>
                  <a:gd name="connsiteX0" fmla="*/ 0 w 88675"/>
                  <a:gd name="connsiteY0" fmla="*/ 37716 h 45431"/>
                  <a:gd name="connsiteX1" fmla="*/ 7715 w 88675"/>
                  <a:gd name="connsiteY1" fmla="*/ 45431 h 45431"/>
                  <a:gd name="connsiteX2" fmla="*/ 80963 w 88675"/>
                  <a:gd name="connsiteY2" fmla="*/ 45431 h 45431"/>
                  <a:gd name="connsiteX3" fmla="*/ 87439 w 88675"/>
                  <a:gd name="connsiteY3" fmla="*/ 41907 h 45431"/>
                  <a:gd name="connsiteX4" fmla="*/ 88011 w 88675"/>
                  <a:gd name="connsiteY4" fmla="*/ 34573 h 45431"/>
                  <a:gd name="connsiteX5" fmla="*/ 74676 w 88675"/>
                  <a:gd name="connsiteY5" fmla="*/ 4569 h 45431"/>
                  <a:gd name="connsiteX6" fmla="*/ 64484 w 88675"/>
                  <a:gd name="connsiteY6" fmla="*/ 664 h 45431"/>
                  <a:gd name="connsiteX7" fmla="*/ 60579 w 88675"/>
                  <a:gd name="connsiteY7" fmla="*/ 10856 h 45431"/>
                  <a:gd name="connsiteX8" fmla="*/ 69056 w 88675"/>
                  <a:gd name="connsiteY8" fmla="*/ 30001 h 45431"/>
                  <a:gd name="connsiteX9" fmla="*/ 7715 w 88675"/>
                  <a:gd name="connsiteY9" fmla="*/ 30001 h 45431"/>
                  <a:gd name="connsiteX10" fmla="*/ 0 w 88675"/>
                  <a:gd name="connsiteY10" fmla="*/ 37716 h 45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675" h="45431">
                    <a:moveTo>
                      <a:pt x="0" y="37716"/>
                    </a:moveTo>
                    <a:cubicBezTo>
                      <a:pt x="0" y="42002"/>
                      <a:pt x="3429" y="45431"/>
                      <a:pt x="7715" y="45431"/>
                    </a:cubicBezTo>
                    <a:lnTo>
                      <a:pt x="80963" y="45431"/>
                    </a:lnTo>
                    <a:cubicBezTo>
                      <a:pt x="83534" y="45431"/>
                      <a:pt x="86010" y="44098"/>
                      <a:pt x="87439" y="41907"/>
                    </a:cubicBezTo>
                    <a:cubicBezTo>
                      <a:pt x="88868" y="39716"/>
                      <a:pt x="89059" y="36954"/>
                      <a:pt x="88011" y="34573"/>
                    </a:cubicBezTo>
                    <a:lnTo>
                      <a:pt x="74676" y="4569"/>
                    </a:lnTo>
                    <a:cubicBezTo>
                      <a:pt x="72961" y="664"/>
                      <a:pt x="68389" y="-1051"/>
                      <a:pt x="64484" y="664"/>
                    </a:cubicBezTo>
                    <a:cubicBezTo>
                      <a:pt x="60579" y="2378"/>
                      <a:pt x="58769" y="6950"/>
                      <a:pt x="60579" y="10856"/>
                    </a:cubicBezTo>
                    <a:lnTo>
                      <a:pt x="69056" y="30001"/>
                    </a:lnTo>
                    <a:lnTo>
                      <a:pt x="7715" y="30001"/>
                    </a:lnTo>
                    <a:cubicBezTo>
                      <a:pt x="3429" y="30001"/>
                      <a:pt x="0" y="33430"/>
                      <a:pt x="0" y="37716"/>
                    </a:cubicBez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21FC549-64B6-00D4-8C71-E3F2FF05FB52}"/>
                  </a:ext>
                </a:extLst>
              </p:cNvPr>
              <p:cNvSpPr/>
              <p:nvPr/>
            </p:nvSpPr>
            <p:spPr>
              <a:xfrm>
                <a:off x="10570559" y="4721922"/>
                <a:ext cx="68198" cy="69341"/>
              </a:xfrm>
              <a:custGeom>
                <a:avLst/>
                <a:gdLst>
                  <a:gd name="connsiteX0" fmla="*/ 7715 w 68198"/>
                  <a:gd name="connsiteY0" fmla="*/ 53912 h 69341"/>
                  <a:gd name="connsiteX1" fmla="*/ 0 w 68198"/>
                  <a:gd name="connsiteY1" fmla="*/ 61627 h 69341"/>
                  <a:gd name="connsiteX2" fmla="*/ 7715 w 68198"/>
                  <a:gd name="connsiteY2" fmla="*/ 69342 h 69341"/>
                  <a:gd name="connsiteX3" fmla="*/ 60484 w 68198"/>
                  <a:gd name="connsiteY3" fmla="*/ 69342 h 69341"/>
                  <a:gd name="connsiteX4" fmla="*/ 68199 w 68198"/>
                  <a:gd name="connsiteY4" fmla="*/ 61627 h 69341"/>
                  <a:gd name="connsiteX5" fmla="*/ 60484 w 68198"/>
                  <a:gd name="connsiteY5" fmla="*/ 53912 h 69341"/>
                  <a:gd name="connsiteX6" fmla="*/ 41434 w 68198"/>
                  <a:gd name="connsiteY6" fmla="*/ 53912 h 69341"/>
                  <a:gd name="connsiteX7" fmla="*/ 41434 w 68198"/>
                  <a:gd name="connsiteY7" fmla="*/ 7715 h 69341"/>
                  <a:gd name="connsiteX8" fmla="*/ 33718 w 68198"/>
                  <a:gd name="connsiteY8" fmla="*/ 0 h 69341"/>
                  <a:gd name="connsiteX9" fmla="*/ 12192 w 68198"/>
                  <a:gd name="connsiteY9" fmla="*/ 0 h 69341"/>
                  <a:gd name="connsiteX10" fmla="*/ 4476 w 68198"/>
                  <a:gd name="connsiteY10" fmla="*/ 7715 h 69341"/>
                  <a:gd name="connsiteX11" fmla="*/ 12192 w 68198"/>
                  <a:gd name="connsiteY11" fmla="*/ 15430 h 69341"/>
                  <a:gd name="connsiteX12" fmla="*/ 26003 w 68198"/>
                  <a:gd name="connsiteY12" fmla="*/ 15430 h 69341"/>
                  <a:gd name="connsiteX13" fmla="*/ 26003 w 68198"/>
                  <a:gd name="connsiteY13" fmla="*/ 53912 h 69341"/>
                  <a:gd name="connsiteX14" fmla="*/ 7715 w 68198"/>
                  <a:gd name="connsiteY14" fmla="*/ 53912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198" h="69341">
                    <a:moveTo>
                      <a:pt x="7715" y="53912"/>
                    </a:moveTo>
                    <a:cubicBezTo>
                      <a:pt x="3429" y="53912"/>
                      <a:pt x="0" y="57341"/>
                      <a:pt x="0" y="61627"/>
                    </a:cubicBezTo>
                    <a:cubicBezTo>
                      <a:pt x="0" y="65913"/>
                      <a:pt x="3429" y="69342"/>
                      <a:pt x="7715" y="69342"/>
                    </a:cubicBezTo>
                    <a:lnTo>
                      <a:pt x="60484" y="69342"/>
                    </a:lnTo>
                    <a:cubicBezTo>
                      <a:pt x="64770" y="69342"/>
                      <a:pt x="68199" y="65913"/>
                      <a:pt x="68199" y="61627"/>
                    </a:cubicBezTo>
                    <a:cubicBezTo>
                      <a:pt x="68199" y="57341"/>
                      <a:pt x="64770" y="53912"/>
                      <a:pt x="60484" y="53912"/>
                    </a:cubicBezTo>
                    <a:lnTo>
                      <a:pt x="41434" y="53912"/>
                    </a:lnTo>
                    <a:lnTo>
                      <a:pt x="41434" y="7715"/>
                    </a:lnTo>
                    <a:cubicBezTo>
                      <a:pt x="41434" y="3429"/>
                      <a:pt x="38005" y="0"/>
                      <a:pt x="33718" y="0"/>
                    </a:cubicBezTo>
                    <a:lnTo>
                      <a:pt x="12192" y="0"/>
                    </a:lnTo>
                    <a:cubicBezTo>
                      <a:pt x="7905" y="0"/>
                      <a:pt x="4476" y="3429"/>
                      <a:pt x="4476" y="7715"/>
                    </a:cubicBezTo>
                    <a:cubicBezTo>
                      <a:pt x="4476" y="12002"/>
                      <a:pt x="7905" y="15430"/>
                      <a:pt x="12192" y="15430"/>
                    </a:cubicBezTo>
                    <a:lnTo>
                      <a:pt x="26003" y="15430"/>
                    </a:lnTo>
                    <a:lnTo>
                      <a:pt x="26003" y="53912"/>
                    </a:lnTo>
                    <a:lnTo>
                      <a:pt x="7715" y="53912"/>
                    </a:ln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16D6F5D-D471-5CC9-B9B9-76608999DF1A}"/>
                  </a:ext>
                </a:extLst>
              </p:cNvPr>
              <p:cNvSpPr/>
              <p:nvPr/>
            </p:nvSpPr>
            <p:spPr>
              <a:xfrm>
                <a:off x="10596562" y="4675821"/>
                <a:ext cx="15430" cy="36957"/>
              </a:xfrm>
              <a:custGeom>
                <a:avLst/>
                <a:gdLst>
                  <a:gd name="connsiteX0" fmla="*/ 15430 w 15430"/>
                  <a:gd name="connsiteY0" fmla="*/ 29242 h 36957"/>
                  <a:gd name="connsiteX1" fmla="*/ 15430 w 15430"/>
                  <a:gd name="connsiteY1" fmla="*/ 7715 h 36957"/>
                  <a:gd name="connsiteX2" fmla="*/ 7715 w 15430"/>
                  <a:gd name="connsiteY2" fmla="*/ 0 h 36957"/>
                  <a:gd name="connsiteX3" fmla="*/ 0 w 15430"/>
                  <a:gd name="connsiteY3" fmla="*/ 7715 h 36957"/>
                  <a:gd name="connsiteX4" fmla="*/ 0 w 15430"/>
                  <a:gd name="connsiteY4" fmla="*/ 29242 h 36957"/>
                  <a:gd name="connsiteX5" fmla="*/ 7715 w 15430"/>
                  <a:gd name="connsiteY5" fmla="*/ 36957 h 36957"/>
                  <a:gd name="connsiteX6" fmla="*/ 15430 w 15430"/>
                  <a:gd name="connsiteY6" fmla="*/ 29242 h 36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30" h="36957">
                    <a:moveTo>
                      <a:pt x="15430" y="29242"/>
                    </a:moveTo>
                    <a:lnTo>
                      <a:pt x="15430" y="7715"/>
                    </a:lnTo>
                    <a:cubicBezTo>
                      <a:pt x="15430" y="3429"/>
                      <a:pt x="12002" y="0"/>
                      <a:pt x="7715" y="0"/>
                    </a:cubicBezTo>
                    <a:cubicBezTo>
                      <a:pt x="3429" y="0"/>
                      <a:pt x="0" y="3429"/>
                      <a:pt x="0" y="7715"/>
                    </a:cubicBezTo>
                    <a:lnTo>
                      <a:pt x="0" y="29242"/>
                    </a:lnTo>
                    <a:cubicBezTo>
                      <a:pt x="0" y="33528"/>
                      <a:pt x="3429" y="36957"/>
                      <a:pt x="7715" y="36957"/>
                    </a:cubicBezTo>
                    <a:cubicBezTo>
                      <a:pt x="12002" y="36957"/>
                      <a:pt x="15430" y="33528"/>
                      <a:pt x="15430" y="29242"/>
                    </a:cubicBez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D2C10C6-3C33-220C-807A-30295E3BD28C}"/>
              </a:ext>
            </a:extLst>
          </p:cNvPr>
          <p:cNvGrpSpPr/>
          <p:nvPr/>
        </p:nvGrpSpPr>
        <p:grpSpPr>
          <a:xfrm>
            <a:off x="8031352" y="3091435"/>
            <a:ext cx="701611" cy="701611"/>
            <a:chOff x="8563737" y="5895505"/>
            <a:chExt cx="701611" cy="7016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B0C9B26-86F1-CDC1-6E80-5B12C569C0DD}"/>
                </a:ext>
              </a:extLst>
            </p:cNvPr>
            <p:cNvSpPr/>
            <p:nvPr/>
          </p:nvSpPr>
          <p:spPr>
            <a:xfrm>
              <a:off x="8563737" y="5895505"/>
              <a:ext cx="701611" cy="701611"/>
            </a:xfrm>
            <a:custGeom>
              <a:avLst/>
              <a:gdLst>
                <a:gd name="connsiteX0" fmla="*/ 701611 w 701611"/>
                <a:gd name="connsiteY0" fmla="*/ 350806 h 701611"/>
                <a:gd name="connsiteX1" fmla="*/ 350806 w 701611"/>
                <a:gd name="connsiteY1" fmla="*/ 701611 h 701611"/>
                <a:gd name="connsiteX2" fmla="*/ 0 w 701611"/>
                <a:gd name="connsiteY2" fmla="*/ 350806 h 701611"/>
                <a:gd name="connsiteX3" fmla="*/ 350806 w 701611"/>
                <a:gd name="connsiteY3" fmla="*/ 0 h 701611"/>
                <a:gd name="connsiteX4" fmla="*/ 701611 w 701611"/>
                <a:gd name="connsiteY4" fmla="*/ 350806 h 701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611" h="701611">
                  <a:moveTo>
                    <a:pt x="701611" y="350806"/>
                  </a:moveTo>
                  <a:cubicBezTo>
                    <a:pt x="701611" y="544550"/>
                    <a:pt x="544550" y="701611"/>
                    <a:pt x="350806" y="701611"/>
                  </a:cubicBezTo>
                  <a:cubicBezTo>
                    <a:pt x="157061" y="701611"/>
                    <a:pt x="0" y="544550"/>
                    <a:pt x="0" y="350806"/>
                  </a:cubicBezTo>
                  <a:cubicBezTo>
                    <a:pt x="0" y="157061"/>
                    <a:pt x="157061" y="0"/>
                    <a:pt x="350806" y="0"/>
                  </a:cubicBezTo>
                  <a:cubicBezTo>
                    <a:pt x="544550" y="0"/>
                    <a:pt x="701611" y="157061"/>
                    <a:pt x="701611" y="350806"/>
                  </a:cubicBezTo>
                  <a:close/>
                </a:path>
              </a:pathLst>
            </a:custGeom>
            <a:solidFill>
              <a:srgbClr val="D2F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108" name="Graphic 494">
              <a:extLst>
                <a:ext uri="{FF2B5EF4-FFF2-40B4-BE49-F238E27FC236}">
                  <a16:creationId xmlns:a16="http://schemas.microsoft.com/office/drawing/2014/main" id="{95CB067C-8268-675A-35FF-AEF5B4A2FBA9}"/>
                </a:ext>
              </a:extLst>
            </p:cNvPr>
            <p:cNvGrpSpPr/>
            <p:nvPr/>
          </p:nvGrpSpPr>
          <p:grpSpPr>
            <a:xfrm>
              <a:off x="8691086" y="5995898"/>
              <a:ext cx="447008" cy="500824"/>
              <a:chOff x="8691086" y="5613081"/>
              <a:chExt cx="447008" cy="500824"/>
            </a:xfrm>
            <a:solidFill>
              <a:srgbClr val="164734"/>
            </a:solidFill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6ACE90D-5AB4-5F07-EA5F-08F0C1CCD8B1}"/>
                  </a:ext>
                </a:extLst>
              </p:cNvPr>
              <p:cNvSpPr/>
              <p:nvPr/>
            </p:nvSpPr>
            <p:spPr>
              <a:xfrm>
                <a:off x="8734638" y="5742240"/>
                <a:ext cx="360212" cy="241935"/>
              </a:xfrm>
              <a:custGeom>
                <a:avLst/>
                <a:gdLst>
                  <a:gd name="connsiteX0" fmla="*/ 1120 w 360212"/>
                  <a:gd name="connsiteY0" fmla="*/ 121253 h 241935"/>
                  <a:gd name="connsiteX1" fmla="*/ 12645 w 360212"/>
                  <a:gd name="connsiteY1" fmla="*/ 147542 h 241935"/>
                  <a:gd name="connsiteX2" fmla="*/ 20360 w 360212"/>
                  <a:gd name="connsiteY2" fmla="*/ 160211 h 241935"/>
                  <a:gd name="connsiteX3" fmla="*/ 30171 w 360212"/>
                  <a:gd name="connsiteY3" fmla="*/ 165068 h 241935"/>
                  <a:gd name="connsiteX4" fmla="*/ 35029 w 360212"/>
                  <a:gd name="connsiteY4" fmla="*/ 155258 h 241935"/>
                  <a:gd name="connsiteX5" fmla="*/ 25028 w 360212"/>
                  <a:gd name="connsiteY5" fmla="*/ 138208 h 241935"/>
                  <a:gd name="connsiteX6" fmla="*/ 16551 w 360212"/>
                  <a:gd name="connsiteY6" fmla="*/ 121063 h 241935"/>
                  <a:gd name="connsiteX7" fmla="*/ 24647 w 360212"/>
                  <a:gd name="connsiteY7" fmla="*/ 103823 h 241935"/>
                  <a:gd name="connsiteX8" fmla="*/ 35601 w 360212"/>
                  <a:gd name="connsiteY8" fmla="*/ 77629 h 241935"/>
                  <a:gd name="connsiteX9" fmla="*/ 25504 w 360212"/>
                  <a:gd name="connsiteY9" fmla="*/ 48101 h 241935"/>
                  <a:gd name="connsiteX10" fmla="*/ 16646 w 360212"/>
                  <a:gd name="connsiteY10" fmla="*/ 16764 h 241935"/>
                  <a:gd name="connsiteX11" fmla="*/ 50174 w 360212"/>
                  <a:gd name="connsiteY11" fmla="*/ 26480 h 241935"/>
                  <a:gd name="connsiteX12" fmla="*/ 81987 w 360212"/>
                  <a:gd name="connsiteY12" fmla="*/ 36957 h 241935"/>
                  <a:gd name="connsiteX13" fmla="*/ 110753 w 360212"/>
                  <a:gd name="connsiteY13" fmla="*/ 24860 h 241935"/>
                  <a:gd name="connsiteX14" fmla="*/ 130755 w 360212"/>
                  <a:gd name="connsiteY14" fmla="*/ 15431 h 241935"/>
                  <a:gd name="connsiteX15" fmla="*/ 149615 w 360212"/>
                  <a:gd name="connsiteY15" fmla="*/ 24670 h 241935"/>
                  <a:gd name="connsiteX16" fmla="*/ 177618 w 360212"/>
                  <a:gd name="connsiteY16" fmla="*/ 36957 h 241935"/>
                  <a:gd name="connsiteX17" fmla="*/ 205622 w 360212"/>
                  <a:gd name="connsiteY17" fmla="*/ 24670 h 241935"/>
                  <a:gd name="connsiteX18" fmla="*/ 224482 w 360212"/>
                  <a:gd name="connsiteY18" fmla="*/ 15431 h 241935"/>
                  <a:gd name="connsiteX19" fmla="*/ 244484 w 360212"/>
                  <a:gd name="connsiteY19" fmla="*/ 24860 h 241935"/>
                  <a:gd name="connsiteX20" fmla="*/ 273250 w 360212"/>
                  <a:gd name="connsiteY20" fmla="*/ 36957 h 241935"/>
                  <a:gd name="connsiteX21" fmla="*/ 306682 w 360212"/>
                  <a:gd name="connsiteY21" fmla="*/ 26766 h 241935"/>
                  <a:gd name="connsiteX22" fmla="*/ 343734 w 360212"/>
                  <a:gd name="connsiteY22" fmla="*/ 16859 h 241935"/>
                  <a:gd name="connsiteX23" fmla="*/ 334591 w 360212"/>
                  <a:gd name="connsiteY23" fmla="*/ 47720 h 241935"/>
                  <a:gd name="connsiteX24" fmla="*/ 324780 w 360212"/>
                  <a:gd name="connsiteY24" fmla="*/ 77724 h 241935"/>
                  <a:gd name="connsiteX25" fmla="*/ 336305 w 360212"/>
                  <a:gd name="connsiteY25" fmla="*/ 104013 h 241935"/>
                  <a:gd name="connsiteX26" fmla="*/ 344782 w 360212"/>
                  <a:gd name="connsiteY26" fmla="*/ 121063 h 241935"/>
                  <a:gd name="connsiteX27" fmla="*/ 336305 w 360212"/>
                  <a:gd name="connsiteY27" fmla="*/ 138113 h 241935"/>
                  <a:gd name="connsiteX28" fmla="*/ 324780 w 360212"/>
                  <a:gd name="connsiteY28" fmla="*/ 164402 h 241935"/>
                  <a:gd name="connsiteX29" fmla="*/ 334591 w 360212"/>
                  <a:gd name="connsiteY29" fmla="*/ 194786 h 241935"/>
                  <a:gd name="connsiteX30" fmla="*/ 343544 w 360212"/>
                  <a:gd name="connsiteY30" fmla="*/ 225647 h 241935"/>
                  <a:gd name="connsiteX31" fmla="*/ 306492 w 360212"/>
                  <a:gd name="connsiteY31" fmla="*/ 216027 h 241935"/>
                  <a:gd name="connsiteX32" fmla="*/ 273250 w 360212"/>
                  <a:gd name="connsiteY32" fmla="*/ 206502 h 241935"/>
                  <a:gd name="connsiteX33" fmla="*/ 244675 w 360212"/>
                  <a:gd name="connsiteY33" fmla="*/ 217742 h 241935"/>
                  <a:gd name="connsiteX34" fmla="*/ 224482 w 360212"/>
                  <a:gd name="connsiteY34" fmla="*/ 226600 h 241935"/>
                  <a:gd name="connsiteX35" fmla="*/ 204288 w 360212"/>
                  <a:gd name="connsiteY35" fmla="*/ 217742 h 241935"/>
                  <a:gd name="connsiteX36" fmla="*/ 175713 w 360212"/>
                  <a:gd name="connsiteY36" fmla="*/ 206502 h 241935"/>
                  <a:gd name="connsiteX37" fmla="*/ 167998 w 360212"/>
                  <a:gd name="connsiteY37" fmla="*/ 214217 h 241935"/>
                  <a:gd name="connsiteX38" fmla="*/ 168379 w 360212"/>
                  <a:gd name="connsiteY38" fmla="*/ 216027 h 241935"/>
                  <a:gd name="connsiteX39" fmla="*/ 161521 w 360212"/>
                  <a:gd name="connsiteY39" fmla="*/ 223552 h 241935"/>
                  <a:gd name="connsiteX40" fmla="*/ 169236 w 360212"/>
                  <a:gd name="connsiteY40" fmla="*/ 231267 h 241935"/>
                  <a:gd name="connsiteX41" fmla="*/ 179999 w 360212"/>
                  <a:gd name="connsiteY41" fmla="*/ 231267 h 241935"/>
                  <a:gd name="connsiteX42" fmla="*/ 187334 w 360212"/>
                  <a:gd name="connsiteY42" fmla="*/ 225552 h 241935"/>
                  <a:gd name="connsiteX43" fmla="*/ 196001 w 360212"/>
                  <a:gd name="connsiteY43" fmla="*/ 230696 h 241935"/>
                  <a:gd name="connsiteX44" fmla="*/ 224576 w 360212"/>
                  <a:gd name="connsiteY44" fmla="*/ 241935 h 241935"/>
                  <a:gd name="connsiteX45" fmla="*/ 253151 w 360212"/>
                  <a:gd name="connsiteY45" fmla="*/ 230696 h 241935"/>
                  <a:gd name="connsiteX46" fmla="*/ 273344 w 360212"/>
                  <a:gd name="connsiteY46" fmla="*/ 221837 h 241935"/>
                  <a:gd name="connsiteX47" fmla="*/ 301062 w 360212"/>
                  <a:gd name="connsiteY47" fmla="*/ 230410 h 241935"/>
                  <a:gd name="connsiteX48" fmla="*/ 354498 w 360212"/>
                  <a:gd name="connsiteY48" fmla="*/ 236601 h 241935"/>
                  <a:gd name="connsiteX49" fmla="*/ 348783 w 360212"/>
                  <a:gd name="connsiteY49" fmla="*/ 188500 h 241935"/>
                  <a:gd name="connsiteX50" fmla="*/ 340210 w 360212"/>
                  <a:gd name="connsiteY50" fmla="*/ 164402 h 241935"/>
                  <a:gd name="connsiteX51" fmla="*/ 348687 w 360212"/>
                  <a:gd name="connsiteY51" fmla="*/ 147352 h 241935"/>
                  <a:gd name="connsiteX52" fmla="*/ 360213 w 360212"/>
                  <a:gd name="connsiteY52" fmla="*/ 121063 h 241935"/>
                  <a:gd name="connsiteX53" fmla="*/ 348687 w 360212"/>
                  <a:gd name="connsiteY53" fmla="*/ 94774 h 241935"/>
                  <a:gd name="connsiteX54" fmla="*/ 340210 w 360212"/>
                  <a:gd name="connsiteY54" fmla="*/ 77724 h 241935"/>
                  <a:gd name="connsiteX55" fmla="*/ 348687 w 360212"/>
                  <a:gd name="connsiteY55" fmla="*/ 54102 h 241935"/>
                  <a:gd name="connsiteX56" fmla="*/ 355069 w 360212"/>
                  <a:gd name="connsiteY56" fmla="*/ 6382 h 241935"/>
                  <a:gd name="connsiteX57" fmla="*/ 300872 w 360212"/>
                  <a:gd name="connsiteY57" fmla="*/ 12573 h 241935"/>
                  <a:gd name="connsiteX58" fmla="*/ 273250 w 360212"/>
                  <a:gd name="connsiteY58" fmla="*/ 21622 h 241935"/>
                  <a:gd name="connsiteX59" fmla="*/ 253247 w 360212"/>
                  <a:gd name="connsiteY59" fmla="*/ 12192 h 241935"/>
                  <a:gd name="connsiteX60" fmla="*/ 224482 w 360212"/>
                  <a:gd name="connsiteY60" fmla="*/ 95 h 241935"/>
                  <a:gd name="connsiteX61" fmla="*/ 196478 w 360212"/>
                  <a:gd name="connsiteY61" fmla="*/ 12287 h 241935"/>
                  <a:gd name="connsiteX62" fmla="*/ 177618 w 360212"/>
                  <a:gd name="connsiteY62" fmla="*/ 21527 h 241935"/>
                  <a:gd name="connsiteX63" fmla="*/ 158759 w 360212"/>
                  <a:gd name="connsiteY63" fmla="*/ 12287 h 241935"/>
                  <a:gd name="connsiteX64" fmla="*/ 130755 w 360212"/>
                  <a:gd name="connsiteY64" fmla="*/ 0 h 241935"/>
                  <a:gd name="connsiteX65" fmla="*/ 101990 w 360212"/>
                  <a:gd name="connsiteY65" fmla="*/ 12097 h 241935"/>
                  <a:gd name="connsiteX66" fmla="*/ 81987 w 360212"/>
                  <a:gd name="connsiteY66" fmla="*/ 21527 h 241935"/>
                  <a:gd name="connsiteX67" fmla="*/ 56556 w 360212"/>
                  <a:gd name="connsiteY67" fmla="*/ 12383 h 241935"/>
                  <a:gd name="connsiteX68" fmla="*/ 6073 w 360212"/>
                  <a:gd name="connsiteY68" fmla="*/ 5429 h 241935"/>
                  <a:gd name="connsiteX69" fmla="*/ 11502 w 360212"/>
                  <a:gd name="connsiteY69" fmla="*/ 54578 h 241935"/>
                  <a:gd name="connsiteX70" fmla="*/ 20170 w 360212"/>
                  <a:gd name="connsiteY70" fmla="*/ 77534 h 241935"/>
                  <a:gd name="connsiteX71" fmla="*/ 12074 w 360212"/>
                  <a:gd name="connsiteY71" fmla="*/ 94774 h 241935"/>
                  <a:gd name="connsiteX72" fmla="*/ 1120 w 360212"/>
                  <a:gd name="connsiteY72" fmla="*/ 120968 h 2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360212" h="241935">
                    <a:moveTo>
                      <a:pt x="1120" y="121253"/>
                    </a:moveTo>
                    <a:cubicBezTo>
                      <a:pt x="1120" y="132017"/>
                      <a:pt x="7216" y="140303"/>
                      <a:pt x="12645" y="147542"/>
                    </a:cubicBezTo>
                    <a:cubicBezTo>
                      <a:pt x="15884" y="151924"/>
                      <a:pt x="19027" y="156115"/>
                      <a:pt x="20360" y="160211"/>
                    </a:cubicBezTo>
                    <a:cubicBezTo>
                      <a:pt x="21694" y="164211"/>
                      <a:pt x="25980" y="166497"/>
                      <a:pt x="30171" y="165068"/>
                    </a:cubicBezTo>
                    <a:cubicBezTo>
                      <a:pt x="34172" y="163735"/>
                      <a:pt x="36363" y="159353"/>
                      <a:pt x="35029" y="155258"/>
                    </a:cubicBezTo>
                    <a:cubicBezTo>
                      <a:pt x="32838" y="148781"/>
                      <a:pt x="28933" y="143447"/>
                      <a:pt x="25028" y="138208"/>
                    </a:cubicBezTo>
                    <a:cubicBezTo>
                      <a:pt x="20646" y="132302"/>
                      <a:pt x="16551" y="126683"/>
                      <a:pt x="16551" y="121063"/>
                    </a:cubicBezTo>
                    <a:cubicBezTo>
                      <a:pt x="16551" y="115443"/>
                      <a:pt x="20266" y="110014"/>
                      <a:pt x="24647" y="103823"/>
                    </a:cubicBezTo>
                    <a:cubicBezTo>
                      <a:pt x="29791" y="96488"/>
                      <a:pt x="35601" y="88297"/>
                      <a:pt x="35601" y="77629"/>
                    </a:cubicBezTo>
                    <a:cubicBezTo>
                      <a:pt x="35601" y="69533"/>
                      <a:pt x="30934" y="59627"/>
                      <a:pt x="25504" y="48101"/>
                    </a:cubicBezTo>
                    <a:cubicBezTo>
                      <a:pt x="21218" y="39148"/>
                      <a:pt x="12455" y="20479"/>
                      <a:pt x="16646" y="16764"/>
                    </a:cubicBezTo>
                    <a:cubicBezTo>
                      <a:pt x="20360" y="12954"/>
                      <a:pt x="40459" y="22098"/>
                      <a:pt x="50174" y="26480"/>
                    </a:cubicBezTo>
                    <a:cubicBezTo>
                      <a:pt x="62080" y="31909"/>
                      <a:pt x="73415" y="36957"/>
                      <a:pt x="81987" y="36957"/>
                    </a:cubicBezTo>
                    <a:cubicBezTo>
                      <a:pt x="93131" y="36957"/>
                      <a:pt x="102466" y="30575"/>
                      <a:pt x="110753" y="24860"/>
                    </a:cubicBezTo>
                    <a:cubicBezTo>
                      <a:pt x="117802" y="20003"/>
                      <a:pt x="124469" y="15431"/>
                      <a:pt x="130755" y="15431"/>
                    </a:cubicBezTo>
                    <a:cubicBezTo>
                      <a:pt x="137042" y="15431"/>
                      <a:pt x="143138" y="19908"/>
                      <a:pt x="149615" y="24670"/>
                    </a:cubicBezTo>
                    <a:cubicBezTo>
                      <a:pt x="157425" y="30385"/>
                      <a:pt x="166379" y="36957"/>
                      <a:pt x="177618" y="36957"/>
                    </a:cubicBezTo>
                    <a:cubicBezTo>
                      <a:pt x="188858" y="36957"/>
                      <a:pt x="197716" y="30480"/>
                      <a:pt x="205622" y="24670"/>
                    </a:cubicBezTo>
                    <a:cubicBezTo>
                      <a:pt x="212099" y="19908"/>
                      <a:pt x="218290" y="15431"/>
                      <a:pt x="224482" y="15431"/>
                    </a:cubicBezTo>
                    <a:cubicBezTo>
                      <a:pt x="230673" y="15431"/>
                      <a:pt x="237435" y="20003"/>
                      <a:pt x="244484" y="24860"/>
                    </a:cubicBezTo>
                    <a:cubicBezTo>
                      <a:pt x="252771" y="30575"/>
                      <a:pt x="262105" y="36957"/>
                      <a:pt x="273250" y="36957"/>
                    </a:cubicBezTo>
                    <a:cubicBezTo>
                      <a:pt x="281632" y="36957"/>
                      <a:pt x="293252" y="32195"/>
                      <a:pt x="306682" y="26766"/>
                    </a:cubicBezTo>
                    <a:cubicBezTo>
                      <a:pt x="317255" y="22479"/>
                      <a:pt x="339067" y="13526"/>
                      <a:pt x="343734" y="16859"/>
                    </a:cubicBezTo>
                    <a:cubicBezTo>
                      <a:pt x="346973" y="20098"/>
                      <a:pt x="338305" y="39434"/>
                      <a:pt x="334591" y="47720"/>
                    </a:cubicBezTo>
                    <a:cubicBezTo>
                      <a:pt x="329542" y="58960"/>
                      <a:pt x="324780" y="69533"/>
                      <a:pt x="324780" y="77724"/>
                    </a:cubicBezTo>
                    <a:cubicBezTo>
                      <a:pt x="324780" y="88487"/>
                      <a:pt x="330876" y="96679"/>
                      <a:pt x="336305" y="104013"/>
                    </a:cubicBezTo>
                    <a:cubicBezTo>
                      <a:pt x="340686" y="109919"/>
                      <a:pt x="344782" y="115443"/>
                      <a:pt x="344782" y="121063"/>
                    </a:cubicBezTo>
                    <a:cubicBezTo>
                      <a:pt x="344782" y="126683"/>
                      <a:pt x="340686" y="132207"/>
                      <a:pt x="336305" y="138113"/>
                    </a:cubicBezTo>
                    <a:cubicBezTo>
                      <a:pt x="330876" y="145447"/>
                      <a:pt x="324780" y="153638"/>
                      <a:pt x="324780" y="164402"/>
                    </a:cubicBezTo>
                    <a:cubicBezTo>
                      <a:pt x="324780" y="172593"/>
                      <a:pt x="329542" y="183356"/>
                      <a:pt x="334591" y="194786"/>
                    </a:cubicBezTo>
                    <a:cubicBezTo>
                      <a:pt x="337924" y="202406"/>
                      <a:pt x="346878" y="222504"/>
                      <a:pt x="343544" y="225647"/>
                    </a:cubicBezTo>
                    <a:cubicBezTo>
                      <a:pt x="339162" y="228505"/>
                      <a:pt x="317064" y="220123"/>
                      <a:pt x="306492" y="216027"/>
                    </a:cubicBezTo>
                    <a:cubicBezTo>
                      <a:pt x="293061" y="210884"/>
                      <a:pt x="281536" y="206502"/>
                      <a:pt x="273250" y="206502"/>
                    </a:cubicBezTo>
                    <a:cubicBezTo>
                      <a:pt x="262296" y="206502"/>
                      <a:pt x="252961" y="212503"/>
                      <a:pt x="244675" y="217742"/>
                    </a:cubicBezTo>
                    <a:cubicBezTo>
                      <a:pt x="237626" y="222314"/>
                      <a:pt x="230863" y="226600"/>
                      <a:pt x="224482" y="226600"/>
                    </a:cubicBezTo>
                    <a:cubicBezTo>
                      <a:pt x="218099" y="226600"/>
                      <a:pt x="211337" y="222314"/>
                      <a:pt x="204288" y="217742"/>
                    </a:cubicBezTo>
                    <a:cubicBezTo>
                      <a:pt x="196001" y="212503"/>
                      <a:pt x="186667" y="206502"/>
                      <a:pt x="175713" y="206502"/>
                    </a:cubicBezTo>
                    <a:cubicBezTo>
                      <a:pt x="171427" y="206502"/>
                      <a:pt x="167998" y="209931"/>
                      <a:pt x="167998" y="214217"/>
                    </a:cubicBezTo>
                    <a:cubicBezTo>
                      <a:pt x="167998" y="214884"/>
                      <a:pt x="168189" y="215456"/>
                      <a:pt x="168379" y="216027"/>
                    </a:cubicBezTo>
                    <a:cubicBezTo>
                      <a:pt x="164474" y="216503"/>
                      <a:pt x="161521" y="219647"/>
                      <a:pt x="161521" y="223552"/>
                    </a:cubicBezTo>
                    <a:cubicBezTo>
                      <a:pt x="161521" y="227838"/>
                      <a:pt x="164950" y="231267"/>
                      <a:pt x="169236" y="231267"/>
                    </a:cubicBezTo>
                    <a:lnTo>
                      <a:pt x="179999" y="231267"/>
                    </a:lnTo>
                    <a:cubicBezTo>
                      <a:pt x="183524" y="231267"/>
                      <a:pt x="186382" y="228886"/>
                      <a:pt x="187334" y="225552"/>
                    </a:cubicBezTo>
                    <a:cubicBezTo>
                      <a:pt x="190191" y="227076"/>
                      <a:pt x="193049" y="228886"/>
                      <a:pt x="196001" y="230696"/>
                    </a:cubicBezTo>
                    <a:cubicBezTo>
                      <a:pt x="204193" y="236030"/>
                      <a:pt x="213623" y="241935"/>
                      <a:pt x="224576" y="241935"/>
                    </a:cubicBezTo>
                    <a:cubicBezTo>
                      <a:pt x="235530" y="241935"/>
                      <a:pt x="244865" y="235934"/>
                      <a:pt x="253151" y="230696"/>
                    </a:cubicBezTo>
                    <a:cubicBezTo>
                      <a:pt x="260200" y="226124"/>
                      <a:pt x="266963" y="221837"/>
                      <a:pt x="273344" y="221837"/>
                    </a:cubicBezTo>
                    <a:cubicBezTo>
                      <a:pt x="278774" y="221837"/>
                      <a:pt x="290680" y="226409"/>
                      <a:pt x="301062" y="230410"/>
                    </a:cubicBezTo>
                    <a:cubicBezTo>
                      <a:pt x="323541" y="238983"/>
                      <a:pt x="344782" y="247079"/>
                      <a:pt x="354498" y="236601"/>
                    </a:cubicBezTo>
                    <a:cubicBezTo>
                      <a:pt x="365547" y="226314"/>
                      <a:pt x="357069" y="207074"/>
                      <a:pt x="348783" y="188500"/>
                    </a:cubicBezTo>
                    <a:cubicBezTo>
                      <a:pt x="344782" y="179451"/>
                      <a:pt x="340210" y="169259"/>
                      <a:pt x="340210" y="164402"/>
                    </a:cubicBezTo>
                    <a:cubicBezTo>
                      <a:pt x="340210" y="158782"/>
                      <a:pt x="344306" y="153258"/>
                      <a:pt x="348687" y="147352"/>
                    </a:cubicBezTo>
                    <a:cubicBezTo>
                      <a:pt x="354117" y="140018"/>
                      <a:pt x="360213" y="131731"/>
                      <a:pt x="360213" y="121063"/>
                    </a:cubicBezTo>
                    <a:cubicBezTo>
                      <a:pt x="360213" y="110395"/>
                      <a:pt x="354117" y="102108"/>
                      <a:pt x="348687" y="94774"/>
                    </a:cubicBezTo>
                    <a:cubicBezTo>
                      <a:pt x="344306" y="88868"/>
                      <a:pt x="340210" y="83344"/>
                      <a:pt x="340210" y="77724"/>
                    </a:cubicBezTo>
                    <a:cubicBezTo>
                      <a:pt x="340210" y="72866"/>
                      <a:pt x="344687" y="62865"/>
                      <a:pt x="348687" y="54102"/>
                    </a:cubicBezTo>
                    <a:cubicBezTo>
                      <a:pt x="356974" y="35719"/>
                      <a:pt x="365452" y="16764"/>
                      <a:pt x="355069" y="6382"/>
                    </a:cubicBezTo>
                    <a:cubicBezTo>
                      <a:pt x="344877" y="-5429"/>
                      <a:pt x="323446" y="3334"/>
                      <a:pt x="300872" y="12573"/>
                    </a:cubicBezTo>
                    <a:cubicBezTo>
                      <a:pt x="290490" y="16859"/>
                      <a:pt x="278679" y="21622"/>
                      <a:pt x="273250" y="21622"/>
                    </a:cubicBezTo>
                    <a:cubicBezTo>
                      <a:pt x="266963" y="21622"/>
                      <a:pt x="260295" y="17050"/>
                      <a:pt x="253247" y="12192"/>
                    </a:cubicBezTo>
                    <a:cubicBezTo>
                      <a:pt x="244960" y="6477"/>
                      <a:pt x="235626" y="95"/>
                      <a:pt x="224482" y="95"/>
                    </a:cubicBezTo>
                    <a:cubicBezTo>
                      <a:pt x="213337" y="95"/>
                      <a:pt x="204383" y="6572"/>
                      <a:pt x="196478" y="12287"/>
                    </a:cubicBezTo>
                    <a:cubicBezTo>
                      <a:pt x="190001" y="17050"/>
                      <a:pt x="183810" y="21527"/>
                      <a:pt x="177618" y="21527"/>
                    </a:cubicBezTo>
                    <a:cubicBezTo>
                      <a:pt x="171427" y="21527"/>
                      <a:pt x="165236" y="17050"/>
                      <a:pt x="158759" y="12287"/>
                    </a:cubicBezTo>
                    <a:cubicBezTo>
                      <a:pt x="150948" y="6572"/>
                      <a:pt x="141995" y="0"/>
                      <a:pt x="130755" y="0"/>
                    </a:cubicBezTo>
                    <a:cubicBezTo>
                      <a:pt x="119516" y="0"/>
                      <a:pt x="110276" y="6382"/>
                      <a:pt x="101990" y="12097"/>
                    </a:cubicBezTo>
                    <a:cubicBezTo>
                      <a:pt x="94941" y="16955"/>
                      <a:pt x="88274" y="21527"/>
                      <a:pt x="81987" y="21527"/>
                    </a:cubicBezTo>
                    <a:cubicBezTo>
                      <a:pt x="76749" y="21527"/>
                      <a:pt x="65985" y="16669"/>
                      <a:pt x="56556" y="12383"/>
                    </a:cubicBezTo>
                    <a:cubicBezTo>
                      <a:pt x="37124" y="3620"/>
                      <a:pt x="16931" y="-5524"/>
                      <a:pt x="6073" y="5429"/>
                    </a:cubicBezTo>
                    <a:cubicBezTo>
                      <a:pt x="-6500" y="16383"/>
                      <a:pt x="3025" y="36671"/>
                      <a:pt x="11502" y="54578"/>
                    </a:cubicBezTo>
                    <a:cubicBezTo>
                      <a:pt x="15503" y="63151"/>
                      <a:pt x="20170" y="72866"/>
                      <a:pt x="20170" y="77534"/>
                    </a:cubicBezTo>
                    <a:cubicBezTo>
                      <a:pt x="20170" y="83249"/>
                      <a:pt x="16360" y="88583"/>
                      <a:pt x="12074" y="94774"/>
                    </a:cubicBezTo>
                    <a:cubicBezTo>
                      <a:pt x="6930" y="102013"/>
                      <a:pt x="1120" y="110300"/>
                      <a:pt x="1120" y="120968"/>
                    </a:cubicBez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1E69CB-CF31-037F-7D96-67C3F486EF7A}"/>
                  </a:ext>
                </a:extLst>
              </p:cNvPr>
              <p:cNvSpPr/>
              <p:nvPr/>
            </p:nvSpPr>
            <p:spPr>
              <a:xfrm>
                <a:off x="8766619" y="5893497"/>
                <a:ext cx="123253" cy="220408"/>
              </a:xfrm>
              <a:custGeom>
                <a:avLst/>
                <a:gdLst>
                  <a:gd name="connsiteX0" fmla="*/ 123254 w 123253"/>
                  <a:gd name="connsiteY0" fmla="*/ 61627 h 220408"/>
                  <a:gd name="connsiteX1" fmla="*/ 61626 w 123253"/>
                  <a:gd name="connsiteY1" fmla="*/ 0 h 220408"/>
                  <a:gd name="connsiteX2" fmla="*/ 0 w 123253"/>
                  <a:gd name="connsiteY2" fmla="*/ 61627 h 220408"/>
                  <a:gd name="connsiteX3" fmla="*/ 21527 w 123253"/>
                  <a:gd name="connsiteY3" fmla="*/ 108109 h 220408"/>
                  <a:gd name="connsiteX4" fmla="*/ 21527 w 123253"/>
                  <a:gd name="connsiteY4" fmla="*/ 212693 h 220408"/>
                  <a:gd name="connsiteX5" fmla="*/ 26289 w 123253"/>
                  <a:gd name="connsiteY5" fmla="*/ 219837 h 220408"/>
                  <a:gd name="connsiteX6" fmla="*/ 29242 w 123253"/>
                  <a:gd name="connsiteY6" fmla="*/ 220409 h 220408"/>
                  <a:gd name="connsiteX7" fmla="*/ 34671 w 123253"/>
                  <a:gd name="connsiteY7" fmla="*/ 218123 h 220408"/>
                  <a:gd name="connsiteX8" fmla="*/ 61532 w 123253"/>
                  <a:gd name="connsiteY8" fmla="*/ 191262 h 220408"/>
                  <a:gd name="connsiteX9" fmla="*/ 88392 w 123253"/>
                  <a:gd name="connsiteY9" fmla="*/ 218123 h 220408"/>
                  <a:gd name="connsiteX10" fmla="*/ 96774 w 123253"/>
                  <a:gd name="connsiteY10" fmla="*/ 219837 h 220408"/>
                  <a:gd name="connsiteX11" fmla="*/ 101536 w 123253"/>
                  <a:gd name="connsiteY11" fmla="*/ 212693 h 220408"/>
                  <a:gd name="connsiteX12" fmla="*/ 101536 w 123253"/>
                  <a:gd name="connsiteY12" fmla="*/ 108109 h 220408"/>
                  <a:gd name="connsiteX13" fmla="*/ 123158 w 123253"/>
                  <a:gd name="connsiteY13" fmla="*/ 61627 h 220408"/>
                  <a:gd name="connsiteX14" fmla="*/ 15335 w 123253"/>
                  <a:gd name="connsiteY14" fmla="*/ 61627 h 220408"/>
                  <a:gd name="connsiteX15" fmla="*/ 61532 w 123253"/>
                  <a:gd name="connsiteY15" fmla="*/ 15430 h 220408"/>
                  <a:gd name="connsiteX16" fmla="*/ 107728 w 123253"/>
                  <a:gd name="connsiteY16" fmla="*/ 61627 h 220408"/>
                  <a:gd name="connsiteX17" fmla="*/ 61532 w 123253"/>
                  <a:gd name="connsiteY17" fmla="*/ 107823 h 220408"/>
                  <a:gd name="connsiteX18" fmla="*/ 15335 w 123253"/>
                  <a:gd name="connsiteY18" fmla="*/ 61627 h 220408"/>
                  <a:gd name="connsiteX19" fmla="*/ 86201 w 123253"/>
                  <a:gd name="connsiteY19" fmla="*/ 194024 h 220408"/>
                  <a:gd name="connsiteX20" fmla="*/ 67056 w 123253"/>
                  <a:gd name="connsiteY20" fmla="*/ 174879 h 220408"/>
                  <a:gd name="connsiteX21" fmla="*/ 61626 w 123253"/>
                  <a:gd name="connsiteY21" fmla="*/ 172593 h 220408"/>
                  <a:gd name="connsiteX22" fmla="*/ 56198 w 123253"/>
                  <a:gd name="connsiteY22" fmla="*/ 174879 h 220408"/>
                  <a:gd name="connsiteX23" fmla="*/ 37052 w 123253"/>
                  <a:gd name="connsiteY23" fmla="*/ 194024 h 220408"/>
                  <a:gd name="connsiteX24" fmla="*/ 37052 w 123253"/>
                  <a:gd name="connsiteY24" fmla="*/ 118110 h 220408"/>
                  <a:gd name="connsiteX25" fmla="*/ 61722 w 123253"/>
                  <a:gd name="connsiteY25" fmla="*/ 123349 h 220408"/>
                  <a:gd name="connsiteX26" fmla="*/ 86392 w 123253"/>
                  <a:gd name="connsiteY26" fmla="*/ 118110 h 220408"/>
                  <a:gd name="connsiteX27" fmla="*/ 86392 w 123253"/>
                  <a:gd name="connsiteY27" fmla="*/ 194024 h 220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23253" h="220408">
                    <a:moveTo>
                      <a:pt x="123254" y="61627"/>
                    </a:moveTo>
                    <a:cubicBezTo>
                      <a:pt x="123254" y="27623"/>
                      <a:pt x="95631" y="0"/>
                      <a:pt x="61626" y="0"/>
                    </a:cubicBezTo>
                    <a:cubicBezTo>
                      <a:pt x="27623" y="0"/>
                      <a:pt x="0" y="27623"/>
                      <a:pt x="0" y="61627"/>
                    </a:cubicBezTo>
                    <a:cubicBezTo>
                      <a:pt x="0" y="80296"/>
                      <a:pt x="8477" y="96774"/>
                      <a:pt x="21527" y="108109"/>
                    </a:cubicBezTo>
                    <a:lnTo>
                      <a:pt x="21527" y="212693"/>
                    </a:lnTo>
                    <a:cubicBezTo>
                      <a:pt x="21527" y="215837"/>
                      <a:pt x="23432" y="218599"/>
                      <a:pt x="26289" y="219837"/>
                    </a:cubicBezTo>
                    <a:cubicBezTo>
                      <a:pt x="27241" y="220218"/>
                      <a:pt x="28289" y="220409"/>
                      <a:pt x="29242" y="220409"/>
                    </a:cubicBezTo>
                    <a:cubicBezTo>
                      <a:pt x="31242" y="220409"/>
                      <a:pt x="33242" y="219646"/>
                      <a:pt x="34671" y="218123"/>
                    </a:cubicBezTo>
                    <a:lnTo>
                      <a:pt x="61532" y="191262"/>
                    </a:lnTo>
                    <a:lnTo>
                      <a:pt x="88392" y="218123"/>
                    </a:lnTo>
                    <a:cubicBezTo>
                      <a:pt x="90583" y="220313"/>
                      <a:pt x="93916" y="220980"/>
                      <a:pt x="96774" y="219837"/>
                    </a:cubicBezTo>
                    <a:cubicBezTo>
                      <a:pt x="99632" y="218599"/>
                      <a:pt x="101536" y="215837"/>
                      <a:pt x="101536" y="212693"/>
                    </a:cubicBezTo>
                    <a:lnTo>
                      <a:pt x="101536" y="108109"/>
                    </a:lnTo>
                    <a:cubicBezTo>
                      <a:pt x="114681" y="96774"/>
                      <a:pt x="123158" y="80296"/>
                      <a:pt x="123158" y="61627"/>
                    </a:cubicBezTo>
                    <a:close/>
                    <a:moveTo>
                      <a:pt x="15335" y="61627"/>
                    </a:moveTo>
                    <a:cubicBezTo>
                      <a:pt x="15335" y="36195"/>
                      <a:pt x="36100" y="15430"/>
                      <a:pt x="61532" y="15430"/>
                    </a:cubicBezTo>
                    <a:cubicBezTo>
                      <a:pt x="86963" y="15430"/>
                      <a:pt x="107728" y="36195"/>
                      <a:pt x="107728" y="61627"/>
                    </a:cubicBezTo>
                    <a:cubicBezTo>
                      <a:pt x="107728" y="87059"/>
                      <a:pt x="86963" y="107823"/>
                      <a:pt x="61532" y="107823"/>
                    </a:cubicBezTo>
                    <a:cubicBezTo>
                      <a:pt x="36100" y="107823"/>
                      <a:pt x="15335" y="87059"/>
                      <a:pt x="15335" y="61627"/>
                    </a:cubicBezTo>
                    <a:close/>
                    <a:moveTo>
                      <a:pt x="86201" y="194024"/>
                    </a:moveTo>
                    <a:lnTo>
                      <a:pt x="67056" y="174879"/>
                    </a:lnTo>
                    <a:cubicBezTo>
                      <a:pt x="65627" y="173450"/>
                      <a:pt x="63627" y="172593"/>
                      <a:pt x="61626" y="172593"/>
                    </a:cubicBezTo>
                    <a:cubicBezTo>
                      <a:pt x="59627" y="172593"/>
                      <a:pt x="57626" y="173355"/>
                      <a:pt x="56198" y="174879"/>
                    </a:cubicBezTo>
                    <a:lnTo>
                      <a:pt x="37052" y="194024"/>
                    </a:lnTo>
                    <a:lnTo>
                      <a:pt x="37052" y="118110"/>
                    </a:lnTo>
                    <a:cubicBezTo>
                      <a:pt x="44577" y="121444"/>
                      <a:pt x="52959" y="123349"/>
                      <a:pt x="61722" y="123349"/>
                    </a:cubicBezTo>
                    <a:cubicBezTo>
                      <a:pt x="70485" y="123349"/>
                      <a:pt x="78772" y="121444"/>
                      <a:pt x="86392" y="118110"/>
                    </a:cubicBezTo>
                    <a:lnTo>
                      <a:pt x="86392" y="194024"/>
                    </a:ln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FBFB05A-9F8E-11F7-751A-64B022C10C47}"/>
                  </a:ext>
                </a:extLst>
              </p:cNvPr>
              <p:cNvSpPr/>
              <p:nvPr/>
            </p:nvSpPr>
            <p:spPr>
              <a:xfrm>
                <a:off x="8831294" y="5817964"/>
                <a:ext cx="166497" cy="15430"/>
              </a:xfrm>
              <a:custGeom>
                <a:avLst/>
                <a:gdLst>
                  <a:gd name="connsiteX0" fmla="*/ 166497 w 166497"/>
                  <a:gd name="connsiteY0" fmla="*/ 7715 h 15430"/>
                  <a:gd name="connsiteX1" fmla="*/ 158782 w 166497"/>
                  <a:gd name="connsiteY1" fmla="*/ 0 h 15430"/>
                  <a:gd name="connsiteX2" fmla="*/ 7715 w 166497"/>
                  <a:gd name="connsiteY2" fmla="*/ 0 h 15430"/>
                  <a:gd name="connsiteX3" fmla="*/ 0 w 166497"/>
                  <a:gd name="connsiteY3" fmla="*/ 7715 h 15430"/>
                  <a:gd name="connsiteX4" fmla="*/ 7715 w 166497"/>
                  <a:gd name="connsiteY4" fmla="*/ 15430 h 15430"/>
                  <a:gd name="connsiteX5" fmla="*/ 158782 w 166497"/>
                  <a:gd name="connsiteY5" fmla="*/ 15430 h 15430"/>
                  <a:gd name="connsiteX6" fmla="*/ 166497 w 166497"/>
                  <a:gd name="connsiteY6" fmla="*/ 7715 h 1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497" h="15430">
                    <a:moveTo>
                      <a:pt x="166497" y="7715"/>
                    </a:moveTo>
                    <a:cubicBezTo>
                      <a:pt x="166497" y="3429"/>
                      <a:pt x="163068" y="0"/>
                      <a:pt x="158782" y="0"/>
                    </a:cubicBezTo>
                    <a:lnTo>
                      <a:pt x="7715" y="0"/>
                    </a:lnTo>
                    <a:cubicBezTo>
                      <a:pt x="3429" y="0"/>
                      <a:pt x="0" y="3429"/>
                      <a:pt x="0" y="7715"/>
                    </a:cubicBezTo>
                    <a:cubicBezTo>
                      <a:pt x="0" y="12002"/>
                      <a:pt x="3429" y="15430"/>
                      <a:pt x="7715" y="15430"/>
                    </a:cubicBezTo>
                    <a:lnTo>
                      <a:pt x="158782" y="15430"/>
                    </a:lnTo>
                    <a:cubicBezTo>
                      <a:pt x="163068" y="15430"/>
                      <a:pt x="166497" y="12002"/>
                      <a:pt x="166497" y="7715"/>
                    </a:cubicBez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37466ED-8E80-33E2-2FA4-5D9A8ED04903}"/>
                  </a:ext>
                </a:extLst>
              </p:cNvPr>
              <p:cNvSpPr/>
              <p:nvPr/>
            </p:nvSpPr>
            <p:spPr>
              <a:xfrm>
                <a:off x="8863679" y="5861112"/>
                <a:ext cx="101726" cy="15430"/>
              </a:xfrm>
              <a:custGeom>
                <a:avLst/>
                <a:gdLst>
                  <a:gd name="connsiteX0" fmla="*/ 7715 w 101726"/>
                  <a:gd name="connsiteY0" fmla="*/ 15430 h 15430"/>
                  <a:gd name="connsiteX1" fmla="*/ 94012 w 101726"/>
                  <a:gd name="connsiteY1" fmla="*/ 15430 h 15430"/>
                  <a:gd name="connsiteX2" fmla="*/ 101727 w 101726"/>
                  <a:gd name="connsiteY2" fmla="*/ 7715 h 15430"/>
                  <a:gd name="connsiteX3" fmla="*/ 94012 w 101726"/>
                  <a:gd name="connsiteY3" fmla="*/ 0 h 15430"/>
                  <a:gd name="connsiteX4" fmla="*/ 7715 w 101726"/>
                  <a:gd name="connsiteY4" fmla="*/ 0 h 15430"/>
                  <a:gd name="connsiteX5" fmla="*/ 0 w 101726"/>
                  <a:gd name="connsiteY5" fmla="*/ 7715 h 15430"/>
                  <a:gd name="connsiteX6" fmla="*/ 7715 w 101726"/>
                  <a:gd name="connsiteY6" fmla="*/ 15430 h 1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26" h="15430">
                    <a:moveTo>
                      <a:pt x="7715" y="15430"/>
                    </a:moveTo>
                    <a:lnTo>
                      <a:pt x="94012" y="15430"/>
                    </a:lnTo>
                    <a:cubicBezTo>
                      <a:pt x="98298" y="15430"/>
                      <a:pt x="101727" y="12002"/>
                      <a:pt x="101727" y="7715"/>
                    </a:cubicBezTo>
                    <a:cubicBezTo>
                      <a:pt x="101727" y="3429"/>
                      <a:pt x="98298" y="0"/>
                      <a:pt x="94012" y="0"/>
                    </a:cubicBezTo>
                    <a:lnTo>
                      <a:pt x="7715" y="0"/>
                    </a:lnTo>
                    <a:cubicBezTo>
                      <a:pt x="3429" y="0"/>
                      <a:pt x="0" y="3429"/>
                      <a:pt x="0" y="7715"/>
                    </a:cubicBezTo>
                    <a:cubicBezTo>
                      <a:pt x="0" y="12002"/>
                      <a:pt x="3429" y="15430"/>
                      <a:pt x="7715" y="15430"/>
                    </a:cubicBez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11A422A-B1D6-11E3-F00D-79E2849CFAA2}"/>
                  </a:ext>
                </a:extLst>
              </p:cNvPr>
              <p:cNvSpPr/>
              <p:nvPr/>
            </p:nvSpPr>
            <p:spPr>
              <a:xfrm>
                <a:off x="8691086" y="5699283"/>
                <a:ext cx="447008" cy="328231"/>
              </a:xfrm>
              <a:custGeom>
                <a:avLst/>
                <a:gdLst>
                  <a:gd name="connsiteX0" fmla="*/ 439198 w 447008"/>
                  <a:gd name="connsiteY0" fmla="*/ 0 h 328231"/>
                  <a:gd name="connsiteX1" fmla="*/ 7715 w 447008"/>
                  <a:gd name="connsiteY1" fmla="*/ 0 h 328231"/>
                  <a:gd name="connsiteX2" fmla="*/ 0 w 447008"/>
                  <a:gd name="connsiteY2" fmla="*/ 7715 h 328231"/>
                  <a:gd name="connsiteX3" fmla="*/ 0 w 447008"/>
                  <a:gd name="connsiteY3" fmla="*/ 320516 h 328231"/>
                  <a:gd name="connsiteX4" fmla="*/ 7715 w 447008"/>
                  <a:gd name="connsiteY4" fmla="*/ 328231 h 328231"/>
                  <a:gd name="connsiteX5" fmla="*/ 72485 w 447008"/>
                  <a:gd name="connsiteY5" fmla="*/ 328231 h 328231"/>
                  <a:gd name="connsiteX6" fmla="*/ 80200 w 447008"/>
                  <a:gd name="connsiteY6" fmla="*/ 320516 h 328231"/>
                  <a:gd name="connsiteX7" fmla="*/ 72485 w 447008"/>
                  <a:gd name="connsiteY7" fmla="*/ 312801 h 328231"/>
                  <a:gd name="connsiteX8" fmla="*/ 15526 w 447008"/>
                  <a:gd name="connsiteY8" fmla="*/ 312801 h 328231"/>
                  <a:gd name="connsiteX9" fmla="*/ 15526 w 447008"/>
                  <a:gd name="connsiteY9" fmla="*/ 15430 h 328231"/>
                  <a:gd name="connsiteX10" fmla="*/ 431578 w 447008"/>
                  <a:gd name="connsiteY10" fmla="*/ 15430 h 328231"/>
                  <a:gd name="connsiteX11" fmla="*/ 431578 w 447008"/>
                  <a:gd name="connsiteY11" fmla="*/ 312801 h 328231"/>
                  <a:gd name="connsiteX12" fmla="*/ 202025 w 447008"/>
                  <a:gd name="connsiteY12" fmla="*/ 312801 h 328231"/>
                  <a:gd name="connsiteX13" fmla="*/ 194310 w 447008"/>
                  <a:gd name="connsiteY13" fmla="*/ 320516 h 328231"/>
                  <a:gd name="connsiteX14" fmla="*/ 202025 w 447008"/>
                  <a:gd name="connsiteY14" fmla="*/ 328231 h 328231"/>
                  <a:gd name="connsiteX15" fmla="*/ 439293 w 447008"/>
                  <a:gd name="connsiteY15" fmla="*/ 328231 h 328231"/>
                  <a:gd name="connsiteX16" fmla="*/ 447008 w 447008"/>
                  <a:gd name="connsiteY16" fmla="*/ 320516 h 328231"/>
                  <a:gd name="connsiteX17" fmla="*/ 447008 w 447008"/>
                  <a:gd name="connsiteY17" fmla="*/ 7715 h 328231"/>
                  <a:gd name="connsiteX18" fmla="*/ 439293 w 447008"/>
                  <a:gd name="connsiteY18" fmla="*/ 0 h 328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47008" h="328231">
                    <a:moveTo>
                      <a:pt x="439198" y="0"/>
                    </a:moveTo>
                    <a:lnTo>
                      <a:pt x="7715" y="0"/>
                    </a:lnTo>
                    <a:cubicBezTo>
                      <a:pt x="3429" y="0"/>
                      <a:pt x="0" y="3429"/>
                      <a:pt x="0" y="7715"/>
                    </a:cubicBezTo>
                    <a:lnTo>
                      <a:pt x="0" y="320516"/>
                    </a:lnTo>
                    <a:cubicBezTo>
                      <a:pt x="0" y="324803"/>
                      <a:pt x="3429" y="328231"/>
                      <a:pt x="7715" y="328231"/>
                    </a:cubicBezTo>
                    <a:lnTo>
                      <a:pt x="72485" y="328231"/>
                    </a:lnTo>
                    <a:cubicBezTo>
                      <a:pt x="76771" y="328231"/>
                      <a:pt x="80200" y="324803"/>
                      <a:pt x="80200" y="320516"/>
                    </a:cubicBezTo>
                    <a:cubicBezTo>
                      <a:pt x="80200" y="316230"/>
                      <a:pt x="76771" y="312801"/>
                      <a:pt x="72485" y="312801"/>
                    </a:cubicBezTo>
                    <a:lnTo>
                      <a:pt x="15526" y="312801"/>
                    </a:lnTo>
                    <a:lnTo>
                      <a:pt x="15526" y="15430"/>
                    </a:lnTo>
                    <a:lnTo>
                      <a:pt x="431578" y="15430"/>
                    </a:lnTo>
                    <a:lnTo>
                      <a:pt x="431578" y="312801"/>
                    </a:lnTo>
                    <a:lnTo>
                      <a:pt x="202025" y="312801"/>
                    </a:lnTo>
                    <a:cubicBezTo>
                      <a:pt x="197739" y="312801"/>
                      <a:pt x="194310" y="316230"/>
                      <a:pt x="194310" y="320516"/>
                    </a:cubicBezTo>
                    <a:cubicBezTo>
                      <a:pt x="194310" y="324803"/>
                      <a:pt x="197739" y="328231"/>
                      <a:pt x="202025" y="328231"/>
                    </a:cubicBezTo>
                    <a:lnTo>
                      <a:pt x="439293" y="328231"/>
                    </a:lnTo>
                    <a:cubicBezTo>
                      <a:pt x="443579" y="328231"/>
                      <a:pt x="447008" y="324803"/>
                      <a:pt x="447008" y="320516"/>
                    </a:cubicBezTo>
                    <a:lnTo>
                      <a:pt x="447008" y="7715"/>
                    </a:lnTo>
                    <a:cubicBezTo>
                      <a:pt x="447008" y="3429"/>
                      <a:pt x="443579" y="0"/>
                      <a:pt x="439293" y="0"/>
                    </a:cubicBez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87AA72D-C33A-0073-19F7-73AACFD9574E}"/>
                  </a:ext>
                </a:extLst>
              </p:cNvPr>
              <p:cNvSpPr/>
              <p:nvPr/>
            </p:nvSpPr>
            <p:spPr>
              <a:xfrm>
                <a:off x="8712612" y="5656230"/>
                <a:ext cx="403764" cy="15430"/>
              </a:xfrm>
              <a:custGeom>
                <a:avLst/>
                <a:gdLst>
                  <a:gd name="connsiteX0" fmla="*/ 7715 w 403764"/>
                  <a:gd name="connsiteY0" fmla="*/ 15431 h 15430"/>
                  <a:gd name="connsiteX1" fmla="*/ 396049 w 403764"/>
                  <a:gd name="connsiteY1" fmla="*/ 15431 h 15430"/>
                  <a:gd name="connsiteX2" fmla="*/ 403764 w 403764"/>
                  <a:gd name="connsiteY2" fmla="*/ 7716 h 15430"/>
                  <a:gd name="connsiteX3" fmla="*/ 396049 w 403764"/>
                  <a:gd name="connsiteY3" fmla="*/ 0 h 15430"/>
                  <a:gd name="connsiteX4" fmla="*/ 7715 w 403764"/>
                  <a:gd name="connsiteY4" fmla="*/ 0 h 15430"/>
                  <a:gd name="connsiteX5" fmla="*/ 0 w 403764"/>
                  <a:gd name="connsiteY5" fmla="*/ 7716 h 15430"/>
                  <a:gd name="connsiteX6" fmla="*/ 7715 w 403764"/>
                  <a:gd name="connsiteY6" fmla="*/ 15431 h 1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3764" h="15430">
                    <a:moveTo>
                      <a:pt x="7715" y="15431"/>
                    </a:moveTo>
                    <a:lnTo>
                      <a:pt x="396049" y="15431"/>
                    </a:lnTo>
                    <a:cubicBezTo>
                      <a:pt x="400335" y="15431"/>
                      <a:pt x="403764" y="12002"/>
                      <a:pt x="403764" y="7716"/>
                    </a:cubicBezTo>
                    <a:cubicBezTo>
                      <a:pt x="403764" y="3429"/>
                      <a:pt x="400335" y="0"/>
                      <a:pt x="396049" y="0"/>
                    </a:cubicBezTo>
                    <a:lnTo>
                      <a:pt x="7715" y="0"/>
                    </a:lnTo>
                    <a:cubicBezTo>
                      <a:pt x="3429" y="0"/>
                      <a:pt x="0" y="3429"/>
                      <a:pt x="0" y="7716"/>
                    </a:cubicBezTo>
                    <a:cubicBezTo>
                      <a:pt x="0" y="12002"/>
                      <a:pt x="3429" y="15431"/>
                      <a:pt x="7715" y="15431"/>
                    </a:cubicBez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FB37AF2-D975-D067-B4E6-5977821619EB}"/>
                  </a:ext>
                </a:extLst>
              </p:cNvPr>
              <p:cNvSpPr/>
              <p:nvPr/>
            </p:nvSpPr>
            <p:spPr>
              <a:xfrm>
                <a:off x="8744997" y="5613081"/>
                <a:ext cx="338995" cy="15430"/>
              </a:xfrm>
              <a:custGeom>
                <a:avLst/>
                <a:gdLst>
                  <a:gd name="connsiteX0" fmla="*/ 7715 w 338995"/>
                  <a:gd name="connsiteY0" fmla="*/ 15431 h 15430"/>
                  <a:gd name="connsiteX1" fmla="*/ 331280 w 338995"/>
                  <a:gd name="connsiteY1" fmla="*/ 15431 h 15430"/>
                  <a:gd name="connsiteX2" fmla="*/ 338995 w 338995"/>
                  <a:gd name="connsiteY2" fmla="*/ 7715 h 15430"/>
                  <a:gd name="connsiteX3" fmla="*/ 331280 w 338995"/>
                  <a:gd name="connsiteY3" fmla="*/ 0 h 15430"/>
                  <a:gd name="connsiteX4" fmla="*/ 7715 w 338995"/>
                  <a:gd name="connsiteY4" fmla="*/ 0 h 15430"/>
                  <a:gd name="connsiteX5" fmla="*/ 0 w 338995"/>
                  <a:gd name="connsiteY5" fmla="*/ 7715 h 15430"/>
                  <a:gd name="connsiteX6" fmla="*/ 7715 w 338995"/>
                  <a:gd name="connsiteY6" fmla="*/ 15431 h 1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8995" h="15430">
                    <a:moveTo>
                      <a:pt x="7715" y="15431"/>
                    </a:moveTo>
                    <a:lnTo>
                      <a:pt x="331280" y="15431"/>
                    </a:lnTo>
                    <a:cubicBezTo>
                      <a:pt x="335566" y="15431"/>
                      <a:pt x="338995" y="12002"/>
                      <a:pt x="338995" y="7715"/>
                    </a:cubicBezTo>
                    <a:cubicBezTo>
                      <a:pt x="338995" y="3429"/>
                      <a:pt x="335566" y="0"/>
                      <a:pt x="331280" y="0"/>
                    </a:cubicBezTo>
                    <a:lnTo>
                      <a:pt x="7715" y="0"/>
                    </a:lnTo>
                    <a:cubicBezTo>
                      <a:pt x="3429" y="0"/>
                      <a:pt x="0" y="3429"/>
                      <a:pt x="0" y="7715"/>
                    </a:cubicBezTo>
                    <a:cubicBezTo>
                      <a:pt x="0" y="12002"/>
                      <a:pt x="3429" y="15431"/>
                      <a:pt x="7715" y="15431"/>
                    </a:cubicBez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120" name="Text Placeholder 9">
            <a:extLst>
              <a:ext uri="{FF2B5EF4-FFF2-40B4-BE49-F238E27FC236}">
                <a16:creationId xmlns:a16="http://schemas.microsoft.com/office/drawing/2014/main" id="{3CE2F2BB-EA92-CBBD-261D-3BE9BA5B1FDF}"/>
              </a:ext>
            </a:extLst>
          </p:cNvPr>
          <p:cNvSpPr txBox="1">
            <a:spLocks/>
          </p:cNvSpPr>
          <p:nvPr/>
        </p:nvSpPr>
        <p:spPr>
          <a:xfrm>
            <a:off x="4092031" y="4866719"/>
            <a:ext cx="2052637" cy="382654"/>
          </a:xfrm>
          <a:prstGeom prst="rect">
            <a:avLst/>
          </a:prstGeom>
        </p:spPr>
        <p:txBody>
          <a:bodyPr vert="horz" lIns="72000" tIns="45720" rIns="18000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/>
              <a:t>Demo</a:t>
            </a:r>
          </a:p>
        </p:txBody>
      </p:sp>
      <p:sp>
        <p:nvSpPr>
          <p:cNvPr id="122" name="Text Placeholder 11">
            <a:extLst>
              <a:ext uri="{FF2B5EF4-FFF2-40B4-BE49-F238E27FC236}">
                <a16:creationId xmlns:a16="http://schemas.microsoft.com/office/drawing/2014/main" id="{A20C5B5F-6A07-6D20-B149-FEF8B5BE5575}"/>
              </a:ext>
            </a:extLst>
          </p:cNvPr>
          <p:cNvSpPr txBox="1">
            <a:spLocks/>
          </p:cNvSpPr>
          <p:nvPr/>
        </p:nvSpPr>
        <p:spPr>
          <a:xfrm>
            <a:off x="5162882" y="1860396"/>
            <a:ext cx="3246611" cy="382655"/>
          </a:xfrm>
          <a:prstGeom prst="rect">
            <a:avLst/>
          </a:prstGeom>
        </p:spPr>
        <p:txBody>
          <a:bodyPr vert="horz" lIns="72000" tIns="45720" rIns="18000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bg1"/>
                </a:solidFill>
              </a:rPr>
              <a:t>Significant Code</a:t>
            </a:r>
          </a:p>
        </p:txBody>
      </p:sp>
      <p:sp>
        <p:nvSpPr>
          <p:cNvPr id="124" name="Text Placeholder 9">
            <a:extLst>
              <a:ext uri="{FF2B5EF4-FFF2-40B4-BE49-F238E27FC236}">
                <a16:creationId xmlns:a16="http://schemas.microsoft.com/office/drawing/2014/main" id="{E15615C7-FB91-230C-EAC6-1773C55160CD}"/>
              </a:ext>
            </a:extLst>
          </p:cNvPr>
          <p:cNvSpPr txBox="1">
            <a:spLocks/>
          </p:cNvSpPr>
          <p:nvPr/>
        </p:nvSpPr>
        <p:spPr>
          <a:xfrm>
            <a:off x="6776792" y="4792911"/>
            <a:ext cx="3265403" cy="477966"/>
          </a:xfrm>
          <a:prstGeom prst="rect">
            <a:avLst/>
          </a:prstGeom>
        </p:spPr>
        <p:txBody>
          <a:bodyPr vert="horz" lIns="72000" tIns="45720" rIns="18000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/>
              <a:t>Further Development</a:t>
            </a:r>
          </a:p>
        </p:txBody>
      </p:sp>
      <p:sp>
        <p:nvSpPr>
          <p:cNvPr id="126" name="Text Placeholder 11">
            <a:extLst>
              <a:ext uri="{FF2B5EF4-FFF2-40B4-BE49-F238E27FC236}">
                <a16:creationId xmlns:a16="http://schemas.microsoft.com/office/drawing/2014/main" id="{078726D4-5C46-CADC-CB4E-27BEBEAA59DF}"/>
              </a:ext>
            </a:extLst>
          </p:cNvPr>
          <p:cNvSpPr txBox="1">
            <a:spLocks/>
          </p:cNvSpPr>
          <p:nvPr/>
        </p:nvSpPr>
        <p:spPr>
          <a:xfrm>
            <a:off x="8648950" y="1871837"/>
            <a:ext cx="2825913" cy="382656"/>
          </a:xfrm>
          <a:prstGeom prst="rect">
            <a:avLst/>
          </a:prstGeom>
        </p:spPr>
        <p:txBody>
          <a:bodyPr vert="horz" lIns="72000" tIns="45720" rIns="18000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bg1"/>
                </a:solidFill>
              </a:rPr>
              <a:t>Questions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9D94571-0A0B-36EC-1B2D-F782D58125FD}"/>
              </a:ext>
            </a:extLst>
          </p:cNvPr>
          <p:cNvCxnSpPr>
            <a:cxnSpLocks/>
          </p:cNvCxnSpPr>
          <p:nvPr/>
        </p:nvCxnSpPr>
        <p:spPr>
          <a:xfrm>
            <a:off x="5118350" y="3817751"/>
            <a:ext cx="4294" cy="101560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366FAF0-C4AA-5171-F3BE-7C33CB7E4C28}"/>
              </a:ext>
            </a:extLst>
          </p:cNvPr>
          <p:cNvCxnSpPr>
            <a:cxnSpLocks/>
          </p:cNvCxnSpPr>
          <p:nvPr/>
        </p:nvCxnSpPr>
        <p:spPr>
          <a:xfrm flipV="1">
            <a:off x="10049139" y="2311413"/>
            <a:ext cx="81" cy="82304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02D6D9C0-FCD2-CC86-B85C-E02635DD0438}"/>
              </a:ext>
            </a:extLst>
          </p:cNvPr>
          <p:cNvSpPr/>
          <p:nvPr/>
        </p:nvSpPr>
        <p:spPr>
          <a:xfrm rot="20476276" flipV="1">
            <a:off x="2277062" y="2758229"/>
            <a:ext cx="899100" cy="443160"/>
          </a:xfrm>
          <a:custGeom>
            <a:avLst/>
            <a:gdLst>
              <a:gd name="connsiteX0" fmla="*/ 770057 w 829803"/>
              <a:gd name="connsiteY0" fmla="*/ 75999 h 387729"/>
              <a:gd name="connsiteX1" fmla="*/ 743475 w 829803"/>
              <a:gd name="connsiteY1" fmla="*/ 82729 h 387729"/>
              <a:gd name="connsiteX2" fmla="*/ 707136 w 829803"/>
              <a:gd name="connsiteY2" fmla="*/ 93328 h 387729"/>
              <a:gd name="connsiteX3" fmla="*/ 660702 w 829803"/>
              <a:gd name="connsiteY3" fmla="*/ 104264 h 387729"/>
              <a:gd name="connsiteX4" fmla="*/ 616623 w 829803"/>
              <a:gd name="connsiteY4" fmla="*/ 111161 h 387729"/>
              <a:gd name="connsiteX5" fmla="*/ 599126 w 829803"/>
              <a:gd name="connsiteY5" fmla="*/ 104432 h 387729"/>
              <a:gd name="connsiteX6" fmla="*/ 619147 w 829803"/>
              <a:gd name="connsiteY6" fmla="*/ 87776 h 387729"/>
              <a:gd name="connsiteX7" fmla="*/ 637485 w 829803"/>
              <a:gd name="connsiteY7" fmla="*/ 76841 h 387729"/>
              <a:gd name="connsiteX8" fmla="*/ 666927 w 829803"/>
              <a:gd name="connsiteY8" fmla="*/ 62036 h 387729"/>
              <a:gd name="connsiteX9" fmla="*/ 727661 w 829803"/>
              <a:gd name="connsiteY9" fmla="*/ 35790 h 387729"/>
              <a:gd name="connsiteX10" fmla="*/ 754411 w 829803"/>
              <a:gd name="connsiteY10" fmla="*/ 22836 h 387729"/>
              <a:gd name="connsiteX11" fmla="*/ 770394 w 829803"/>
              <a:gd name="connsiteY11" fmla="*/ 11059 h 387729"/>
              <a:gd name="connsiteX12" fmla="*/ 791087 w 829803"/>
              <a:gd name="connsiteY12" fmla="*/ 1133 h 387729"/>
              <a:gd name="connsiteX13" fmla="*/ 819183 w 829803"/>
              <a:gd name="connsiteY13" fmla="*/ 10386 h 387729"/>
              <a:gd name="connsiteX14" fmla="*/ 829277 w 829803"/>
              <a:gd name="connsiteY14" fmla="*/ 45885 h 387729"/>
              <a:gd name="connsiteX15" fmla="*/ 822548 w 829803"/>
              <a:gd name="connsiteY15" fmla="*/ 109984 h 387729"/>
              <a:gd name="connsiteX16" fmla="*/ 814809 w 829803"/>
              <a:gd name="connsiteY16" fmla="*/ 150193 h 387729"/>
              <a:gd name="connsiteX17" fmla="*/ 803368 w 829803"/>
              <a:gd name="connsiteY17" fmla="*/ 181317 h 387729"/>
              <a:gd name="connsiteX18" fmla="*/ 788900 w 829803"/>
              <a:gd name="connsiteY18" fmla="*/ 223713 h 387729"/>
              <a:gd name="connsiteX19" fmla="*/ 779478 w 829803"/>
              <a:gd name="connsiteY19" fmla="*/ 244238 h 387729"/>
              <a:gd name="connsiteX20" fmla="*/ 774263 w 829803"/>
              <a:gd name="connsiteY20" fmla="*/ 268297 h 387729"/>
              <a:gd name="connsiteX21" fmla="*/ 768375 w 829803"/>
              <a:gd name="connsiteY21" fmla="*/ 268970 h 387729"/>
              <a:gd name="connsiteX22" fmla="*/ 747513 w 829803"/>
              <a:gd name="connsiteY22" fmla="*/ 251136 h 387729"/>
              <a:gd name="connsiteX23" fmla="*/ 748859 w 829803"/>
              <a:gd name="connsiteY23" fmla="*/ 226405 h 387729"/>
              <a:gd name="connsiteX24" fmla="*/ 761645 w 829803"/>
              <a:gd name="connsiteY24" fmla="*/ 154735 h 387729"/>
              <a:gd name="connsiteX25" fmla="*/ 734222 w 829803"/>
              <a:gd name="connsiteY25" fmla="*/ 181653 h 387729"/>
              <a:gd name="connsiteX26" fmla="*/ 705622 w 829803"/>
              <a:gd name="connsiteY26" fmla="*/ 208572 h 387729"/>
              <a:gd name="connsiteX27" fmla="*/ 694518 w 829803"/>
              <a:gd name="connsiteY27" fmla="*/ 220349 h 387729"/>
              <a:gd name="connsiteX28" fmla="*/ 683750 w 829803"/>
              <a:gd name="connsiteY28" fmla="*/ 232630 h 387729"/>
              <a:gd name="connsiteX29" fmla="*/ 646233 w 829803"/>
              <a:gd name="connsiteY29" fmla="*/ 264932 h 387729"/>
              <a:gd name="connsiteX30" fmla="*/ 642532 w 829803"/>
              <a:gd name="connsiteY30" fmla="*/ 268297 h 387729"/>
              <a:gd name="connsiteX31" fmla="*/ 574563 w 829803"/>
              <a:gd name="connsiteY31" fmla="*/ 312543 h 387729"/>
              <a:gd name="connsiteX32" fmla="*/ 531158 w 829803"/>
              <a:gd name="connsiteY32" fmla="*/ 333237 h 387729"/>
              <a:gd name="connsiteX33" fmla="*/ 484724 w 829803"/>
              <a:gd name="connsiteY33" fmla="*/ 350902 h 387729"/>
              <a:gd name="connsiteX34" fmla="*/ 465544 w 829803"/>
              <a:gd name="connsiteY34" fmla="*/ 356454 h 387729"/>
              <a:gd name="connsiteX35" fmla="*/ 438626 w 829803"/>
              <a:gd name="connsiteY35" fmla="*/ 364529 h 387729"/>
              <a:gd name="connsiteX36" fmla="*/ 410867 w 829803"/>
              <a:gd name="connsiteY36" fmla="*/ 369576 h 387729"/>
              <a:gd name="connsiteX37" fmla="*/ 373518 w 829803"/>
              <a:gd name="connsiteY37" fmla="*/ 376979 h 387729"/>
              <a:gd name="connsiteX38" fmla="*/ 348787 w 829803"/>
              <a:gd name="connsiteY38" fmla="*/ 379839 h 387729"/>
              <a:gd name="connsiteX39" fmla="*/ 325906 w 829803"/>
              <a:gd name="connsiteY39" fmla="*/ 382699 h 387729"/>
              <a:gd name="connsiteX40" fmla="*/ 299661 w 829803"/>
              <a:gd name="connsiteY40" fmla="*/ 383036 h 387729"/>
              <a:gd name="connsiteX41" fmla="*/ 256928 w 829803"/>
              <a:gd name="connsiteY41" fmla="*/ 386905 h 387729"/>
              <a:gd name="connsiteX42" fmla="*/ 237076 w 829803"/>
              <a:gd name="connsiteY42" fmla="*/ 387410 h 387729"/>
              <a:gd name="connsiteX43" fmla="*/ 207298 w 829803"/>
              <a:gd name="connsiteY43" fmla="*/ 387578 h 387729"/>
              <a:gd name="connsiteX44" fmla="*/ 144881 w 829803"/>
              <a:gd name="connsiteY44" fmla="*/ 382026 h 387729"/>
              <a:gd name="connsiteX45" fmla="*/ 135123 w 829803"/>
              <a:gd name="connsiteY45" fmla="*/ 380680 h 387729"/>
              <a:gd name="connsiteX46" fmla="*/ 101307 w 829803"/>
              <a:gd name="connsiteY46" fmla="*/ 368904 h 387729"/>
              <a:gd name="connsiteX47" fmla="*/ 50162 w 829803"/>
              <a:gd name="connsiteY47" fmla="*/ 356286 h 387729"/>
              <a:gd name="connsiteX48" fmla="*/ 16515 w 829803"/>
              <a:gd name="connsiteY48" fmla="*/ 338621 h 387729"/>
              <a:gd name="connsiteX49" fmla="*/ 4738 w 829803"/>
              <a:gd name="connsiteY49" fmla="*/ 323311 h 387729"/>
              <a:gd name="connsiteX50" fmla="*/ 1037 w 829803"/>
              <a:gd name="connsiteY50" fmla="*/ 300935 h 387729"/>
              <a:gd name="connsiteX51" fmla="*/ 11467 w 829803"/>
              <a:gd name="connsiteY51" fmla="*/ 300094 h 387729"/>
              <a:gd name="connsiteX52" fmla="*/ 22066 w 829803"/>
              <a:gd name="connsiteY52" fmla="*/ 308001 h 387729"/>
              <a:gd name="connsiteX53" fmla="*/ 65977 w 829803"/>
              <a:gd name="connsiteY53" fmla="*/ 325161 h 387729"/>
              <a:gd name="connsiteX54" fmla="*/ 101475 w 829803"/>
              <a:gd name="connsiteY54" fmla="*/ 333573 h 387729"/>
              <a:gd name="connsiteX55" fmla="*/ 111065 w 829803"/>
              <a:gd name="connsiteY55" fmla="*/ 336097 h 387729"/>
              <a:gd name="connsiteX56" fmla="*/ 146395 w 829803"/>
              <a:gd name="connsiteY56" fmla="*/ 343500 h 387729"/>
              <a:gd name="connsiteX57" fmla="*/ 184417 w 829803"/>
              <a:gd name="connsiteY57" fmla="*/ 346191 h 387729"/>
              <a:gd name="connsiteX58" fmla="*/ 253900 w 829803"/>
              <a:gd name="connsiteY58" fmla="*/ 345182 h 387729"/>
              <a:gd name="connsiteX59" fmla="*/ 308577 w 829803"/>
              <a:gd name="connsiteY59" fmla="*/ 343163 h 387729"/>
              <a:gd name="connsiteX60" fmla="*/ 313456 w 829803"/>
              <a:gd name="connsiteY60" fmla="*/ 342827 h 387729"/>
              <a:gd name="connsiteX61" fmla="*/ 367629 w 829803"/>
              <a:gd name="connsiteY61" fmla="*/ 335424 h 387729"/>
              <a:gd name="connsiteX62" fmla="*/ 404474 w 829803"/>
              <a:gd name="connsiteY62" fmla="*/ 325834 h 387729"/>
              <a:gd name="connsiteX63" fmla="*/ 423989 w 829803"/>
              <a:gd name="connsiteY63" fmla="*/ 322470 h 387729"/>
              <a:gd name="connsiteX64" fmla="*/ 436944 w 829803"/>
              <a:gd name="connsiteY64" fmla="*/ 320114 h 387729"/>
              <a:gd name="connsiteX65" fmla="*/ 537551 w 829803"/>
              <a:gd name="connsiteY65" fmla="*/ 281588 h 387729"/>
              <a:gd name="connsiteX66" fmla="*/ 565310 w 829803"/>
              <a:gd name="connsiteY66" fmla="*/ 264595 h 387729"/>
              <a:gd name="connsiteX67" fmla="*/ 572376 w 829803"/>
              <a:gd name="connsiteY67" fmla="*/ 260389 h 387729"/>
              <a:gd name="connsiteX68" fmla="*/ 598453 w 829803"/>
              <a:gd name="connsiteY68" fmla="*/ 242892 h 387729"/>
              <a:gd name="connsiteX69" fmla="*/ 600977 w 829803"/>
              <a:gd name="connsiteY69" fmla="*/ 240706 h 387729"/>
              <a:gd name="connsiteX70" fmla="*/ 640345 w 829803"/>
              <a:gd name="connsiteY70" fmla="*/ 210927 h 387729"/>
              <a:gd name="connsiteX71" fmla="*/ 646906 w 829803"/>
              <a:gd name="connsiteY71" fmla="*/ 205712 h 387729"/>
              <a:gd name="connsiteX72" fmla="*/ 688798 w 829803"/>
              <a:gd name="connsiteY72" fmla="*/ 168026 h 387729"/>
              <a:gd name="connsiteX73" fmla="*/ 698051 w 829803"/>
              <a:gd name="connsiteY73" fmla="*/ 158605 h 387729"/>
              <a:gd name="connsiteX74" fmla="*/ 724801 w 829803"/>
              <a:gd name="connsiteY74" fmla="*/ 134042 h 387729"/>
              <a:gd name="connsiteX75" fmla="*/ 731026 w 829803"/>
              <a:gd name="connsiteY75" fmla="*/ 128658 h 387729"/>
              <a:gd name="connsiteX76" fmla="*/ 760467 w 829803"/>
              <a:gd name="connsiteY76" fmla="*/ 97198 h 387729"/>
              <a:gd name="connsiteX77" fmla="*/ 768879 w 829803"/>
              <a:gd name="connsiteY77" fmla="*/ 85084 h 387729"/>
              <a:gd name="connsiteX78" fmla="*/ 769721 w 829803"/>
              <a:gd name="connsiteY78" fmla="*/ 76168 h 38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829803" h="387729">
                <a:moveTo>
                  <a:pt x="770057" y="75999"/>
                </a:moveTo>
                <a:cubicBezTo>
                  <a:pt x="760131" y="77850"/>
                  <a:pt x="751719" y="79869"/>
                  <a:pt x="743475" y="82729"/>
                </a:cubicBezTo>
                <a:cubicBezTo>
                  <a:pt x="731530" y="86935"/>
                  <a:pt x="720595" y="94169"/>
                  <a:pt x="707136" y="93328"/>
                </a:cubicBezTo>
                <a:cubicBezTo>
                  <a:pt x="692667" y="101572"/>
                  <a:pt x="676012" y="100058"/>
                  <a:pt x="660702" y="104264"/>
                </a:cubicBezTo>
                <a:cubicBezTo>
                  <a:pt x="646065" y="108470"/>
                  <a:pt x="631428" y="109142"/>
                  <a:pt x="616623" y="111161"/>
                </a:cubicBezTo>
                <a:cubicBezTo>
                  <a:pt x="609725" y="112003"/>
                  <a:pt x="603501" y="111666"/>
                  <a:pt x="599126" y="104432"/>
                </a:cubicBezTo>
                <a:cubicBezTo>
                  <a:pt x="603332" y="95683"/>
                  <a:pt x="611408" y="91646"/>
                  <a:pt x="619147" y="87776"/>
                </a:cubicBezTo>
                <a:cubicBezTo>
                  <a:pt x="625540" y="84580"/>
                  <a:pt x="631428" y="80542"/>
                  <a:pt x="637485" y="76841"/>
                </a:cubicBezTo>
                <a:cubicBezTo>
                  <a:pt x="646906" y="71121"/>
                  <a:pt x="657000" y="66578"/>
                  <a:pt x="666927" y="62036"/>
                </a:cubicBezTo>
                <a:cubicBezTo>
                  <a:pt x="686947" y="52951"/>
                  <a:pt x="706126" y="41847"/>
                  <a:pt x="727661" y="35790"/>
                </a:cubicBezTo>
                <a:cubicBezTo>
                  <a:pt x="737082" y="33098"/>
                  <a:pt x="745831" y="27715"/>
                  <a:pt x="754411" y="22836"/>
                </a:cubicBezTo>
                <a:cubicBezTo>
                  <a:pt x="760131" y="19639"/>
                  <a:pt x="765515" y="15602"/>
                  <a:pt x="770394" y="11059"/>
                </a:cubicBezTo>
                <a:cubicBezTo>
                  <a:pt x="776282" y="5507"/>
                  <a:pt x="783516" y="2984"/>
                  <a:pt x="791087" y="1133"/>
                </a:cubicBezTo>
                <a:cubicBezTo>
                  <a:pt x="802359" y="-1895"/>
                  <a:pt x="812622" y="1133"/>
                  <a:pt x="819183" y="10386"/>
                </a:cubicBezTo>
                <a:cubicBezTo>
                  <a:pt x="826585" y="20817"/>
                  <a:pt x="831464" y="31921"/>
                  <a:pt x="829277" y="45885"/>
                </a:cubicBezTo>
                <a:cubicBezTo>
                  <a:pt x="826081" y="67083"/>
                  <a:pt x="822716" y="88281"/>
                  <a:pt x="822548" y="109984"/>
                </a:cubicBezTo>
                <a:cubicBezTo>
                  <a:pt x="822548" y="123275"/>
                  <a:pt x="820697" y="137238"/>
                  <a:pt x="814809" y="150193"/>
                </a:cubicBezTo>
                <a:cubicBezTo>
                  <a:pt x="810266" y="160287"/>
                  <a:pt x="806901" y="170886"/>
                  <a:pt x="803368" y="181317"/>
                </a:cubicBezTo>
                <a:cubicBezTo>
                  <a:pt x="798490" y="195449"/>
                  <a:pt x="793947" y="209581"/>
                  <a:pt x="788900" y="223713"/>
                </a:cubicBezTo>
                <a:cubicBezTo>
                  <a:pt x="786544" y="230443"/>
                  <a:pt x="783012" y="236668"/>
                  <a:pt x="779478" y="244238"/>
                </a:cubicBezTo>
                <a:cubicBezTo>
                  <a:pt x="782675" y="252314"/>
                  <a:pt x="786040" y="261399"/>
                  <a:pt x="774263" y="268297"/>
                </a:cubicBezTo>
                <a:cubicBezTo>
                  <a:pt x="772749" y="268297"/>
                  <a:pt x="770562" y="268633"/>
                  <a:pt x="768375" y="268970"/>
                </a:cubicBezTo>
                <a:cubicBezTo>
                  <a:pt x="756598" y="270316"/>
                  <a:pt x="748859" y="266110"/>
                  <a:pt x="747513" y="251136"/>
                </a:cubicBezTo>
                <a:cubicBezTo>
                  <a:pt x="746840" y="243061"/>
                  <a:pt x="746840" y="234312"/>
                  <a:pt x="748859" y="226405"/>
                </a:cubicBezTo>
                <a:cubicBezTo>
                  <a:pt x="754747" y="203356"/>
                  <a:pt x="758785" y="180139"/>
                  <a:pt x="761645" y="154735"/>
                </a:cubicBezTo>
                <a:cubicBezTo>
                  <a:pt x="750541" y="163315"/>
                  <a:pt x="740783" y="171223"/>
                  <a:pt x="734222" y="181653"/>
                </a:cubicBezTo>
                <a:cubicBezTo>
                  <a:pt x="726988" y="193262"/>
                  <a:pt x="717398" y="202011"/>
                  <a:pt x="705622" y="208572"/>
                </a:cubicBezTo>
                <a:cubicBezTo>
                  <a:pt x="700574" y="211432"/>
                  <a:pt x="697378" y="215301"/>
                  <a:pt x="694518" y="220349"/>
                </a:cubicBezTo>
                <a:cubicBezTo>
                  <a:pt x="691826" y="225059"/>
                  <a:pt x="688125" y="229602"/>
                  <a:pt x="683750" y="232630"/>
                </a:cubicBezTo>
                <a:cubicBezTo>
                  <a:pt x="670123" y="242220"/>
                  <a:pt x="657000" y="252146"/>
                  <a:pt x="646233" y="264932"/>
                </a:cubicBezTo>
                <a:cubicBezTo>
                  <a:pt x="645224" y="266110"/>
                  <a:pt x="644046" y="267624"/>
                  <a:pt x="642532" y="268297"/>
                </a:cubicBezTo>
                <a:cubicBezTo>
                  <a:pt x="617633" y="279569"/>
                  <a:pt x="598622" y="299757"/>
                  <a:pt x="574563" y="312543"/>
                </a:cubicBezTo>
                <a:cubicBezTo>
                  <a:pt x="560431" y="320114"/>
                  <a:pt x="546299" y="327517"/>
                  <a:pt x="531158" y="333237"/>
                </a:cubicBezTo>
                <a:cubicBezTo>
                  <a:pt x="515680" y="339125"/>
                  <a:pt x="500202" y="345182"/>
                  <a:pt x="484724" y="350902"/>
                </a:cubicBezTo>
                <a:cubicBezTo>
                  <a:pt x="478499" y="353257"/>
                  <a:pt x="471938" y="354435"/>
                  <a:pt x="465544" y="356454"/>
                </a:cubicBezTo>
                <a:cubicBezTo>
                  <a:pt x="456628" y="359146"/>
                  <a:pt x="447711" y="362342"/>
                  <a:pt x="438626" y="364529"/>
                </a:cubicBezTo>
                <a:cubicBezTo>
                  <a:pt x="429541" y="366716"/>
                  <a:pt x="420120" y="367894"/>
                  <a:pt x="410867" y="369576"/>
                </a:cubicBezTo>
                <a:cubicBezTo>
                  <a:pt x="398417" y="371932"/>
                  <a:pt x="385967" y="374792"/>
                  <a:pt x="373518" y="376979"/>
                </a:cubicBezTo>
                <a:cubicBezTo>
                  <a:pt x="365274" y="378325"/>
                  <a:pt x="357030" y="378998"/>
                  <a:pt x="348787" y="379839"/>
                </a:cubicBezTo>
                <a:cubicBezTo>
                  <a:pt x="341216" y="380680"/>
                  <a:pt x="333645" y="380848"/>
                  <a:pt x="325906" y="382699"/>
                </a:cubicBezTo>
                <a:cubicBezTo>
                  <a:pt x="317494" y="384550"/>
                  <a:pt x="308409" y="383372"/>
                  <a:pt x="299661" y="383036"/>
                </a:cubicBezTo>
                <a:cubicBezTo>
                  <a:pt x="285192" y="382531"/>
                  <a:pt x="271060" y="383877"/>
                  <a:pt x="256928" y="386905"/>
                </a:cubicBezTo>
                <a:cubicBezTo>
                  <a:pt x="250535" y="388251"/>
                  <a:pt x="243805" y="387410"/>
                  <a:pt x="237076" y="387410"/>
                </a:cubicBezTo>
                <a:cubicBezTo>
                  <a:pt x="227150" y="387410"/>
                  <a:pt x="217224" y="387410"/>
                  <a:pt x="207298" y="387578"/>
                </a:cubicBezTo>
                <a:cubicBezTo>
                  <a:pt x="186268" y="388083"/>
                  <a:pt x="165406" y="387578"/>
                  <a:pt x="144881" y="382026"/>
                </a:cubicBezTo>
                <a:cubicBezTo>
                  <a:pt x="141684" y="381185"/>
                  <a:pt x="138488" y="380848"/>
                  <a:pt x="135123" y="380680"/>
                </a:cubicBezTo>
                <a:cubicBezTo>
                  <a:pt x="122673" y="380007"/>
                  <a:pt x="111065" y="377484"/>
                  <a:pt x="101307" y="368904"/>
                </a:cubicBezTo>
                <a:cubicBezTo>
                  <a:pt x="82464" y="371091"/>
                  <a:pt x="66650" y="362006"/>
                  <a:pt x="50162" y="356286"/>
                </a:cubicBezTo>
                <a:cubicBezTo>
                  <a:pt x="38217" y="352248"/>
                  <a:pt x="26945" y="346023"/>
                  <a:pt x="16515" y="338621"/>
                </a:cubicBezTo>
                <a:cubicBezTo>
                  <a:pt x="10794" y="334583"/>
                  <a:pt x="6420" y="330040"/>
                  <a:pt x="4738" y="323311"/>
                </a:cubicBezTo>
                <a:cubicBezTo>
                  <a:pt x="2887" y="315908"/>
                  <a:pt x="-2160" y="309179"/>
                  <a:pt x="1037" y="300935"/>
                </a:cubicBezTo>
                <a:cubicBezTo>
                  <a:pt x="4233" y="297234"/>
                  <a:pt x="7934" y="297739"/>
                  <a:pt x="11467" y="300094"/>
                </a:cubicBezTo>
                <a:cubicBezTo>
                  <a:pt x="15169" y="302449"/>
                  <a:pt x="18702" y="305141"/>
                  <a:pt x="22066" y="308001"/>
                </a:cubicBezTo>
                <a:cubicBezTo>
                  <a:pt x="34516" y="319273"/>
                  <a:pt x="51003" y="320619"/>
                  <a:pt x="65977" y="325161"/>
                </a:cubicBezTo>
                <a:cubicBezTo>
                  <a:pt x="77585" y="328694"/>
                  <a:pt x="89698" y="330882"/>
                  <a:pt x="101475" y="333573"/>
                </a:cubicBezTo>
                <a:cubicBezTo>
                  <a:pt x="104672" y="334415"/>
                  <a:pt x="108373" y="334415"/>
                  <a:pt x="111065" y="336097"/>
                </a:cubicBezTo>
                <a:cubicBezTo>
                  <a:pt x="122000" y="342658"/>
                  <a:pt x="134282" y="342490"/>
                  <a:pt x="146395" y="343500"/>
                </a:cubicBezTo>
                <a:cubicBezTo>
                  <a:pt x="159013" y="344677"/>
                  <a:pt x="171799" y="346696"/>
                  <a:pt x="184417" y="346191"/>
                </a:cubicBezTo>
                <a:cubicBezTo>
                  <a:pt x="207634" y="345350"/>
                  <a:pt x="230683" y="347537"/>
                  <a:pt x="253900" y="345182"/>
                </a:cubicBezTo>
                <a:cubicBezTo>
                  <a:pt x="272070" y="343331"/>
                  <a:pt x="290239" y="343668"/>
                  <a:pt x="308577" y="343163"/>
                </a:cubicBezTo>
                <a:cubicBezTo>
                  <a:pt x="310260" y="343163"/>
                  <a:pt x="311942" y="343163"/>
                  <a:pt x="313456" y="342827"/>
                </a:cubicBezTo>
                <a:cubicBezTo>
                  <a:pt x="331458" y="340471"/>
                  <a:pt x="349628" y="338621"/>
                  <a:pt x="367629" y="335424"/>
                </a:cubicBezTo>
                <a:cubicBezTo>
                  <a:pt x="380079" y="333237"/>
                  <a:pt x="392192" y="328863"/>
                  <a:pt x="404474" y="325834"/>
                </a:cubicBezTo>
                <a:cubicBezTo>
                  <a:pt x="410867" y="324320"/>
                  <a:pt x="417428" y="323647"/>
                  <a:pt x="423989" y="322470"/>
                </a:cubicBezTo>
                <a:cubicBezTo>
                  <a:pt x="428364" y="321797"/>
                  <a:pt x="432906" y="321628"/>
                  <a:pt x="436944" y="320114"/>
                </a:cubicBezTo>
                <a:cubicBezTo>
                  <a:pt x="470592" y="307833"/>
                  <a:pt x="505249" y="297570"/>
                  <a:pt x="537551" y="281588"/>
                </a:cubicBezTo>
                <a:cubicBezTo>
                  <a:pt x="547309" y="276877"/>
                  <a:pt x="558412" y="274185"/>
                  <a:pt x="565310" y="264595"/>
                </a:cubicBezTo>
                <a:cubicBezTo>
                  <a:pt x="566824" y="262576"/>
                  <a:pt x="570021" y="261904"/>
                  <a:pt x="572376" y="260389"/>
                </a:cubicBezTo>
                <a:cubicBezTo>
                  <a:pt x="581125" y="254669"/>
                  <a:pt x="589705" y="248781"/>
                  <a:pt x="598453" y="242892"/>
                </a:cubicBezTo>
                <a:cubicBezTo>
                  <a:pt x="599295" y="242220"/>
                  <a:pt x="599967" y="241042"/>
                  <a:pt x="600977" y="240706"/>
                </a:cubicBezTo>
                <a:cubicBezTo>
                  <a:pt x="616960" y="234649"/>
                  <a:pt x="626549" y="220012"/>
                  <a:pt x="640345" y="210927"/>
                </a:cubicBezTo>
                <a:cubicBezTo>
                  <a:pt x="642700" y="209413"/>
                  <a:pt x="644887" y="207731"/>
                  <a:pt x="646906" y="205712"/>
                </a:cubicBezTo>
                <a:cubicBezTo>
                  <a:pt x="660365" y="192589"/>
                  <a:pt x="673320" y="178962"/>
                  <a:pt x="688798" y="168026"/>
                </a:cubicBezTo>
                <a:cubicBezTo>
                  <a:pt x="692331" y="165503"/>
                  <a:pt x="695695" y="162138"/>
                  <a:pt x="698051" y="158605"/>
                </a:cubicBezTo>
                <a:cubicBezTo>
                  <a:pt x="704949" y="148006"/>
                  <a:pt x="714875" y="141108"/>
                  <a:pt x="724801" y="134042"/>
                </a:cubicBezTo>
                <a:cubicBezTo>
                  <a:pt x="726988" y="132528"/>
                  <a:pt x="729511" y="130845"/>
                  <a:pt x="731026" y="128658"/>
                </a:cubicBezTo>
                <a:cubicBezTo>
                  <a:pt x="739269" y="116545"/>
                  <a:pt x="750710" y="107628"/>
                  <a:pt x="760467" y="97198"/>
                </a:cubicBezTo>
                <a:cubicBezTo>
                  <a:pt x="763832" y="93665"/>
                  <a:pt x="766524" y="89459"/>
                  <a:pt x="768879" y="85084"/>
                </a:cubicBezTo>
                <a:cubicBezTo>
                  <a:pt x="770057" y="83065"/>
                  <a:pt x="769384" y="80037"/>
                  <a:pt x="769721" y="76168"/>
                </a:cubicBezTo>
                <a:close/>
              </a:path>
            </a:pathLst>
          </a:custGeom>
          <a:solidFill>
            <a:schemeClr val="accent2"/>
          </a:solidFill>
          <a:ln w="16807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EC82C8D6-BA2A-07DF-E56F-53FB4AD8D0FB}"/>
              </a:ext>
            </a:extLst>
          </p:cNvPr>
          <p:cNvSpPr/>
          <p:nvPr/>
        </p:nvSpPr>
        <p:spPr>
          <a:xfrm rot="1029446">
            <a:off x="7047768" y="3636087"/>
            <a:ext cx="899100" cy="420108"/>
          </a:xfrm>
          <a:custGeom>
            <a:avLst/>
            <a:gdLst>
              <a:gd name="connsiteX0" fmla="*/ 770057 w 829803"/>
              <a:gd name="connsiteY0" fmla="*/ 75999 h 387729"/>
              <a:gd name="connsiteX1" fmla="*/ 743475 w 829803"/>
              <a:gd name="connsiteY1" fmla="*/ 82729 h 387729"/>
              <a:gd name="connsiteX2" fmla="*/ 707136 w 829803"/>
              <a:gd name="connsiteY2" fmla="*/ 93328 h 387729"/>
              <a:gd name="connsiteX3" fmla="*/ 660702 w 829803"/>
              <a:gd name="connsiteY3" fmla="*/ 104264 h 387729"/>
              <a:gd name="connsiteX4" fmla="*/ 616623 w 829803"/>
              <a:gd name="connsiteY4" fmla="*/ 111161 h 387729"/>
              <a:gd name="connsiteX5" fmla="*/ 599126 w 829803"/>
              <a:gd name="connsiteY5" fmla="*/ 104432 h 387729"/>
              <a:gd name="connsiteX6" fmla="*/ 619147 w 829803"/>
              <a:gd name="connsiteY6" fmla="*/ 87776 h 387729"/>
              <a:gd name="connsiteX7" fmla="*/ 637485 w 829803"/>
              <a:gd name="connsiteY7" fmla="*/ 76841 h 387729"/>
              <a:gd name="connsiteX8" fmla="*/ 666927 w 829803"/>
              <a:gd name="connsiteY8" fmla="*/ 62036 h 387729"/>
              <a:gd name="connsiteX9" fmla="*/ 727661 w 829803"/>
              <a:gd name="connsiteY9" fmla="*/ 35790 h 387729"/>
              <a:gd name="connsiteX10" fmla="*/ 754411 w 829803"/>
              <a:gd name="connsiteY10" fmla="*/ 22836 h 387729"/>
              <a:gd name="connsiteX11" fmla="*/ 770394 w 829803"/>
              <a:gd name="connsiteY11" fmla="*/ 11059 h 387729"/>
              <a:gd name="connsiteX12" fmla="*/ 791087 w 829803"/>
              <a:gd name="connsiteY12" fmla="*/ 1133 h 387729"/>
              <a:gd name="connsiteX13" fmla="*/ 819183 w 829803"/>
              <a:gd name="connsiteY13" fmla="*/ 10386 h 387729"/>
              <a:gd name="connsiteX14" fmla="*/ 829277 w 829803"/>
              <a:gd name="connsiteY14" fmla="*/ 45885 h 387729"/>
              <a:gd name="connsiteX15" fmla="*/ 822548 w 829803"/>
              <a:gd name="connsiteY15" fmla="*/ 109984 h 387729"/>
              <a:gd name="connsiteX16" fmla="*/ 814809 w 829803"/>
              <a:gd name="connsiteY16" fmla="*/ 150193 h 387729"/>
              <a:gd name="connsiteX17" fmla="*/ 803368 w 829803"/>
              <a:gd name="connsiteY17" fmla="*/ 181317 h 387729"/>
              <a:gd name="connsiteX18" fmla="*/ 788900 w 829803"/>
              <a:gd name="connsiteY18" fmla="*/ 223713 h 387729"/>
              <a:gd name="connsiteX19" fmla="*/ 779478 w 829803"/>
              <a:gd name="connsiteY19" fmla="*/ 244238 h 387729"/>
              <a:gd name="connsiteX20" fmla="*/ 774263 w 829803"/>
              <a:gd name="connsiteY20" fmla="*/ 268297 h 387729"/>
              <a:gd name="connsiteX21" fmla="*/ 768375 w 829803"/>
              <a:gd name="connsiteY21" fmla="*/ 268970 h 387729"/>
              <a:gd name="connsiteX22" fmla="*/ 747513 w 829803"/>
              <a:gd name="connsiteY22" fmla="*/ 251136 h 387729"/>
              <a:gd name="connsiteX23" fmla="*/ 748859 w 829803"/>
              <a:gd name="connsiteY23" fmla="*/ 226405 h 387729"/>
              <a:gd name="connsiteX24" fmla="*/ 761645 w 829803"/>
              <a:gd name="connsiteY24" fmla="*/ 154735 h 387729"/>
              <a:gd name="connsiteX25" fmla="*/ 734222 w 829803"/>
              <a:gd name="connsiteY25" fmla="*/ 181653 h 387729"/>
              <a:gd name="connsiteX26" fmla="*/ 705622 w 829803"/>
              <a:gd name="connsiteY26" fmla="*/ 208572 h 387729"/>
              <a:gd name="connsiteX27" fmla="*/ 694518 w 829803"/>
              <a:gd name="connsiteY27" fmla="*/ 220349 h 387729"/>
              <a:gd name="connsiteX28" fmla="*/ 683750 w 829803"/>
              <a:gd name="connsiteY28" fmla="*/ 232630 h 387729"/>
              <a:gd name="connsiteX29" fmla="*/ 646233 w 829803"/>
              <a:gd name="connsiteY29" fmla="*/ 264932 h 387729"/>
              <a:gd name="connsiteX30" fmla="*/ 642532 w 829803"/>
              <a:gd name="connsiteY30" fmla="*/ 268297 h 387729"/>
              <a:gd name="connsiteX31" fmla="*/ 574563 w 829803"/>
              <a:gd name="connsiteY31" fmla="*/ 312543 h 387729"/>
              <a:gd name="connsiteX32" fmla="*/ 531158 w 829803"/>
              <a:gd name="connsiteY32" fmla="*/ 333237 h 387729"/>
              <a:gd name="connsiteX33" fmla="*/ 484724 w 829803"/>
              <a:gd name="connsiteY33" fmla="*/ 350902 h 387729"/>
              <a:gd name="connsiteX34" fmla="*/ 465544 w 829803"/>
              <a:gd name="connsiteY34" fmla="*/ 356454 h 387729"/>
              <a:gd name="connsiteX35" fmla="*/ 438626 w 829803"/>
              <a:gd name="connsiteY35" fmla="*/ 364529 h 387729"/>
              <a:gd name="connsiteX36" fmla="*/ 410867 w 829803"/>
              <a:gd name="connsiteY36" fmla="*/ 369576 h 387729"/>
              <a:gd name="connsiteX37" fmla="*/ 373518 w 829803"/>
              <a:gd name="connsiteY37" fmla="*/ 376979 h 387729"/>
              <a:gd name="connsiteX38" fmla="*/ 348787 w 829803"/>
              <a:gd name="connsiteY38" fmla="*/ 379839 h 387729"/>
              <a:gd name="connsiteX39" fmla="*/ 325906 w 829803"/>
              <a:gd name="connsiteY39" fmla="*/ 382699 h 387729"/>
              <a:gd name="connsiteX40" fmla="*/ 299661 w 829803"/>
              <a:gd name="connsiteY40" fmla="*/ 383036 h 387729"/>
              <a:gd name="connsiteX41" fmla="*/ 256928 w 829803"/>
              <a:gd name="connsiteY41" fmla="*/ 386905 h 387729"/>
              <a:gd name="connsiteX42" fmla="*/ 237076 w 829803"/>
              <a:gd name="connsiteY42" fmla="*/ 387410 h 387729"/>
              <a:gd name="connsiteX43" fmla="*/ 207298 w 829803"/>
              <a:gd name="connsiteY43" fmla="*/ 387578 h 387729"/>
              <a:gd name="connsiteX44" fmla="*/ 144881 w 829803"/>
              <a:gd name="connsiteY44" fmla="*/ 382026 h 387729"/>
              <a:gd name="connsiteX45" fmla="*/ 135123 w 829803"/>
              <a:gd name="connsiteY45" fmla="*/ 380680 h 387729"/>
              <a:gd name="connsiteX46" fmla="*/ 101307 w 829803"/>
              <a:gd name="connsiteY46" fmla="*/ 368904 h 387729"/>
              <a:gd name="connsiteX47" fmla="*/ 50162 w 829803"/>
              <a:gd name="connsiteY47" fmla="*/ 356286 h 387729"/>
              <a:gd name="connsiteX48" fmla="*/ 16515 w 829803"/>
              <a:gd name="connsiteY48" fmla="*/ 338621 h 387729"/>
              <a:gd name="connsiteX49" fmla="*/ 4738 w 829803"/>
              <a:gd name="connsiteY49" fmla="*/ 323311 h 387729"/>
              <a:gd name="connsiteX50" fmla="*/ 1037 w 829803"/>
              <a:gd name="connsiteY50" fmla="*/ 300935 h 387729"/>
              <a:gd name="connsiteX51" fmla="*/ 11467 w 829803"/>
              <a:gd name="connsiteY51" fmla="*/ 300094 h 387729"/>
              <a:gd name="connsiteX52" fmla="*/ 22066 w 829803"/>
              <a:gd name="connsiteY52" fmla="*/ 308001 h 387729"/>
              <a:gd name="connsiteX53" fmla="*/ 65977 w 829803"/>
              <a:gd name="connsiteY53" fmla="*/ 325161 h 387729"/>
              <a:gd name="connsiteX54" fmla="*/ 101475 w 829803"/>
              <a:gd name="connsiteY54" fmla="*/ 333573 h 387729"/>
              <a:gd name="connsiteX55" fmla="*/ 111065 w 829803"/>
              <a:gd name="connsiteY55" fmla="*/ 336097 h 387729"/>
              <a:gd name="connsiteX56" fmla="*/ 146395 w 829803"/>
              <a:gd name="connsiteY56" fmla="*/ 343500 h 387729"/>
              <a:gd name="connsiteX57" fmla="*/ 184417 w 829803"/>
              <a:gd name="connsiteY57" fmla="*/ 346191 h 387729"/>
              <a:gd name="connsiteX58" fmla="*/ 253900 w 829803"/>
              <a:gd name="connsiteY58" fmla="*/ 345182 h 387729"/>
              <a:gd name="connsiteX59" fmla="*/ 308577 w 829803"/>
              <a:gd name="connsiteY59" fmla="*/ 343163 h 387729"/>
              <a:gd name="connsiteX60" fmla="*/ 313456 w 829803"/>
              <a:gd name="connsiteY60" fmla="*/ 342827 h 387729"/>
              <a:gd name="connsiteX61" fmla="*/ 367629 w 829803"/>
              <a:gd name="connsiteY61" fmla="*/ 335424 h 387729"/>
              <a:gd name="connsiteX62" fmla="*/ 404474 w 829803"/>
              <a:gd name="connsiteY62" fmla="*/ 325834 h 387729"/>
              <a:gd name="connsiteX63" fmla="*/ 423989 w 829803"/>
              <a:gd name="connsiteY63" fmla="*/ 322470 h 387729"/>
              <a:gd name="connsiteX64" fmla="*/ 436944 w 829803"/>
              <a:gd name="connsiteY64" fmla="*/ 320114 h 387729"/>
              <a:gd name="connsiteX65" fmla="*/ 537551 w 829803"/>
              <a:gd name="connsiteY65" fmla="*/ 281588 h 387729"/>
              <a:gd name="connsiteX66" fmla="*/ 565310 w 829803"/>
              <a:gd name="connsiteY66" fmla="*/ 264595 h 387729"/>
              <a:gd name="connsiteX67" fmla="*/ 572376 w 829803"/>
              <a:gd name="connsiteY67" fmla="*/ 260389 h 387729"/>
              <a:gd name="connsiteX68" fmla="*/ 598453 w 829803"/>
              <a:gd name="connsiteY68" fmla="*/ 242892 h 387729"/>
              <a:gd name="connsiteX69" fmla="*/ 600977 w 829803"/>
              <a:gd name="connsiteY69" fmla="*/ 240706 h 387729"/>
              <a:gd name="connsiteX70" fmla="*/ 640345 w 829803"/>
              <a:gd name="connsiteY70" fmla="*/ 210927 h 387729"/>
              <a:gd name="connsiteX71" fmla="*/ 646906 w 829803"/>
              <a:gd name="connsiteY71" fmla="*/ 205712 h 387729"/>
              <a:gd name="connsiteX72" fmla="*/ 688798 w 829803"/>
              <a:gd name="connsiteY72" fmla="*/ 168026 h 387729"/>
              <a:gd name="connsiteX73" fmla="*/ 698051 w 829803"/>
              <a:gd name="connsiteY73" fmla="*/ 158605 h 387729"/>
              <a:gd name="connsiteX74" fmla="*/ 724801 w 829803"/>
              <a:gd name="connsiteY74" fmla="*/ 134042 h 387729"/>
              <a:gd name="connsiteX75" fmla="*/ 731026 w 829803"/>
              <a:gd name="connsiteY75" fmla="*/ 128658 h 387729"/>
              <a:gd name="connsiteX76" fmla="*/ 760467 w 829803"/>
              <a:gd name="connsiteY76" fmla="*/ 97198 h 387729"/>
              <a:gd name="connsiteX77" fmla="*/ 768879 w 829803"/>
              <a:gd name="connsiteY77" fmla="*/ 85084 h 387729"/>
              <a:gd name="connsiteX78" fmla="*/ 769721 w 829803"/>
              <a:gd name="connsiteY78" fmla="*/ 76168 h 38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829803" h="387729">
                <a:moveTo>
                  <a:pt x="770057" y="75999"/>
                </a:moveTo>
                <a:cubicBezTo>
                  <a:pt x="760131" y="77850"/>
                  <a:pt x="751719" y="79869"/>
                  <a:pt x="743475" y="82729"/>
                </a:cubicBezTo>
                <a:cubicBezTo>
                  <a:pt x="731530" y="86935"/>
                  <a:pt x="720595" y="94169"/>
                  <a:pt x="707136" y="93328"/>
                </a:cubicBezTo>
                <a:cubicBezTo>
                  <a:pt x="692667" y="101572"/>
                  <a:pt x="676012" y="100058"/>
                  <a:pt x="660702" y="104264"/>
                </a:cubicBezTo>
                <a:cubicBezTo>
                  <a:pt x="646065" y="108470"/>
                  <a:pt x="631428" y="109142"/>
                  <a:pt x="616623" y="111161"/>
                </a:cubicBezTo>
                <a:cubicBezTo>
                  <a:pt x="609725" y="112003"/>
                  <a:pt x="603501" y="111666"/>
                  <a:pt x="599126" y="104432"/>
                </a:cubicBezTo>
                <a:cubicBezTo>
                  <a:pt x="603332" y="95683"/>
                  <a:pt x="611408" y="91646"/>
                  <a:pt x="619147" y="87776"/>
                </a:cubicBezTo>
                <a:cubicBezTo>
                  <a:pt x="625540" y="84580"/>
                  <a:pt x="631428" y="80542"/>
                  <a:pt x="637485" y="76841"/>
                </a:cubicBezTo>
                <a:cubicBezTo>
                  <a:pt x="646906" y="71121"/>
                  <a:pt x="657000" y="66578"/>
                  <a:pt x="666927" y="62036"/>
                </a:cubicBezTo>
                <a:cubicBezTo>
                  <a:pt x="686947" y="52951"/>
                  <a:pt x="706126" y="41847"/>
                  <a:pt x="727661" y="35790"/>
                </a:cubicBezTo>
                <a:cubicBezTo>
                  <a:pt x="737082" y="33098"/>
                  <a:pt x="745831" y="27715"/>
                  <a:pt x="754411" y="22836"/>
                </a:cubicBezTo>
                <a:cubicBezTo>
                  <a:pt x="760131" y="19639"/>
                  <a:pt x="765515" y="15602"/>
                  <a:pt x="770394" y="11059"/>
                </a:cubicBezTo>
                <a:cubicBezTo>
                  <a:pt x="776282" y="5507"/>
                  <a:pt x="783516" y="2984"/>
                  <a:pt x="791087" y="1133"/>
                </a:cubicBezTo>
                <a:cubicBezTo>
                  <a:pt x="802359" y="-1895"/>
                  <a:pt x="812622" y="1133"/>
                  <a:pt x="819183" y="10386"/>
                </a:cubicBezTo>
                <a:cubicBezTo>
                  <a:pt x="826585" y="20817"/>
                  <a:pt x="831464" y="31921"/>
                  <a:pt x="829277" y="45885"/>
                </a:cubicBezTo>
                <a:cubicBezTo>
                  <a:pt x="826081" y="67083"/>
                  <a:pt x="822716" y="88281"/>
                  <a:pt x="822548" y="109984"/>
                </a:cubicBezTo>
                <a:cubicBezTo>
                  <a:pt x="822548" y="123275"/>
                  <a:pt x="820697" y="137238"/>
                  <a:pt x="814809" y="150193"/>
                </a:cubicBezTo>
                <a:cubicBezTo>
                  <a:pt x="810266" y="160287"/>
                  <a:pt x="806901" y="170886"/>
                  <a:pt x="803368" y="181317"/>
                </a:cubicBezTo>
                <a:cubicBezTo>
                  <a:pt x="798490" y="195449"/>
                  <a:pt x="793947" y="209581"/>
                  <a:pt x="788900" y="223713"/>
                </a:cubicBezTo>
                <a:cubicBezTo>
                  <a:pt x="786544" y="230443"/>
                  <a:pt x="783012" y="236668"/>
                  <a:pt x="779478" y="244238"/>
                </a:cubicBezTo>
                <a:cubicBezTo>
                  <a:pt x="782675" y="252314"/>
                  <a:pt x="786040" y="261399"/>
                  <a:pt x="774263" y="268297"/>
                </a:cubicBezTo>
                <a:cubicBezTo>
                  <a:pt x="772749" y="268297"/>
                  <a:pt x="770562" y="268633"/>
                  <a:pt x="768375" y="268970"/>
                </a:cubicBezTo>
                <a:cubicBezTo>
                  <a:pt x="756598" y="270316"/>
                  <a:pt x="748859" y="266110"/>
                  <a:pt x="747513" y="251136"/>
                </a:cubicBezTo>
                <a:cubicBezTo>
                  <a:pt x="746840" y="243061"/>
                  <a:pt x="746840" y="234312"/>
                  <a:pt x="748859" y="226405"/>
                </a:cubicBezTo>
                <a:cubicBezTo>
                  <a:pt x="754747" y="203356"/>
                  <a:pt x="758785" y="180139"/>
                  <a:pt x="761645" y="154735"/>
                </a:cubicBezTo>
                <a:cubicBezTo>
                  <a:pt x="750541" y="163315"/>
                  <a:pt x="740783" y="171223"/>
                  <a:pt x="734222" y="181653"/>
                </a:cubicBezTo>
                <a:cubicBezTo>
                  <a:pt x="726988" y="193262"/>
                  <a:pt x="717398" y="202011"/>
                  <a:pt x="705622" y="208572"/>
                </a:cubicBezTo>
                <a:cubicBezTo>
                  <a:pt x="700574" y="211432"/>
                  <a:pt x="697378" y="215301"/>
                  <a:pt x="694518" y="220349"/>
                </a:cubicBezTo>
                <a:cubicBezTo>
                  <a:pt x="691826" y="225059"/>
                  <a:pt x="688125" y="229602"/>
                  <a:pt x="683750" y="232630"/>
                </a:cubicBezTo>
                <a:cubicBezTo>
                  <a:pt x="670123" y="242220"/>
                  <a:pt x="657000" y="252146"/>
                  <a:pt x="646233" y="264932"/>
                </a:cubicBezTo>
                <a:cubicBezTo>
                  <a:pt x="645224" y="266110"/>
                  <a:pt x="644046" y="267624"/>
                  <a:pt x="642532" y="268297"/>
                </a:cubicBezTo>
                <a:cubicBezTo>
                  <a:pt x="617633" y="279569"/>
                  <a:pt x="598622" y="299757"/>
                  <a:pt x="574563" y="312543"/>
                </a:cubicBezTo>
                <a:cubicBezTo>
                  <a:pt x="560431" y="320114"/>
                  <a:pt x="546299" y="327517"/>
                  <a:pt x="531158" y="333237"/>
                </a:cubicBezTo>
                <a:cubicBezTo>
                  <a:pt x="515680" y="339125"/>
                  <a:pt x="500202" y="345182"/>
                  <a:pt x="484724" y="350902"/>
                </a:cubicBezTo>
                <a:cubicBezTo>
                  <a:pt x="478499" y="353257"/>
                  <a:pt x="471938" y="354435"/>
                  <a:pt x="465544" y="356454"/>
                </a:cubicBezTo>
                <a:cubicBezTo>
                  <a:pt x="456628" y="359146"/>
                  <a:pt x="447711" y="362342"/>
                  <a:pt x="438626" y="364529"/>
                </a:cubicBezTo>
                <a:cubicBezTo>
                  <a:pt x="429541" y="366716"/>
                  <a:pt x="420120" y="367894"/>
                  <a:pt x="410867" y="369576"/>
                </a:cubicBezTo>
                <a:cubicBezTo>
                  <a:pt x="398417" y="371932"/>
                  <a:pt x="385967" y="374792"/>
                  <a:pt x="373518" y="376979"/>
                </a:cubicBezTo>
                <a:cubicBezTo>
                  <a:pt x="365274" y="378325"/>
                  <a:pt x="357030" y="378998"/>
                  <a:pt x="348787" y="379839"/>
                </a:cubicBezTo>
                <a:cubicBezTo>
                  <a:pt x="341216" y="380680"/>
                  <a:pt x="333645" y="380848"/>
                  <a:pt x="325906" y="382699"/>
                </a:cubicBezTo>
                <a:cubicBezTo>
                  <a:pt x="317494" y="384550"/>
                  <a:pt x="308409" y="383372"/>
                  <a:pt x="299661" y="383036"/>
                </a:cubicBezTo>
                <a:cubicBezTo>
                  <a:pt x="285192" y="382531"/>
                  <a:pt x="271060" y="383877"/>
                  <a:pt x="256928" y="386905"/>
                </a:cubicBezTo>
                <a:cubicBezTo>
                  <a:pt x="250535" y="388251"/>
                  <a:pt x="243805" y="387410"/>
                  <a:pt x="237076" y="387410"/>
                </a:cubicBezTo>
                <a:cubicBezTo>
                  <a:pt x="227150" y="387410"/>
                  <a:pt x="217224" y="387410"/>
                  <a:pt x="207298" y="387578"/>
                </a:cubicBezTo>
                <a:cubicBezTo>
                  <a:pt x="186268" y="388083"/>
                  <a:pt x="165406" y="387578"/>
                  <a:pt x="144881" y="382026"/>
                </a:cubicBezTo>
                <a:cubicBezTo>
                  <a:pt x="141684" y="381185"/>
                  <a:pt x="138488" y="380848"/>
                  <a:pt x="135123" y="380680"/>
                </a:cubicBezTo>
                <a:cubicBezTo>
                  <a:pt x="122673" y="380007"/>
                  <a:pt x="111065" y="377484"/>
                  <a:pt x="101307" y="368904"/>
                </a:cubicBezTo>
                <a:cubicBezTo>
                  <a:pt x="82464" y="371091"/>
                  <a:pt x="66650" y="362006"/>
                  <a:pt x="50162" y="356286"/>
                </a:cubicBezTo>
                <a:cubicBezTo>
                  <a:pt x="38217" y="352248"/>
                  <a:pt x="26945" y="346023"/>
                  <a:pt x="16515" y="338621"/>
                </a:cubicBezTo>
                <a:cubicBezTo>
                  <a:pt x="10794" y="334583"/>
                  <a:pt x="6420" y="330040"/>
                  <a:pt x="4738" y="323311"/>
                </a:cubicBezTo>
                <a:cubicBezTo>
                  <a:pt x="2887" y="315908"/>
                  <a:pt x="-2160" y="309179"/>
                  <a:pt x="1037" y="300935"/>
                </a:cubicBezTo>
                <a:cubicBezTo>
                  <a:pt x="4233" y="297234"/>
                  <a:pt x="7934" y="297739"/>
                  <a:pt x="11467" y="300094"/>
                </a:cubicBezTo>
                <a:cubicBezTo>
                  <a:pt x="15169" y="302449"/>
                  <a:pt x="18702" y="305141"/>
                  <a:pt x="22066" y="308001"/>
                </a:cubicBezTo>
                <a:cubicBezTo>
                  <a:pt x="34516" y="319273"/>
                  <a:pt x="51003" y="320619"/>
                  <a:pt x="65977" y="325161"/>
                </a:cubicBezTo>
                <a:cubicBezTo>
                  <a:pt x="77585" y="328694"/>
                  <a:pt x="89698" y="330882"/>
                  <a:pt x="101475" y="333573"/>
                </a:cubicBezTo>
                <a:cubicBezTo>
                  <a:pt x="104672" y="334415"/>
                  <a:pt x="108373" y="334415"/>
                  <a:pt x="111065" y="336097"/>
                </a:cubicBezTo>
                <a:cubicBezTo>
                  <a:pt x="122000" y="342658"/>
                  <a:pt x="134282" y="342490"/>
                  <a:pt x="146395" y="343500"/>
                </a:cubicBezTo>
                <a:cubicBezTo>
                  <a:pt x="159013" y="344677"/>
                  <a:pt x="171799" y="346696"/>
                  <a:pt x="184417" y="346191"/>
                </a:cubicBezTo>
                <a:cubicBezTo>
                  <a:pt x="207634" y="345350"/>
                  <a:pt x="230683" y="347537"/>
                  <a:pt x="253900" y="345182"/>
                </a:cubicBezTo>
                <a:cubicBezTo>
                  <a:pt x="272070" y="343331"/>
                  <a:pt x="290239" y="343668"/>
                  <a:pt x="308577" y="343163"/>
                </a:cubicBezTo>
                <a:cubicBezTo>
                  <a:pt x="310260" y="343163"/>
                  <a:pt x="311942" y="343163"/>
                  <a:pt x="313456" y="342827"/>
                </a:cubicBezTo>
                <a:cubicBezTo>
                  <a:pt x="331458" y="340471"/>
                  <a:pt x="349628" y="338621"/>
                  <a:pt x="367629" y="335424"/>
                </a:cubicBezTo>
                <a:cubicBezTo>
                  <a:pt x="380079" y="333237"/>
                  <a:pt x="392192" y="328863"/>
                  <a:pt x="404474" y="325834"/>
                </a:cubicBezTo>
                <a:cubicBezTo>
                  <a:pt x="410867" y="324320"/>
                  <a:pt x="417428" y="323647"/>
                  <a:pt x="423989" y="322470"/>
                </a:cubicBezTo>
                <a:cubicBezTo>
                  <a:pt x="428364" y="321797"/>
                  <a:pt x="432906" y="321628"/>
                  <a:pt x="436944" y="320114"/>
                </a:cubicBezTo>
                <a:cubicBezTo>
                  <a:pt x="470592" y="307833"/>
                  <a:pt x="505249" y="297570"/>
                  <a:pt x="537551" y="281588"/>
                </a:cubicBezTo>
                <a:cubicBezTo>
                  <a:pt x="547309" y="276877"/>
                  <a:pt x="558412" y="274185"/>
                  <a:pt x="565310" y="264595"/>
                </a:cubicBezTo>
                <a:cubicBezTo>
                  <a:pt x="566824" y="262576"/>
                  <a:pt x="570021" y="261904"/>
                  <a:pt x="572376" y="260389"/>
                </a:cubicBezTo>
                <a:cubicBezTo>
                  <a:pt x="581125" y="254669"/>
                  <a:pt x="589705" y="248781"/>
                  <a:pt x="598453" y="242892"/>
                </a:cubicBezTo>
                <a:cubicBezTo>
                  <a:pt x="599295" y="242220"/>
                  <a:pt x="599967" y="241042"/>
                  <a:pt x="600977" y="240706"/>
                </a:cubicBezTo>
                <a:cubicBezTo>
                  <a:pt x="616960" y="234649"/>
                  <a:pt x="626549" y="220012"/>
                  <a:pt x="640345" y="210927"/>
                </a:cubicBezTo>
                <a:cubicBezTo>
                  <a:pt x="642700" y="209413"/>
                  <a:pt x="644887" y="207731"/>
                  <a:pt x="646906" y="205712"/>
                </a:cubicBezTo>
                <a:cubicBezTo>
                  <a:pt x="660365" y="192589"/>
                  <a:pt x="673320" y="178962"/>
                  <a:pt x="688798" y="168026"/>
                </a:cubicBezTo>
                <a:cubicBezTo>
                  <a:pt x="692331" y="165503"/>
                  <a:pt x="695695" y="162138"/>
                  <a:pt x="698051" y="158605"/>
                </a:cubicBezTo>
                <a:cubicBezTo>
                  <a:pt x="704949" y="148006"/>
                  <a:pt x="714875" y="141108"/>
                  <a:pt x="724801" y="134042"/>
                </a:cubicBezTo>
                <a:cubicBezTo>
                  <a:pt x="726988" y="132528"/>
                  <a:pt x="729511" y="130845"/>
                  <a:pt x="731026" y="128658"/>
                </a:cubicBezTo>
                <a:cubicBezTo>
                  <a:pt x="739269" y="116545"/>
                  <a:pt x="750710" y="107628"/>
                  <a:pt x="760467" y="97198"/>
                </a:cubicBezTo>
                <a:cubicBezTo>
                  <a:pt x="763832" y="93665"/>
                  <a:pt x="766524" y="89459"/>
                  <a:pt x="768879" y="85084"/>
                </a:cubicBezTo>
                <a:cubicBezTo>
                  <a:pt x="770057" y="83065"/>
                  <a:pt x="769384" y="80037"/>
                  <a:pt x="769721" y="76168"/>
                </a:cubicBezTo>
                <a:close/>
              </a:path>
            </a:pathLst>
          </a:custGeom>
          <a:solidFill>
            <a:schemeClr val="accent3"/>
          </a:solidFill>
          <a:ln w="16807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A2C8C078-65AA-2CD5-8BEF-C2CAD4FE753E}"/>
              </a:ext>
            </a:extLst>
          </p:cNvPr>
          <p:cNvSpPr/>
          <p:nvPr/>
        </p:nvSpPr>
        <p:spPr>
          <a:xfrm rot="20476276" flipV="1">
            <a:off x="5531687" y="2790787"/>
            <a:ext cx="899100" cy="443160"/>
          </a:xfrm>
          <a:custGeom>
            <a:avLst/>
            <a:gdLst>
              <a:gd name="connsiteX0" fmla="*/ 770057 w 829803"/>
              <a:gd name="connsiteY0" fmla="*/ 75999 h 387729"/>
              <a:gd name="connsiteX1" fmla="*/ 743475 w 829803"/>
              <a:gd name="connsiteY1" fmla="*/ 82729 h 387729"/>
              <a:gd name="connsiteX2" fmla="*/ 707136 w 829803"/>
              <a:gd name="connsiteY2" fmla="*/ 93328 h 387729"/>
              <a:gd name="connsiteX3" fmla="*/ 660702 w 829803"/>
              <a:gd name="connsiteY3" fmla="*/ 104264 h 387729"/>
              <a:gd name="connsiteX4" fmla="*/ 616623 w 829803"/>
              <a:gd name="connsiteY4" fmla="*/ 111161 h 387729"/>
              <a:gd name="connsiteX5" fmla="*/ 599126 w 829803"/>
              <a:gd name="connsiteY5" fmla="*/ 104432 h 387729"/>
              <a:gd name="connsiteX6" fmla="*/ 619147 w 829803"/>
              <a:gd name="connsiteY6" fmla="*/ 87776 h 387729"/>
              <a:gd name="connsiteX7" fmla="*/ 637485 w 829803"/>
              <a:gd name="connsiteY7" fmla="*/ 76841 h 387729"/>
              <a:gd name="connsiteX8" fmla="*/ 666927 w 829803"/>
              <a:gd name="connsiteY8" fmla="*/ 62036 h 387729"/>
              <a:gd name="connsiteX9" fmla="*/ 727661 w 829803"/>
              <a:gd name="connsiteY9" fmla="*/ 35790 h 387729"/>
              <a:gd name="connsiteX10" fmla="*/ 754411 w 829803"/>
              <a:gd name="connsiteY10" fmla="*/ 22836 h 387729"/>
              <a:gd name="connsiteX11" fmla="*/ 770394 w 829803"/>
              <a:gd name="connsiteY11" fmla="*/ 11059 h 387729"/>
              <a:gd name="connsiteX12" fmla="*/ 791087 w 829803"/>
              <a:gd name="connsiteY12" fmla="*/ 1133 h 387729"/>
              <a:gd name="connsiteX13" fmla="*/ 819183 w 829803"/>
              <a:gd name="connsiteY13" fmla="*/ 10386 h 387729"/>
              <a:gd name="connsiteX14" fmla="*/ 829277 w 829803"/>
              <a:gd name="connsiteY14" fmla="*/ 45885 h 387729"/>
              <a:gd name="connsiteX15" fmla="*/ 822548 w 829803"/>
              <a:gd name="connsiteY15" fmla="*/ 109984 h 387729"/>
              <a:gd name="connsiteX16" fmla="*/ 814809 w 829803"/>
              <a:gd name="connsiteY16" fmla="*/ 150193 h 387729"/>
              <a:gd name="connsiteX17" fmla="*/ 803368 w 829803"/>
              <a:gd name="connsiteY17" fmla="*/ 181317 h 387729"/>
              <a:gd name="connsiteX18" fmla="*/ 788900 w 829803"/>
              <a:gd name="connsiteY18" fmla="*/ 223713 h 387729"/>
              <a:gd name="connsiteX19" fmla="*/ 779478 w 829803"/>
              <a:gd name="connsiteY19" fmla="*/ 244238 h 387729"/>
              <a:gd name="connsiteX20" fmla="*/ 774263 w 829803"/>
              <a:gd name="connsiteY20" fmla="*/ 268297 h 387729"/>
              <a:gd name="connsiteX21" fmla="*/ 768375 w 829803"/>
              <a:gd name="connsiteY21" fmla="*/ 268970 h 387729"/>
              <a:gd name="connsiteX22" fmla="*/ 747513 w 829803"/>
              <a:gd name="connsiteY22" fmla="*/ 251136 h 387729"/>
              <a:gd name="connsiteX23" fmla="*/ 748859 w 829803"/>
              <a:gd name="connsiteY23" fmla="*/ 226405 h 387729"/>
              <a:gd name="connsiteX24" fmla="*/ 761645 w 829803"/>
              <a:gd name="connsiteY24" fmla="*/ 154735 h 387729"/>
              <a:gd name="connsiteX25" fmla="*/ 734222 w 829803"/>
              <a:gd name="connsiteY25" fmla="*/ 181653 h 387729"/>
              <a:gd name="connsiteX26" fmla="*/ 705622 w 829803"/>
              <a:gd name="connsiteY26" fmla="*/ 208572 h 387729"/>
              <a:gd name="connsiteX27" fmla="*/ 694518 w 829803"/>
              <a:gd name="connsiteY27" fmla="*/ 220349 h 387729"/>
              <a:gd name="connsiteX28" fmla="*/ 683750 w 829803"/>
              <a:gd name="connsiteY28" fmla="*/ 232630 h 387729"/>
              <a:gd name="connsiteX29" fmla="*/ 646233 w 829803"/>
              <a:gd name="connsiteY29" fmla="*/ 264932 h 387729"/>
              <a:gd name="connsiteX30" fmla="*/ 642532 w 829803"/>
              <a:gd name="connsiteY30" fmla="*/ 268297 h 387729"/>
              <a:gd name="connsiteX31" fmla="*/ 574563 w 829803"/>
              <a:gd name="connsiteY31" fmla="*/ 312543 h 387729"/>
              <a:gd name="connsiteX32" fmla="*/ 531158 w 829803"/>
              <a:gd name="connsiteY32" fmla="*/ 333237 h 387729"/>
              <a:gd name="connsiteX33" fmla="*/ 484724 w 829803"/>
              <a:gd name="connsiteY33" fmla="*/ 350902 h 387729"/>
              <a:gd name="connsiteX34" fmla="*/ 465544 w 829803"/>
              <a:gd name="connsiteY34" fmla="*/ 356454 h 387729"/>
              <a:gd name="connsiteX35" fmla="*/ 438626 w 829803"/>
              <a:gd name="connsiteY35" fmla="*/ 364529 h 387729"/>
              <a:gd name="connsiteX36" fmla="*/ 410867 w 829803"/>
              <a:gd name="connsiteY36" fmla="*/ 369576 h 387729"/>
              <a:gd name="connsiteX37" fmla="*/ 373518 w 829803"/>
              <a:gd name="connsiteY37" fmla="*/ 376979 h 387729"/>
              <a:gd name="connsiteX38" fmla="*/ 348787 w 829803"/>
              <a:gd name="connsiteY38" fmla="*/ 379839 h 387729"/>
              <a:gd name="connsiteX39" fmla="*/ 325906 w 829803"/>
              <a:gd name="connsiteY39" fmla="*/ 382699 h 387729"/>
              <a:gd name="connsiteX40" fmla="*/ 299661 w 829803"/>
              <a:gd name="connsiteY40" fmla="*/ 383036 h 387729"/>
              <a:gd name="connsiteX41" fmla="*/ 256928 w 829803"/>
              <a:gd name="connsiteY41" fmla="*/ 386905 h 387729"/>
              <a:gd name="connsiteX42" fmla="*/ 237076 w 829803"/>
              <a:gd name="connsiteY42" fmla="*/ 387410 h 387729"/>
              <a:gd name="connsiteX43" fmla="*/ 207298 w 829803"/>
              <a:gd name="connsiteY43" fmla="*/ 387578 h 387729"/>
              <a:gd name="connsiteX44" fmla="*/ 144881 w 829803"/>
              <a:gd name="connsiteY44" fmla="*/ 382026 h 387729"/>
              <a:gd name="connsiteX45" fmla="*/ 135123 w 829803"/>
              <a:gd name="connsiteY45" fmla="*/ 380680 h 387729"/>
              <a:gd name="connsiteX46" fmla="*/ 101307 w 829803"/>
              <a:gd name="connsiteY46" fmla="*/ 368904 h 387729"/>
              <a:gd name="connsiteX47" fmla="*/ 50162 w 829803"/>
              <a:gd name="connsiteY47" fmla="*/ 356286 h 387729"/>
              <a:gd name="connsiteX48" fmla="*/ 16515 w 829803"/>
              <a:gd name="connsiteY48" fmla="*/ 338621 h 387729"/>
              <a:gd name="connsiteX49" fmla="*/ 4738 w 829803"/>
              <a:gd name="connsiteY49" fmla="*/ 323311 h 387729"/>
              <a:gd name="connsiteX50" fmla="*/ 1037 w 829803"/>
              <a:gd name="connsiteY50" fmla="*/ 300935 h 387729"/>
              <a:gd name="connsiteX51" fmla="*/ 11467 w 829803"/>
              <a:gd name="connsiteY51" fmla="*/ 300094 h 387729"/>
              <a:gd name="connsiteX52" fmla="*/ 22066 w 829803"/>
              <a:gd name="connsiteY52" fmla="*/ 308001 h 387729"/>
              <a:gd name="connsiteX53" fmla="*/ 65977 w 829803"/>
              <a:gd name="connsiteY53" fmla="*/ 325161 h 387729"/>
              <a:gd name="connsiteX54" fmla="*/ 101475 w 829803"/>
              <a:gd name="connsiteY54" fmla="*/ 333573 h 387729"/>
              <a:gd name="connsiteX55" fmla="*/ 111065 w 829803"/>
              <a:gd name="connsiteY55" fmla="*/ 336097 h 387729"/>
              <a:gd name="connsiteX56" fmla="*/ 146395 w 829803"/>
              <a:gd name="connsiteY56" fmla="*/ 343500 h 387729"/>
              <a:gd name="connsiteX57" fmla="*/ 184417 w 829803"/>
              <a:gd name="connsiteY57" fmla="*/ 346191 h 387729"/>
              <a:gd name="connsiteX58" fmla="*/ 253900 w 829803"/>
              <a:gd name="connsiteY58" fmla="*/ 345182 h 387729"/>
              <a:gd name="connsiteX59" fmla="*/ 308577 w 829803"/>
              <a:gd name="connsiteY59" fmla="*/ 343163 h 387729"/>
              <a:gd name="connsiteX60" fmla="*/ 313456 w 829803"/>
              <a:gd name="connsiteY60" fmla="*/ 342827 h 387729"/>
              <a:gd name="connsiteX61" fmla="*/ 367629 w 829803"/>
              <a:gd name="connsiteY61" fmla="*/ 335424 h 387729"/>
              <a:gd name="connsiteX62" fmla="*/ 404474 w 829803"/>
              <a:gd name="connsiteY62" fmla="*/ 325834 h 387729"/>
              <a:gd name="connsiteX63" fmla="*/ 423989 w 829803"/>
              <a:gd name="connsiteY63" fmla="*/ 322470 h 387729"/>
              <a:gd name="connsiteX64" fmla="*/ 436944 w 829803"/>
              <a:gd name="connsiteY64" fmla="*/ 320114 h 387729"/>
              <a:gd name="connsiteX65" fmla="*/ 537551 w 829803"/>
              <a:gd name="connsiteY65" fmla="*/ 281588 h 387729"/>
              <a:gd name="connsiteX66" fmla="*/ 565310 w 829803"/>
              <a:gd name="connsiteY66" fmla="*/ 264595 h 387729"/>
              <a:gd name="connsiteX67" fmla="*/ 572376 w 829803"/>
              <a:gd name="connsiteY67" fmla="*/ 260389 h 387729"/>
              <a:gd name="connsiteX68" fmla="*/ 598453 w 829803"/>
              <a:gd name="connsiteY68" fmla="*/ 242892 h 387729"/>
              <a:gd name="connsiteX69" fmla="*/ 600977 w 829803"/>
              <a:gd name="connsiteY69" fmla="*/ 240706 h 387729"/>
              <a:gd name="connsiteX70" fmla="*/ 640345 w 829803"/>
              <a:gd name="connsiteY70" fmla="*/ 210927 h 387729"/>
              <a:gd name="connsiteX71" fmla="*/ 646906 w 829803"/>
              <a:gd name="connsiteY71" fmla="*/ 205712 h 387729"/>
              <a:gd name="connsiteX72" fmla="*/ 688798 w 829803"/>
              <a:gd name="connsiteY72" fmla="*/ 168026 h 387729"/>
              <a:gd name="connsiteX73" fmla="*/ 698051 w 829803"/>
              <a:gd name="connsiteY73" fmla="*/ 158605 h 387729"/>
              <a:gd name="connsiteX74" fmla="*/ 724801 w 829803"/>
              <a:gd name="connsiteY74" fmla="*/ 134042 h 387729"/>
              <a:gd name="connsiteX75" fmla="*/ 731026 w 829803"/>
              <a:gd name="connsiteY75" fmla="*/ 128658 h 387729"/>
              <a:gd name="connsiteX76" fmla="*/ 760467 w 829803"/>
              <a:gd name="connsiteY76" fmla="*/ 97198 h 387729"/>
              <a:gd name="connsiteX77" fmla="*/ 768879 w 829803"/>
              <a:gd name="connsiteY77" fmla="*/ 85084 h 387729"/>
              <a:gd name="connsiteX78" fmla="*/ 769721 w 829803"/>
              <a:gd name="connsiteY78" fmla="*/ 76168 h 38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829803" h="387729">
                <a:moveTo>
                  <a:pt x="770057" y="75999"/>
                </a:moveTo>
                <a:cubicBezTo>
                  <a:pt x="760131" y="77850"/>
                  <a:pt x="751719" y="79869"/>
                  <a:pt x="743475" y="82729"/>
                </a:cubicBezTo>
                <a:cubicBezTo>
                  <a:pt x="731530" y="86935"/>
                  <a:pt x="720595" y="94169"/>
                  <a:pt x="707136" y="93328"/>
                </a:cubicBezTo>
                <a:cubicBezTo>
                  <a:pt x="692667" y="101572"/>
                  <a:pt x="676012" y="100058"/>
                  <a:pt x="660702" y="104264"/>
                </a:cubicBezTo>
                <a:cubicBezTo>
                  <a:pt x="646065" y="108470"/>
                  <a:pt x="631428" y="109142"/>
                  <a:pt x="616623" y="111161"/>
                </a:cubicBezTo>
                <a:cubicBezTo>
                  <a:pt x="609725" y="112003"/>
                  <a:pt x="603501" y="111666"/>
                  <a:pt x="599126" y="104432"/>
                </a:cubicBezTo>
                <a:cubicBezTo>
                  <a:pt x="603332" y="95683"/>
                  <a:pt x="611408" y="91646"/>
                  <a:pt x="619147" y="87776"/>
                </a:cubicBezTo>
                <a:cubicBezTo>
                  <a:pt x="625540" y="84580"/>
                  <a:pt x="631428" y="80542"/>
                  <a:pt x="637485" y="76841"/>
                </a:cubicBezTo>
                <a:cubicBezTo>
                  <a:pt x="646906" y="71121"/>
                  <a:pt x="657000" y="66578"/>
                  <a:pt x="666927" y="62036"/>
                </a:cubicBezTo>
                <a:cubicBezTo>
                  <a:pt x="686947" y="52951"/>
                  <a:pt x="706126" y="41847"/>
                  <a:pt x="727661" y="35790"/>
                </a:cubicBezTo>
                <a:cubicBezTo>
                  <a:pt x="737082" y="33098"/>
                  <a:pt x="745831" y="27715"/>
                  <a:pt x="754411" y="22836"/>
                </a:cubicBezTo>
                <a:cubicBezTo>
                  <a:pt x="760131" y="19639"/>
                  <a:pt x="765515" y="15602"/>
                  <a:pt x="770394" y="11059"/>
                </a:cubicBezTo>
                <a:cubicBezTo>
                  <a:pt x="776282" y="5507"/>
                  <a:pt x="783516" y="2984"/>
                  <a:pt x="791087" y="1133"/>
                </a:cubicBezTo>
                <a:cubicBezTo>
                  <a:pt x="802359" y="-1895"/>
                  <a:pt x="812622" y="1133"/>
                  <a:pt x="819183" y="10386"/>
                </a:cubicBezTo>
                <a:cubicBezTo>
                  <a:pt x="826585" y="20817"/>
                  <a:pt x="831464" y="31921"/>
                  <a:pt x="829277" y="45885"/>
                </a:cubicBezTo>
                <a:cubicBezTo>
                  <a:pt x="826081" y="67083"/>
                  <a:pt x="822716" y="88281"/>
                  <a:pt x="822548" y="109984"/>
                </a:cubicBezTo>
                <a:cubicBezTo>
                  <a:pt x="822548" y="123275"/>
                  <a:pt x="820697" y="137238"/>
                  <a:pt x="814809" y="150193"/>
                </a:cubicBezTo>
                <a:cubicBezTo>
                  <a:pt x="810266" y="160287"/>
                  <a:pt x="806901" y="170886"/>
                  <a:pt x="803368" y="181317"/>
                </a:cubicBezTo>
                <a:cubicBezTo>
                  <a:pt x="798490" y="195449"/>
                  <a:pt x="793947" y="209581"/>
                  <a:pt x="788900" y="223713"/>
                </a:cubicBezTo>
                <a:cubicBezTo>
                  <a:pt x="786544" y="230443"/>
                  <a:pt x="783012" y="236668"/>
                  <a:pt x="779478" y="244238"/>
                </a:cubicBezTo>
                <a:cubicBezTo>
                  <a:pt x="782675" y="252314"/>
                  <a:pt x="786040" y="261399"/>
                  <a:pt x="774263" y="268297"/>
                </a:cubicBezTo>
                <a:cubicBezTo>
                  <a:pt x="772749" y="268297"/>
                  <a:pt x="770562" y="268633"/>
                  <a:pt x="768375" y="268970"/>
                </a:cubicBezTo>
                <a:cubicBezTo>
                  <a:pt x="756598" y="270316"/>
                  <a:pt x="748859" y="266110"/>
                  <a:pt x="747513" y="251136"/>
                </a:cubicBezTo>
                <a:cubicBezTo>
                  <a:pt x="746840" y="243061"/>
                  <a:pt x="746840" y="234312"/>
                  <a:pt x="748859" y="226405"/>
                </a:cubicBezTo>
                <a:cubicBezTo>
                  <a:pt x="754747" y="203356"/>
                  <a:pt x="758785" y="180139"/>
                  <a:pt x="761645" y="154735"/>
                </a:cubicBezTo>
                <a:cubicBezTo>
                  <a:pt x="750541" y="163315"/>
                  <a:pt x="740783" y="171223"/>
                  <a:pt x="734222" y="181653"/>
                </a:cubicBezTo>
                <a:cubicBezTo>
                  <a:pt x="726988" y="193262"/>
                  <a:pt x="717398" y="202011"/>
                  <a:pt x="705622" y="208572"/>
                </a:cubicBezTo>
                <a:cubicBezTo>
                  <a:pt x="700574" y="211432"/>
                  <a:pt x="697378" y="215301"/>
                  <a:pt x="694518" y="220349"/>
                </a:cubicBezTo>
                <a:cubicBezTo>
                  <a:pt x="691826" y="225059"/>
                  <a:pt x="688125" y="229602"/>
                  <a:pt x="683750" y="232630"/>
                </a:cubicBezTo>
                <a:cubicBezTo>
                  <a:pt x="670123" y="242220"/>
                  <a:pt x="657000" y="252146"/>
                  <a:pt x="646233" y="264932"/>
                </a:cubicBezTo>
                <a:cubicBezTo>
                  <a:pt x="645224" y="266110"/>
                  <a:pt x="644046" y="267624"/>
                  <a:pt x="642532" y="268297"/>
                </a:cubicBezTo>
                <a:cubicBezTo>
                  <a:pt x="617633" y="279569"/>
                  <a:pt x="598622" y="299757"/>
                  <a:pt x="574563" y="312543"/>
                </a:cubicBezTo>
                <a:cubicBezTo>
                  <a:pt x="560431" y="320114"/>
                  <a:pt x="546299" y="327517"/>
                  <a:pt x="531158" y="333237"/>
                </a:cubicBezTo>
                <a:cubicBezTo>
                  <a:pt x="515680" y="339125"/>
                  <a:pt x="500202" y="345182"/>
                  <a:pt x="484724" y="350902"/>
                </a:cubicBezTo>
                <a:cubicBezTo>
                  <a:pt x="478499" y="353257"/>
                  <a:pt x="471938" y="354435"/>
                  <a:pt x="465544" y="356454"/>
                </a:cubicBezTo>
                <a:cubicBezTo>
                  <a:pt x="456628" y="359146"/>
                  <a:pt x="447711" y="362342"/>
                  <a:pt x="438626" y="364529"/>
                </a:cubicBezTo>
                <a:cubicBezTo>
                  <a:pt x="429541" y="366716"/>
                  <a:pt x="420120" y="367894"/>
                  <a:pt x="410867" y="369576"/>
                </a:cubicBezTo>
                <a:cubicBezTo>
                  <a:pt x="398417" y="371932"/>
                  <a:pt x="385967" y="374792"/>
                  <a:pt x="373518" y="376979"/>
                </a:cubicBezTo>
                <a:cubicBezTo>
                  <a:pt x="365274" y="378325"/>
                  <a:pt x="357030" y="378998"/>
                  <a:pt x="348787" y="379839"/>
                </a:cubicBezTo>
                <a:cubicBezTo>
                  <a:pt x="341216" y="380680"/>
                  <a:pt x="333645" y="380848"/>
                  <a:pt x="325906" y="382699"/>
                </a:cubicBezTo>
                <a:cubicBezTo>
                  <a:pt x="317494" y="384550"/>
                  <a:pt x="308409" y="383372"/>
                  <a:pt x="299661" y="383036"/>
                </a:cubicBezTo>
                <a:cubicBezTo>
                  <a:pt x="285192" y="382531"/>
                  <a:pt x="271060" y="383877"/>
                  <a:pt x="256928" y="386905"/>
                </a:cubicBezTo>
                <a:cubicBezTo>
                  <a:pt x="250535" y="388251"/>
                  <a:pt x="243805" y="387410"/>
                  <a:pt x="237076" y="387410"/>
                </a:cubicBezTo>
                <a:cubicBezTo>
                  <a:pt x="227150" y="387410"/>
                  <a:pt x="217224" y="387410"/>
                  <a:pt x="207298" y="387578"/>
                </a:cubicBezTo>
                <a:cubicBezTo>
                  <a:pt x="186268" y="388083"/>
                  <a:pt x="165406" y="387578"/>
                  <a:pt x="144881" y="382026"/>
                </a:cubicBezTo>
                <a:cubicBezTo>
                  <a:pt x="141684" y="381185"/>
                  <a:pt x="138488" y="380848"/>
                  <a:pt x="135123" y="380680"/>
                </a:cubicBezTo>
                <a:cubicBezTo>
                  <a:pt x="122673" y="380007"/>
                  <a:pt x="111065" y="377484"/>
                  <a:pt x="101307" y="368904"/>
                </a:cubicBezTo>
                <a:cubicBezTo>
                  <a:pt x="82464" y="371091"/>
                  <a:pt x="66650" y="362006"/>
                  <a:pt x="50162" y="356286"/>
                </a:cubicBezTo>
                <a:cubicBezTo>
                  <a:pt x="38217" y="352248"/>
                  <a:pt x="26945" y="346023"/>
                  <a:pt x="16515" y="338621"/>
                </a:cubicBezTo>
                <a:cubicBezTo>
                  <a:pt x="10794" y="334583"/>
                  <a:pt x="6420" y="330040"/>
                  <a:pt x="4738" y="323311"/>
                </a:cubicBezTo>
                <a:cubicBezTo>
                  <a:pt x="2887" y="315908"/>
                  <a:pt x="-2160" y="309179"/>
                  <a:pt x="1037" y="300935"/>
                </a:cubicBezTo>
                <a:cubicBezTo>
                  <a:pt x="4233" y="297234"/>
                  <a:pt x="7934" y="297739"/>
                  <a:pt x="11467" y="300094"/>
                </a:cubicBezTo>
                <a:cubicBezTo>
                  <a:pt x="15169" y="302449"/>
                  <a:pt x="18702" y="305141"/>
                  <a:pt x="22066" y="308001"/>
                </a:cubicBezTo>
                <a:cubicBezTo>
                  <a:pt x="34516" y="319273"/>
                  <a:pt x="51003" y="320619"/>
                  <a:pt x="65977" y="325161"/>
                </a:cubicBezTo>
                <a:cubicBezTo>
                  <a:pt x="77585" y="328694"/>
                  <a:pt x="89698" y="330882"/>
                  <a:pt x="101475" y="333573"/>
                </a:cubicBezTo>
                <a:cubicBezTo>
                  <a:pt x="104672" y="334415"/>
                  <a:pt x="108373" y="334415"/>
                  <a:pt x="111065" y="336097"/>
                </a:cubicBezTo>
                <a:cubicBezTo>
                  <a:pt x="122000" y="342658"/>
                  <a:pt x="134282" y="342490"/>
                  <a:pt x="146395" y="343500"/>
                </a:cubicBezTo>
                <a:cubicBezTo>
                  <a:pt x="159013" y="344677"/>
                  <a:pt x="171799" y="346696"/>
                  <a:pt x="184417" y="346191"/>
                </a:cubicBezTo>
                <a:cubicBezTo>
                  <a:pt x="207634" y="345350"/>
                  <a:pt x="230683" y="347537"/>
                  <a:pt x="253900" y="345182"/>
                </a:cubicBezTo>
                <a:cubicBezTo>
                  <a:pt x="272070" y="343331"/>
                  <a:pt x="290239" y="343668"/>
                  <a:pt x="308577" y="343163"/>
                </a:cubicBezTo>
                <a:cubicBezTo>
                  <a:pt x="310260" y="343163"/>
                  <a:pt x="311942" y="343163"/>
                  <a:pt x="313456" y="342827"/>
                </a:cubicBezTo>
                <a:cubicBezTo>
                  <a:pt x="331458" y="340471"/>
                  <a:pt x="349628" y="338621"/>
                  <a:pt x="367629" y="335424"/>
                </a:cubicBezTo>
                <a:cubicBezTo>
                  <a:pt x="380079" y="333237"/>
                  <a:pt x="392192" y="328863"/>
                  <a:pt x="404474" y="325834"/>
                </a:cubicBezTo>
                <a:cubicBezTo>
                  <a:pt x="410867" y="324320"/>
                  <a:pt x="417428" y="323647"/>
                  <a:pt x="423989" y="322470"/>
                </a:cubicBezTo>
                <a:cubicBezTo>
                  <a:pt x="428364" y="321797"/>
                  <a:pt x="432906" y="321628"/>
                  <a:pt x="436944" y="320114"/>
                </a:cubicBezTo>
                <a:cubicBezTo>
                  <a:pt x="470592" y="307833"/>
                  <a:pt x="505249" y="297570"/>
                  <a:pt x="537551" y="281588"/>
                </a:cubicBezTo>
                <a:cubicBezTo>
                  <a:pt x="547309" y="276877"/>
                  <a:pt x="558412" y="274185"/>
                  <a:pt x="565310" y="264595"/>
                </a:cubicBezTo>
                <a:cubicBezTo>
                  <a:pt x="566824" y="262576"/>
                  <a:pt x="570021" y="261904"/>
                  <a:pt x="572376" y="260389"/>
                </a:cubicBezTo>
                <a:cubicBezTo>
                  <a:pt x="581125" y="254669"/>
                  <a:pt x="589705" y="248781"/>
                  <a:pt x="598453" y="242892"/>
                </a:cubicBezTo>
                <a:cubicBezTo>
                  <a:pt x="599295" y="242220"/>
                  <a:pt x="599967" y="241042"/>
                  <a:pt x="600977" y="240706"/>
                </a:cubicBezTo>
                <a:cubicBezTo>
                  <a:pt x="616960" y="234649"/>
                  <a:pt x="626549" y="220012"/>
                  <a:pt x="640345" y="210927"/>
                </a:cubicBezTo>
                <a:cubicBezTo>
                  <a:pt x="642700" y="209413"/>
                  <a:pt x="644887" y="207731"/>
                  <a:pt x="646906" y="205712"/>
                </a:cubicBezTo>
                <a:cubicBezTo>
                  <a:pt x="660365" y="192589"/>
                  <a:pt x="673320" y="178962"/>
                  <a:pt x="688798" y="168026"/>
                </a:cubicBezTo>
                <a:cubicBezTo>
                  <a:pt x="692331" y="165503"/>
                  <a:pt x="695695" y="162138"/>
                  <a:pt x="698051" y="158605"/>
                </a:cubicBezTo>
                <a:cubicBezTo>
                  <a:pt x="704949" y="148006"/>
                  <a:pt x="714875" y="141108"/>
                  <a:pt x="724801" y="134042"/>
                </a:cubicBezTo>
                <a:cubicBezTo>
                  <a:pt x="726988" y="132528"/>
                  <a:pt x="729511" y="130845"/>
                  <a:pt x="731026" y="128658"/>
                </a:cubicBezTo>
                <a:cubicBezTo>
                  <a:pt x="739269" y="116545"/>
                  <a:pt x="750710" y="107628"/>
                  <a:pt x="760467" y="97198"/>
                </a:cubicBezTo>
                <a:cubicBezTo>
                  <a:pt x="763832" y="93665"/>
                  <a:pt x="766524" y="89459"/>
                  <a:pt x="768879" y="85084"/>
                </a:cubicBezTo>
                <a:cubicBezTo>
                  <a:pt x="770057" y="83065"/>
                  <a:pt x="769384" y="80037"/>
                  <a:pt x="769721" y="76168"/>
                </a:cubicBezTo>
                <a:close/>
              </a:path>
            </a:pathLst>
          </a:custGeom>
          <a:solidFill>
            <a:schemeClr val="accent2"/>
          </a:solidFill>
          <a:ln w="16807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" name="Title 20">
            <a:extLst>
              <a:ext uri="{FF2B5EF4-FFF2-40B4-BE49-F238E27FC236}">
                <a16:creationId xmlns:a16="http://schemas.microsoft.com/office/drawing/2014/main" id="{2958391D-6BA0-3913-676E-06EAC1A8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868" y="377026"/>
            <a:ext cx="10515600" cy="1047750"/>
          </a:xfrm>
        </p:spPr>
        <p:txBody>
          <a:bodyPr anchor="ctr"/>
          <a:lstStyle/>
          <a:p>
            <a:pPr algn="ctr"/>
            <a:r>
              <a:rPr lang="en-AU" sz="4000" dirty="0"/>
              <a:t>AGENDA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F185E3-1907-A34F-E5E7-6CE3F66CDEEB}"/>
              </a:ext>
            </a:extLst>
          </p:cNvPr>
          <p:cNvGrpSpPr/>
          <p:nvPr/>
        </p:nvGrpSpPr>
        <p:grpSpPr>
          <a:xfrm>
            <a:off x="9676145" y="3078144"/>
            <a:ext cx="701611" cy="701611"/>
            <a:chOff x="4463605" y="5884837"/>
            <a:chExt cx="701611" cy="7016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Freeform: Shape 63">
              <a:extLst>
                <a:ext uri="{FF2B5EF4-FFF2-40B4-BE49-F238E27FC236}">
                  <a16:creationId xmlns:a16="http://schemas.microsoft.com/office/drawing/2014/main" id="{A7D239EF-B926-C326-E737-34854D99F63B}"/>
                </a:ext>
              </a:extLst>
            </p:cNvPr>
            <p:cNvSpPr/>
            <p:nvPr/>
          </p:nvSpPr>
          <p:spPr>
            <a:xfrm>
              <a:off x="4463605" y="5884837"/>
              <a:ext cx="701611" cy="701611"/>
            </a:xfrm>
            <a:custGeom>
              <a:avLst/>
              <a:gdLst>
                <a:gd name="connsiteX0" fmla="*/ 701612 w 701611"/>
                <a:gd name="connsiteY0" fmla="*/ 350806 h 701611"/>
                <a:gd name="connsiteX1" fmla="*/ 350806 w 701611"/>
                <a:gd name="connsiteY1" fmla="*/ 701611 h 701611"/>
                <a:gd name="connsiteX2" fmla="*/ 0 w 701611"/>
                <a:gd name="connsiteY2" fmla="*/ 350806 h 701611"/>
                <a:gd name="connsiteX3" fmla="*/ 350806 w 701611"/>
                <a:gd name="connsiteY3" fmla="*/ 0 h 701611"/>
                <a:gd name="connsiteX4" fmla="*/ 701612 w 701611"/>
                <a:gd name="connsiteY4" fmla="*/ 350806 h 701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611" h="701611">
                  <a:moveTo>
                    <a:pt x="701612" y="350806"/>
                  </a:moveTo>
                  <a:cubicBezTo>
                    <a:pt x="701612" y="544550"/>
                    <a:pt x="544550" y="701611"/>
                    <a:pt x="350806" y="701611"/>
                  </a:cubicBezTo>
                  <a:cubicBezTo>
                    <a:pt x="157061" y="701611"/>
                    <a:pt x="0" y="544550"/>
                    <a:pt x="0" y="350806"/>
                  </a:cubicBezTo>
                  <a:cubicBezTo>
                    <a:pt x="0" y="157061"/>
                    <a:pt x="157061" y="0"/>
                    <a:pt x="350806" y="0"/>
                  </a:cubicBezTo>
                  <a:cubicBezTo>
                    <a:pt x="544550" y="0"/>
                    <a:pt x="701612" y="157061"/>
                    <a:pt x="701612" y="350806"/>
                  </a:cubicBezTo>
                  <a:close/>
                </a:path>
              </a:pathLst>
            </a:custGeom>
            <a:solidFill>
              <a:srgbClr val="D2F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15" name="Graphic 494">
              <a:extLst>
                <a:ext uri="{FF2B5EF4-FFF2-40B4-BE49-F238E27FC236}">
                  <a16:creationId xmlns:a16="http://schemas.microsoft.com/office/drawing/2014/main" id="{2F148383-61B7-9441-BDAD-0D61FD4DA0E7}"/>
                </a:ext>
              </a:extLst>
            </p:cNvPr>
            <p:cNvGrpSpPr/>
            <p:nvPr/>
          </p:nvGrpSpPr>
          <p:grpSpPr>
            <a:xfrm>
              <a:off x="4591431" y="5985230"/>
              <a:ext cx="446055" cy="500919"/>
              <a:chOff x="4591431" y="5602413"/>
              <a:chExt cx="446055" cy="500919"/>
            </a:xfrm>
            <a:solidFill>
              <a:srgbClr val="164734"/>
            </a:solidFill>
          </p:grpSpPr>
          <p:sp>
            <p:nvSpPr>
              <p:cNvPr id="16" name="Freeform: Shape 65">
                <a:extLst>
                  <a:ext uri="{FF2B5EF4-FFF2-40B4-BE49-F238E27FC236}">
                    <a16:creationId xmlns:a16="http://schemas.microsoft.com/office/drawing/2014/main" id="{3061D0C3-97C3-1529-8D6B-7B011BC88491}"/>
                  </a:ext>
                </a:extLst>
              </p:cNvPr>
              <p:cNvSpPr/>
              <p:nvPr/>
            </p:nvSpPr>
            <p:spPr>
              <a:xfrm>
                <a:off x="4752308" y="5602413"/>
                <a:ext cx="101726" cy="123253"/>
              </a:xfrm>
              <a:custGeom>
                <a:avLst/>
                <a:gdLst>
                  <a:gd name="connsiteX0" fmla="*/ 50863 w 101726"/>
                  <a:gd name="connsiteY0" fmla="*/ 123254 h 123253"/>
                  <a:gd name="connsiteX1" fmla="*/ 101727 w 101726"/>
                  <a:gd name="connsiteY1" fmla="*/ 69342 h 123253"/>
                  <a:gd name="connsiteX2" fmla="*/ 101727 w 101726"/>
                  <a:gd name="connsiteY2" fmla="*/ 53912 h 123253"/>
                  <a:gd name="connsiteX3" fmla="*/ 50863 w 101726"/>
                  <a:gd name="connsiteY3" fmla="*/ 0 h 123253"/>
                  <a:gd name="connsiteX4" fmla="*/ 0 w 101726"/>
                  <a:gd name="connsiteY4" fmla="*/ 53912 h 123253"/>
                  <a:gd name="connsiteX5" fmla="*/ 0 w 101726"/>
                  <a:gd name="connsiteY5" fmla="*/ 69342 h 123253"/>
                  <a:gd name="connsiteX6" fmla="*/ 50863 w 101726"/>
                  <a:gd name="connsiteY6" fmla="*/ 123254 h 123253"/>
                  <a:gd name="connsiteX7" fmla="*/ 15430 w 101726"/>
                  <a:gd name="connsiteY7" fmla="*/ 53912 h 123253"/>
                  <a:gd name="connsiteX8" fmla="*/ 50863 w 101726"/>
                  <a:gd name="connsiteY8" fmla="*/ 15430 h 123253"/>
                  <a:gd name="connsiteX9" fmla="*/ 86296 w 101726"/>
                  <a:gd name="connsiteY9" fmla="*/ 53912 h 123253"/>
                  <a:gd name="connsiteX10" fmla="*/ 86296 w 101726"/>
                  <a:gd name="connsiteY10" fmla="*/ 69342 h 123253"/>
                  <a:gd name="connsiteX11" fmla="*/ 50863 w 101726"/>
                  <a:gd name="connsiteY11" fmla="*/ 107823 h 123253"/>
                  <a:gd name="connsiteX12" fmla="*/ 15430 w 101726"/>
                  <a:gd name="connsiteY12" fmla="*/ 69342 h 123253"/>
                  <a:gd name="connsiteX13" fmla="*/ 15430 w 101726"/>
                  <a:gd name="connsiteY13" fmla="*/ 53912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1726" h="123253">
                    <a:moveTo>
                      <a:pt x="50863" y="123254"/>
                    </a:moveTo>
                    <a:cubicBezTo>
                      <a:pt x="79438" y="123254"/>
                      <a:pt x="101727" y="99536"/>
                      <a:pt x="101727" y="69342"/>
                    </a:cubicBezTo>
                    <a:lnTo>
                      <a:pt x="101727" y="53912"/>
                    </a:lnTo>
                    <a:cubicBezTo>
                      <a:pt x="101727" y="23622"/>
                      <a:pt x="79343" y="0"/>
                      <a:pt x="50863" y="0"/>
                    </a:cubicBezTo>
                    <a:cubicBezTo>
                      <a:pt x="22384" y="0"/>
                      <a:pt x="0" y="23717"/>
                      <a:pt x="0" y="53912"/>
                    </a:cubicBezTo>
                    <a:lnTo>
                      <a:pt x="0" y="69342"/>
                    </a:lnTo>
                    <a:cubicBezTo>
                      <a:pt x="0" y="99632"/>
                      <a:pt x="22384" y="123254"/>
                      <a:pt x="50863" y="123254"/>
                    </a:cubicBezTo>
                    <a:close/>
                    <a:moveTo>
                      <a:pt x="15430" y="53912"/>
                    </a:moveTo>
                    <a:cubicBezTo>
                      <a:pt x="15430" y="32290"/>
                      <a:pt x="30956" y="15430"/>
                      <a:pt x="50863" y="15430"/>
                    </a:cubicBezTo>
                    <a:cubicBezTo>
                      <a:pt x="70771" y="15430"/>
                      <a:pt x="86296" y="32385"/>
                      <a:pt x="86296" y="53912"/>
                    </a:cubicBezTo>
                    <a:lnTo>
                      <a:pt x="86296" y="69342"/>
                    </a:lnTo>
                    <a:cubicBezTo>
                      <a:pt x="86296" y="90964"/>
                      <a:pt x="70771" y="107823"/>
                      <a:pt x="50863" y="107823"/>
                    </a:cubicBezTo>
                    <a:cubicBezTo>
                      <a:pt x="30956" y="107823"/>
                      <a:pt x="15430" y="90869"/>
                      <a:pt x="15430" y="69342"/>
                    </a:cubicBezTo>
                    <a:lnTo>
                      <a:pt x="15430" y="53912"/>
                    </a:ln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46AC88EE-EA96-DBEE-03CC-D075321D1702}"/>
                  </a:ext>
                </a:extLst>
              </p:cNvPr>
              <p:cNvSpPr/>
              <p:nvPr/>
            </p:nvSpPr>
            <p:spPr>
              <a:xfrm>
                <a:off x="4633722" y="5699378"/>
                <a:ext cx="241934" cy="403764"/>
              </a:xfrm>
              <a:custGeom>
                <a:avLst/>
                <a:gdLst>
                  <a:gd name="connsiteX0" fmla="*/ 241935 w 241934"/>
                  <a:gd name="connsiteY0" fmla="*/ 23241 h 403764"/>
                  <a:gd name="connsiteX1" fmla="*/ 241935 w 241934"/>
                  <a:gd name="connsiteY1" fmla="*/ 7716 h 403764"/>
                  <a:gd name="connsiteX2" fmla="*/ 234220 w 241934"/>
                  <a:gd name="connsiteY2" fmla="*/ 0 h 403764"/>
                  <a:gd name="connsiteX3" fmla="*/ 226504 w 241934"/>
                  <a:gd name="connsiteY3" fmla="*/ 7716 h 403764"/>
                  <a:gd name="connsiteX4" fmla="*/ 226504 w 241934"/>
                  <a:gd name="connsiteY4" fmla="*/ 23241 h 403764"/>
                  <a:gd name="connsiteX5" fmla="*/ 225076 w 241934"/>
                  <a:gd name="connsiteY5" fmla="*/ 25813 h 403764"/>
                  <a:gd name="connsiteX6" fmla="*/ 204406 w 241934"/>
                  <a:gd name="connsiteY6" fmla="*/ 38291 h 403764"/>
                  <a:gd name="connsiteX7" fmla="*/ 183737 w 241934"/>
                  <a:gd name="connsiteY7" fmla="*/ 43149 h 403764"/>
                  <a:gd name="connsiteX8" fmla="*/ 126397 w 241934"/>
                  <a:gd name="connsiteY8" fmla="*/ 43149 h 403764"/>
                  <a:gd name="connsiteX9" fmla="*/ 53912 w 241934"/>
                  <a:gd name="connsiteY9" fmla="*/ 115634 h 403764"/>
                  <a:gd name="connsiteX10" fmla="*/ 53912 w 241934"/>
                  <a:gd name="connsiteY10" fmla="*/ 215741 h 403764"/>
                  <a:gd name="connsiteX11" fmla="*/ 7715 w 241934"/>
                  <a:gd name="connsiteY11" fmla="*/ 215741 h 403764"/>
                  <a:gd name="connsiteX12" fmla="*/ 0 w 241934"/>
                  <a:gd name="connsiteY12" fmla="*/ 223457 h 403764"/>
                  <a:gd name="connsiteX13" fmla="*/ 0 w 241934"/>
                  <a:gd name="connsiteY13" fmla="*/ 320516 h 403764"/>
                  <a:gd name="connsiteX14" fmla="*/ 7715 w 241934"/>
                  <a:gd name="connsiteY14" fmla="*/ 328232 h 403764"/>
                  <a:gd name="connsiteX15" fmla="*/ 97060 w 241934"/>
                  <a:gd name="connsiteY15" fmla="*/ 328232 h 403764"/>
                  <a:gd name="connsiteX16" fmla="*/ 97060 w 241934"/>
                  <a:gd name="connsiteY16" fmla="*/ 396050 h 403764"/>
                  <a:gd name="connsiteX17" fmla="*/ 104775 w 241934"/>
                  <a:gd name="connsiteY17" fmla="*/ 403765 h 403764"/>
                  <a:gd name="connsiteX18" fmla="*/ 112490 w 241934"/>
                  <a:gd name="connsiteY18" fmla="*/ 396050 h 403764"/>
                  <a:gd name="connsiteX19" fmla="*/ 112490 w 241934"/>
                  <a:gd name="connsiteY19" fmla="*/ 328232 h 403764"/>
                  <a:gd name="connsiteX20" fmla="*/ 126301 w 241934"/>
                  <a:gd name="connsiteY20" fmla="*/ 328232 h 403764"/>
                  <a:gd name="connsiteX21" fmla="*/ 134017 w 241934"/>
                  <a:gd name="connsiteY21" fmla="*/ 320516 h 403764"/>
                  <a:gd name="connsiteX22" fmla="*/ 134017 w 241934"/>
                  <a:gd name="connsiteY22" fmla="*/ 223457 h 403764"/>
                  <a:gd name="connsiteX23" fmla="*/ 126301 w 241934"/>
                  <a:gd name="connsiteY23" fmla="*/ 215741 h 403764"/>
                  <a:gd name="connsiteX24" fmla="*/ 112490 w 241934"/>
                  <a:gd name="connsiteY24" fmla="*/ 215741 h 403764"/>
                  <a:gd name="connsiteX25" fmla="*/ 112490 w 241934"/>
                  <a:gd name="connsiteY25" fmla="*/ 115634 h 403764"/>
                  <a:gd name="connsiteX26" fmla="*/ 104775 w 241934"/>
                  <a:gd name="connsiteY26" fmla="*/ 107918 h 403764"/>
                  <a:gd name="connsiteX27" fmla="*/ 97060 w 241934"/>
                  <a:gd name="connsiteY27" fmla="*/ 115634 h 403764"/>
                  <a:gd name="connsiteX28" fmla="*/ 97060 w 241934"/>
                  <a:gd name="connsiteY28" fmla="*/ 215741 h 403764"/>
                  <a:gd name="connsiteX29" fmla="*/ 69342 w 241934"/>
                  <a:gd name="connsiteY29" fmla="*/ 215741 h 403764"/>
                  <a:gd name="connsiteX30" fmla="*/ 69342 w 241934"/>
                  <a:gd name="connsiteY30" fmla="*/ 115634 h 403764"/>
                  <a:gd name="connsiteX31" fmla="*/ 126301 w 241934"/>
                  <a:gd name="connsiteY31" fmla="*/ 58674 h 403764"/>
                  <a:gd name="connsiteX32" fmla="*/ 183642 w 241934"/>
                  <a:gd name="connsiteY32" fmla="*/ 58674 h 403764"/>
                  <a:gd name="connsiteX33" fmla="*/ 211741 w 241934"/>
                  <a:gd name="connsiteY33" fmla="*/ 51911 h 403764"/>
                  <a:gd name="connsiteX34" fmla="*/ 232886 w 241934"/>
                  <a:gd name="connsiteY34" fmla="*/ 39148 h 403764"/>
                  <a:gd name="connsiteX35" fmla="*/ 241840 w 241934"/>
                  <a:gd name="connsiteY35" fmla="*/ 23336 h 403764"/>
                  <a:gd name="connsiteX36" fmla="*/ 118586 w 241934"/>
                  <a:gd name="connsiteY36" fmla="*/ 312896 h 403764"/>
                  <a:gd name="connsiteX37" fmla="*/ 15335 w 241934"/>
                  <a:gd name="connsiteY37" fmla="*/ 312896 h 403764"/>
                  <a:gd name="connsiteX38" fmla="*/ 15335 w 241934"/>
                  <a:gd name="connsiteY38" fmla="*/ 231267 h 403764"/>
                  <a:gd name="connsiteX39" fmla="*/ 118586 w 241934"/>
                  <a:gd name="connsiteY39" fmla="*/ 231267 h 403764"/>
                  <a:gd name="connsiteX40" fmla="*/ 118586 w 241934"/>
                  <a:gd name="connsiteY40" fmla="*/ 312896 h 403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41934" h="403764">
                    <a:moveTo>
                      <a:pt x="241935" y="23241"/>
                    </a:moveTo>
                    <a:lnTo>
                      <a:pt x="241935" y="7716"/>
                    </a:lnTo>
                    <a:cubicBezTo>
                      <a:pt x="241935" y="3429"/>
                      <a:pt x="238506" y="0"/>
                      <a:pt x="234220" y="0"/>
                    </a:cubicBezTo>
                    <a:cubicBezTo>
                      <a:pt x="229933" y="0"/>
                      <a:pt x="226504" y="3429"/>
                      <a:pt x="226504" y="7716"/>
                    </a:cubicBezTo>
                    <a:lnTo>
                      <a:pt x="226504" y="23241"/>
                    </a:lnTo>
                    <a:cubicBezTo>
                      <a:pt x="226504" y="24289"/>
                      <a:pt x="225933" y="25337"/>
                      <a:pt x="225076" y="25813"/>
                    </a:cubicBezTo>
                    <a:lnTo>
                      <a:pt x="204406" y="38291"/>
                    </a:lnTo>
                    <a:cubicBezTo>
                      <a:pt x="198025" y="41434"/>
                      <a:pt x="190881" y="43149"/>
                      <a:pt x="183737" y="43149"/>
                    </a:cubicBezTo>
                    <a:lnTo>
                      <a:pt x="126397" y="43149"/>
                    </a:lnTo>
                    <a:cubicBezTo>
                      <a:pt x="78296" y="43149"/>
                      <a:pt x="53912" y="67533"/>
                      <a:pt x="53912" y="115634"/>
                    </a:cubicBezTo>
                    <a:lnTo>
                      <a:pt x="53912" y="215741"/>
                    </a:lnTo>
                    <a:lnTo>
                      <a:pt x="7715" y="215741"/>
                    </a:lnTo>
                    <a:cubicBezTo>
                      <a:pt x="3429" y="215741"/>
                      <a:pt x="0" y="219170"/>
                      <a:pt x="0" y="223457"/>
                    </a:cubicBezTo>
                    <a:lnTo>
                      <a:pt x="0" y="320516"/>
                    </a:lnTo>
                    <a:cubicBezTo>
                      <a:pt x="0" y="324803"/>
                      <a:pt x="3429" y="328232"/>
                      <a:pt x="7715" y="328232"/>
                    </a:cubicBezTo>
                    <a:lnTo>
                      <a:pt x="97060" y="328232"/>
                    </a:lnTo>
                    <a:lnTo>
                      <a:pt x="97060" y="396050"/>
                    </a:lnTo>
                    <a:cubicBezTo>
                      <a:pt x="97060" y="400336"/>
                      <a:pt x="100489" y="403765"/>
                      <a:pt x="104775" y="403765"/>
                    </a:cubicBezTo>
                    <a:cubicBezTo>
                      <a:pt x="109061" y="403765"/>
                      <a:pt x="112490" y="400336"/>
                      <a:pt x="112490" y="396050"/>
                    </a:cubicBezTo>
                    <a:lnTo>
                      <a:pt x="112490" y="328232"/>
                    </a:lnTo>
                    <a:lnTo>
                      <a:pt x="126301" y="328232"/>
                    </a:lnTo>
                    <a:cubicBezTo>
                      <a:pt x="130588" y="328232"/>
                      <a:pt x="134017" y="324803"/>
                      <a:pt x="134017" y="320516"/>
                    </a:cubicBezTo>
                    <a:lnTo>
                      <a:pt x="134017" y="223457"/>
                    </a:lnTo>
                    <a:cubicBezTo>
                      <a:pt x="134017" y="219170"/>
                      <a:pt x="130588" y="215741"/>
                      <a:pt x="126301" y="215741"/>
                    </a:cubicBezTo>
                    <a:lnTo>
                      <a:pt x="112490" y="215741"/>
                    </a:lnTo>
                    <a:lnTo>
                      <a:pt x="112490" y="115634"/>
                    </a:lnTo>
                    <a:cubicBezTo>
                      <a:pt x="112490" y="111347"/>
                      <a:pt x="109061" y="107918"/>
                      <a:pt x="104775" y="107918"/>
                    </a:cubicBezTo>
                    <a:cubicBezTo>
                      <a:pt x="100489" y="107918"/>
                      <a:pt x="97060" y="111347"/>
                      <a:pt x="97060" y="115634"/>
                    </a:cubicBezTo>
                    <a:lnTo>
                      <a:pt x="97060" y="215741"/>
                    </a:lnTo>
                    <a:lnTo>
                      <a:pt x="69342" y="215741"/>
                    </a:lnTo>
                    <a:lnTo>
                      <a:pt x="69342" y="115634"/>
                    </a:lnTo>
                    <a:cubicBezTo>
                      <a:pt x="69342" y="76200"/>
                      <a:pt x="86963" y="58674"/>
                      <a:pt x="126301" y="58674"/>
                    </a:cubicBezTo>
                    <a:lnTo>
                      <a:pt x="183642" y="58674"/>
                    </a:lnTo>
                    <a:cubicBezTo>
                      <a:pt x="193167" y="58674"/>
                      <a:pt x="202692" y="56388"/>
                      <a:pt x="211741" y="51911"/>
                    </a:cubicBezTo>
                    <a:lnTo>
                      <a:pt x="232886" y="39148"/>
                    </a:lnTo>
                    <a:cubicBezTo>
                      <a:pt x="238411" y="35814"/>
                      <a:pt x="241840" y="29718"/>
                      <a:pt x="241840" y="23336"/>
                    </a:cubicBezTo>
                    <a:close/>
                    <a:moveTo>
                      <a:pt x="118586" y="312896"/>
                    </a:moveTo>
                    <a:lnTo>
                      <a:pt x="15335" y="312896"/>
                    </a:lnTo>
                    <a:lnTo>
                      <a:pt x="15335" y="231267"/>
                    </a:lnTo>
                    <a:lnTo>
                      <a:pt x="118586" y="231267"/>
                    </a:lnTo>
                    <a:lnTo>
                      <a:pt x="118586" y="312896"/>
                    </a:ln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B65926BF-7591-6821-E4DF-3124D1D68CA8}"/>
                  </a:ext>
                </a:extLst>
              </p:cNvPr>
              <p:cNvSpPr/>
              <p:nvPr/>
            </p:nvSpPr>
            <p:spPr>
              <a:xfrm>
                <a:off x="4849367" y="5649562"/>
                <a:ext cx="80105" cy="453770"/>
              </a:xfrm>
              <a:custGeom>
                <a:avLst/>
                <a:gdLst>
                  <a:gd name="connsiteX0" fmla="*/ 33528 w 80105"/>
                  <a:gd name="connsiteY0" fmla="*/ 2286 h 453770"/>
                  <a:gd name="connsiteX1" fmla="*/ 22574 w 80105"/>
                  <a:gd name="connsiteY1" fmla="*/ 2286 h 453770"/>
                  <a:gd name="connsiteX2" fmla="*/ 22574 w 80105"/>
                  <a:gd name="connsiteY2" fmla="*/ 13240 h 453770"/>
                  <a:gd name="connsiteX3" fmla="*/ 60674 w 80105"/>
                  <a:gd name="connsiteY3" fmla="*/ 51340 h 453770"/>
                  <a:gd name="connsiteX4" fmla="*/ 64770 w 80105"/>
                  <a:gd name="connsiteY4" fmla="*/ 61150 h 453770"/>
                  <a:gd name="connsiteX5" fmla="*/ 64770 w 80105"/>
                  <a:gd name="connsiteY5" fmla="*/ 82867 h 453770"/>
                  <a:gd name="connsiteX6" fmla="*/ 62008 w 80105"/>
                  <a:gd name="connsiteY6" fmla="*/ 91154 h 453770"/>
                  <a:gd name="connsiteX7" fmla="*/ 7239 w 80105"/>
                  <a:gd name="connsiteY7" fmla="*/ 165164 h 453770"/>
                  <a:gd name="connsiteX8" fmla="*/ 0 w 80105"/>
                  <a:gd name="connsiteY8" fmla="*/ 184499 h 453770"/>
                  <a:gd name="connsiteX9" fmla="*/ 0 w 80105"/>
                  <a:gd name="connsiteY9" fmla="*/ 446056 h 453770"/>
                  <a:gd name="connsiteX10" fmla="*/ 7715 w 80105"/>
                  <a:gd name="connsiteY10" fmla="*/ 453771 h 453770"/>
                  <a:gd name="connsiteX11" fmla="*/ 15430 w 80105"/>
                  <a:gd name="connsiteY11" fmla="*/ 446056 h 453770"/>
                  <a:gd name="connsiteX12" fmla="*/ 15430 w 80105"/>
                  <a:gd name="connsiteY12" fmla="*/ 184499 h 453770"/>
                  <a:gd name="connsiteX13" fmla="*/ 19241 w 80105"/>
                  <a:gd name="connsiteY13" fmla="*/ 174879 h 453770"/>
                  <a:gd name="connsiteX14" fmla="*/ 74390 w 80105"/>
                  <a:gd name="connsiteY14" fmla="*/ 100394 h 453770"/>
                  <a:gd name="connsiteX15" fmla="*/ 80105 w 80105"/>
                  <a:gd name="connsiteY15" fmla="*/ 82963 h 453770"/>
                  <a:gd name="connsiteX16" fmla="*/ 80105 w 80105"/>
                  <a:gd name="connsiteY16" fmla="*/ 61246 h 453770"/>
                  <a:gd name="connsiteX17" fmla="*/ 71533 w 80105"/>
                  <a:gd name="connsiteY17" fmla="*/ 40481 h 453770"/>
                  <a:gd name="connsiteX18" fmla="*/ 33433 w 80105"/>
                  <a:gd name="connsiteY18" fmla="*/ 2381 h 453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0105" h="453770">
                    <a:moveTo>
                      <a:pt x="33528" y="2286"/>
                    </a:moveTo>
                    <a:cubicBezTo>
                      <a:pt x="30480" y="-762"/>
                      <a:pt x="25622" y="-762"/>
                      <a:pt x="22574" y="2286"/>
                    </a:cubicBezTo>
                    <a:cubicBezTo>
                      <a:pt x="19526" y="5334"/>
                      <a:pt x="19526" y="10192"/>
                      <a:pt x="22574" y="13240"/>
                    </a:cubicBezTo>
                    <a:lnTo>
                      <a:pt x="60674" y="51340"/>
                    </a:lnTo>
                    <a:cubicBezTo>
                      <a:pt x="63246" y="53912"/>
                      <a:pt x="64770" y="57436"/>
                      <a:pt x="64770" y="61150"/>
                    </a:cubicBezTo>
                    <a:lnTo>
                      <a:pt x="64770" y="82867"/>
                    </a:lnTo>
                    <a:cubicBezTo>
                      <a:pt x="64770" y="85820"/>
                      <a:pt x="63818" y="88773"/>
                      <a:pt x="62008" y="91154"/>
                    </a:cubicBezTo>
                    <a:lnTo>
                      <a:pt x="7239" y="165164"/>
                    </a:lnTo>
                    <a:cubicBezTo>
                      <a:pt x="2572" y="170498"/>
                      <a:pt x="0" y="177356"/>
                      <a:pt x="0" y="184499"/>
                    </a:cubicBezTo>
                    <a:lnTo>
                      <a:pt x="0" y="446056"/>
                    </a:lnTo>
                    <a:cubicBezTo>
                      <a:pt x="0" y="450342"/>
                      <a:pt x="3429" y="453771"/>
                      <a:pt x="7715" y="453771"/>
                    </a:cubicBezTo>
                    <a:cubicBezTo>
                      <a:pt x="12002" y="453771"/>
                      <a:pt x="15430" y="450342"/>
                      <a:pt x="15430" y="446056"/>
                    </a:cubicBezTo>
                    <a:lnTo>
                      <a:pt x="15430" y="184499"/>
                    </a:lnTo>
                    <a:cubicBezTo>
                      <a:pt x="15430" y="181166"/>
                      <a:pt x="16669" y="177927"/>
                      <a:pt x="19241" y="174879"/>
                    </a:cubicBezTo>
                    <a:lnTo>
                      <a:pt x="74390" y="100394"/>
                    </a:lnTo>
                    <a:cubicBezTo>
                      <a:pt x="78105" y="95441"/>
                      <a:pt x="80105" y="89249"/>
                      <a:pt x="80105" y="82963"/>
                    </a:cubicBezTo>
                    <a:lnTo>
                      <a:pt x="80105" y="61246"/>
                    </a:lnTo>
                    <a:cubicBezTo>
                      <a:pt x="80105" y="53435"/>
                      <a:pt x="77057" y="46006"/>
                      <a:pt x="71533" y="40481"/>
                    </a:cubicBezTo>
                    <a:lnTo>
                      <a:pt x="33433" y="2381"/>
                    </a:ln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: Shape 68">
                <a:extLst>
                  <a:ext uri="{FF2B5EF4-FFF2-40B4-BE49-F238E27FC236}">
                    <a16:creationId xmlns:a16="http://schemas.microsoft.com/office/drawing/2014/main" id="{D6A7CB70-0CA0-FAB1-CC1C-F9769220E683}"/>
                  </a:ext>
                </a:extLst>
              </p:cNvPr>
              <p:cNvSpPr/>
              <p:nvPr/>
            </p:nvSpPr>
            <p:spPr>
              <a:xfrm>
                <a:off x="4795456" y="5915214"/>
                <a:ext cx="15430" cy="188023"/>
              </a:xfrm>
              <a:custGeom>
                <a:avLst/>
                <a:gdLst>
                  <a:gd name="connsiteX0" fmla="*/ 7715 w 15430"/>
                  <a:gd name="connsiteY0" fmla="*/ 0 h 188023"/>
                  <a:gd name="connsiteX1" fmla="*/ 0 w 15430"/>
                  <a:gd name="connsiteY1" fmla="*/ 7715 h 188023"/>
                  <a:gd name="connsiteX2" fmla="*/ 0 w 15430"/>
                  <a:gd name="connsiteY2" fmla="*/ 180308 h 188023"/>
                  <a:gd name="connsiteX3" fmla="*/ 7715 w 15430"/>
                  <a:gd name="connsiteY3" fmla="*/ 188024 h 188023"/>
                  <a:gd name="connsiteX4" fmla="*/ 15430 w 15430"/>
                  <a:gd name="connsiteY4" fmla="*/ 180308 h 188023"/>
                  <a:gd name="connsiteX5" fmla="*/ 15430 w 15430"/>
                  <a:gd name="connsiteY5" fmla="*/ 7715 h 188023"/>
                  <a:gd name="connsiteX6" fmla="*/ 7715 w 15430"/>
                  <a:gd name="connsiteY6" fmla="*/ 0 h 188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30" h="188023">
                    <a:moveTo>
                      <a:pt x="7715" y="0"/>
                    </a:moveTo>
                    <a:cubicBezTo>
                      <a:pt x="3429" y="0"/>
                      <a:pt x="0" y="3429"/>
                      <a:pt x="0" y="7715"/>
                    </a:cubicBezTo>
                    <a:lnTo>
                      <a:pt x="0" y="180308"/>
                    </a:lnTo>
                    <a:cubicBezTo>
                      <a:pt x="0" y="184595"/>
                      <a:pt x="3429" y="188024"/>
                      <a:pt x="7715" y="188024"/>
                    </a:cubicBezTo>
                    <a:cubicBezTo>
                      <a:pt x="12002" y="188024"/>
                      <a:pt x="15430" y="184595"/>
                      <a:pt x="15430" y="180308"/>
                    </a:cubicBezTo>
                    <a:lnTo>
                      <a:pt x="15430" y="7715"/>
                    </a:lnTo>
                    <a:cubicBezTo>
                      <a:pt x="15430" y="3429"/>
                      <a:pt x="12002" y="0"/>
                      <a:pt x="7715" y="0"/>
                    </a:cubicBez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: Shape 69">
                <a:extLst>
                  <a:ext uri="{FF2B5EF4-FFF2-40B4-BE49-F238E27FC236}">
                    <a16:creationId xmlns:a16="http://schemas.microsoft.com/office/drawing/2014/main" id="{33E3D97F-DEFD-4867-7DEC-33A1697BF542}"/>
                  </a:ext>
                </a:extLst>
              </p:cNvPr>
              <p:cNvSpPr/>
              <p:nvPr/>
            </p:nvSpPr>
            <p:spPr>
              <a:xfrm>
                <a:off x="4989671" y="5747955"/>
                <a:ext cx="15430" cy="26193"/>
              </a:xfrm>
              <a:custGeom>
                <a:avLst/>
                <a:gdLst>
                  <a:gd name="connsiteX0" fmla="*/ 7715 w 15430"/>
                  <a:gd name="connsiteY0" fmla="*/ 0 h 26193"/>
                  <a:gd name="connsiteX1" fmla="*/ 0 w 15430"/>
                  <a:gd name="connsiteY1" fmla="*/ 7715 h 26193"/>
                  <a:gd name="connsiteX2" fmla="*/ 0 w 15430"/>
                  <a:gd name="connsiteY2" fmla="*/ 18479 h 26193"/>
                  <a:gd name="connsiteX3" fmla="*/ 7715 w 15430"/>
                  <a:gd name="connsiteY3" fmla="*/ 26194 h 26193"/>
                  <a:gd name="connsiteX4" fmla="*/ 15430 w 15430"/>
                  <a:gd name="connsiteY4" fmla="*/ 18479 h 26193"/>
                  <a:gd name="connsiteX5" fmla="*/ 15430 w 15430"/>
                  <a:gd name="connsiteY5" fmla="*/ 7715 h 26193"/>
                  <a:gd name="connsiteX6" fmla="*/ 7715 w 15430"/>
                  <a:gd name="connsiteY6" fmla="*/ 0 h 2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30" h="26193">
                    <a:moveTo>
                      <a:pt x="7715" y="0"/>
                    </a:moveTo>
                    <a:cubicBezTo>
                      <a:pt x="3429" y="0"/>
                      <a:pt x="0" y="3429"/>
                      <a:pt x="0" y="7715"/>
                    </a:cubicBezTo>
                    <a:lnTo>
                      <a:pt x="0" y="18479"/>
                    </a:lnTo>
                    <a:cubicBezTo>
                      <a:pt x="0" y="22765"/>
                      <a:pt x="3429" y="26194"/>
                      <a:pt x="7715" y="26194"/>
                    </a:cubicBezTo>
                    <a:cubicBezTo>
                      <a:pt x="12001" y="26194"/>
                      <a:pt x="15430" y="22765"/>
                      <a:pt x="15430" y="18479"/>
                    </a:cubicBezTo>
                    <a:lnTo>
                      <a:pt x="15430" y="7715"/>
                    </a:lnTo>
                    <a:cubicBezTo>
                      <a:pt x="15430" y="3429"/>
                      <a:pt x="12001" y="0"/>
                      <a:pt x="7715" y="0"/>
                    </a:cubicBez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: Shape 70">
                <a:extLst>
                  <a:ext uri="{FF2B5EF4-FFF2-40B4-BE49-F238E27FC236}">
                    <a16:creationId xmlns:a16="http://schemas.microsoft.com/office/drawing/2014/main" id="{6A8512B5-224B-1355-81A2-AB90B49F7032}"/>
                  </a:ext>
                </a:extLst>
              </p:cNvPr>
              <p:cNvSpPr/>
              <p:nvPr/>
            </p:nvSpPr>
            <p:spPr>
              <a:xfrm>
                <a:off x="4958238" y="5613081"/>
                <a:ext cx="79248" cy="123348"/>
              </a:xfrm>
              <a:custGeom>
                <a:avLst/>
                <a:gdLst>
                  <a:gd name="connsiteX0" fmla="*/ 39624 w 79248"/>
                  <a:gd name="connsiteY0" fmla="*/ 0 h 123348"/>
                  <a:gd name="connsiteX1" fmla="*/ 0 w 79248"/>
                  <a:gd name="connsiteY1" fmla="*/ 39624 h 123348"/>
                  <a:gd name="connsiteX2" fmla="*/ 7715 w 79248"/>
                  <a:gd name="connsiteY2" fmla="*/ 47339 h 123348"/>
                  <a:gd name="connsiteX3" fmla="*/ 15431 w 79248"/>
                  <a:gd name="connsiteY3" fmla="*/ 39624 h 123348"/>
                  <a:gd name="connsiteX4" fmla="*/ 39624 w 79248"/>
                  <a:gd name="connsiteY4" fmla="*/ 15431 h 123348"/>
                  <a:gd name="connsiteX5" fmla="*/ 63818 w 79248"/>
                  <a:gd name="connsiteY5" fmla="*/ 39624 h 123348"/>
                  <a:gd name="connsiteX6" fmla="*/ 50768 w 79248"/>
                  <a:gd name="connsiteY6" fmla="*/ 63056 h 123348"/>
                  <a:gd name="connsiteX7" fmla="*/ 31433 w 79248"/>
                  <a:gd name="connsiteY7" fmla="*/ 104870 h 123348"/>
                  <a:gd name="connsiteX8" fmla="*/ 31433 w 79248"/>
                  <a:gd name="connsiteY8" fmla="*/ 115634 h 123348"/>
                  <a:gd name="connsiteX9" fmla="*/ 39148 w 79248"/>
                  <a:gd name="connsiteY9" fmla="*/ 123349 h 123348"/>
                  <a:gd name="connsiteX10" fmla="*/ 46863 w 79248"/>
                  <a:gd name="connsiteY10" fmla="*/ 115634 h 123348"/>
                  <a:gd name="connsiteX11" fmla="*/ 46863 w 79248"/>
                  <a:gd name="connsiteY11" fmla="*/ 104870 h 123348"/>
                  <a:gd name="connsiteX12" fmla="*/ 60389 w 79248"/>
                  <a:gd name="connsiteY12" fmla="*/ 75152 h 123348"/>
                  <a:gd name="connsiteX13" fmla="*/ 79248 w 79248"/>
                  <a:gd name="connsiteY13" fmla="*/ 39624 h 123348"/>
                  <a:gd name="connsiteX14" fmla="*/ 39624 w 79248"/>
                  <a:gd name="connsiteY14" fmla="*/ 0 h 12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248" h="123348">
                    <a:moveTo>
                      <a:pt x="39624" y="0"/>
                    </a:moveTo>
                    <a:cubicBezTo>
                      <a:pt x="16288" y="0"/>
                      <a:pt x="0" y="16288"/>
                      <a:pt x="0" y="39624"/>
                    </a:cubicBezTo>
                    <a:cubicBezTo>
                      <a:pt x="0" y="43910"/>
                      <a:pt x="3429" y="47339"/>
                      <a:pt x="7715" y="47339"/>
                    </a:cubicBezTo>
                    <a:cubicBezTo>
                      <a:pt x="12002" y="47339"/>
                      <a:pt x="15431" y="43910"/>
                      <a:pt x="15431" y="39624"/>
                    </a:cubicBezTo>
                    <a:cubicBezTo>
                      <a:pt x="15431" y="24670"/>
                      <a:pt x="24670" y="15431"/>
                      <a:pt x="39624" y="15431"/>
                    </a:cubicBezTo>
                    <a:cubicBezTo>
                      <a:pt x="54578" y="15431"/>
                      <a:pt x="63818" y="25146"/>
                      <a:pt x="63818" y="39624"/>
                    </a:cubicBezTo>
                    <a:cubicBezTo>
                      <a:pt x="63818" y="48101"/>
                      <a:pt x="57055" y="58008"/>
                      <a:pt x="50768" y="63056"/>
                    </a:cubicBezTo>
                    <a:cubicBezTo>
                      <a:pt x="36290" y="74581"/>
                      <a:pt x="31433" y="85154"/>
                      <a:pt x="31433" y="104870"/>
                    </a:cubicBezTo>
                    <a:lnTo>
                      <a:pt x="31433" y="115634"/>
                    </a:lnTo>
                    <a:cubicBezTo>
                      <a:pt x="31433" y="119920"/>
                      <a:pt x="34862" y="123349"/>
                      <a:pt x="39148" y="123349"/>
                    </a:cubicBezTo>
                    <a:cubicBezTo>
                      <a:pt x="43434" y="123349"/>
                      <a:pt x="46863" y="119920"/>
                      <a:pt x="46863" y="115634"/>
                    </a:cubicBezTo>
                    <a:lnTo>
                      <a:pt x="46863" y="104870"/>
                    </a:lnTo>
                    <a:cubicBezTo>
                      <a:pt x="46863" y="89821"/>
                      <a:pt x="49625" y="83725"/>
                      <a:pt x="60389" y="75152"/>
                    </a:cubicBezTo>
                    <a:cubicBezTo>
                      <a:pt x="69437" y="67913"/>
                      <a:pt x="79248" y="53721"/>
                      <a:pt x="79248" y="39624"/>
                    </a:cubicBezTo>
                    <a:cubicBezTo>
                      <a:pt x="79248" y="16669"/>
                      <a:pt x="62579" y="0"/>
                      <a:pt x="39624" y="0"/>
                    </a:cubicBez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: Shape 71">
                <a:extLst>
                  <a:ext uri="{FF2B5EF4-FFF2-40B4-BE49-F238E27FC236}">
                    <a16:creationId xmlns:a16="http://schemas.microsoft.com/office/drawing/2014/main" id="{DD596A20-CCA7-0AC7-C6F8-788A2234ACFA}"/>
                  </a:ext>
                </a:extLst>
              </p:cNvPr>
              <p:cNvSpPr/>
              <p:nvPr/>
            </p:nvSpPr>
            <p:spPr>
              <a:xfrm>
                <a:off x="4622863" y="5801962"/>
                <a:ext cx="15430" cy="26193"/>
              </a:xfrm>
              <a:custGeom>
                <a:avLst/>
                <a:gdLst>
                  <a:gd name="connsiteX0" fmla="*/ 15430 w 15430"/>
                  <a:gd name="connsiteY0" fmla="*/ 18479 h 26193"/>
                  <a:gd name="connsiteX1" fmla="*/ 15430 w 15430"/>
                  <a:gd name="connsiteY1" fmla="*/ 7715 h 26193"/>
                  <a:gd name="connsiteX2" fmla="*/ 7715 w 15430"/>
                  <a:gd name="connsiteY2" fmla="*/ 0 h 26193"/>
                  <a:gd name="connsiteX3" fmla="*/ 0 w 15430"/>
                  <a:gd name="connsiteY3" fmla="*/ 7715 h 26193"/>
                  <a:gd name="connsiteX4" fmla="*/ 0 w 15430"/>
                  <a:gd name="connsiteY4" fmla="*/ 18479 h 26193"/>
                  <a:gd name="connsiteX5" fmla="*/ 7715 w 15430"/>
                  <a:gd name="connsiteY5" fmla="*/ 26194 h 26193"/>
                  <a:gd name="connsiteX6" fmla="*/ 15430 w 15430"/>
                  <a:gd name="connsiteY6" fmla="*/ 18479 h 2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30" h="26193">
                    <a:moveTo>
                      <a:pt x="15430" y="18479"/>
                    </a:moveTo>
                    <a:lnTo>
                      <a:pt x="15430" y="7715"/>
                    </a:lnTo>
                    <a:cubicBezTo>
                      <a:pt x="15430" y="3429"/>
                      <a:pt x="12002" y="0"/>
                      <a:pt x="7715" y="0"/>
                    </a:cubicBezTo>
                    <a:cubicBezTo>
                      <a:pt x="3429" y="0"/>
                      <a:pt x="0" y="3429"/>
                      <a:pt x="0" y="7715"/>
                    </a:cubicBezTo>
                    <a:lnTo>
                      <a:pt x="0" y="18479"/>
                    </a:lnTo>
                    <a:cubicBezTo>
                      <a:pt x="0" y="22765"/>
                      <a:pt x="3429" y="26194"/>
                      <a:pt x="7715" y="26194"/>
                    </a:cubicBezTo>
                    <a:cubicBezTo>
                      <a:pt x="12002" y="26194"/>
                      <a:pt x="15430" y="22765"/>
                      <a:pt x="15430" y="18479"/>
                    </a:cubicBez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: Shape 72">
                <a:extLst>
                  <a:ext uri="{FF2B5EF4-FFF2-40B4-BE49-F238E27FC236}">
                    <a16:creationId xmlns:a16="http://schemas.microsoft.com/office/drawing/2014/main" id="{5611506A-B78F-9F0E-B9DC-97604FDACC42}"/>
                  </a:ext>
                </a:extLst>
              </p:cNvPr>
              <p:cNvSpPr/>
              <p:nvPr/>
            </p:nvSpPr>
            <p:spPr>
              <a:xfrm>
                <a:off x="4591431" y="5667088"/>
                <a:ext cx="79247" cy="123348"/>
              </a:xfrm>
              <a:custGeom>
                <a:avLst/>
                <a:gdLst>
                  <a:gd name="connsiteX0" fmla="*/ 63817 w 79247"/>
                  <a:gd name="connsiteY0" fmla="*/ 39624 h 123348"/>
                  <a:gd name="connsiteX1" fmla="*/ 50768 w 79247"/>
                  <a:gd name="connsiteY1" fmla="*/ 63055 h 123348"/>
                  <a:gd name="connsiteX2" fmla="*/ 31432 w 79247"/>
                  <a:gd name="connsiteY2" fmla="*/ 104870 h 123348"/>
                  <a:gd name="connsiteX3" fmla="*/ 31432 w 79247"/>
                  <a:gd name="connsiteY3" fmla="*/ 115633 h 123348"/>
                  <a:gd name="connsiteX4" fmla="*/ 39148 w 79247"/>
                  <a:gd name="connsiteY4" fmla="*/ 123349 h 123348"/>
                  <a:gd name="connsiteX5" fmla="*/ 46863 w 79247"/>
                  <a:gd name="connsiteY5" fmla="*/ 115633 h 123348"/>
                  <a:gd name="connsiteX6" fmla="*/ 46863 w 79247"/>
                  <a:gd name="connsiteY6" fmla="*/ 104870 h 123348"/>
                  <a:gd name="connsiteX7" fmla="*/ 60388 w 79247"/>
                  <a:gd name="connsiteY7" fmla="*/ 75152 h 123348"/>
                  <a:gd name="connsiteX8" fmla="*/ 79248 w 79247"/>
                  <a:gd name="connsiteY8" fmla="*/ 39624 h 123348"/>
                  <a:gd name="connsiteX9" fmla="*/ 39624 w 79247"/>
                  <a:gd name="connsiteY9" fmla="*/ 0 h 123348"/>
                  <a:gd name="connsiteX10" fmla="*/ 0 w 79247"/>
                  <a:gd name="connsiteY10" fmla="*/ 39624 h 123348"/>
                  <a:gd name="connsiteX11" fmla="*/ 7715 w 79247"/>
                  <a:gd name="connsiteY11" fmla="*/ 47339 h 123348"/>
                  <a:gd name="connsiteX12" fmla="*/ 15430 w 79247"/>
                  <a:gd name="connsiteY12" fmla="*/ 39624 h 123348"/>
                  <a:gd name="connsiteX13" fmla="*/ 39624 w 79247"/>
                  <a:gd name="connsiteY13" fmla="*/ 15430 h 123348"/>
                  <a:gd name="connsiteX14" fmla="*/ 63817 w 79247"/>
                  <a:gd name="connsiteY14" fmla="*/ 39624 h 12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247" h="123348">
                    <a:moveTo>
                      <a:pt x="63817" y="39624"/>
                    </a:moveTo>
                    <a:cubicBezTo>
                      <a:pt x="63817" y="48101"/>
                      <a:pt x="57055" y="58007"/>
                      <a:pt x="50768" y="63055"/>
                    </a:cubicBezTo>
                    <a:cubicBezTo>
                      <a:pt x="36290" y="74581"/>
                      <a:pt x="31432" y="85154"/>
                      <a:pt x="31432" y="104870"/>
                    </a:cubicBezTo>
                    <a:lnTo>
                      <a:pt x="31432" y="115633"/>
                    </a:lnTo>
                    <a:cubicBezTo>
                      <a:pt x="31432" y="119920"/>
                      <a:pt x="34862" y="123349"/>
                      <a:pt x="39148" y="123349"/>
                    </a:cubicBezTo>
                    <a:cubicBezTo>
                      <a:pt x="43434" y="123349"/>
                      <a:pt x="46863" y="119920"/>
                      <a:pt x="46863" y="115633"/>
                    </a:cubicBezTo>
                    <a:lnTo>
                      <a:pt x="46863" y="104870"/>
                    </a:lnTo>
                    <a:cubicBezTo>
                      <a:pt x="46863" y="89821"/>
                      <a:pt x="49625" y="83725"/>
                      <a:pt x="60388" y="75152"/>
                    </a:cubicBezTo>
                    <a:cubicBezTo>
                      <a:pt x="69437" y="67913"/>
                      <a:pt x="79248" y="53721"/>
                      <a:pt x="79248" y="39624"/>
                    </a:cubicBezTo>
                    <a:cubicBezTo>
                      <a:pt x="79248" y="16669"/>
                      <a:pt x="62579" y="0"/>
                      <a:pt x="39624" y="0"/>
                    </a:cubicBezTo>
                    <a:cubicBezTo>
                      <a:pt x="16669" y="0"/>
                      <a:pt x="0" y="16288"/>
                      <a:pt x="0" y="39624"/>
                    </a:cubicBezTo>
                    <a:cubicBezTo>
                      <a:pt x="0" y="43910"/>
                      <a:pt x="3429" y="47339"/>
                      <a:pt x="7715" y="47339"/>
                    </a:cubicBezTo>
                    <a:cubicBezTo>
                      <a:pt x="12001" y="47339"/>
                      <a:pt x="15430" y="43910"/>
                      <a:pt x="15430" y="39624"/>
                    </a:cubicBezTo>
                    <a:cubicBezTo>
                      <a:pt x="15430" y="24670"/>
                      <a:pt x="24670" y="15430"/>
                      <a:pt x="39624" y="15430"/>
                    </a:cubicBezTo>
                    <a:cubicBezTo>
                      <a:pt x="54578" y="15430"/>
                      <a:pt x="63817" y="25146"/>
                      <a:pt x="63817" y="39624"/>
                    </a:cubicBez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FD314A-2749-9C35-96E8-6F01A3BC5122}"/>
              </a:ext>
            </a:extLst>
          </p:cNvPr>
          <p:cNvGrpSpPr/>
          <p:nvPr/>
        </p:nvGrpSpPr>
        <p:grpSpPr>
          <a:xfrm>
            <a:off x="4767545" y="3101694"/>
            <a:ext cx="701611" cy="701611"/>
            <a:chOff x="3714750" y="2111604"/>
            <a:chExt cx="701611" cy="7016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Freeform: Shape 99">
              <a:extLst>
                <a:ext uri="{FF2B5EF4-FFF2-40B4-BE49-F238E27FC236}">
                  <a16:creationId xmlns:a16="http://schemas.microsoft.com/office/drawing/2014/main" id="{22581C00-777E-E155-2E72-BB7CCE8A1A8F}"/>
                </a:ext>
              </a:extLst>
            </p:cNvPr>
            <p:cNvSpPr/>
            <p:nvPr/>
          </p:nvSpPr>
          <p:spPr>
            <a:xfrm>
              <a:off x="3714750" y="2111604"/>
              <a:ext cx="701611" cy="701611"/>
            </a:xfrm>
            <a:custGeom>
              <a:avLst/>
              <a:gdLst>
                <a:gd name="connsiteX0" fmla="*/ 701612 w 701611"/>
                <a:gd name="connsiteY0" fmla="*/ 350806 h 701611"/>
                <a:gd name="connsiteX1" fmla="*/ 350806 w 701611"/>
                <a:gd name="connsiteY1" fmla="*/ 701612 h 701611"/>
                <a:gd name="connsiteX2" fmla="*/ 0 w 701611"/>
                <a:gd name="connsiteY2" fmla="*/ 350806 h 701611"/>
                <a:gd name="connsiteX3" fmla="*/ 350806 w 701611"/>
                <a:gd name="connsiteY3" fmla="*/ 0 h 701611"/>
                <a:gd name="connsiteX4" fmla="*/ 701612 w 701611"/>
                <a:gd name="connsiteY4" fmla="*/ 350806 h 701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611" h="701611">
                  <a:moveTo>
                    <a:pt x="701612" y="350806"/>
                  </a:moveTo>
                  <a:cubicBezTo>
                    <a:pt x="701612" y="544550"/>
                    <a:pt x="544551" y="701612"/>
                    <a:pt x="350806" y="701612"/>
                  </a:cubicBezTo>
                  <a:cubicBezTo>
                    <a:pt x="157061" y="701612"/>
                    <a:pt x="0" y="544550"/>
                    <a:pt x="0" y="350806"/>
                  </a:cubicBezTo>
                  <a:cubicBezTo>
                    <a:pt x="0" y="157061"/>
                    <a:pt x="157061" y="0"/>
                    <a:pt x="350806" y="0"/>
                  </a:cubicBezTo>
                  <a:cubicBezTo>
                    <a:pt x="544551" y="0"/>
                    <a:pt x="701612" y="157061"/>
                    <a:pt x="701612" y="350806"/>
                  </a:cubicBezTo>
                  <a:close/>
                </a:path>
              </a:pathLst>
            </a:custGeom>
            <a:solidFill>
              <a:srgbClr val="D2F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26" name="Graphic 494">
              <a:extLst>
                <a:ext uri="{FF2B5EF4-FFF2-40B4-BE49-F238E27FC236}">
                  <a16:creationId xmlns:a16="http://schemas.microsoft.com/office/drawing/2014/main" id="{A5580E17-8F1C-2C67-947E-9CA7764A3E45}"/>
                </a:ext>
              </a:extLst>
            </p:cNvPr>
            <p:cNvGrpSpPr/>
            <p:nvPr/>
          </p:nvGrpSpPr>
          <p:grpSpPr>
            <a:xfrm>
              <a:off x="3828911" y="2246001"/>
              <a:ext cx="472769" cy="432911"/>
              <a:chOff x="3828911" y="1863184"/>
              <a:chExt cx="472769" cy="432911"/>
            </a:xfrm>
            <a:solidFill>
              <a:srgbClr val="164734"/>
            </a:solidFill>
          </p:grpSpPr>
          <p:sp>
            <p:nvSpPr>
              <p:cNvPr id="27" name="Freeform: Shape 101">
                <a:extLst>
                  <a:ext uri="{FF2B5EF4-FFF2-40B4-BE49-F238E27FC236}">
                    <a16:creationId xmlns:a16="http://schemas.microsoft.com/office/drawing/2014/main" id="{EC967D48-FA8B-D824-DE76-019C130EF0E0}"/>
                  </a:ext>
                </a:extLst>
              </p:cNvPr>
              <p:cNvSpPr/>
              <p:nvPr/>
            </p:nvSpPr>
            <p:spPr>
              <a:xfrm>
                <a:off x="3988053" y="2141505"/>
                <a:ext cx="234274" cy="124777"/>
              </a:xfrm>
              <a:custGeom>
                <a:avLst/>
                <a:gdLst>
                  <a:gd name="connsiteX0" fmla="*/ 77502 w 234274"/>
                  <a:gd name="connsiteY0" fmla="*/ 109347 h 124777"/>
                  <a:gd name="connsiteX1" fmla="*/ 69787 w 234274"/>
                  <a:gd name="connsiteY1" fmla="*/ 117062 h 124777"/>
                  <a:gd name="connsiteX2" fmla="*/ 77502 w 234274"/>
                  <a:gd name="connsiteY2" fmla="*/ 124777 h 124777"/>
                  <a:gd name="connsiteX3" fmla="*/ 166942 w 234274"/>
                  <a:gd name="connsiteY3" fmla="*/ 124777 h 124777"/>
                  <a:gd name="connsiteX4" fmla="*/ 173705 w 234274"/>
                  <a:gd name="connsiteY4" fmla="*/ 120777 h 124777"/>
                  <a:gd name="connsiteX5" fmla="*/ 233331 w 234274"/>
                  <a:gd name="connsiteY5" fmla="*/ 11430 h 124777"/>
                  <a:gd name="connsiteX6" fmla="*/ 233141 w 234274"/>
                  <a:gd name="connsiteY6" fmla="*/ 3810 h 124777"/>
                  <a:gd name="connsiteX7" fmla="*/ 226473 w 234274"/>
                  <a:gd name="connsiteY7" fmla="*/ 0 h 124777"/>
                  <a:gd name="connsiteX8" fmla="*/ 47498 w 234274"/>
                  <a:gd name="connsiteY8" fmla="*/ 0 h 124777"/>
                  <a:gd name="connsiteX9" fmla="*/ 40831 w 234274"/>
                  <a:gd name="connsiteY9" fmla="*/ 3905 h 124777"/>
                  <a:gd name="connsiteX10" fmla="*/ 1016 w 234274"/>
                  <a:gd name="connsiteY10" fmla="*/ 73533 h 124777"/>
                  <a:gd name="connsiteX11" fmla="*/ 3874 w 234274"/>
                  <a:gd name="connsiteY11" fmla="*/ 84106 h 124777"/>
                  <a:gd name="connsiteX12" fmla="*/ 14447 w 234274"/>
                  <a:gd name="connsiteY12" fmla="*/ 81248 h 124777"/>
                  <a:gd name="connsiteX13" fmla="*/ 51975 w 234274"/>
                  <a:gd name="connsiteY13" fmla="*/ 15526 h 124777"/>
                  <a:gd name="connsiteX14" fmla="*/ 213424 w 234274"/>
                  <a:gd name="connsiteY14" fmla="*/ 15526 h 124777"/>
                  <a:gd name="connsiteX15" fmla="*/ 162179 w 234274"/>
                  <a:gd name="connsiteY15" fmla="*/ 109442 h 124777"/>
                  <a:gd name="connsiteX16" fmla="*/ 77312 w 234274"/>
                  <a:gd name="connsiteY16" fmla="*/ 109442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4274" h="124777">
                    <a:moveTo>
                      <a:pt x="77502" y="109347"/>
                    </a:moveTo>
                    <a:cubicBezTo>
                      <a:pt x="73216" y="109347"/>
                      <a:pt x="69787" y="112776"/>
                      <a:pt x="69787" y="117062"/>
                    </a:cubicBezTo>
                    <a:cubicBezTo>
                      <a:pt x="69787" y="121348"/>
                      <a:pt x="73216" y="124777"/>
                      <a:pt x="77502" y="124777"/>
                    </a:cubicBezTo>
                    <a:lnTo>
                      <a:pt x="166942" y="124777"/>
                    </a:lnTo>
                    <a:cubicBezTo>
                      <a:pt x="169799" y="124777"/>
                      <a:pt x="172371" y="123253"/>
                      <a:pt x="173705" y="120777"/>
                    </a:cubicBezTo>
                    <a:lnTo>
                      <a:pt x="233331" y="11430"/>
                    </a:lnTo>
                    <a:cubicBezTo>
                      <a:pt x="234664" y="9049"/>
                      <a:pt x="234569" y="6096"/>
                      <a:pt x="233141" y="3810"/>
                    </a:cubicBezTo>
                    <a:cubicBezTo>
                      <a:pt x="231712" y="1429"/>
                      <a:pt x="229235" y="0"/>
                      <a:pt x="226473" y="0"/>
                    </a:cubicBezTo>
                    <a:lnTo>
                      <a:pt x="47498" y="0"/>
                    </a:lnTo>
                    <a:cubicBezTo>
                      <a:pt x="44736" y="0"/>
                      <a:pt x="42164" y="1524"/>
                      <a:pt x="40831" y="3905"/>
                    </a:cubicBezTo>
                    <a:lnTo>
                      <a:pt x="1016" y="73533"/>
                    </a:lnTo>
                    <a:cubicBezTo>
                      <a:pt x="-1079" y="77248"/>
                      <a:pt x="159" y="82010"/>
                      <a:pt x="3874" y="84106"/>
                    </a:cubicBezTo>
                    <a:cubicBezTo>
                      <a:pt x="7589" y="86201"/>
                      <a:pt x="12351" y="84963"/>
                      <a:pt x="14447" y="81248"/>
                    </a:cubicBezTo>
                    <a:lnTo>
                      <a:pt x="51975" y="15526"/>
                    </a:lnTo>
                    <a:lnTo>
                      <a:pt x="213424" y="15526"/>
                    </a:lnTo>
                    <a:lnTo>
                      <a:pt x="162179" y="109442"/>
                    </a:lnTo>
                    <a:lnTo>
                      <a:pt x="77312" y="109442"/>
                    </a:ln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8" name="Freeform: Shape 102">
                <a:extLst>
                  <a:ext uri="{FF2B5EF4-FFF2-40B4-BE49-F238E27FC236}">
                    <a16:creationId xmlns:a16="http://schemas.microsoft.com/office/drawing/2014/main" id="{CE1F4EB9-AA63-BDE9-8FDF-E5C1352E5AE5}"/>
                  </a:ext>
                </a:extLst>
              </p:cNvPr>
              <p:cNvSpPr/>
              <p:nvPr/>
            </p:nvSpPr>
            <p:spPr>
              <a:xfrm>
                <a:off x="3828911" y="2062066"/>
                <a:ext cx="413142" cy="234029"/>
              </a:xfrm>
              <a:custGeom>
                <a:avLst/>
                <a:gdLst>
                  <a:gd name="connsiteX0" fmla="*/ 405618 w 413142"/>
                  <a:gd name="connsiteY0" fmla="*/ 218599 h 234029"/>
                  <a:gd name="connsiteX1" fmla="*/ 217118 w 413142"/>
                  <a:gd name="connsiteY1" fmla="*/ 218599 h 234029"/>
                  <a:gd name="connsiteX2" fmla="*/ 224167 w 413142"/>
                  <a:gd name="connsiteY2" fmla="*/ 185738 h 234029"/>
                  <a:gd name="connsiteX3" fmla="*/ 216452 w 413142"/>
                  <a:gd name="connsiteY3" fmla="*/ 178879 h 234029"/>
                  <a:gd name="connsiteX4" fmla="*/ 160350 w 413142"/>
                  <a:gd name="connsiteY4" fmla="*/ 178879 h 234029"/>
                  <a:gd name="connsiteX5" fmla="*/ 103866 w 413142"/>
                  <a:gd name="connsiteY5" fmla="*/ 114109 h 234029"/>
                  <a:gd name="connsiteX6" fmla="*/ 144824 w 413142"/>
                  <a:gd name="connsiteY6" fmla="*/ 64484 h 234029"/>
                  <a:gd name="connsiteX7" fmla="*/ 144824 w 413142"/>
                  <a:gd name="connsiteY7" fmla="*/ 50292 h 234029"/>
                  <a:gd name="connsiteX8" fmla="*/ 97294 w 413142"/>
                  <a:gd name="connsiteY8" fmla="*/ 0 h 234029"/>
                  <a:gd name="connsiteX9" fmla="*/ 49764 w 413142"/>
                  <a:gd name="connsiteY9" fmla="*/ 50292 h 234029"/>
                  <a:gd name="connsiteX10" fmla="*/ 49764 w 413142"/>
                  <a:gd name="connsiteY10" fmla="*/ 64484 h 234029"/>
                  <a:gd name="connsiteX11" fmla="*/ 62813 w 413142"/>
                  <a:gd name="connsiteY11" fmla="*/ 99727 h 234029"/>
                  <a:gd name="connsiteX12" fmla="*/ 20142 w 413142"/>
                  <a:gd name="connsiteY12" fmla="*/ 144970 h 234029"/>
                  <a:gd name="connsiteX13" fmla="*/ 234 w 413142"/>
                  <a:gd name="connsiteY13" fmla="*/ 224504 h 234029"/>
                  <a:gd name="connsiteX14" fmla="*/ 5854 w 413142"/>
                  <a:gd name="connsiteY14" fmla="*/ 233839 h 234029"/>
                  <a:gd name="connsiteX15" fmla="*/ 7759 w 413142"/>
                  <a:gd name="connsiteY15" fmla="*/ 234029 h 234029"/>
                  <a:gd name="connsiteX16" fmla="*/ 15284 w 413142"/>
                  <a:gd name="connsiteY16" fmla="*/ 228124 h 234029"/>
                  <a:gd name="connsiteX17" fmla="*/ 35191 w 413142"/>
                  <a:gd name="connsiteY17" fmla="*/ 148495 h 234029"/>
                  <a:gd name="connsiteX18" fmla="*/ 67481 w 413142"/>
                  <a:gd name="connsiteY18" fmla="*/ 114586 h 234029"/>
                  <a:gd name="connsiteX19" fmla="*/ 83864 w 413142"/>
                  <a:gd name="connsiteY19" fmla="*/ 114586 h 234029"/>
                  <a:gd name="connsiteX20" fmla="*/ 150920 w 413142"/>
                  <a:gd name="connsiteY20" fmla="*/ 191452 h 234029"/>
                  <a:gd name="connsiteX21" fmla="*/ 156730 w 413142"/>
                  <a:gd name="connsiteY21" fmla="*/ 194119 h 234029"/>
                  <a:gd name="connsiteX22" fmla="*/ 208736 w 413142"/>
                  <a:gd name="connsiteY22" fmla="*/ 194119 h 234029"/>
                  <a:gd name="connsiteX23" fmla="*/ 202355 w 413142"/>
                  <a:gd name="connsiteY23" fmla="*/ 212503 h 234029"/>
                  <a:gd name="connsiteX24" fmla="*/ 186638 w 413142"/>
                  <a:gd name="connsiteY24" fmla="*/ 218503 h 234029"/>
                  <a:gd name="connsiteX25" fmla="*/ 130346 w 413142"/>
                  <a:gd name="connsiteY25" fmla="*/ 218503 h 234029"/>
                  <a:gd name="connsiteX26" fmla="*/ 82911 w 413142"/>
                  <a:gd name="connsiteY26" fmla="*/ 171069 h 234029"/>
                  <a:gd name="connsiteX27" fmla="*/ 71958 w 413142"/>
                  <a:gd name="connsiteY27" fmla="*/ 171069 h 234029"/>
                  <a:gd name="connsiteX28" fmla="*/ 71958 w 413142"/>
                  <a:gd name="connsiteY28" fmla="*/ 182023 h 234029"/>
                  <a:gd name="connsiteX29" fmla="*/ 108438 w 413142"/>
                  <a:gd name="connsiteY29" fmla="*/ 218503 h 234029"/>
                  <a:gd name="connsiteX30" fmla="*/ 87293 w 413142"/>
                  <a:gd name="connsiteY30" fmla="*/ 218503 h 234029"/>
                  <a:gd name="connsiteX31" fmla="*/ 79577 w 413142"/>
                  <a:gd name="connsiteY31" fmla="*/ 226219 h 234029"/>
                  <a:gd name="connsiteX32" fmla="*/ 87293 w 413142"/>
                  <a:gd name="connsiteY32" fmla="*/ 233934 h 234029"/>
                  <a:gd name="connsiteX33" fmla="*/ 405428 w 413142"/>
                  <a:gd name="connsiteY33" fmla="*/ 233934 h 234029"/>
                  <a:gd name="connsiteX34" fmla="*/ 413143 w 413142"/>
                  <a:gd name="connsiteY34" fmla="*/ 226219 h 234029"/>
                  <a:gd name="connsiteX35" fmla="*/ 405428 w 413142"/>
                  <a:gd name="connsiteY35" fmla="*/ 218503 h 234029"/>
                  <a:gd name="connsiteX36" fmla="*/ 65385 w 413142"/>
                  <a:gd name="connsiteY36" fmla="*/ 50197 h 234029"/>
                  <a:gd name="connsiteX37" fmla="*/ 97389 w 413142"/>
                  <a:gd name="connsiteY37" fmla="*/ 15335 h 234029"/>
                  <a:gd name="connsiteX38" fmla="*/ 129393 w 413142"/>
                  <a:gd name="connsiteY38" fmla="*/ 50197 h 234029"/>
                  <a:gd name="connsiteX39" fmla="*/ 129393 w 413142"/>
                  <a:gd name="connsiteY39" fmla="*/ 64389 h 234029"/>
                  <a:gd name="connsiteX40" fmla="*/ 97389 w 413142"/>
                  <a:gd name="connsiteY40" fmla="*/ 99250 h 234029"/>
                  <a:gd name="connsiteX41" fmla="*/ 65385 w 413142"/>
                  <a:gd name="connsiteY41" fmla="*/ 64389 h 234029"/>
                  <a:gd name="connsiteX42" fmla="*/ 65385 w 413142"/>
                  <a:gd name="connsiteY42" fmla="*/ 50197 h 234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413142" h="234029">
                    <a:moveTo>
                      <a:pt x="405618" y="218599"/>
                    </a:moveTo>
                    <a:lnTo>
                      <a:pt x="217118" y="218599"/>
                    </a:lnTo>
                    <a:cubicBezTo>
                      <a:pt x="226072" y="204692"/>
                      <a:pt x="224262" y="186499"/>
                      <a:pt x="224167" y="185738"/>
                    </a:cubicBezTo>
                    <a:cubicBezTo>
                      <a:pt x="223691" y="181832"/>
                      <a:pt x="220452" y="178879"/>
                      <a:pt x="216452" y="178879"/>
                    </a:cubicBezTo>
                    <a:lnTo>
                      <a:pt x="160350" y="178879"/>
                    </a:lnTo>
                    <a:lnTo>
                      <a:pt x="103866" y="114109"/>
                    </a:lnTo>
                    <a:cubicBezTo>
                      <a:pt x="127584" y="110966"/>
                      <a:pt x="144824" y="90773"/>
                      <a:pt x="144824" y="64484"/>
                    </a:cubicBezTo>
                    <a:lnTo>
                      <a:pt x="144824" y="50292"/>
                    </a:lnTo>
                    <a:cubicBezTo>
                      <a:pt x="144824" y="21622"/>
                      <a:pt x="124440" y="0"/>
                      <a:pt x="97294" y="0"/>
                    </a:cubicBezTo>
                    <a:cubicBezTo>
                      <a:pt x="70148" y="0"/>
                      <a:pt x="49764" y="21622"/>
                      <a:pt x="49764" y="50292"/>
                    </a:cubicBezTo>
                    <a:lnTo>
                      <a:pt x="49764" y="64484"/>
                    </a:lnTo>
                    <a:cubicBezTo>
                      <a:pt x="49764" y="78486"/>
                      <a:pt x="54717" y="90773"/>
                      <a:pt x="62813" y="99727"/>
                    </a:cubicBezTo>
                    <a:cubicBezTo>
                      <a:pt x="41382" y="101632"/>
                      <a:pt x="27000" y="116681"/>
                      <a:pt x="20142" y="144970"/>
                    </a:cubicBezTo>
                    <a:lnTo>
                      <a:pt x="234" y="224504"/>
                    </a:lnTo>
                    <a:cubicBezTo>
                      <a:pt x="-814" y="228600"/>
                      <a:pt x="1758" y="232886"/>
                      <a:pt x="5854" y="233839"/>
                    </a:cubicBezTo>
                    <a:cubicBezTo>
                      <a:pt x="6521" y="234029"/>
                      <a:pt x="7092" y="234029"/>
                      <a:pt x="7759" y="234029"/>
                    </a:cubicBezTo>
                    <a:cubicBezTo>
                      <a:pt x="11188" y="234029"/>
                      <a:pt x="14331" y="231648"/>
                      <a:pt x="15284" y="228124"/>
                    </a:cubicBezTo>
                    <a:lnTo>
                      <a:pt x="35191" y="148495"/>
                    </a:lnTo>
                    <a:cubicBezTo>
                      <a:pt x="42430" y="118491"/>
                      <a:pt x="56241" y="114586"/>
                      <a:pt x="67481" y="114586"/>
                    </a:cubicBezTo>
                    <a:lnTo>
                      <a:pt x="83864" y="114586"/>
                    </a:lnTo>
                    <a:lnTo>
                      <a:pt x="150920" y="191452"/>
                    </a:lnTo>
                    <a:cubicBezTo>
                      <a:pt x="152349" y="193167"/>
                      <a:pt x="154539" y="194119"/>
                      <a:pt x="156730" y="194119"/>
                    </a:cubicBezTo>
                    <a:lnTo>
                      <a:pt x="208736" y="194119"/>
                    </a:lnTo>
                    <a:cubicBezTo>
                      <a:pt x="208355" y="199644"/>
                      <a:pt x="207022" y="207264"/>
                      <a:pt x="202355" y="212503"/>
                    </a:cubicBezTo>
                    <a:cubicBezTo>
                      <a:pt x="198735" y="216503"/>
                      <a:pt x="193592" y="218503"/>
                      <a:pt x="186638" y="218503"/>
                    </a:cubicBezTo>
                    <a:lnTo>
                      <a:pt x="130346" y="218503"/>
                    </a:lnTo>
                    <a:lnTo>
                      <a:pt x="82911" y="171069"/>
                    </a:lnTo>
                    <a:cubicBezTo>
                      <a:pt x="79863" y="168021"/>
                      <a:pt x="75005" y="168021"/>
                      <a:pt x="71958" y="171069"/>
                    </a:cubicBezTo>
                    <a:cubicBezTo>
                      <a:pt x="68909" y="174117"/>
                      <a:pt x="68909" y="178975"/>
                      <a:pt x="71958" y="182023"/>
                    </a:cubicBezTo>
                    <a:lnTo>
                      <a:pt x="108438" y="218503"/>
                    </a:lnTo>
                    <a:lnTo>
                      <a:pt x="87293" y="218503"/>
                    </a:lnTo>
                    <a:cubicBezTo>
                      <a:pt x="83007" y="218503"/>
                      <a:pt x="79577" y="221933"/>
                      <a:pt x="79577" y="226219"/>
                    </a:cubicBezTo>
                    <a:cubicBezTo>
                      <a:pt x="79577" y="230505"/>
                      <a:pt x="83007" y="233934"/>
                      <a:pt x="87293" y="233934"/>
                    </a:cubicBezTo>
                    <a:lnTo>
                      <a:pt x="405428" y="233934"/>
                    </a:lnTo>
                    <a:cubicBezTo>
                      <a:pt x="409714" y="233934"/>
                      <a:pt x="413143" y="230505"/>
                      <a:pt x="413143" y="226219"/>
                    </a:cubicBezTo>
                    <a:cubicBezTo>
                      <a:pt x="413143" y="221933"/>
                      <a:pt x="409714" y="218503"/>
                      <a:pt x="405428" y="218503"/>
                    </a:cubicBezTo>
                    <a:close/>
                    <a:moveTo>
                      <a:pt x="65385" y="50197"/>
                    </a:moveTo>
                    <a:cubicBezTo>
                      <a:pt x="65385" y="30004"/>
                      <a:pt x="78911" y="15335"/>
                      <a:pt x="97389" y="15335"/>
                    </a:cubicBezTo>
                    <a:cubicBezTo>
                      <a:pt x="115868" y="15335"/>
                      <a:pt x="129393" y="30004"/>
                      <a:pt x="129393" y="50197"/>
                    </a:cubicBezTo>
                    <a:lnTo>
                      <a:pt x="129393" y="64389"/>
                    </a:lnTo>
                    <a:cubicBezTo>
                      <a:pt x="129393" y="84582"/>
                      <a:pt x="115868" y="99250"/>
                      <a:pt x="97389" y="99250"/>
                    </a:cubicBezTo>
                    <a:cubicBezTo>
                      <a:pt x="78911" y="99250"/>
                      <a:pt x="65385" y="84582"/>
                      <a:pt x="65385" y="64389"/>
                    </a:cubicBezTo>
                    <a:lnTo>
                      <a:pt x="65385" y="50197"/>
                    </a:ln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9" name="Freeform: Shape 103">
                <a:extLst>
                  <a:ext uri="{FF2B5EF4-FFF2-40B4-BE49-F238E27FC236}">
                    <a16:creationId xmlns:a16="http://schemas.microsoft.com/office/drawing/2014/main" id="{F19B7DE0-5E1D-BAA4-E422-21B703A783F6}"/>
                  </a:ext>
                </a:extLst>
              </p:cNvPr>
              <p:cNvSpPr/>
              <p:nvPr/>
            </p:nvSpPr>
            <p:spPr>
              <a:xfrm>
                <a:off x="3909962" y="1863184"/>
                <a:ext cx="391718" cy="358330"/>
              </a:xfrm>
              <a:custGeom>
                <a:avLst/>
                <a:gdLst>
                  <a:gd name="connsiteX0" fmla="*/ 6908 w 391718"/>
                  <a:gd name="connsiteY0" fmla="*/ 181166 h 358330"/>
                  <a:gd name="connsiteX1" fmla="*/ 15481 w 391718"/>
                  <a:gd name="connsiteY1" fmla="*/ 174403 h 358330"/>
                  <a:gd name="connsiteX2" fmla="*/ 40627 w 391718"/>
                  <a:gd name="connsiteY2" fmla="*/ 102394 h 358330"/>
                  <a:gd name="connsiteX3" fmla="*/ 60629 w 391718"/>
                  <a:gd name="connsiteY3" fmla="*/ 122396 h 358330"/>
                  <a:gd name="connsiteX4" fmla="*/ 66058 w 391718"/>
                  <a:gd name="connsiteY4" fmla="*/ 124682 h 358330"/>
                  <a:gd name="connsiteX5" fmla="*/ 75965 w 391718"/>
                  <a:gd name="connsiteY5" fmla="*/ 124682 h 358330"/>
                  <a:gd name="connsiteX6" fmla="*/ 98063 w 391718"/>
                  <a:gd name="connsiteY6" fmla="*/ 146780 h 358330"/>
                  <a:gd name="connsiteX7" fmla="*/ 98063 w 391718"/>
                  <a:gd name="connsiteY7" fmla="*/ 158972 h 358330"/>
                  <a:gd name="connsiteX8" fmla="*/ 75965 w 391718"/>
                  <a:gd name="connsiteY8" fmla="*/ 158972 h 358330"/>
                  <a:gd name="connsiteX9" fmla="*/ 70535 w 391718"/>
                  <a:gd name="connsiteY9" fmla="*/ 161258 h 358330"/>
                  <a:gd name="connsiteX10" fmla="*/ 50628 w 391718"/>
                  <a:gd name="connsiteY10" fmla="*/ 181166 h 358330"/>
                  <a:gd name="connsiteX11" fmla="*/ 48342 w 391718"/>
                  <a:gd name="connsiteY11" fmla="*/ 186595 h 358330"/>
                  <a:gd name="connsiteX12" fmla="*/ 48342 w 391718"/>
                  <a:gd name="connsiteY12" fmla="*/ 196501 h 358330"/>
                  <a:gd name="connsiteX13" fmla="*/ 56057 w 391718"/>
                  <a:gd name="connsiteY13" fmla="*/ 204216 h 358330"/>
                  <a:gd name="connsiteX14" fmla="*/ 63773 w 391718"/>
                  <a:gd name="connsiteY14" fmla="*/ 196501 h 358330"/>
                  <a:gd name="connsiteX15" fmla="*/ 63773 w 391718"/>
                  <a:gd name="connsiteY15" fmla="*/ 189738 h 358330"/>
                  <a:gd name="connsiteX16" fmla="*/ 79108 w 391718"/>
                  <a:gd name="connsiteY16" fmla="*/ 174403 h 358330"/>
                  <a:gd name="connsiteX17" fmla="*/ 105683 w 391718"/>
                  <a:gd name="connsiteY17" fmla="*/ 174403 h 358330"/>
                  <a:gd name="connsiteX18" fmla="*/ 113398 w 391718"/>
                  <a:gd name="connsiteY18" fmla="*/ 166688 h 358330"/>
                  <a:gd name="connsiteX19" fmla="*/ 113398 w 391718"/>
                  <a:gd name="connsiteY19" fmla="*/ 146780 h 358330"/>
                  <a:gd name="connsiteX20" fmla="*/ 75869 w 391718"/>
                  <a:gd name="connsiteY20" fmla="*/ 109252 h 358330"/>
                  <a:gd name="connsiteX21" fmla="*/ 69107 w 391718"/>
                  <a:gd name="connsiteY21" fmla="*/ 109252 h 358330"/>
                  <a:gd name="connsiteX22" fmla="*/ 49199 w 391718"/>
                  <a:gd name="connsiteY22" fmla="*/ 89345 h 358330"/>
                  <a:gd name="connsiteX23" fmla="*/ 195122 w 391718"/>
                  <a:gd name="connsiteY23" fmla="*/ 15335 h 358330"/>
                  <a:gd name="connsiteX24" fmla="*/ 317423 w 391718"/>
                  <a:gd name="connsiteY24" fmla="*/ 63246 h 358330"/>
                  <a:gd name="connsiteX25" fmla="*/ 301231 w 391718"/>
                  <a:gd name="connsiteY25" fmla="*/ 79439 h 358330"/>
                  <a:gd name="connsiteX26" fmla="*/ 244843 w 391718"/>
                  <a:gd name="connsiteY26" fmla="*/ 79439 h 358330"/>
                  <a:gd name="connsiteX27" fmla="*/ 239414 w 391718"/>
                  <a:gd name="connsiteY27" fmla="*/ 81725 h 358330"/>
                  <a:gd name="connsiteX28" fmla="*/ 221792 w 391718"/>
                  <a:gd name="connsiteY28" fmla="*/ 99346 h 358330"/>
                  <a:gd name="connsiteX29" fmla="*/ 205124 w 391718"/>
                  <a:gd name="connsiteY29" fmla="*/ 99346 h 358330"/>
                  <a:gd name="connsiteX30" fmla="*/ 199694 w 391718"/>
                  <a:gd name="connsiteY30" fmla="*/ 101632 h 358330"/>
                  <a:gd name="connsiteX31" fmla="*/ 179787 w 391718"/>
                  <a:gd name="connsiteY31" fmla="*/ 121539 h 358330"/>
                  <a:gd name="connsiteX32" fmla="*/ 177501 w 391718"/>
                  <a:gd name="connsiteY32" fmla="*/ 126968 h 358330"/>
                  <a:gd name="connsiteX33" fmla="*/ 177501 w 391718"/>
                  <a:gd name="connsiteY33" fmla="*/ 146876 h 358330"/>
                  <a:gd name="connsiteX34" fmla="*/ 185216 w 391718"/>
                  <a:gd name="connsiteY34" fmla="*/ 154591 h 358330"/>
                  <a:gd name="connsiteX35" fmla="*/ 231698 w 391718"/>
                  <a:gd name="connsiteY35" fmla="*/ 154591 h 358330"/>
                  <a:gd name="connsiteX36" fmla="*/ 269227 w 391718"/>
                  <a:gd name="connsiteY36" fmla="*/ 192119 h 358330"/>
                  <a:gd name="connsiteX37" fmla="*/ 274656 w 391718"/>
                  <a:gd name="connsiteY37" fmla="*/ 194405 h 358330"/>
                  <a:gd name="connsiteX38" fmla="*/ 294563 w 391718"/>
                  <a:gd name="connsiteY38" fmla="*/ 194405 h 358330"/>
                  <a:gd name="connsiteX39" fmla="*/ 299992 w 391718"/>
                  <a:gd name="connsiteY39" fmla="*/ 192119 h 358330"/>
                  <a:gd name="connsiteX40" fmla="*/ 307708 w 391718"/>
                  <a:gd name="connsiteY40" fmla="*/ 184404 h 358330"/>
                  <a:gd name="connsiteX41" fmla="*/ 311232 w 391718"/>
                  <a:gd name="connsiteY41" fmla="*/ 184404 h 358330"/>
                  <a:gd name="connsiteX42" fmla="*/ 328853 w 391718"/>
                  <a:gd name="connsiteY42" fmla="*/ 202025 h 358330"/>
                  <a:gd name="connsiteX43" fmla="*/ 334283 w 391718"/>
                  <a:gd name="connsiteY43" fmla="*/ 204311 h 358330"/>
                  <a:gd name="connsiteX44" fmla="*/ 375812 w 391718"/>
                  <a:gd name="connsiteY44" fmla="*/ 204311 h 358330"/>
                  <a:gd name="connsiteX45" fmla="*/ 299992 w 391718"/>
                  <a:gd name="connsiteY45" fmla="*/ 344329 h 358330"/>
                  <a:gd name="connsiteX46" fmla="*/ 298183 w 391718"/>
                  <a:gd name="connsiteY46" fmla="*/ 355092 h 358330"/>
                  <a:gd name="connsiteX47" fmla="*/ 304469 w 391718"/>
                  <a:gd name="connsiteY47" fmla="*/ 358331 h 358330"/>
                  <a:gd name="connsiteX48" fmla="*/ 308946 w 391718"/>
                  <a:gd name="connsiteY48" fmla="*/ 356902 h 358330"/>
                  <a:gd name="connsiteX49" fmla="*/ 391718 w 391718"/>
                  <a:gd name="connsiteY49" fmla="*/ 196596 h 358330"/>
                  <a:gd name="connsiteX50" fmla="*/ 339426 w 391718"/>
                  <a:gd name="connsiteY50" fmla="*/ 63532 h 358330"/>
                  <a:gd name="connsiteX51" fmla="*/ 337426 w 391718"/>
                  <a:gd name="connsiteY51" fmla="*/ 61246 h 358330"/>
                  <a:gd name="connsiteX52" fmla="*/ 195217 w 391718"/>
                  <a:gd name="connsiteY52" fmla="*/ 0 h 358330"/>
                  <a:gd name="connsiteX53" fmla="*/ 33674 w 391718"/>
                  <a:gd name="connsiteY53" fmla="*/ 84773 h 358330"/>
                  <a:gd name="connsiteX54" fmla="*/ 33674 w 391718"/>
                  <a:gd name="connsiteY54" fmla="*/ 84773 h 358330"/>
                  <a:gd name="connsiteX55" fmla="*/ 33674 w 391718"/>
                  <a:gd name="connsiteY55" fmla="*/ 84773 h 358330"/>
                  <a:gd name="connsiteX56" fmla="*/ 50 w 391718"/>
                  <a:gd name="connsiteY56" fmla="*/ 172593 h 358330"/>
                  <a:gd name="connsiteX57" fmla="*/ 6813 w 391718"/>
                  <a:gd name="connsiteY57" fmla="*/ 181166 h 358330"/>
                  <a:gd name="connsiteX58" fmla="*/ 320090 w 391718"/>
                  <a:gd name="connsiteY58" fmla="*/ 171164 h 358330"/>
                  <a:gd name="connsiteX59" fmla="*/ 314661 w 391718"/>
                  <a:gd name="connsiteY59" fmla="*/ 168878 h 358330"/>
                  <a:gd name="connsiteX60" fmla="*/ 304755 w 391718"/>
                  <a:gd name="connsiteY60" fmla="*/ 168878 h 358330"/>
                  <a:gd name="connsiteX61" fmla="*/ 299326 w 391718"/>
                  <a:gd name="connsiteY61" fmla="*/ 171164 h 358330"/>
                  <a:gd name="connsiteX62" fmla="*/ 291610 w 391718"/>
                  <a:gd name="connsiteY62" fmla="*/ 178880 h 358330"/>
                  <a:gd name="connsiteX63" fmla="*/ 278085 w 391718"/>
                  <a:gd name="connsiteY63" fmla="*/ 178880 h 358330"/>
                  <a:gd name="connsiteX64" fmla="*/ 240557 w 391718"/>
                  <a:gd name="connsiteY64" fmla="*/ 141351 h 358330"/>
                  <a:gd name="connsiteX65" fmla="*/ 235127 w 391718"/>
                  <a:gd name="connsiteY65" fmla="*/ 139065 h 358330"/>
                  <a:gd name="connsiteX66" fmla="*/ 193122 w 391718"/>
                  <a:gd name="connsiteY66" fmla="*/ 139065 h 358330"/>
                  <a:gd name="connsiteX67" fmla="*/ 193122 w 391718"/>
                  <a:gd name="connsiteY67" fmla="*/ 130112 h 358330"/>
                  <a:gd name="connsiteX68" fmla="*/ 208457 w 391718"/>
                  <a:gd name="connsiteY68" fmla="*/ 114776 h 358330"/>
                  <a:gd name="connsiteX69" fmla="*/ 225126 w 391718"/>
                  <a:gd name="connsiteY69" fmla="*/ 114776 h 358330"/>
                  <a:gd name="connsiteX70" fmla="*/ 230555 w 391718"/>
                  <a:gd name="connsiteY70" fmla="*/ 112490 h 358330"/>
                  <a:gd name="connsiteX71" fmla="*/ 248176 w 391718"/>
                  <a:gd name="connsiteY71" fmla="*/ 94869 h 358330"/>
                  <a:gd name="connsiteX72" fmla="*/ 304565 w 391718"/>
                  <a:gd name="connsiteY72" fmla="*/ 94869 h 358330"/>
                  <a:gd name="connsiteX73" fmla="*/ 309994 w 391718"/>
                  <a:gd name="connsiteY73" fmla="*/ 92583 h 358330"/>
                  <a:gd name="connsiteX74" fmla="*/ 327710 w 391718"/>
                  <a:gd name="connsiteY74" fmla="*/ 74962 h 358330"/>
                  <a:gd name="connsiteX75" fmla="*/ 329234 w 391718"/>
                  <a:gd name="connsiteY75" fmla="*/ 74962 h 358330"/>
                  <a:gd name="connsiteX76" fmla="*/ 376002 w 391718"/>
                  <a:gd name="connsiteY76" fmla="*/ 188786 h 358330"/>
                  <a:gd name="connsiteX77" fmla="*/ 337616 w 391718"/>
                  <a:gd name="connsiteY77" fmla="*/ 188786 h 358330"/>
                  <a:gd name="connsiteX78" fmla="*/ 319995 w 391718"/>
                  <a:gd name="connsiteY78" fmla="*/ 171164 h 358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391718" h="358330">
                    <a:moveTo>
                      <a:pt x="6908" y="181166"/>
                    </a:moveTo>
                    <a:cubicBezTo>
                      <a:pt x="11195" y="181737"/>
                      <a:pt x="15005" y="178689"/>
                      <a:pt x="15481" y="174403"/>
                    </a:cubicBezTo>
                    <a:cubicBezTo>
                      <a:pt x="18719" y="148114"/>
                      <a:pt x="27578" y="123825"/>
                      <a:pt x="40627" y="102394"/>
                    </a:cubicBezTo>
                    <a:lnTo>
                      <a:pt x="60629" y="122396"/>
                    </a:lnTo>
                    <a:cubicBezTo>
                      <a:pt x="62058" y="123825"/>
                      <a:pt x="64058" y="124682"/>
                      <a:pt x="66058" y="124682"/>
                    </a:cubicBezTo>
                    <a:lnTo>
                      <a:pt x="75965" y="124682"/>
                    </a:lnTo>
                    <a:cubicBezTo>
                      <a:pt x="88157" y="124682"/>
                      <a:pt x="98063" y="134588"/>
                      <a:pt x="98063" y="146780"/>
                    </a:cubicBezTo>
                    <a:lnTo>
                      <a:pt x="98063" y="158972"/>
                    </a:lnTo>
                    <a:lnTo>
                      <a:pt x="75965" y="158972"/>
                    </a:lnTo>
                    <a:cubicBezTo>
                      <a:pt x="73964" y="158972"/>
                      <a:pt x="71964" y="159734"/>
                      <a:pt x="70535" y="161258"/>
                    </a:cubicBezTo>
                    <a:lnTo>
                      <a:pt x="50628" y="181166"/>
                    </a:lnTo>
                    <a:cubicBezTo>
                      <a:pt x="49199" y="182594"/>
                      <a:pt x="48342" y="184595"/>
                      <a:pt x="48342" y="186595"/>
                    </a:cubicBezTo>
                    <a:lnTo>
                      <a:pt x="48342" y="196501"/>
                    </a:lnTo>
                    <a:cubicBezTo>
                      <a:pt x="48342" y="200787"/>
                      <a:pt x="51771" y="204216"/>
                      <a:pt x="56057" y="204216"/>
                    </a:cubicBezTo>
                    <a:cubicBezTo>
                      <a:pt x="60343" y="204216"/>
                      <a:pt x="63773" y="200787"/>
                      <a:pt x="63773" y="196501"/>
                    </a:cubicBezTo>
                    <a:lnTo>
                      <a:pt x="63773" y="189738"/>
                    </a:lnTo>
                    <a:lnTo>
                      <a:pt x="79108" y="174403"/>
                    </a:lnTo>
                    <a:lnTo>
                      <a:pt x="105683" y="174403"/>
                    </a:lnTo>
                    <a:cubicBezTo>
                      <a:pt x="109969" y="174403"/>
                      <a:pt x="113398" y="170974"/>
                      <a:pt x="113398" y="166688"/>
                    </a:cubicBezTo>
                    <a:lnTo>
                      <a:pt x="113398" y="146780"/>
                    </a:lnTo>
                    <a:cubicBezTo>
                      <a:pt x="113398" y="126111"/>
                      <a:pt x="96539" y="109252"/>
                      <a:pt x="75869" y="109252"/>
                    </a:cubicBezTo>
                    <a:lnTo>
                      <a:pt x="69107" y="109252"/>
                    </a:lnTo>
                    <a:lnTo>
                      <a:pt x="49199" y="89345"/>
                    </a:lnTo>
                    <a:cubicBezTo>
                      <a:pt x="82346" y="44291"/>
                      <a:pt x="135686" y="15335"/>
                      <a:pt x="195122" y="15335"/>
                    </a:cubicBezTo>
                    <a:cubicBezTo>
                      <a:pt x="242271" y="15335"/>
                      <a:pt x="285229" y="33623"/>
                      <a:pt x="317423" y="63246"/>
                    </a:cubicBezTo>
                    <a:lnTo>
                      <a:pt x="301231" y="79439"/>
                    </a:lnTo>
                    <a:lnTo>
                      <a:pt x="244843" y="79439"/>
                    </a:lnTo>
                    <a:cubicBezTo>
                      <a:pt x="242842" y="79439"/>
                      <a:pt x="240842" y="80201"/>
                      <a:pt x="239414" y="81725"/>
                    </a:cubicBezTo>
                    <a:lnTo>
                      <a:pt x="221792" y="99346"/>
                    </a:lnTo>
                    <a:lnTo>
                      <a:pt x="205124" y="99346"/>
                    </a:lnTo>
                    <a:cubicBezTo>
                      <a:pt x="203123" y="99346"/>
                      <a:pt x="201123" y="100108"/>
                      <a:pt x="199694" y="101632"/>
                    </a:cubicBezTo>
                    <a:lnTo>
                      <a:pt x="179787" y="121539"/>
                    </a:lnTo>
                    <a:cubicBezTo>
                      <a:pt x="178358" y="122968"/>
                      <a:pt x="177501" y="124968"/>
                      <a:pt x="177501" y="126968"/>
                    </a:cubicBezTo>
                    <a:lnTo>
                      <a:pt x="177501" y="146876"/>
                    </a:lnTo>
                    <a:cubicBezTo>
                      <a:pt x="177501" y="151162"/>
                      <a:pt x="180930" y="154591"/>
                      <a:pt x="185216" y="154591"/>
                    </a:cubicBezTo>
                    <a:lnTo>
                      <a:pt x="231698" y="154591"/>
                    </a:lnTo>
                    <a:lnTo>
                      <a:pt x="269227" y="192119"/>
                    </a:lnTo>
                    <a:cubicBezTo>
                      <a:pt x="270656" y="193548"/>
                      <a:pt x="272656" y="194405"/>
                      <a:pt x="274656" y="194405"/>
                    </a:cubicBezTo>
                    <a:lnTo>
                      <a:pt x="294563" y="194405"/>
                    </a:lnTo>
                    <a:cubicBezTo>
                      <a:pt x="296564" y="194405"/>
                      <a:pt x="298564" y="193643"/>
                      <a:pt x="299992" y="192119"/>
                    </a:cubicBezTo>
                    <a:lnTo>
                      <a:pt x="307708" y="184404"/>
                    </a:lnTo>
                    <a:lnTo>
                      <a:pt x="311232" y="184404"/>
                    </a:lnTo>
                    <a:lnTo>
                      <a:pt x="328853" y="202025"/>
                    </a:lnTo>
                    <a:cubicBezTo>
                      <a:pt x="330282" y="203454"/>
                      <a:pt x="332282" y="204311"/>
                      <a:pt x="334283" y="204311"/>
                    </a:cubicBezTo>
                    <a:lnTo>
                      <a:pt x="375812" y="204311"/>
                    </a:lnTo>
                    <a:cubicBezTo>
                      <a:pt x="373430" y="259937"/>
                      <a:pt x="345617" y="311849"/>
                      <a:pt x="299992" y="344329"/>
                    </a:cubicBezTo>
                    <a:cubicBezTo>
                      <a:pt x="296468" y="346805"/>
                      <a:pt x="295706" y="351663"/>
                      <a:pt x="298183" y="355092"/>
                    </a:cubicBezTo>
                    <a:cubicBezTo>
                      <a:pt x="299707" y="357188"/>
                      <a:pt x="302088" y="358331"/>
                      <a:pt x="304469" y="358331"/>
                    </a:cubicBezTo>
                    <a:cubicBezTo>
                      <a:pt x="305993" y="358331"/>
                      <a:pt x="307613" y="357854"/>
                      <a:pt x="308946" y="356902"/>
                    </a:cubicBezTo>
                    <a:cubicBezTo>
                      <a:pt x="360762" y="320040"/>
                      <a:pt x="391718" y="260128"/>
                      <a:pt x="391718" y="196596"/>
                    </a:cubicBezTo>
                    <a:cubicBezTo>
                      <a:pt x="391718" y="145256"/>
                      <a:pt x="371716" y="98584"/>
                      <a:pt x="339426" y="63532"/>
                    </a:cubicBezTo>
                    <a:cubicBezTo>
                      <a:pt x="338855" y="62675"/>
                      <a:pt x="338188" y="61913"/>
                      <a:pt x="337426" y="61246"/>
                    </a:cubicBezTo>
                    <a:cubicBezTo>
                      <a:pt x="301612" y="23622"/>
                      <a:pt x="251129" y="0"/>
                      <a:pt x="195217" y="0"/>
                    </a:cubicBezTo>
                    <a:cubicBezTo>
                      <a:pt x="128828" y="0"/>
                      <a:pt x="69392" y="33338"/>
                      <a:pt x="33674" y="84773"/>
                    </a:cubicBezTo>
                    <a:cubicBezTo>
                      <a:pt x="33674" y="84773"/>
                      <a:pt x="33674" y="84773"/>
                      <a:pt x="33674" y="84773"/>
                    </a:cubicBezTo>
                    <a:cubicBezTo>
                      <a:pt x="33674" y="84773"/>
                      <a:pt x="33674" y="84773"/>
                      <a:pt x="33674" y="84773"/>
                    </a:cubicBezTo>
                    <a:cubicBezTo>
                      <a:pt x="15957" y="110204"/>
                      <a:pt x="4051" y="140018"/>
                      <a:pt x="50" y="172593"/>
                    </a:cubicBezTo>
                    <a:cubicBezTo>
                      <a:pt x="-426" y="176879"/>
                      <a:pt x="2527" y="180689"/>
                      <a:pt x="6813" y="181166"/>
                    </a:cubicBezTo>
                    <a:close/>
                    <a:moveTo>
                      <a:pt x="320090" y="171164"/>
                    </a:moveTo>
                    <a:cubicBezTo>
                      <a:pt x="318662" y="169736"/>
                      <a:pt x="316661" y="168878"/>
                      <a:pt x="314661" y="168878"/>
                    </a:cubicBezTo>
                    <a:lnTo>
                      <a:pt x="304755" y="168878"/>
                    </a:lnTo>
                    <a:cubicBezTo>
                      <a:pt x="302755" y="168878"/>
                      <a:pt x="300755" y="169640"/>
                      <a:pt x="299326" y="171164"/>
                    </a:cubicBezTo>
                    <a:lnTo>
                      <a:pt x="291610" y="178880"/>
                    </a:lnTo>
                    <a:lnTo>
                      <a:pt x="278085" y="178880"/>
                    </a:lnTo>
                    <a:lnTo>
                      <a:pt x="240557" y="141351"/>
                    </a:lnTo>
                    <a:cubicBezTo>
                      <a:pt x="239128" y="139922"/>
                      <a:pt x="237128" y="139065"/>
                      <a:pt x="235127" y="139065"/>
                    </a:cubicBezTo>
                    <a:lnTo>
                      <a:pt x="193122" y="139065"/>
                    </a:lnTo>
                    <a:lnTo>
                      <a:pt x="193122" y="130112"/>
                    </a:lnTo>
                    <a:lnTo>
                      <a:pt x="208457" y="114776"/>
                    </a:lnTo>
                    <a:lnTo>
                      <a:pt x="225126" y="114776"/>
                    </a:lnTo>
                    <a:cubicBezTo>
                      <a:pt x="227126" y="114776"/>
                      <a:pt x="229126" y="114014"/>
                      <a:pt x="230555" y="112490"/>
                    </a:cubicBezTo>
                    <a:lnTo>
                      <a:pt x="248176" y="94869"/>
                    </a:lnTo>
                    <a:lnTo>
                      <a:pt x="304565" y="94869"/>
                    </a:lnTo>
                    <a:cubicBezTo>
                      <a:pt x="306565" y="94869"/>
                      <a:pt x="308565" y="94107"/>
                      <a:pt x="309994" y="92583"/>
                    </a:cubicBezTo>
                    <a:lnTo>
                      <a:pt x="327710" y="74962"/>
                    </a:lnTo>
                    <a:lnTo>
                      <a:pt x="329234" y="74962"/>
                    </a:lnTo>
                    <a:cubicBezTo>
                      <a:pt x="356857" y="105347"/>
                      <a:pt x="374192" y="145066"/>
                      <a:pt x="376002" y="188786"/>
                    </a:cubicBezTo>
                    <a:lnTo>
                      <a:pt x="337616" y="188786"/>
                    </a:lnTo>
                    <a:lnTo>
                      <a:pt x="319995" y="171164"/>
                    </a:ln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0" name="Freeform: Shape 104">
                <a:extLst>
                  <a:ext uri="{FF2B5EF4-FFF2-40B4-BE49-F238E27FC236}">
                    <a16:creationId xmlns:a16="http://schemas.microsoft.com/office/drawing/2014/main" id="{986DC894-8251-3D32-FC25-A285E315B9F4}"/>
                  </a:ext>
                </a:extLst>
              </p:cNvPr>
              <p:cNvSpPr/>
              <p:nvPr/>
            </p:nvSpPr>
            <p:spPr>
              <a:xfrm>
                <a:off x="4067746" y="2041969"/>
                <a:ext cx="114871" cy="95059"/>
              </a:xfrm>
              <a:custGeom>
                <a:avLst/>
                <a:gdLst>
                  <a:gd name="connsiteX0" fmla="*/ 107156 w 114871"/>
                  <a:gd name="connsiteY0" fmla="*/ 95059 h 95059"/>
                  <a:gd name="connsiteX1" fmla="*/ 114871 w 114871"/>
                  <a:gd name="connsiteY1" fmla="*/ 87344 h 95059"/>
                  <a:gd name="connsiteX2" fmla="*/ 114871 w 114871"/>
                  <a:gd name="connsiteY2" fmla="*/ 47530 h 95059"/>
                  <a:gd name="connsiteX3" fmla="*/ 112586 w 114871"/>
                  <a:gd name="connsiteY3" fmla="*/ 42100 h 95059"/>
                  <a:gd name="connsiteX4" fmla="*/ 72866 w 114871"/>
                  <a:gd name="connsiteY4" fmla="*/ 2286 h 95059"/>
                  <a:gd name="connsiteX5" fmla="*/ 67437 w 114871"/>
                  <a:gd name="connsiteY5" fmla="*/ 0 h 95059"/>
                  <a:gd name="connsiteX6" fmla="*/ 37529 w 114871"/>
                  <a:gd name="connsiteY6" fmla="*/ 0 h 95059"/>
                  <a:gd name="connsiteX7" fmla="*/ 0 w 114871"/>
                  <a:gd name="connsiteY7" fmla="*/ 37528 h 95059"/>
                  <a:gd name="connsiteX8" fmla="*/ 0 w 114871"/>
                  <a:gd name="connsiteY8" fmla="*/ 57436 h 95059"/>
                  <a:gd name="connsiteX9" fmla="*/ 7715 w 114871"/>
                  <a:gd name="connsiteY9" fmla="*/ 65151 h 95059"/>
                  <a:gd name="connsiteX10" fmla="*/ 34385 w 114871"/>
                  <a:gd name="connsiteY10" fmla="*/ 65151 h 95059"/>
                  <a:gd name="connsiteX11" fmla="*/ 49721 w 114871"/>
                  <a:gd name="connsiteY11" fmla="*/ 80486 h 95059"/>
                  <a:gd name="connsiteX12" fmla="*/ 49721 w 114871"/>
                  <a:gd name="connsiteY12" fmla="*/ 87249 h 95059"/>
                  <a:gd name="connsiteX13" fmla="*/ 57436 w 114871"/>
                  <a:gd name="connsiteY13" fmla="*/ 94964 h 95059"/>
                  <a:gd name="connsiteX14" fmla="*/ 65151 w 114871"/>
                  <a:gd name="connsiteY14" fmla="*/ 87249 h 95059"/>
                  <a:gd name="connsiteX15" fmla="*/ 65151 w 114871"/>
                  <a:gd name="connsiteY15" fmla="*/ 77343 h 95059"/>
                  <a:gd name="connsiteX16" fmla="*/ 62865 w 114871"/>
                  <a:gd name="connsiteY16" fmla="*/ 71914 h 95059"/>
                  <a:gd name="connsiteX17" fmla="*/ 42958 w 114871"/>
                  <a:gd name="connsiteY17" fmla="*/ 52006 h 95059"/>
                  <a:gd name="connsiteX18" fmla="*/ 37529 w 114871"/>
                  <a:gd name="connsiteY18" fmla="*/ 49720 h 95059"/>
                  <a:gd name="connsiteX19" fmla="*/ 15430 w 114871"/>
                  <a:gd name="connsiteY19" fmla="*/ 49720 h 95059"/>
                  <a:gd name="connsiteX20" fmla="*/ 15430 w 114871"/>
                  <a:gd name="connsiteY20" fmla="*/ 37528 h 95059"/>
                  <a:gd name="connsiteX21" fmla="*/ 37529 w 114871"/>
                  <a:gd name="connsiteY21" fmla="*/ 15430 h 95059"/>
                  <a:gd name="connsiteX22" fmla="*/ 64198 w 114871"/>
                  <a:gd name="connsiteY22" fmla="*/ 15430 h 95059"/>
                  <a:gd name="connsiteX23" fmla="*/ 99441 w 114871"/>
                  <a:gd name="connsiteY23" fmla="*/ 50673 h 95059"/>
                  <a:gd name="connsiteX24" fmla="*/ 99441 w 114871"/>
                  <a:gd name="connsiteY24" fmla="*/ 87249 h 95059"/>
                  <a:gd name="connsiteX25" fmla="*/ 107156 w 114871"/>
                  <a:gd name="connsiteY25" fmla="*/ 94964 h 9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14871" h="95059">
                    <a:moveTo>
                      <a:pt x="107156" y="95059"/>
                    </a:moveTo>
                    <a:cubicBezTo>
                      <a:pt x="111443" y="95059"/>
                      <a:pt x="114871" y="91630"/>
                      <a:pt x="114871" y="87344"/>
                    </a:cubicBezTo>
                    <a:lnTo>
                      <a:pt x="114871" y="47530"/>
                    </a:lnTo>
                    <a:cubicBezTo>
                      <a:pt x="114871" y="45529"/>
                      <a:pt x="114110" y="43529"/>
                      <a:pt x="112586" y="42100"/>
                    </a:cubicBezTo>
                    <a:lnTo>
                      <a:pt x="72866" y="2286"/>
                    </a:lnTo>
                    <a:cubicBezTo>
                      <a:pt x="71438" y="857"/>
                      <a:pt x="69437" y="0"/>
                      <a:pt x="67437" y="0"/>
                    </a:cubicBezTo>
                    <a:lnTo>
                      <a:pt x="37529" y="0"/>
                    </a:lnTo>
                    <a:cubicBezTo>
                      <a:pt x="16859" y="0"/>
                      <a:pt x="0" y="16859"/>
                      <a:pt x="0" y="37528"/>
                    </a:cubicBezTo>
                    <a:lnTo>
                      <a:pt x="0" y="57436"/>
                    </a:lnTo>
                    <a:cubicBezTo>
                      <a:pt x="0" y="61722"/>
                      <a:pt x="3429" y="65151"/>
                      <a:pt x="7715" y="65151"/>
                    </a:cubicBezTo>
                    <a:lnTo>
                      <a:pt x="34385" y="65151"/>
                    </a:lnTo>
                    <a:lnTo>
                      <a:pt x="49721" y="80486"/>
                    </a:lnTo>
                    <a:lnTo>
                      <a:pt x="49721" y="87249"/>
                    </a:lnTo>
                    <a:cubicBezTo>
                      <a:pt x="49721" y="91535"/>
                      <a:pt x="53150" y="94964"/>
                      <a:pt x="57436" y="94964"/>
                    </a:cubicBezTo>
                    <a:cubicBezTo>
                      <a:pt x="61722" y="94964"/>
                      <a:pt x="65151" y="91535"/>
                      <a:pt x="65151" y="87249"/>
                    </a:cubicBezTo>
                    <a:lnTo>
                      <a:pt x="65151" y="77343"/>
                    </a:lnTo>
                    <a:cubicBezTo>
                      <a:pt x="65151" y="75343"/>
                      <a:pt x="64389" y="73343"/>
                      <a:pt x="62865" y="71914"/>
                    </a:cubicBezTo>
                    <a:lnTo>
                      <a:pt x="42958" y="52006"/>
                    </a:lnTo>
                    <a:cubicBezTo>
                      <a:pt x="41529" y="50578"/>
                      <a:pt x="39529" y="49720"/>
                      <a:pt x="37529" y="49720"/>
                    </a:cubicBezTo>
                    <a:lnTo>
                      <a:pt x="15430" y="49720"/>
                    </a:lnTo>
                    <a:lnTo>
                      <a:pt x="15430" y="37528"/>
                    </a:lnTo>
                    <a:cubicBezTo>
                      <a:pt x="15430" y="25336"/>
                      <a:pt x="25337" y="15430"/>
                      <a:pt x="37529" y="15430"/>
                    </a:cubicBezTo>
                    <a:lnTo>
                      <a:pt x="64198" y="15430"/>
                    </a:lnTo>
                    <a:lnTo>
                      <a:pt x="99441" y="50673"/>
                    </a:lnTo>
                    <a:lnTo>
                      <a:pt x="99441" y="87249"/>
                    </a:lnTo>
                    <a:cubicBezTo>
                      <a:pt x="99441" y="91535"/>
                      <a:pt x="102870" y="94964"/>
                      <a:pt x="107156" y="94964"/>
                    </a:cubicBez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76A5FB-CA16-7A87-16F4-33ED20012E24}"/>
              </a:ext>
            </a:extLst>
          </p:cNvPr>
          <p:cNvGrpSpPr/>
          <p:nvPr/>
        </p:nvGrpSpPr>
        <p:grpSpPr>
          <a:xfrm>
            <a:off x="1586598" y="3025956"/>
            <a:ext cx="701611" cy="701611"/>
            <a:chOff x="6202013" y="3053626"/>
            <a:chExt cx="701611" cy="7016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Freeform: Shape 90">
              <a:extLst>
                <a:ext uri="{FF2B5EF4-FFF2-40B4-BE49-F238E27FC236}">
                  <a16:creationId xmlns:a16="http://schemas.microsoft.com/office/drawing/2014/main" id="{9F8F0BFA-F4B3-E1A6-CEE2-A2697FB2C3EC}"/>
                </a:ext>
              </a:extLst>
            </p:cNvPr>
            <p:cNvSpPr/>
            <p:nvPr/>
          </p:nvSpPr>
          <p:spPr>
            <a:xfrm>
              <a:off x="6202013" y="3053626"/>
              <a:ext cx="701611" cy="701611"/>
            </a:xfrm>
            <a:custGeom>
              <a:avLst/>
              <a:gdLst>
                <a:gd name="connsiteX0" fmla="*/ 701611 w 701611"/>
                <a:gd name="connsiteY0" fmla="*/ 350806 h 701611"/>
                <a:gd name="connsiteX1" fmla="*/ 350805 w 701611"/>
                <a:gd name="connsiteY1" fmla="*/ 701612 h 701611"/>
                <a:gd name="connsiteX2" fmla="*/ -1 w 701611"/>
                <a:gd name="connsiteY2" fmla="*/ 350806 h 701611"/>
                <a:gd name="connsiteX3" fmla="*/ 350805 w 701611"/>
                <a:gd name="connsiteY3" fmla="*/ 0 h 701611"/>
                <a:gd name="connsiteX4" fmla="*/ 701611 w 701611"/>
                <a:gd name="connsiteY4" fmla="*/ 350806 h 701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611" h="701611">
                  <a:moveTo>
                    <a:pt x="701611" y="350806"/>
                  </a:moveTo>
                  <a:cubicBezTo>
                    <a:pt x="701611" y="544550"/>
                    <a:pt x="544550" y="701612"/>
                    <a:pt x="350805" y="701612"/>
                  </a:cubicBezTo>
                  <a:cubicBezTo>
                    <a:pt x="157061" y="701612"/>
                    <a:pt x="-1" y="544550"/>
                    <a:pt x="-1" y="350806"/>
                  </a:cubicBezTo>
                  <a:cubicBezTo>
                    <a:pt x="-1" y="157061"/>
                    <a:pt x="157061" y="0"/>
                    <a:pt x="350805" y="0"/>
                  </a:cubicBezTo>
                  <a:cubicBezTo>
                    <a:pt x="544550" y="0"/>
                    <a:pt x="701611" y="157061"/>
                    <a:pt x="701611" y="350806"/>
                  </a:cubicBezTo>
                  <a:close/>
                </a:path>
              </a:pathLst>
            </a:custGeom>
            <a:solidFill>
              <a:srgbClr val="D2F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33" name="Graphic 494">
              <a:extLst>
                <a:ext uri="{FF2B5EF4-FFF2-40B4-BE49-F238E27FC236}">
                  <a16:creationId xmlns:a16="http://schemas.microsoft.com/office/drawing/2014/main" id="{3DE38F36-E271-672C-3700-738C20E09DFF}"/>
                </a:ext>
              </a:extLst>
            </p:cNvPr>
            <p:cNvGrpSpPr/>
            <p:nvPr/>
          </p:nvGrpSpPr>
          <p:grpSpPr>
            <a:xfrm>
              <a:off x="6300216" y="3159544"/>
              <a:ext cx="505110" cy="489775"/>
              <a:chOff x="6300216" y="2776727"/>
              <a:chExt cx="505110" cy="489775"/>
            </a:xfrm>
            <a:solidFill>
              <a:srgbClr val="164734"/>
            </a:solidFill>
          </p:grpSpPr>
          <p:sp>
            <p:nvSpPr>
              <p:cNvPr id="34" name="Freeform: Shape 92">
                <a:extLst>
                  <a:ext uri="{FF2B5EF4-FFF2-40B4-BE49-F238E27FC236}">
                    <a16:creationId xmlns:a16="http://schemas.microsoft.com/office/drawing/2014/main" id="{DCEC5FE8-7DD7-9373-412D-48E713945D10}"/>
                  </a:ext>
                </a:extLst>
              </p:cNvPr>
              <p:cNvSpPr/>
              <p:nvPr/>
            </p:nvSpPr>
            <p:spPr>
              <a:xfrm>
                <a:off x="6489382" y="2965989"/>
                <a:ext cx="126777" cy="171354"/>
              </a:xfrm>
              <a:custGeom>
                <a:avLst/>
                <a:gdLst>
                  <a:gd name="connsiteX0" fmla="*/ 88964 w 126777"/>
                  <a:gd name="connsiteY0" fmla="*/ 94488 h 171354"/>
                  <a:gd name="connsiteX1" fmla="*/ 104585 w 126777"/>
                  <a:gd name="connsiteY1" fmla="*/ 58388 h 171354"/>
                  <a:gd name="connsiteX2" fmla="*/ 104585 w 126777"/>
                  <a:gd name="connsiteY2" fmla="*/ 45720 h 171354"/>
                  <a:gd name="connsiteX3" fmla="*/ 63437 w 126777"/>
                  <a:gd name="connsiteY3" fmla="*/ 0 h 171354"/>
                  <a:gd name="connsiteX4" fmla="*/ 22289 w 126777"/>
                  <a:gd name="connsiteY4" fmla="*/ 45720 h 171354"/>
                  <a:gd name="connsiteX5" fmla="*/ 22289 w 126777"/>
                  <a:gd name="connsiteY5" fmla="*/ 58388 h 171354"/>
                  <a:gd name="connsiteX6" fmla="*/ 37910 w 126777"/>
                  <a:gd name="connsiteY6" fmla="*/ 94488 h 171354"/>
                  <a:gd name="connsiteX7" fmla="*/ 0 w 126777"/>
                  <a:gd name="connsiteY7" fmla="*/ 130207 h 171354"/>
                  <a:gd name="connsiteX8" fmla="*/ 0 w 126777"/>
                  <a:gd name="connsiteY8" fmla="*/ 163640 h 171354"/>
                  <a:gd name="connsiteX9" fmla="*/ 7715 w 126777"/>
                  <a:gd name="connsiteY9" fmla="*/ 171355 h 171354"/>
                  <a:gd name="connsiteX10" fmla="*/ 15430 w 126777"/>
                  <a:gd name="connsiteY10" fmla="*/ 163640 h 171354"/>
                  <a:gd name="connsiteX11" fmla="*/ 15430 w 126777"/>
                  <a:gd name="connsiteY11" fmla="*/ 130207 h 171354"/>
                  <a:gd name="connsiteX12" fmla="*/ 63437 w 126777"/>
                  <a:gd name="connsiteY12" fmla="*/ 104584 h 171354"/>
                  <a:gd name="connsiteX13" fmla="*/ 111347 w 126777"/>
                  <a:gd name="connsiteY13" fmla="*/ 130207 h 171354"/>
                  <a:gd name="connsiteX14" fmla="*/ 111347 w 126777"/>
                  <a:gd name="connsiteY14" fmla="*/ 163640 h 171354"/>
                  <a:gd name="connsiteX15" fmla="*/ 119063 w 126777"/>
                  <a:gd name="connsiteY15" fmla="*/ 171355 h 171354"/>
                  <a:gd name="connsiteX16" fmla="*/ 126778 w 126777"/>
                  <a:gd name="connsiteY16" fmla="*/ 163640 h 171354"/>
                  <a:gd name="connsiteX17" fmla="*/ 126778 w 126777"/>
                  <a:gd name="connsiteY17" fmla="*/ 130207 h 171354"/>
                  <a:gd name="connsiteX18" fmla="*/ 88964 w 126777"/>
                  <a:gd name="connsiteY18" fmla="*/ 94488 h 171354"/>
                  <a:gd name="connsiteX19" fmla="*/ 37719 w 126777"/>
                  <a:gd name="connsiteY19" fmla="*/ 45720 h 171354"/>
                  <a:gd name="connsiteX20" fmla="*/ 63341 w 126777"/>
                  <a:gd name="connsiteY20" fmla="*/ 15430 h 171354"/>
                  <a:gd name="connsiteX21" fmla="*/ 89059 w 126777"/>
                  <a:gd name="connsiteY21" fmla="*/ 45720 h 171354"/>
                  <a:gd name="connsiteX22" fmla="*/ 89059 w 126777"/>
                  <a:gd name="connsiteY22" fmla="*/ 58388 h 171354"/>
                  <a:gd name="connsiteX23" fmla="*/ 63341 w 126777"/>
                  <a:gd name="connsiteY23" fmla="*/ 88678 h 171354"/>
                  <a:gd name="connsiteX24" fmla="*/ 37719 w 126777"/>
                  <a:gd name="connsiteY24" fmla="*/ 58388 h 171354"/>
                  <a:gd name="connsiteX25" fmla="*/ 37719 w 126777"/>
                  <a:gd name="connsiteY25" fmla="*/ 45720 h 171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6777" h="171354">
                    <a:moveTo>
                      <a:pt x="88964" y="94488"/>
                    </a:moveTo>
                    <a:cubicBezTo>
                      <a:pt x="98489" y="86296"/>
                      <a:pt x="104585" y="73533"/>
                      <a:pt x="104585" y="58388"/>
                    </a:cubicBezTo>
                    <a:lnTo>
                      <a:pt x="104585" y="45720"/>
                    </a:lnTo>
                    <a:cubicBezTo>
                      <a:pt x="104585" y="19621"/>
                      <a:pt x="86868" y="0"/>
                      <a:pt x="63437" y="0"/>
                    </a:cubicBezTo>
                    <a:cubicBezTo>
                      <a:pt x="40005" y="0"/>
                      <a:pt x="22289" y="19621"/>
                      <a:pt x="22289" y="45720"/>
                    </a:cubicBezTo>
                    <a:lnTo>
                      <a:pt x="22289" y="58388"/>
                    </a:lnTo>
                    <a:cubicBezTo>
                      <a:pt x="22289" y="73438"/>
                      <a:pt x="28290" y="86296"/>
                      <a:pt x="37910" y="94488"/>
                    </a:cubicBezTo>
                    <a:cubicBezTo>
                      <a:pt x="17622" y="102203"/>
                      <a:pt x="0" y="117158"/>
                      <a:pt x="0" y="130207"/>
                    </a:cubicBezTo>
                    <a:lnTo>
                      <a:pt x="0" y="163640"/>
                    </a:lnTo>
                    <a:cubicBezTo>
                      <a:pt x="0" y="167926"/>
                      <a:pt x="3429" y="171355"/>
                      <a:pt x="7715" y="171355"/>
                    </a:cubicBezTo>
                    <a:cubicBezTo>
                      <a:pt x="12002" y="171355"/>
                      <a:pt x="15430" y="167926"/>
                      <a:pt x="15430" y="163640"/>
                    </a:cubicBezTo>
                    <a:lnTo>
                      <a:pt x="15430" y="130207"/>
                    </a:lnTo>
                    <a:cubicBezTo>
                      <a:pt x="15430" y="123825"/>
                      <a:pt x="40386" y="104584"/>
                      <a:pt x="63437" y="104584"/>
                    </a:cubicBezTo>
                    <a:cubicBezTo>
                      <a:pt x="86487" y="104584"/>
                      <a:pt x="111347" y="123730"/>
                      <a:pt x="111347" y="130207"/>
                    </a:cubicBezTo>
                    <a:lnTo>
                      <a:pt x="111347" y="163640"/>
                    </a:lnTo>
                    <a:cubicBezTo>
                      <a:pt x="111347" y="167926"/>
                      <a:pt x="114776" y="171355"/>
                      <a:pt x="119063" y="171355"/>
                    </a:cubicBezTo>
                    <a:cubicBezTo>
                      <a:pt x="123349" y="171355"/>
                      <a:pt x="126778" y="167926"/>
                      <a:pt x="126778" y="163640"/>
                    </a:cubicBezTo>
                    <a:lnTo>
                      <a:pt x="126778" y="130207"/>
                    </a:lnTo>
                    <a:cubicBezTo>
                      <a:pt x="126778" y="117158"/>
                      <a:pt x="109252" y="102203"/>
                      <a:pt x="88964" y="94488"/>
                    </a:cubicBezTo>
                    <a:close/>
                    <a:moveTo>
                      <a:pt x="37719" y="45720"/>
                    </a:moveTo>
                    <a:cubicBezTo>
                      <a:pt x="37719" y="30671"/>
                      <a:pt x="46577" y="15430"/>
                      <a:pt x="63341" y="15430"/>
                    </a:cubicBezTo>
                    <a:cubicBezTo>
                      <a:pt x="80106" y="15430"/>
                      <a:pt x="89059" y="30671"/>
                      <a:pt x="89059" y="45720"/>
                    </a:cubicBezTo>
                    <a:lnTo>
                      <a:pt x="89059" y="58388"/>
                    </a:lnTo>
                    <a:cubicBezTo>
                      <a:pt x="89059" y="73438"/>
                      <a:pt x="80200" y="88678"/>
                      <a:pt x="63341" y="88678"/>
                    </a:cubicBezTo>
                    <a:cubicBezTo>
                      <a:pt x="46482" y="88678"/>
                      <a:pt x="37719" y="73438"/>
                      <a:pt x="37719" y="58388"/>
                    </a:cubicBezTo>
                    <a:lnTo>
                      <a:pt x="37719" y="45720"/>
                    </a:ln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5" name="Freeform: Shape 93">
                <a:extLst>
                  <a:ext uri="{FF2B5EF4-FFF2-40B4-BE49-F238E27FC236}">
                    <a16:creationId xmlns:a16="http://schemas.microsoft.com/office/drawing/2014/main" id="{D1EC2FF1-8713-C2EA-088C-420EBB2B7DBB}"/>
                  </a:ext>
                </a:extLst>
              </p:cNvPr>
              <p:cNvSpPr/>
              <p:nvPr/>
            </p:nvSpPr>
            <p:spPr>
              <a:xfrm>
                <a:off x="6400419" y="2776727"/>
                <a:ext cx="126682" cy="171354"/>
              </a:xfrm>
              <a:custGeom>
                <a:avLst/>
                <a:gdLst>
                  <a:gd name="connsiteX0" fmla="*/ 111252 w 126682"/>
                  <a:gd name="connsiteY0" fmla="*/ 130207 h 171354"/>
                  <a:gd name="connsiteX1" fmla="*/ 118967 w 126682"/>
                  <a:gd name="connsiteY1" fmla="*/ 137922 h 171354"/>
                  <a:gd name="connsiteX2" fmla="*/ 126682 w 126682"/>
                  <a:gd name="connsiteY2" fmla="*/ 130207 h 171354"/>
                  <a:gd name="connsiteX3" fmla="*/ 88868 w 126682"/>
                  <a:gd name="connsiteY3" fmla="*/ 94488 h 171354"/>
                  <a:gd name="connsiteX4" fmla="*/ 104489 w 126682"/>
                  <a:gd name="connsiteY4" fmla="*/ 58388 h 171354"/>
                  <a:gd name="connsiteX5" fmla="*/ 104489 w 126682"/>
                  <a:gd name="connsiteY5" fmla="*/ 45720 h 171354"/>
                  <a:gd name="connsiteX6" fmla="*/ 63341 w 126682"/>
                  <a:gd name="connsiteY6" fmla="*/ 0 h 171354"/>
                  <a:gd name="connsiteX7" fmla="*/ 22193 w 126682"/>
                  <a:gd name="connsiteY7" fmla="*/ 45720 h 171354"/>
                  <a:gd name="connsiteX8" fmla="*/ 22193 w 126682"/>
                  <a:gd name="connsiteY8" fmla="*/ 58388 h 171354"/>
                  <a:gd name="connsiteX9" fmla="*/ 37814 w 126682"/>
                  <a:gd name="connsiteY9" fmla="*/ 94488 h 171354"/>
                  <a:gd name="connsiteX10" fmla="*/ 0 w 126682"/>
                  <a:gd name="connsiteY10" fmla="*/ 130207 h 171354"/>
                  <a:gd name="connsiteX11" fmla="*/ 0 w 126682"/>
                  <a:gd name="connsiteY11" fmla="*/ 163640 h 171354"/>
                  <a:gd name="connsiteX12" fmla="*/ 7715 w 126682"/>
                  <a:gd name="connsiteY12" fmla="*/ 171355 h 171354"/>
                  <a:gd name="connsiteX13" fmla="*/ 15430 w 126682"/>
                  <a:gd name="connsiteY13" fmla="*/ 163640 h 171354"/>
                  <a:gd name="connsiteX14" fmla="*/ 15430 w 126682"/>
                  <a:gd name="connsiteY14" fmla="*/ 130207 h 171354"/>
                  <a:gd name="connsiteX15" fmla="*/ 63341 w 126682"/>
                  <a:gd name="connsiteY15" fmla="*/ 104585 h 171354"/>
                  <a:gd name="connsiteX16" fmla="*/ 111252 w 126682"/>
                  <a:gd name="connsiteY16" fmla="*/ 130207 h 171354"/>
                  <a:gd name="connsiteX17" fmla="*/ 37623 w 126682"/>
                  <a:gd name="connsiteY17" fmla="*/ 45720 h 171354"/>
                  <a:gd name="connsiteX18" fmla="*/ 63341 w 126682"/>
                  <a:gd name="connsiteY18" fmla="*/ 15431 h 171354"/>
                  <a:gd name="connsiteX19" fmla="*/ 89059 w 126682"/>
                  <a:gd name="connsiteY19" fmla="*/ 45720 h 171354"/>
                  <a:gd name="connsiteX20" fmla="*/ 89059 w 126682"/>
                  <a:gd name="connsiteY20" fmla="*/ 58388 h 171354"/>
                  <a:gd name="connsiteX21" fmla="*/ 63341 w 126682"/>
                  <a:gd name="connsiteY21" fmla="*/ 88678 h 171354"/>
                  <a:gd name="connsiteX22" fmla="*/ 37623 w 126682"/>
                  <a:gd name="connsiteY22" fmla="*/ 58388 h 171354"/>
                  <a:gd name="connsiteX23" fmla="*/ 37623 w 126682"/>
                  <a:gd name="connsiteY23" fmla="*/ 45720 h 171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6682" h="171354">
                    <a:moveTo>
                      <a:pt x="111252" y="130207"/>
                    </a:moveTo>
                    <a:cubicBezTo>
                      <a:pt x="111252" y="134493"/>
                      <a:pt x="114681" y="137922"/>
                      <a:pt x="118967" y="137922"/>
                    </a:cubicBezTo>
                    <a:cubicBezTo>
                      <a:pt x="123254" y="137922"/>
                      <a:pt x="126682" y="134493"/>
                      <a:pt x="126682" y="130207"/>
                    </a:cubicBezTo>
                    <a:cubicBezTo>
                      <a:pt x="126682" y="117158"/>
                      <a:pt x="109156" y="102203"/>
                      <a:pt x="88868" y="94488"/>
                    </a:cubicBezTo>
                    <a:cubicBezTo>
                      <a:pt x="98393" y="86297"/>
                      <a:pt x="104489" y="73533"/>
                      <a:pt x="104489" y="58388"/>
                    </a:cubicBezTo>
                    <a:lnTo>
                      <a:pt x="104489" y="45720"/>
                    </a:lnTo>
                    <a:cubicBezTo>
                      <a:pt x="104489" y="19622"/>
                      <a:pt x="86773" y="0"/>
                      <a:pt x="63341" y="0"/>
                    </a:cubicBezTo>
                    <a:cubicBezTo>
                      <a:pt x="39910" y="0"/>
                      <a:pt x="22193" y="19622"/>
                      <a:pt x="22193" y="45720"/>
                    </a:cubicBezTo>
                    <a:lnTo>
                      <a:pt x="22193" y="58388"/>
                    </a:lnTo>
                    <a:cubicBezTo>
                      <a:pt x="22193" y="73438"/>
                      <a:pt x="28194" y="86297"/>
                      <a:pt x="37814" y="94488"/>
                    </a:cubicBezTo>
                    <a:cubicBezTo>
                      <a:pt x="17526" y="102203"/>
                      <a:pt x="0" y="117253"/>
                      <a:pt x="0" y="130207"/>
                    </a:cubicBezTo>
                    <a:lnTo>
                      <a:pt x="0" y="163640"/>
                    </a:lnTo>
                    <a:cubicBezTo>
                      <a:pt x="0" y="167926"/>
                      <a:pt x="3429" y="171355"/>
                      <a:pt x="7715" y="171355"/>
                    </a:cubicBezTo>
                    <a:cubicBezTo>
                      <a:pt x="12001" y="171355"/>
                      <a:pt x="15430" y="167926"/>
                      <a:pt x="15430" y="163640"/>
                    </a:cubicBezTo>
                    <a:lnTo>
                      <a:pt x="15430" y="130207"/>
                    </a:lnTo>
                    <a:cubicBezTo>
                      <a:pt x="15430" y="123825"/>
                      <a:pt x="40386" y="104585"/>
                      <a:pt x="63341" y="104585"/>
                    </a:cubicBezTo>
                    <a:cubicBezTo>
                      <a:pt x="86296" y="104585"/>
                      <a:pt x="111252" y="123730"/>
                      <a:pt x="111252" y="130207"/>
                    </a:cubicBezTo>
                    <a:close/>
                    <a:moveTo>
                      <a:pt x="37623" y="45720"/>
                    </a:moveTo>
                    <a:cubicBezTo>
                      <a:pt x="37623" y="30671"/>
                      <a:pt x="46482" y="15431"/>
                      <a:pt x="63341" y="15431"/>
                    </a:cubicBezTo>
                    <a:cubicBezTo>
                      <a:pt x="80200" y="15431"/>
                      <a:pt x="89059" y="30671"/>
                      <a:pt x="89059" y="45720"/>
                    </a:cubicBezTo>
                    <a:lnTo>
                      <a:pt x="89059" y="58388"/>
                    </a:lnTo>
                    <a:cubicBezTo>
                      <a:pt x="89059" y="73438"/>
                      <a:pt x="80200" y="88678"/>
                      <a:pt x="63341" y="88678"/>
                    </a:cubicBezTo>
                    <a:cubicBezTo>
                      <a:pt x="46482" y="88678"/>
                      <a:pt x="37623" y="73438"/>
                      <a:pt x="37623" y="58388"/>
                    </a:cubicBezTo>
                    <a:lnTo>
                      <a:pt x="37623" y="45720"/>
                    </a:ln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6" name="Freeform: Shape 94">
                <a:extLst>
                  <a:ext uri="{FF2B5EF4-FFF2-40B4-BE49-F238E27FC236}">
                    <a16:creationId xmlns:a16="http://schemas.microsoft.com/office/drawing/2014/main" id="{E4482F39-5C64-8203-C511-2D44BFCEE3A6}"/>
                  </a:ext>
                </a:extLst>
              </p:cNvPr>
              <p:cNvSpPr/>
              <p:nvPr/>
            </p:nvSpPr>
            <p:spPr>
              <a:xfrm>
                <a:off x="6578631" y="2776727"/>
                <a:ext cx="126682" cy="171354"/>
              </a:xfrm>
              <a:custGeom>
                <a:avLst/>
                <a:gdLst>
                  <a:gd name="connsiteX0" fmla="*/ 7620 w 126682"/>
                  <a:gd name="connsiteY0" fmla="*/ 137922 h 171354"/>
                  <a:gd name="connsiteX1" fmla="*/ 15336 w 126682"/>
                  <a:gd name="connsiteY1" fmla="*/ 130207 h 171354"/>
                  <a:gd name="connsiteX2" fmla="*/ 63246 w 126682"/>
                  <a:gd name="connsiteY2" fmla="*/ 104585 h 171354"/>
                  <a:gd name="connsiteX3" fmla="*/ 111252 w 126682"/>
                  <a:gd name="connsiteY3" fmla="*/ 130207 h 171354"/>
                  <a:gd name="connsiteX4" fmla="*/ 111252 w 126682"/>
                  <a:gd name="connsiteY4" fmla="*/ 163640 h 171354"/>
                  <a:gd name="connsiteX5" fmla="*/ 118967 w 126682"/>
                  <a:gd name="connsiteY5" fmla="*/ 171355 h 171354"/>
                  <a:gd name="connsiteX6" fmla="*/ 126682 w 126682"/>
                  <a:gd name="connsiteY6" fmla="*/ 163640 h 171354"/>
                  <a:gd name="connsiteX7" fmla="*/ 126682 w 126682"/>
                  <a:gd name="connsiteY7" fmla="*/ 130207 h 171354"/>
                  <a:gd name="connsiteX8" fmla="*/ 88868 w 126682"/>
                  <a:gd name="connsiteY8" fmla="*/ 94488 h 171354"/>
                  <a:gd name="connsiteX9" fmla="*/ 104490 w 126682"/>
                  <a:gd name="connsiteY9" fmla="*/ 58388 h 171354"/>
                  <a:gd name="connsiteX10" fmla="*/ 104490 w 126682"/>
                  <a:gd name="connsiteY10" fmla="*/ 45720 h 171354"/>
                  <a:gd name="connsiteX11" fmla="*/ 63341 w 126682"/>
                  <a:gd name="connsiteY11" fmla="*/ 0 h 171354"/>
                  <a:gd name="connsiteX12" fmla="*/ 22193 w 126682"/>
                  <a:gd name="connsiteY12" fmla="*/ 45720 h 171354"/>
                  <a:gd name="connsiteX13" fmla="*/ 22193 w 126682"/>
                  <a:gd name="connsiteY13" fmla="*/ 58388 h 171354"/>
                  <a:gd name="connsiteX14" fmla="*/ 37815 w 126682"/>
                  <a:gd name="connsiteY14" fmla="*/ 94488 h 171354"/>
                  <a:gd name="connsiteX15" fmla="*/ 0 w 126682"/>
                  <a:gd name="connsiteY15" fmla="*/ 130207 h 171354"/>
                  <a:gd name="connsiteX16" fmla="*/ 7715 w 126682"/>
                  <a:gd name="connsiteY16" fmla="*/ 137922 h 171354"/>
                  <a:gd name="connsiteX17" fmla="*/ 37624 w 126682"/>
                  <a:gd name="connsiteY17" fmla="*/ 45720 h 171354"/>
                  <a:gd name="connsiteX18" fmla="*/ 63246 w 126682"/>
                  <a:gd name="connsiteY18" fmla="*/ 15431 h 171354"/>
                  <a:gd name="connsiteX19" fmla="*/ 88964 w 126682"/>
                  <a:gd name="connsiteY19" fmla="*/ 45720 h 171354"/>
                  <a:gd name="connsiteX20" fmla="*/ 88964 w 126682"/>
                  <a:gd name="connsiteY20" fmla="*/ 58388 h 171354"/>
                  <a:gd name="connsiteX21" fmla="*/ 63246 w 126682"/>
                  <a:gd name="connsiteY21" fmla="*/ 88678 h 171354"/>
                  <a:gd name="connsiteX22" fmla="*/ 37624 w 126682"/>
                  <a:gd name="connsiteY22" fmla="*/ 58388 h 171354"/>
                  <a:gd name="connsiteX23" fmla="*/ 37624 w 126682"/>
                  <a:gd name="connsiteY23" fmla="*/ 45720 h 171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6682" h="171354">
                    <a:moveTo>
                      <a:pt x="7620" y="137922"/>
                    </a:moveTo>
                    <a:cubicBezTo>
                      <a:pt x="11906" y="137922"/>
                      <a:pt x="15336" y="134493"/>
                      <a:pt x="15336" y="130207"/>
                    </a:cubicBezTo>
                    <a:cubicBezTo>
                      <a:pt x="15336" y="123825"/>
                      <a:pt x="40196" y="104585"/>
                      <a:pt x="63246" y="104585"/>
                    </a:cubicBezTo>
                    <a:cubicBezTo>
                      <a:pt x="86296" y="104585"/>
                      <a:pt x="111252" y="123730"/>
                      <a:pt x="111252" y="130207"/>
                    </a:cubicBezTo>
                    <a:lnTo>
                      <a:pt x="111252" y="163640"/>
                    </a:lnTo>
                    <a:cubicBezTo>
                      <a:pt x="111252" y="167926"/>
                      <a:pt x="114681" y="171355"/>
                      <a:pt x="118967" y="171355"/>
                    </a:cubicBezTo>
                    <a:cubicBezTo>
                      <a:pt x="123254" y="171355"/>
                      <a:pt x="126682" y="167926"/>
                      <a:pt x="126682" y="163640"/>
                    </a:cubicBezTo>
                    <a:lnTo>
                      <a:pt x="126682" y="130207"/>
                    </a:lnTo>
                    <a:cubicBezTo>
                      <a:pt x="126682" y="117158"/>
                      <a:pt x="109157" y="102203"/>
                      <a:pt x="88868" y="94488"/>
                    </a:cubicBezTo>
                    <a:cubicBezTo>
                      <a:pt x="98393" y="86297"/>
                      <a:pt x="104490" y="73533"/>
                      <a:pt x="104490" y="58388"/>
                    </a:cubicBezTo>
                    <a:lnTo>
                      <a:pt x="104490" y="45720"/>
                    </a:lnTo>
                    <a:cubicBezTo>
                      <a:pt x="104490" y="19622"/>
                      <a:pt x="86773" y="0"/>
                      <a:pt x="63341" y="0"/>
                    </a:cubicBezTo>
                    <a:cubicBezTo>
                      <a:pt x="39910" y="0"/>
                      <a:pt x="22193" y="19622"/>
                      <a:pt x="22193" y="45720"/>
                    </a:cubicBezTo>
                    <a:lnTo>
                      <a:pt x="22193" y="58388"/>
                    </a:lnTo>
                    <a:cubicBezTo>
                      <a:pt x="22193" y="73438"/>
                      <a:pt x="28194" y="86201"/>
                      <a:pt x="37815" y="94488"/>
                    </a:cubicBezTo>
                    <a:cubicBezTo>
                      <a:pt x="17526" y="102203"/>
                      <a:pt x="0" y="117253"/>
                      <a:pt x="0" y="130207"/>
                    </a:cubicBezTo>
                    <a:cubicBezTo>
                      <a:pt x="0" y="134493"/>
                      <a:pt x="3429" y="137922"/>
                      <a:pt x="7715" y="137922"/>
                    </a:cubicBezTo>
                    <a:close/>
                    <a:moveTo>
                      <a:pt x="37624" y="45720"/>
                    </a:moveTo>
                    <a:cubicBezTo>
                      <a:pt x="37624" y="30671"/>
                      <a:pt x="46482" y="15431"/>
                      <a:pt x="63246" y="15431"/>
                    </a:cubicBezTo>
                    <a:cubicBezTo>
                      <a:pt x="80010" y="15431"/>
                      <a:pt x="88964" y="30671"/>
                      <a:pt x="88964" y="45720"/>
                    </a:cubicBezTo>
                    <a:lnTo>
                      <a:pt x="88964" y="58388"/>
                    </a:lnTo>
                    <a:cubicBezTo>
                      <a:pt x="88964" y="73438"/>
                      <a:pt x="80106" y="88678"/>
                      <a:pt x="63246" y="88678"/>
                    </a:cubicBezTo>
                    <a:cubicBezTo>
                      <a:pt x="46387" y="88678"/>
                      <a:pt x="37624" y="73438"/>
                      <a:pt x="37624" y="58388"/>
                    </a:cubicBezTo>
                    <a:lnTo>
                      <a:pt x="37624" y="45720"/>
                    </a:ln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7" name="Freeform: Shape 95">
                <a:extLst>
                  <a:ext uri="{FF2B5EF4-FFF2-40B4-BE49-F238E27FC236}">
                    <a16:creationId xmlns:a16="http://schemas.microsoft.com/office/drawing/2014/main" id="{970A091F-58F0-1CD5-0B94-1E26115B221C}"/>
                  </a:ext>
                </a:extLst>
              </p:cNvPr>
              <p:cNvSpPr/>
              <p:nvPr/>
            </p:nvSpPr>
            <p:spPr>
              <a:xfrm>
                <a:off x="6689783" y="2954845"/>
                <a:ext cx="115543" cy="171450"/>
              </a:xfrm>
              <a:custGeom>
                <a:avLst/>
                <a:gdLst>
                  <a:gd name="connsiteX0" fmla="*/ 77825 w 115543"/>
                  <a:gd name="connsiteY0" fmla="*/ 94488 h 171450"/>
                  <a:gd name="connsiteX1" fmla="*/ 93446 w 115543"/>
                  <a:gd name="connsiteY1" fmla="*/ 58388 h 171450"/>
                  <a:gd name="connsiteX2" fmla="*/ 93446 w 115543"/>
                  <a:gd name="connsiteY2" fmla="*/ 45720 h 171450"/>
                  <a:gd name="connsiteX3" fmla="*/ 52298 w 115543"/>
                  <a:gd name="connsiteY3" fmla="*/ 0 h 171450"/>
                  <a:gd name="connsiteX4" fmla="*/ 11150 w 115543"/>
                  <a:gd name="connsiteY4" fmla="*/ 45720 h 171450"/>
                  <a:gd name="connsiteX5" fmla="*/ 11150 w 115543"/>
                  <a:gd name="connsiteY5" fmla="*/ 58388 h 171450"/>
                  <a:gd name="connsiteX6" fmla="*/ 26771 w 115543"/>
                  <a:gd name="connsiteY6" fmla="*/ 94488 h 171450"/>
                  <a:gd name="connsiteX7" fmla="*/ 2863 w 115543"/>
                  <a:gd name="connsiteY7" fmla="*/ 108013 h 171450"/>
                  <a:gd name="connsiteX8" fmla="*/ 1720 w 115543"/>
                  <a:gd name="connsiteY8" fmla="*/ 118872 h 171450"/>
                  <a:gd name="connsiteX9" fmla="*/ 12578 w 115543"/>
                  <a:gd name="connsiteY9" fmla="*/ 120015 h 171450"/>
                  <a:gd name="connsiteX10" fmla="*/ 52202 w 115543"/>
                  <a:gd name="connsiteY10" fmla="*/ 104680 h 171450"/>
                  <a:gd name="connsiteX11" fmla="*/ 100113 w 115543"/>
                  <a:gd name="connsiteY11" fmla="*/ 130302 h 171450"/>
                  <a:gd name="connsiteX12" fmla="*/ 100113 w 115543"/>
                  <a:gd name="connsiteY12" fmla="*/ 163735 h 171450"/>
                  <a:gd name="connsiteX13" fmla="*/ 107828 w 115543"/>
                  <a:gd name="connsiteY13" fmla="*/ 171450 h 171450"/>
                  <a:gd name="connsiteX14" fmla="*/ 115543 w 115543"/>
                  <a:gd name="connsiteY14" fmla="*/ 163735 h 171450"/>
                  <a:gd name="connsiteX15" fmla="*/ 115543 w 115543"/>
                  <a:gd name="connsiteY15" fmla="*/ 130302 h 171450"/>
                  <a:gd name="connsiteX16" fmla="*/ 77729 w 115543"/>
                  <a:gd name="connsiteY16" fmla="*/ 94583 h 171450"/>
                  <a:gd name="connsiteX17" fmla="*/ 26580 w 115543"/>
                  <a:gd name="connsiteY17" fmla="*/ 45720 h 171450"/>
                  <a:gd name="connsiteX18" fmla="*/ 52298 w 115543"/>
                  <a:gd name="connsiteY18" fmla="*/ 15430 h 171450"/>
                  <a:gd name="connsiteX19" fmla="*/ 78015 w 115543"/>
                  <a:gd name="connsiteY19" fmla="*/ 45720 h 171450"/>
                  <a:gd name="connsiteX20" fmla="*/ 78015 w 115543"/>
                  <a:gd name="connsiteY20" fmla="*/ 58388 h 171450"/>
                  <a:gd name="connsiteX21" fmla="*/ 52298 w 115543"/>
                  <a:gd name="connsiteY21" fmla="*/ 88678 h 171450"/>
                  <a:gd name="connsiteX22" fmla="*/ 26580 w 115543"/>
                  <a:gd name="connsiteY22" fmla="*/ 58388 h 171450"/>
                  <a:gd name="connsiteX23" fmla="*/ 26580 w 115543"/>
                  <a:gd name="connsiteY23" fmla="*/ 4572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5543" h="171450">
                    <a:moveTo>
                      <a:pt x="77825" y="94488"/>
                    </a:moveTo>
                    <a:cubicBezTo>
                      <a:pt x="87350" y="86296"/>
                      <a:pt x="93446" y="73533"/>
                      <a:pt x="93446" y="58388"/>
                    </a:cubicBezTo>
                    <a:lnTo>
                      <a:pt x="93446" y="45720"/>
                    </a:lnTo>
                    <a:cubicBezTo>
                      <a:pt x="93446" y="19621"/>
                      <a:pt x="75729" y="0"/>
                      <a:pt x="52298" y="0"/>
                    </a:cubicBezTo>
                    <a:cubicBezTo>
                      <a:pt x="28866" y="0"/>
                      <a:pt x="11150" y="19621"/>
                      <a:pt x="11150" y="45720"/>
                    </a:cubicBezTo>
                    <a:lnTo>
                      <a:pt x="11150" y="58388"/>
                    </a:lnTo>
                    <a:cubicBezTo>
                      <a:pt x="11150" y="73533"/>
                      <a:pt x="17246" y="86296"/>
                      <a:pt x="26771" y="94488"/>
                    </a:cubicBezTo>
                    <a:cubicBezTo>
                      <a:pt x="17150" y="98203"/>
                      <a:pt x="8673" y="103251"/>
                      <a:pt x="2863" y="108013"/>
                    </a:cubicBezTo>
                    <a:cubicBezTo>
                      <a:pt x="-471" y="110680"/>
                      <a:pt x="-947" y="115538"/>
                      <a:pt x="1720" y="118872"/>
                    </a:cubicBezTo>
                    <a:cubicBezTo>
                      <a:pt x="4387" y="122206"/>
                      <a:pt x="9244" y="122682"/>
                      <a:pt x="12578" y="120015"/>
                    </a:cubicBezTo>
                    <a:cubicBezTo>
                      <a:pt x="21722" y="112585"/>
                      <a:pt x="38010" y="104680"/>
                      <a:pt x="52202" y="104680"/>
                    </a:cubicBezTo>
                    <a:cubicBezTo>
                      <a:pt x="75253" y="104680"/>
                      <a:pt x="100113" y="123825"/>
                      <a:pt x="100113" y="130302"/>
                    </a:cubicBezTo>
                    <a:lnTo>
                      <a:pt x="100113" y="163735"/>
                    </a:lnTo>
                    <a:cubicBezTo>
                      <a:pt x="100113" y="168021"/>
                      <a:pt x="103542" y="171450"/>
                      <a:pt x="107828" y="171450"/>
                    </a:cubicBezTo>
                    <a:cubicBezTo>
                      <a:pt x="112114" y="171450"/>
                      <a:pt x="115543" y="168021"/>
                      <a:pt x="115543" y="163735"/>
                    </a:cubicBezTo>
                    <a:lnTo>
                      <a:pt x="115543" y="130302"/>
                    </a:lnTo>
                    <a:cubicBezTo>
                      <a:pt x="115543" y="117253"/>
                      <a:pt x="98018" y="102299"/>
                      <a:pt x="77729" y="94583"/>
                    </a:cubicBezTo>
                    <a:close/>
                    <a:moveTo>
                      <a:pt x="26580" y="45720"/>
                    </a:moveTo>
                    <a:cubicBezTo>
                      <a:pt x="26580" y="30671"/>
                      <a:pt x="35438" y="15430"/>
                      <a:pt x="52298" y="15430"/>
                    </a:cubicBezTo>
                    <a:cubicBezTo>
                      <a:pt x="69156" y="15430"/>
                      <a:pt x="78015" y="30671"/>
                      <a:pt x="78015" y="45720"/>
                    </a:cubicBezTo>
                    <a:lnTo>
                      <a:pt x="78015" y="58388"/>
                    </a:lnTo>
                    <a:cubicBezTo>
                      <a:pt x="78015" y="73438"/>
                      <a:pt x="69156" y="88678"/>
                      <a:pt x="52298" y="88678"/>
                    </a:cubicBezTo>
                    <a:cubicBezTo>
                      <a:pt x="35438" y="88678"/>
                      <a:pt x="26580" y="73438"/>
                      <a:pt x="26580" y="58388"/>
                    </a:cubicBezTo>
                    <a:lnTo>
                      <a:pt x="26580" y="45720"/>
                    </a:ln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8" name="Freeform: Shape 96">
                <a:extLst>
                  <a:ext uri="{FF2B5EF4-FFF2-40B4-BE49-F238E27FC236}">
                    <a16:creationId xmlns:a16="http://schemas.microsoft.com/office/drawing/2014/main" id="{7579FDC8-E8AA-0145-3EC5-2CEA9A420546}"/>
                  </a:ext>
                </a:extLst>
              </p:cNvPr>
              <p:cNvSpPr/>
              <p:nvPr/>
            </p:nvSpPr>
            <p:spPr>
              <a:xfrm>
                <a:off x="6300216" y="2954845"/>
                <a:ext cx="115638" cy="171354"/>
              </a:xfrm>
              <a:custGeom>
                <a:avLst/>
                <a:gdLst>
                  <a:gd name="connsiteX0" fmla="*/ 88868 w 115638"/>
                  <a:gd name="connsiteY0" fmla="*/ 94488 h 171354"/>
                  <a:gd name="connsiteX1" fmla="*/ 104489 w 115638"/>
                  <a:gd name="connsiteY1" fmla="*/ 58388 h 171354"/>
                  <a:gd name="connsiteX2" fmla="*/ 104489 w 115638"/>
                  <a:gd name="connsiteY2" fmla="*/ 45720 h 171354"/>
                  <a:gd name="connsiteX3" fmla="*/ 63341 w 115638"/>
                  <a:gd name="connsiteY3" fmla="*/ 0 h 171354"/>
                  <a:gd name="connsiteX4" fmla="*/ 22193 w 115638"/>
                  <a:gd name="connsiteY4" fmla="*/ 45720 h 171354"/>
                  <a:gd name="connsiteX5" fmla="*/ 22193 w 115638"/>
                  <a:gd name="connsiteY5" fmla="*/ 58388 h 171354"/>
                  <a:gd name="connsiteX6" fmla="*/ 37814 w 115638"/>
                  <a:gd name="connsiteY6" fmla="*/ 94488 h 171354"/>
                  <a:gd name="connsiteX7" fmla="*/ 0 w 115638"/>
                  <a:gd name="connsiteY7" fmla="*/ 130207 h 171354"/>
                  <a:gd name="connsiteX8" fmla="*/ 0 w 115638"/>
                  <a:gd name="connsiteY8" fmla="*/ 163639 h 171354"/>
                  <a:gd name="connsiteX9" fmla="*/ 7715 w 115638"/>
                  <a:gd name="connsiteY9" fmla="*/ 171355 h 171354"/>
                  <a:gd name="connsiteX10" fmla="*/ 15430 w 115638"/>
                  <a:gd name="connsiteY10" fmla="*/ 163639 h 171354"/>
                  <a:gd name="connsiteX11" fmla="*/ 15430 w 115638"/>
                  <a:gd name="connsiteY11" fmla="*/ 130207 h 171354"/>
                  <a:gd name="connsiteX12" fmla="*/ 63341 w 115638"/>
                  <a:gd name="connsiteY12" fmla="*/ 104584 h 171354"/>
                  <a:gd name="connsiteX13" fmla="*/ 103061 w 115638"/>
                  <a:gd name="connsiteY13" fmla="*/ 119920 h 171354"/>
                  <a:gd name="connsiteX14" fmla="*/ 113919 w 115638"/>
                  <a:gd name="connsiteY14" fmla="*/ 118777 h 171354"/>
                  <a:gd name="connsiteX15" fmla="*/ 112776 w 115638"/>
                  <a:gd name="connsiteY15" fmla="*/ 107918 h 171354"/>
                  <a:gd name="connsiteX16" fmla="*/ 88868 w 115638"/>
                  <a:gd name="connsiteY16" fmla="*/ 94393 h 171354"/>
                  <a:gd name="connsiteX17" fmla="*/ 37719 w 115638"/>
                  <a:gd name="connsiteY17" fmla="*/ 45720 h 171354"/>
                  <a:gd name="connsiteX18" fmla="*/ 63436 w 115638"/>
                  <a:gd name="connsiteY18" fmla="*/ 15430 h 171354"/>
                  <a:gd name="connsiteX19" fmla="*/ 89059 w 115638"/>
                  <a:gd name="connsiteY19" fmla="*/ 45720 h 171354"/>
                  <a:gd name="connsiteX20" fmla="*/ 89059 w 115638"/>
                  <a:gd name="connsiteY20" fmla="*/ 58388 h 171354"/>
                  <a:gd name="connsiteX21" fmla="*/ 63436 w 115638"/>
                  <a:gd name="connsiteY21" fmla="*/ 88678 h 171354"/>
                  <a:gd name="connsiteX22" fmla="*/ 37719 w 115638"/>
                  <a:gd name="connsiteY22" fmla="*/ 58388 h 171354"/>
                  <a:gd name="connsiteX23" fmla="*/ 37719 w 115638"/>
                  <a:gd name="connsiteY23" fmla="*/ 45720 h 171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5638" h="171354">
                    <a:moveTo>
                      <a:pt x="88868" y="94488"/>
                    </a:moveTo>
                    <a:cubicBezTo>
                      <a:pt x="98393" y="86296"/>
                      <a:pt x="104489" y="73438"/>
                      <a:pt x="104489" y="58388"/>
                    </a:cubicBezTo>
                    <a:lnTo>
                      <a:pt x="104489" y="45720"/>
                    </a:lnTo>
                    <a:cubicBezTo>
                      <a:pt x="104489" y="19621"/>
                      <a:pt x="86773" y="0"/>
                      <a:pt x="63341" y="0"/>
                    </a:cubicBezTo>
                    <a:cubicBezTo>
                      <a:pt x="39910" y="0"/>
                      <a:pt x="22193" y="19621"/>
                      <a:pt x="22193" y="45720"/>
                    </a:cubicBezTo>
                    <a:lnTo>
                      <a:pt x="22193" y="58388"/>
                    </a:lnTo>
                    <a:cubicBezTo>
                      <a:pt x="22193" y="73438"/>
                      <a:pt x="28194" y="86201"/>
                      <a:pt x="37814" y="94488"/>
                    </a:cubicBezTo>
                    <a:cubicBezTo>
                      <a:pt x="17526" y="102203"/>
                      <a:pt x="0" y="117253"/>
                      <a:pt x="0" y="130207"/>
                    </a:cubicBezTo>
                    <a:lnTo>
                      <a:pt x="0" y="163639"/>
                    </a:lnTo>
                    <a:cubicBezTo>
                      <a:pt x="0" y="167926"/>
                      <a:pt x="3429" y="171355"/>
                      <a:pt x="7715" y="171355"/>
                    </a:cubicBezTo>
                    <a:cubicBezTo>
                      <a:pt x="12002" y="171355"/>
                      <a:pt x="15430" y="167926"/>
                      <a:pt x="15430" y="163639"/>
                    </a:cubicBezTo>
                    <a:lnTo>
                      <a:pt x="15430" y="130207"/>
                    </a:lnTo>
                    <a:cubicBezTo>
                      <a:pt x="15430" y="123825"/>
                      <a:pt x="40291" y="104584"/>
                      <a:pt x="63341" y="104584"/>
                    </a:cubicBezTo>
                    <a:cubicBezTo>
                      <a:pt x="77629" y="104584"/>
                      <a:pt x="93916" y="112585"/>
                      <a:pt x="103061" y="119920"/>
                    </a:cubicBezTo>
                    <a:cubicBezTo>
                      <a:pt x="106394" y="122587"/>
                      <a:pt x="111252" y="122110"/>
                      <a:pt x="113919" y="118777"/>
                    </a:cubicBezTo>
                    <a:cubicBezTo>
                      <a:pt x="116586" y="115443"/>
                      <a:pt x="116110" y="110585"/>
                      <a:pt x="112776" y="107918"/>
                    </a:cubicBezTo>
                    <a:cubicBezTo>
                      <a:pt x="106966" y="103156"/>
                      <a:pt x="98393" y="98108"/>
                      <a:pt x="88868" y="94393"/>
                    </a:cubicBezTo>
                    <a:close/>
                    <a:moveTo>
                      <a:pt x="37719" y="45720"/>
                    </a:moveTo>
                    <a:cubicBezTo>
                      <a:pt x="37719" y="30671"/>
                      <a:pt x="46577" y="15430"/>
                      <a:pt x="63436" y="15430"/>
                    </a:cubicBezTo>
                    <a:cubicBezTo>
                      <a:pt x="80296" y="15430"/>
                      <a:pt x="89059" y="30671"/>
                      <a:pt x="89059" y="45720"/>
                    </a:cubicBezTo>
                    <a:lnTo>
                      <a:pt x="89059" y="58388"/>
                    </a:lnTo>
                    <a:cubicBezTo>
                      <a:pt x="89059" y="73438"/>
                      <a:pt x="80200" y="88678"/>
                      <a:pt x="63436" y="88678"/>
                    </a:cubicBezTo>
                    <a:cubicBezTo>
                      <a:pt x="46673" y="88678"/>
                      <a:pt x="37719" y="73438"/>
                      <a:pt x="37719" y="58388"/>
                    </a:cubicBezTo>
                    <a:lnTo>
                      <a:pt x="37719" y="45720"/>
                    </a:ln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9" name="Freeform: Shape 97">
                <a:extLst>
                  <a:ext uri="{FF2B5EF4-FFF2-40B4-BE49-F238E27FC236}">
                    <a16:creationId xmlns:a16="http://schemas.microsoft.com/office/drawing/2014/main" id="{82BD47E0-D209-1A56-E451-DD265B28FB48}"/>
                  </a:ext>
                </a:extLst>
              </p:cNvPr>
              <p:cNvSpPr/>
              <p:nvPr/>
            </p:nvSpPr>
            <p:spPr>
              <a:xfrm>
                <a:off x="6422517" y="2921412"/>
                <a:ext cx="342637" cy="345090"/>
              </a:xfrm>
              <a:custGeom>
                <a:avLst/>
                <a:gdLst>
                  <a:gd name="connsiteX0" fmla="*/ 242982 w 342637"/>
                  <a:gd name="connsiteY0" fmla="*/ 195072 h 345090"/>
                  <a:gd name="connsiteX1" fmla="*/ 260413 w 342637"/>
                  <a:gd name="connsiteY1" fmla="*/ 130207 h 345090"/>
                  <a:gd name="connsiteX2" fmla="*/ 130207 w 342637"/>
                  <a:gd name="connsiteY2" fmla="*/ 0 h 345090"/>
                  <a:gd name="connsiteX3" fmla="*/ 0 w 342637"/>
                  <a:gd name="connsiteY3" fmla="*/ 130207 h 345090"/>
                  <a:gd name="connsiteX4" fmla="*/ 130207 w 342637"/>
                  <a:gd name="connsiteY4" fmla="*/ 260414 h 345090"/>
                  <a:gd name="connsiteX5" fmla="*/ 192024 w 342637"/>
                  <a:gd name="connsiteY5" fmla="*/ 244793 h 345090"/>
                  <a:gd name="connsiteX6" fmla="*/ 283559 w 342637"/>
                  <a:gd name="connsiteY6" fmla="*/ 336328 h 345090"/>
                  <a:gd name="connsiteX7" fmla="*/ 304800 w 342637"/>
                  <a:gd name="connsiteY7" fmla="*/ 345091 h 345090"/>
                  <a:gd name="connsiteX8" fmla="*/ 326041 w 342637"/>
                  <a:gd name="connsiteY8" fmla="*/ 336328 h 345090"/>
                  <a:gd name="connsiteX9" fmla="*/ 333851 w 342637"/>
                  <a:gd name="connsiteY9" fmla="*/ 328422 h 345090"/>
                  <a:gd name="connsiteX10" fmla="*/ 333851 w 342637"/>
                  <a:gd name="connsiteY10" fmla="*/ 286036 h 345090"/>
                  <a:gd name="connsiteX11" fmla="*/ 242888 w 342637"/>
                  <a:gd name="connsiteY11" fmla="*/ 195072 h 345090"/>
                  <a:gd name="connsiteX12" fmla="*/ 15525 w 342637"/>
                  <a:gd name="connsiteY12" fmla="*/ 130207 h 345090"/>
                  <a:gd name="connsiteX13" fmla="*/ 130302 w 342637"/>
                  <a:gd name="connsiteY13" fmla="*/ 15431 h 345090"/>
                  <a:gd name="connsiteX14" fmla="*/ 245078 w 342637"/>
                  <a:gd name="connsiteY14" fmla="*/ 130207 h 345090"/>
                  <a:gd name="connsiteX15" fmla="*/ 130302 w 342637"/>
                  <a:gd name="connsiteY15" fmla="*/ 244983 h 345090"/>
                  <a:gd name="connsiteX16" fmla="*/ 15525 w 342637"/>
                  <a:gd name="connsiteY16" fmla="*/ 130207 h 345090"/>
                  <a:gd name="connsiteX17" fmla="*/ 322993 w 342637"/>
                  <a:gd name="connsiteY17" fmla="*/ 317468 h 345090"/>
                  <a:gd name="connsiteX18" fmla="*/ 315182 w 342637"/>
                  <a:gd name="connsiteY18" fmla="*/ 325374 h 345090"/>
                  <a:gd name="connsiteX19" fmla="*/ 294608 w 342637"/>
                  <a:gd name="connsiteY19" fmla="*/ 325374 h 345090"/>
                  <a:gd name="connsiteX20" fmla="*/ 205549 w 342637"/>
                  <a:gd name="connsiteY20" fmla="*/ 236315 h 345090"/>
                  <a:gd name="connsiteX21" fmla="*/ 234315 w 342637"/>
                  <a:gd name="connsiteY21" fmla="*/ 208217 h 345090"/>
                  <a:gd name="connsiteX22" fmla="*/ 323088 w 342637"/>
                  <a:gd name="connsiteY22" fmla="*/ 296990 h 345090"/>
                  <a:gd name="connsiteX23" fmla="*/ 323088 w 342637"/>
                  <a:gd name="connsiteY23" fmla="*/ 317564 h 345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42637" h="345090">
                    <a:moveTo>
                      <a:pt x="242982" y="195072"/>
                    </a:moveTo>
                    <a:cubicBezTo>
                      <a:pt x="254032" y="175927"/>
                      <a:pt x="260413" y="153829"/>
                      <a:pt x="260413" y="130207"/>
                    </a:cubicBezTo>
                    <a:cubicBezTo>
                      <a:pt x="260413" y="58388"/>
                      <a:pt x="202025" y="0"/>
                      <a:pt x="130207" y="0"/>
                    </a:cubicBezTo>
                    <a:cubicBezTo>
                      <a:pt x="58388" y="0"/>
                      <a:pt x="0" y="58388"/>
                      <a:pt x="0" y="130207"/>
                    </a:cubicBezTo>
                    <a:cubicBezTo>
                      <a:pt x="0" y="202025"/>
                      <a:pt x="58388" y="260414"/>
                      <a:pt x="130207" y="260414"/>
                    </a:cubicBezTo>
                    <a:cubicBezTo>
                      <a:pt x="152590" y="260414"/>
                      <a:pt x="173641" y="254698"/>
                      <a:pt x="192024" y="244793"/>
                    </a:cubicBezTo>
                    <a:lnTo>
                      <a:pt x="283559" y="336328"/>
                    </a:lnTo>
                    <a:cubicBezTo>
                      <a:pt x="289369" y="342138"/>
                      <a:pt x="297084" y="345091"/>
                      <a:pt x="304800" y="345091"/>
                    </a:cubicBezTo>
                    <a:cubicBezTo>
                      <a:pt x="312515" y="345091"/>
                      <a:pt x="320135" y="342138"/>
                      <a:pt x="326041" y="336328"/>
                    </a:cubicBezTo>
                    <a:lnTo>
                      <a:pt x="333851" y="328422"/>
                    </a:lnTo>
                    <a:cubicBezTo>
                      <a:pt x="345567" y="316706"/>
                      <a:pt x="345567" y="297656"/>
                      <a:pt x="333851" y="286036"/>
                    </a:cubicBezTo>
                    <a:lnTo>
                      <a:pt x="242888" y="195072"/>
                    </a:lnTo>
                    <a:close/>
                    <a:moveTo>
                      <a:pt x="15525" y="130207"/>
                    </a:moveTo>
                    <a:cubicBezTo>
                      <a:pt x="15525" y="66961"/>
                      <a:pt x="66960" y="15431"/>
                      <a:pt x="130302" y="15431"/>
                    </a:cubicBezTo>
                    <a:cubicBezTo>
                      <a:pt x="193643" y="15431"/>
                      <a:pt x="245078" y="66865"/>
                      <a:pt x="245078" y="130207"/>
                    </a:cubicBezTo>
                    <a:cubicBezTo>
                      <a:pt x="245078" y="193548"/>
                      <a:pt x="193643" y="244983"/>
                      <a:pt x="130302" y="244983"/>
                    </a:cubicBezTo>
                    <a:cubicBezTo>
                      <a:pt x="66960" y="244983"/>
                      <a:pt x="15525" y="193548"/>
                      <a:pt x="15525" y="130207"/>
                    </a:cubicBezTo>
                    <a:close/>
                    <a:moveTo>
                      <a:pt x="322993" y="317468"/>
                    </a:moveTo>
                    <a:lnTo>
                      <a:pt x="315182" y="325374"/>
                    </a:lnTo>
                    <a:cubicBezTo>
                      <a:pt x="309467" y="331089"/>
                      <a:pt x="300323" y="330994"/>
                      <a:pt x="294608" y="325374"/>
                    </a:cubicBezTo>
                    <a:lnTo>
                      <a:pt x="205549" y="236315"/>
                    </a:lnTo>
                    <a:cubicBezTo>
                      <a:pt x="216503" y="228505"/>
                      <a:pt x="226219" y="218980"/>
                      <a:pt x="234315" y="208217"/>
                    </a:cubicBezTo>
                    <a:lnTo>
                      <a:pt x="323088" y="296990"/>
                    </a:lnTo>
                    <a:cubicBezTo>
                      <a:pt x="328803" y="302705"/>
                      <a:pt x="328803" y="311848"/>
                      <a:pt x="323088" y="317564"/>
                    </a:cubicBez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45" name="Freeform: Shape 158">
            <a:extLst>
              <a:ext uri="{FF2B5EF4-FFF2-40B4-BE49-F238E27FC236}">
                <a16:creationId xmlns:a16="http://schemas.microsoft.com/office/drawing/2014/main" id="{008633BD-DF10-9BF9-A69C-0161D4A89EDF}"/>
              </a:ext>
            </a:extLst>
          </p:cNvPr>
          <p:cNvSpPr/>
          <p:nvPr/>
        </p:nvSpPr>
        <p:spPr>
          <a:xfrm rot="20476276" flipV="1">
            <a:off x="8727405" y="2815549"/>
            <a:ext cx="899100" cy="443160"/>
          </a:xfrm>
          <a:custGeom>
            <a:avLst/>
            <a:gdLst>
              <a:gd name="connsiteX0" fmla="*/ 770057 w 829803"/>
              <a:gd name="connsiteY0" fmla="*/ 75999 h 387729"/>
              <a:gd name="connsiteX1" fmla="*/ 743475 w 829803"/>
              <a:gd name="connsiteY1" fmla="*/ 82729 h 387729"/>
              <a:gd name="connsiteX2" fmla="*/ 707136 w 829803"/>
              <a:gd name="connsiteY2" fmla="*/ 93328 h 387729"/>
              <a:gd name="connsiteX3" fmla="*/ 660702 w 829803"/>
              <a:gd name="connsiteY3" fmla="*/ 104264 h 387729"/>
              <a:gd name="connsiteX4" fmla="*/ 616623 w 829803"/>
              <a:gd name="connsiteY4" fmla="*/ 111161 h 387729"/>
              <a:gd name="connsiteX5" fmla="*/ 599126 w 829803"/>
              <a:gd name="connsiteY5" fmla="*/ 104432 h 387729"/>
              <a:gd name="connsiteX6" fmla="*/ 619147 w 829803"/>
              <a:gd name="connsiteY6" fmla="*/ 87776 h 387729"/>
              <a:gd name="connsiteX7" fmla="*/ 637485 w 829803"/>
              <a:gd name="connsiteY7" fmla="*/ 76841 h 387729"/>
              <a:gd name="connsiteX8" fmla="*/ 666927 w 829803"/>
              <a:gd name="connsiteY8" fmla="*/ 62036 h 387729"/>
              <a:gd name="connsiteX9" fmla="*/ 727661 w 829803"/>
              <a:gd name="connsiteY9" fmla="*/ 35790 h 387729"/>
              <a:gd name="connsiteX10" fmla="*/ 754411 w 829803"/>
              <a:gd name="connsiteY10" fmla="*/ 22836 h 387729"/>
              <a:gd name="connsiteX11" fmla="*/ 770394 w 829803"/>
              <a:gd name="connsiteY11" fmla="*/ 11059 h 387729"/>
              <a:gd name="connsiteX12" fmla="*/ 791087 w 829803"/>
              <a:gd name="connsiteY12" fmla="*/ 1133 h 387729"/>
              <a:gd name="connsiteX13" fmla="*/ 819183 w 829803"/>
              <a:gd name="connsiteY13" fmla="*/ 10386 h 387729"/>
              <a:gd name="connsiteX14" fmla="*/ 829277 w 829803"/>
              <a:gd name="connsiteY14" fmla="*/ 45885 h 387729"/>
              <a:gd name="connsiteX15" fmla="*/ 822548 w 829803"/>
              <a:gd name="connsiteY15" fmla="*/ 109984 h 387729"/>
              <a:gd name="connsiteX16" fmla="*/ 814809 w 829803"/>
              <a:gd name="connsiteY16" fmla="*/ 150193 h 387729"/>
              <a:gd name="connsiteX17" fmla="*/ 803368 w 829803"/>
              <a:gd name="connsiteY17" fmla="*/ 181317 h 387729"/>
              <a:gd name="connsiteX18" fmla="*/ 788900 w 829803"/>
              <a:gd name="connsiteY18" fmla="*/ 223713 h 387729"/>
              <a:gd name="connsiteX19" fmla="*/ 779478 w 829803"/>
              <a:gd name="connsiteY19" fmla="*/ 244238 h 387729"/>
              <a:gd name="connsiteX20" fmla="*/ 774263 w 829803"/>
              <a:gd name="connsiteY20" fmla="*/ 268297 h 387729"/>
              <a:gd name="connsiteX21" fmla="*/ 768375 w 829803"/>
              <a:gd name="connsiteY21" fmla="*/ 268970 h 387729"/>
              <a:gd name="connsiteX22" fmla="*/ 747513 w 829803"/>
              <a:gd name="connsiteY22" fmla="*/ 251136 h 387729"/>
              <a:gd name="connsiteX23" fmla="*/ 748859 w 829803"/>
              <a:gd name="connsiteY23" fmla="*/ 226405 h 387729"/>
              <a:gd name="connsiteX24" fmla="*/ 761645 w 829803"/>
              <a:gd name="connsiteY24" fmla="*/ 154735 h 387729"/>
              <a:gd name="connsiteX25" fmla="*/ 734222 w 829803"/>
              <a:gd name="connsiteY25" fmla="*/ 181653 h 387729"/>
              <a:gd name="connsiteX26" fmla="*/ 705622 w 829803"/>
              <a:gd name="connsiteY26" fmla="*/ 208572 h 387729"/>
              <a:gd name="connsiteX27" fmla="*/ 694518 w 829803"/>
              <a:gd name="connsiteY27" fmla="*/ 220349 h 387729"/>
              <a:gd name="connsiteX28" fmla="*/ 683750 w 829803"/>
              <a:gd name="connsiteY28" fmla="*/ 232630 h 387729"/>
              <a:gd name="connsiteX29" fmla="*/ 646233 w 829803"/>
              <a:gd name="connsiteY29" fmla="*/ 264932 h 387729"/>
              <a:gd name="connsiteX30" fmla="*/ 642532 w 829803"/>
              <a:gd name="connsiteY30" fmla="*/ 268297 h 387729"/>
              <a:gd name="connsiteX31" fmla="*/ 574563 w 829803"/>
              <a:gd name="connsiteY31" fmla="*/ 312543 h 387729"/>
              <a:gd name="connsiteX32" fmla="*/ 531158 w 829803"/>
              <a:gd name="connsiteY32" fmla="*/ 333237 h 387729"/>
              <a:gd name="connsiteX33" fmla="*/ 484724 w 829803"/>
              <a:gd name="connsiteY33" fmla="*/ 350902 h 387729"/>
              <a:gd name="connsiteX34" fmla="*/ 465544 w 829803"/>
              <a:gd name="connsiteY34" fmla="*/ 356454 h 387729"/>
              <a:gd name="connsiteX35" fmla="*/ 438626 w 829803"/>
              <a:gd name="connsiteY35" fmla="*/ 364529 h 387729"/>
              <a:gd name="connsiteX36" fmla="*/ 410867 w 829803"/>
              <a:gd name="connsiteY36" fmla="*/ 369576 h 387729"/>
              <a:gd name="connsiteX37" fmla="*/ 373518 w 829803"/>
              <a:gd name="connsiteY37" fmla="*/ 376979 h 387729"/>
              <a:gd name="connsiteX38" fmla="*/ 348787 w 829803"/>
              <a:gd name="connsiteY38" fmla="*/ 379839 h 387729"/>
              <a:gd name="connsiteX39" fmla="*/ 325906 w 829803"/>
              <a:gd name="connsiteY39" fmla="*/ 382699 h 387729"/>
              <a:gd name="connsiteX40" fmla="*/ 299661 w 829803"/>
              <a:gd name="connsiteY40" fmla="*/ 383036 h 387729"/>
              <a:gd name="connsiteX41" fmla="*/ 256928 w 829803"/>
              <a:gd name="connsiteY41" fmla="*/ 386905 h 387729"/>
              <a:gd name="connsiteX42" fmla="*/ 237076 w 829803"/>
              <a:gd name="connsiteY42" fmla="*/ 387410 h 387729"/>
              <a:gd name="connsiteX43" fmla="*/ 207298 w 829803"/>
              <a:gd name="connsiteY43" fmla="*/ 387578 h 387729"/>
              <a:gd name="connsiteX44" fmla="*/ 144881 w 829803"/>
              <a:gd name="connsiteY44" fmla="*/ 382026 h 387729"/>
              <a:gd name="connsiteX45" fmla="*/ 135123 w 829803"/>
              <a:gd name="connsiteY45" fmla="*/ 380680 h 387729"/>
              <a:gd name="connsiteX46" fmla="*/ 101307 w 829803"/>
              <a:gd name="connsiteY46" fmla="*/ 368904 h 387729"/>
              <a:gd name="connsiteX47" fmla="*/ 50162 w 829803"/>
              <a:gd name="connsiteY47" fmla="*/ 356286 h 387729"/>
              <a:gd name="connsiteX48" fmla="*/ 16515 w 829803"/>
              <a:gd name="connsiteY48" fmla="*/ 338621 h 387729"/>
              <a:gd name="connsiteX49" fmla="*/ 4738 w 829803"/>
              <a:gd name="connsiteY49" fmla="*/ 323311 h 387729"/>
              <a:gd name="connsiteX50" fmla="*/ 1037 w 829803"/>
              <a:gd name="connsiteY50" fmla="*/ 300935 h 387729"/>
              <a:gd name="connsiteX51" fmla="*/ 11467 w 829803"/>
              <a:gd name="connsiteY51" fmla="*/ 300094 h 387729"/>
              <a:gd name="connsiteX52" fmla="*/ 22066 w 829803"/>
              <a:gd name="connsiteY52" fmla="*/ 308001 h 387729"/>
              <a:gd name="connsiteX53" fmla="*/ 65977 w 829803"/>
              <a:gd name="connsiteY53" fmla="*/ 325161 h 387729"/>
              <a:gd name="connsiteX54" fmla="*/ 101475 w 829803"/>
              <a:gd name="connsiteY54" fmla="*/ 333573 h 387729"/>
              <a:gd name="connsiteX55" fmla="*/ 111065 w 829803"/>
              <a:gd name="connsiteY55" fmla="*/ 336097 h 387729"/>
              <a:gd name="connsiteX56" fmla="*/ 146395 w 829803"/>
              <a:gd name="connsiteY56" fmla="*/ 343500 h 387729"/>
              <a:gd name="connsiteX57" fmla="*/ 184417 w 829803"/>
              <a:gd name="connsiteY57" fmla="*/ 346191 h 387729"/>
              <a:gd name="connsiteX58" fmla="*/ 253900 w 829803"/>
              <a:gd name="connsiteY58" fmla="*/ 345182 h 387729"/>
              <a:gd name="connsiteX59" fmla="*/ 308577 w 829803"/>
              <a:gd name="connsiteY59" fmla="*/ 343163 h 387729"/>
              <a:gd name="connsiteX60" fmla="*/ 313456 w 829803"/>
              <a:gd name="connsiteY60" fmla="*/ 342827 h 387729"/>
              <a:gd name="connsiteX61" fmla="*/ 367629 w 829803"/>
              <a:gd name="connsiteY61" fmla="*/ 335424 h 387729"/>
              <a:gd name="connsiteX62" fmla="*/ 404474 w 829803"/>
              <a:gd name="connsiteY62" fmla="*/ 325834 h 387729"/>
              <a:gd name="connsiteX63" fmla="*/ 423989 w 829803"/>
              <a:gd name="connsiteY63" fmla="*/ 322470 h 387729"/>
              <a:gd name="connsiteX64" fmla="*/ 436944 w 829803"/>
              <a:gd name="connsiteY64" fmla="*/ 320114 h 387729"/>
              <a:gd name="connsiteX65" fmla="*/ 537551 w 829803"/>
              <a:gd name="connsiteY65" fmla="*/ 281588 h 387729"/>
              <a:gd name="connsiteX66" fmla="*/ 565310 w 829803"/>
              <a:gd name="connsiteY66" fmla="*/ 264595 h 387729"/>
              <a:gd name="connsiteX67" fmla="*/ 572376 w 829803"/>
              <a:gd name="connsiteY67" fmla="*/ 260389 h 387729"/>
              <a:gd name="connsiteX68" fmla="*/ 598453 w 829803"/>
              <a:gd name="connsiteY68" fmla="*/ 242892 h 387729"/>
              <a:gd name="connsiteX69" fmla="*/ 600977 w 829803"/>
              <a:gd name="connsiteY69" fmla="*/ 240706 h 387729"/>
              <a:gd name="connsiteX70" fmla="*/ 640345 w 829803"/>
              <a:gd name="connsiteY70" fmla="*/ 210927 h 387729"/>
              <a:gd name="connsiteX71" fmla="*/ 646906 w 829803"/>
              <a:gd name="connsiteY71" fmla="*/ 205712 h 387729"/>
              <a:gd name="connsiteX72" fmla="*/ 688798 w 829803"/>
              <a:gd name="connsiteY72" fmla="*/ 168026 h 387729"/>
              <a:gd name="connsiteX73" fmla="*/ 698051 w 829803"/>
              <a:gd name="connsiteY73" fmla="*/ 158605 h 387729"/>
              <a:gd name="connsiteX74" fmla="*/ 724801 w 829803"/>
              <a:gd name="connsiteY74" fmla="*/ 134042 h 387729"/>
              <a:gd name="connsiteX75" fmla="*/ 731026 w 829803"/>
              <a:gd name="connsiteY75" fmla="*/ 128658 h 387729"/>
              <a:gd name="connsiteX76" fmla="*/ 760467 w 829803"/>
              <a:gd name="connsiteY76" fmla="*/ 97198 h 387729"/>
              <a:gd name="connsiteX77" fmla="*/ 768879 w 829803"/>
              <a:gd name="connsiteY77" fmla="*/ 85084 h 387729"/>
              <a:gd name="connsiteX78" fmla="*/ 769721 w 829803"/>
              <a:gd name="connsiteY78" fmla="*/ 76168 h 38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829803" h="387729">
                <a:moveTo>
                  <a:pt x="770057" y="75999"/>
                </a:moveTo>
                <a:cubicBezTo>
                  <a:pt x="760131" y="77850"/>
                  <a:pt x="751719" y="79869"/>
                  <a:pt x="743475" y="82729"/>
                </a:cubicBezTo>
                <a:cubicBezTo>
                  <a:pt x="731530" y="86935"/>
                  <a:pt x="720595" y="94169"/>
                  <a:pt x="707136" y="93328"/>
                </a:cubicBezTo>
                <a:cubicBezTo>
                  <a:pt x="692667" y="101572"/>
                  <a:pt x="676012" y="100058"/>
                  <a:pt x="660702" y="104264"/>
                </a:cubicBezTo>
                <a:cubicBezTo>
                  <a:pt x="646065" y="108470"/>
                  <a:pt x="631428" y="109142"/>
                  <a:pt x="616623" y="111161"/>
                </a:cubicBezTo>
                <a:cubicBezTo>
                  <a:pt x="609725" y="112003"/>
                  <a:pt x="603501" y="111666"/>
                  <a:pt x="599126" y="104432"/>
                </a:cubicBezTo>
                <a:cubicBezTo>
                  <a:pt x="603332" y="95683"/>
                  <a:pt x="611408" y="91646"/>
                  <a:pt x="619147" y="87776"/>
                </a:cubicBezTo>
                <a:cubicBezTo>
                  <a:pt x="625540" y="84580"/>
                  <a:pt x="631428" y="80542"/>
                  <a:pt x="637485" y="76841"/>
                </a:cubicBezTo>
                <a:cubicBezTo>
                  <a:pt x="646906" y="71121"/>
                  <a:pt x="657000" y="66578"/>
                  <a:pt x="666927" y="62036"/>
                </a:cubicBezTo>
                <a:cubicBezTo>
                  <a:pt x="686947" y="52951"/>
                  <a:pt x="706126" y="41847"/>
                  <a:pt x="727661" y="35790"/>
                </a:cubicBezTo>
                <a:cubicBezTo>
                  <a:pt x="737082" y="33098"/>
                  <a:pt x="745831" y="27715"/>
                  <a:pt x="754411" y="22836"/>
                </a:cubicBezTo>
                <a:cubicBezTo>
                  <a:pt x="760131" y="19639"/>
                  <a:pt x="765515" y="15602"/>
                  <a:pt x="770394" y="11059"/>
                </a:cubicBezTo>
                <a:cubicBezTo>
                  <a:pt x="776282" y="5507"/>
                  <a:pt x="783516" y="2984"/>
                  <a:pt x="791087" y="1133"/>
                </a:cubicBezTo>
                <a:cubicBezTo>
                  <a:pt x="802359" y="-1895"/>
                  <a:pt x="812622" y="1133"/>
                  <a:pt x="819183" y="10386"/>
                </a:cubicBezTo>
                <a:cubicBezTo>
                  <a:pt x="826585" y="20817"/>
                  <a:pt x="831464" y="31921"/>
                  <a:pt x="829277" y="45885"/>
                </a:cubicBezTo>
                <a:cubicBezTo>
                  <a:pt x="826081" y="67083"/>
                  <a:pt x="822716" y="88281"/>
                  <a:pt x="822548" y="109984"/>
                </a:cubicBezTo>
                <a:cubicBezTo>
                  <a:pt x="822548" y="123275"/>
                  <a:pt x="820697" y="137238"/>
                  <a:pt x="814809" y="150193"/>
                </a:cubicBezTo>
                <a:cubicBezTo>
                  <a:pt x="810266" y="160287"/>
                  <a:pt x="806901" y="170886"/>
                  <a:pt x="803368" y="181317"/>
                </a:cubicBezTo>
                <a:cubicBezTo>
                  <a:pt x="798490" y="195449"/>
                  <a:pt x="793947" y="209581"/>
                  <a:pt x="788900" y="223713"/>
                </a:cubicBezTo>
                <a:cubicBezTo>
                  <a:pt x="786544" y="230443"/>
                  <a:pt x="783012" y="236668"/>
                  <a:pt x="779478" y="244238"/>
                </a:cubicBezTo>
                <a:cubicBezTo>
                  <a:pt x="782675" y="252314"/>
                  <a:pt x="786040" y="261399"/>
                  <a:pt x="774263" y="268297"/>
                </a:cubicBezTo>
                <a:cubicBezTo>
                  <a:pt x="772749" y="268297"/>
                  <a:pt x="770562" y="268633"/>
                  <a:pt x="768375" y="268970"/>
                </a:cubicBezTo>
                <a:cubicBezTo>
                  <a:pt x="756598" y="270316"/>
                  <a:pt x="748859" y="266110"/>
                  <a:pt x="747513" y="251136"/>
                </a:cubicBezTo>
                <a:cubicBezTo>
                  <a:pt x="746840" y="243061"/>
                  <a:pt x="746840" y="234312"/>
                  <a:pt x="748859" y="226405"/>
                </a:cubicBezTo>
                <a:cubicBezTo>
                  <a:pt x="754747" y="203356"/>
                  <a:pt x="758785" y="180139"/>
                  <a:pt x="761645" y="154735"/>
                </a:cubicBezTo>
                <a:cubicBezTo>
                  <a:pt x="750541" y="163315"/>
                  <a:pt x="740783" y="171223"/>
                  <a:pt x="734222" y="181653"/>
                </a:cubicBezTo>
                <a:cubicBezTo>
                  <a:pt x="726988" y="193262"/>
                  <a:pt x="717398" y="202011"/>
                  <a:pt x="705622" y="208572"/>
                </a:cubicBezTo>
                <a:cubicBezTo>
                  <a:pt x="700574" y="211432"/>
                  <a:pt x="697378" y="215301"/>
                  <a:pt x="694518" y="220349"/>
                </a:cubicBezTo>
                <a:cubicBezTo>
                  <a:pt x="691826" y="225059"/>
                  <a:pt x="688125" y="229602"/>
                  <a:pt x="683750" y="232630"/>
                </a:cubicBezTo>
                <a:cubicBezTo>
                  <a:pt x="670123" y="242220"/>
                  <a:pt x="657000" y="252146"/>
                  <a:pt x="646233" y="264932"/>
                </a:cubicBezTo>
                <a:cubicBezTo>
                  <a:pt x="645224" y="266110"/>
                  <a:pt x="644046" y="267624"/>
                  <a:pt x="642532" y="268297"/>
                </a:cubicBezTo>
                <a:cubicBezTo>
                  <a:pt x="617633" y="279569"/>
                  <a:pt x="598622" y="299757"/>
                  <a:pt x="574563" y="312543"/>
                </a:cubicBezTo>
                <a:cubicBezTo>
                  <a:pt x="560431" y="320114"/>
                  <a:pt x="546299" y="327517"/>
                  <a:pt x="531158" y="333237"/>
                </a:cubicBezTo>
                <a:cubicBezTo>
                  <a:pt x="515680" y="339125"/>
                  <a:pt x="500202" y="345182"/>
                  <a:pt x="484724" y="350902"/>
                </a:cubicBezTo>
                <a:cubicBezTo>
                  <a:pt x="478499" y="353257"/>
                  <a:pt x="471938" y="354435"/>
                  <a:pt x="465544" y="356454"/>
                </a:cubicBezTo>
                <a:cubicBezTo>
                  <a:pt x="456628" y="359146"/>
                  <a:pt x="447711" y="362342"/>
                  <a:pt x="438626" y="364529"/>
                </a:cubicBezTo>
                <a:cubicBezTo>
                  <a:pt x="429541" y="366716"/>
                  <a:pt x="420120" y="367894"/>
                  <a:pt x="410867" y="369576"/>
                </a:cubicBezTo>
                <a:cubicBezTo>
                  <a:pt x="398417" y="371932"/>
                  <a:pt x="385967" y="374792"/>
                  <a:pt x="373518" y="376979"/>
                </a:cubicBezTo>
                <a:cubicBezTo>
                  <a:pt x="365274" y="378325"/>
                  <a:pt x="357030" y="378998"/>
                  <a:pt x="348787" y="379839"/>
                </a:cubicBezTo>
                <a:cubicBezTo>
                  <a:pt x="341216" y="380680"/>
                  <a:pt x="333645" y="380848"/>
                  <a:pt x="325906" y="382699"/>
                </a:cubicBezTo>
                <a:cubicBezTo>
                  <a:pt x="317494" y="384550"/>
                  <a:pt x="308409" y="383372"/>
                  <a:pt x="299661" y="383036"/>
                </a:cubicBezTo>
                <a:cubicBezTo>
                  <a:pt x="285192" y="382531"/>
                  <a:pt x="271060" y="383877"/>
                  <a:pt x="256928" y="386905"/>
                </a:cubicBezTo>
                <a:cubicBezTo>
                  <a:pt x="250535" y="388251"/>
                  <a:pt x="243805" y="387410"/>
                  <a:pt x="237076" y="387410"/>
                </a:cubicBezTo>
                <a:cubicBezTo>
                  <a:pt x="227150" y="387410"/>
                  <a:pt x="217224" y="387410"/>
                  <a:pt x="207298" y="387578"/>
                </a:cubicBezTo>
                <a:cubicBezTo>
                  <a:pt x="186268" y="388083"/>
                  <a:pt x="165406" y="387578"/>
                  <a:pt x="144881" y="382026"/>
                </a:cubicBezTo>
                <a:cubicBezTo>
                  <a:pt x="141684" y="381185"/>
                  <a:pt x="138488" y="380848"/>
                  <a:pt x="135123" y="380680"/>
                </a:cubicBezTo>
                <a:cubicBezTo>
                  <a:pt x="122673" y="380007"/>
                  <a:pt x="111065" y="377484"/>
                  <a:pt x="101307" y="368904"/>
                </a:cubicBezTo>
                <a:cubicBezTo>
                  <a:pt x="82464" y="371091"/>
                  <a:pt x="66650" y="362006"/>
                  <a:pt x="50162" y="356286"/>
                </a:cubicBezTo>
                <a:cubicBezTo>
                  <a:pt x="38217" y="352248"/>
                  <a:pt x="26945" y="346023"/>
                  <a:pt x="16515" y="338621"/>
                </a:cubicBezTo>
                <a:cubicBezTo>
                  <a:pt x="10794" y="334583"/>
                  <a:pt x="6420" y="330040"/>
                  <a:pt x="4738" y="323311"/>
                </a:cubicBezTo>
                <a:cubicBezTo>
                  <a:pt x="2887" y="315908"/>
                  <a:pt x="-2160" y="309179"/>
                  <a:pt x="1037" y="300935"/>
                </a:cubicBezTo>
                <a:cubicBezTo>
                  <a:pt x="4233" y="297234"/>
                  <a:pt x="7934" y="297739"/>
                  <a:pt x="11467" y="300094"/>
                </a:cubicBezTo>
                <a:cubicBezTo>
                  <a:pt x="15169" y="302449"/>
                  <a:pt x="18702" y="305141"/>
                  <a:pt x="22066" y="308001"/>
                </a:cubicBezTo>
                <a:cubicBezTo>
                  <a:pt x="34516" y="319273"/>
                  <a:pt x="51003" y="320619"/>
                  <a:pt x="65977" y="325161"/>
                </a:cubicBezTo>
                <a:cubicBezTo>
                  <a:pt x="77585" y="328694"/>
                  <a:pt x="89698" y="330882"/>
                  <a:pt x="101475" y="333573"/>
                </a:cubicBezTo>
                <a:cubicBezTo>
                  <a:pt x="104672" y="334415"/>
                  <a:pt x="108373" y="334415"/>
                  <a:pt x="111065" y="336097"/>
                </a:cubicBezTo>
                <a:cubicBezTo>
                  <a:pt x="122000" y="342658"/>
                  <a:pt x="134282" y="342490"/>
                  <a:pt x="146395" y="343500"/>
                </a:cubicBezTo>
                <a:cubicBezTo>
                  <a:pt x="159013" y="344677"/>
                  <a:pt x="171799" y="346696"/>
                  <a:pt x="184417" y="346191"/>
                </a:cubicBezTo>
                <a:cubicBezTo>
                  <a:pt x="207634" y="345350"/>
                  <a:pt x="230683" y="347537"/>
                  <a:pt x="253900" y="345182"/>
                </a:cubicBezTo>
                <a:cubicBezTo>
                  <a:pt x="272070" y="343331"/>
                  <a:pt x="290239" y="343668"/>
                  <a:pt x="308577" y="343163"/>
                </a:cubicBezTo>
                <a:cubicBezTo>
                  <a:pt x="310260" y="343163"/>
                  <a:pt x="311942" y="343163"/>
                  <a:pt x="313456" y="342827"/>
                </a:cubicBezTo>
                <a:cubicBezTo>
                  <a:pt x="331458" y="340471"/>
                  <a:pt x="349628" y="338621"/>
                  <a:pt x="367629" y="335424"/>
                </a:cubicBezTo>
                <a:cubicBezTo>
                  <a:pt x="380079" y="333237"/>
                  <a:pt x="392192" y="328863"/>
                  <a:pt x="404474" y="325834"/>
                </a:cubicBezTo>
                <a:cubicBezTo>
                  <a:pt x="410867" y="324320"/>
                  <a:pt x="417428" y="323647"/>
                  <a:pt x="423989" y="322470"/>
                </a:cubicBezTo>
                <a:cubicBezTo>
                  <a:pt x="428364" y="321797"/>
                  <a:pt x="432906" y="321628"/>
                  <a:pt x="436944" y="320114"/>
                </a:cubicBezTo>
                <a:cubicBezTo>
                  <a:pt x="470592" y="307833"/>
                  <a:pt x="505249" y="297570"/>
                  <a:pt x="537551" y="281588"/>
                </a:cubicBezTo>
                <a:cubicBezTo>
                  <a:pt x="547309" y="276877"/>
                  <a:pt x="558412" y="274185"/>
                  <a:pt x="565310" y="264595"/>
                </a:cubicBezTo>
                <a:cubicBezTo>
                  <a:pt x="566824" y="262576"/>
                  <a:pt x="570021" y="261904"/>
                  <a:pt x="572376" y="260389"/>
                </a:cubicBezTo>
                <a:cubicBezTo>
                  <a:pt x="581125" y="254669"/>
                  <a:pt x="589705" y="248781"/>
                  <a:pt x="598453" y="242892"/>
                </a:cubicBezTo>
                <a:cubicBezTo>
                  <a:pt x="599295" y="242220"/>
                  <a:pt x="599967" y="241042"/>
                  <a:pt x="600977" y="240706"/>
                </a:cubicBezTo>
                <a:cubicBezTo>
                  <a:pt x="616960" y="234649"/>
                  <a:pt x="626549" y="220012"/>
                  <a:pt x="640345" y="210927"/>
                </a:cubicBezTo>
                <a:cubicBezTo>
                  <a:pt x="642700" y="209413"/>
                  <a:pt x="644887" y="207731"/>
                  <a:pt x="646906" y="205712"/>
                </a:cubicBezTo>
                <a:cubicBezTo>
                  <a:pt x="660365" y="192589"/>
                  <a:pt x="673320" y="178962"/>
                  <a:pt x="688798" y="168026"/>
                </a:cubicBezTo>
                <a:cubicBezTo>
                  <a:pt x="692331" y="165503"/>
                  <a:pt x="695695" y="162138"/>
                  <a:pt x="698051" y="158605"/>
                </a:cubicBezTo>
                <a:cubicBezTo>
                  <a:pt x="704949" y="148006"/>
                  <a:pt x="714875" y="141108"/>
                  <a:pt x="724801" y="134042"/>
                </a:cubicBezTo>
                <a:cubicBezTo>
                  <a:pt x="726988" y="132528"/>
                  <a:pt x="729511" y="130845"/>
                  <a:pt x="731026" y="128658"/>
                </a:cubicBezTo>
                <a:cubicBezTo>
                  <a:pt x="739269" y="116545"/>
                  <a:pt x="750710" y="107628"/>
                  <a:pt x="760467" y="97198"/>
                </a:cubicBezTo>
                <a:cubicBezTo>
                  <a:pt x="763832" y="93665"/>
                  <a:pt x="766524" y="89459"/>
                  <a:pt x="768879" y="85084"/>
                </a:cubicBezTo>
                <a:cubicBezTo>
                  <a:pt x="770057" y="83065"/>
                  <a:pt x="769384" y="80037"/>
                  <a:pt x="769721" y="76168"/>
                </a:cubicBezTo>
                <a:close/>
              </a:path>
            </a:pathLst>
          </a:custGeom>
          <a:solidFill>
            <a:schemeClr val="accent2"/>
          </a:solidFill>
          <a:ln w="16807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32" name="Freeform: Shape 157">
            <a:extLst>
              <a:ext uri="{FF2B5EF4-FFF2-40B4-BE49-F238E27FC236}">
                <a16:creationId xmlns:a16="http://schemas.microsoft.com/office/drawing/2014/main" id="{40F266A9-2464-7350-9855-31E85ACEF4A6}"/>
              </a:ext>
            </a:extLst>
          </p:cNvPr>
          <p:cNvSpPr/>
          <p:nvPr/>
        </p:nvSpPr>
        <p:spPr>
          <a:xfrm rot="1029446">
            <a:off x="3796119" y="3568856"/>
            <a:ext cx="899100" cy="420108"/>
          </a:xfrm>
          <a:custGeom>
            <a:avLst/>
            <a:gdLst>
              <a:gd name="connsiteX0" fmla="*/ 770057 w 829803"/>
              <a:gd name="connsiteY0" fmla="*/ 75999 h 387729"/>
              <a:gd name="connsiteX1" fmla="*/ 743475 w 829803"/>
              <a:gd name="connsiteY1" fmla="*/ 82729 h 387729"/>
              <a:gd name="connsiteX2" fmla="*/ 707136 w 829803"/>
              <a:gd name="connsiteY2" fmla="*/ 93328 h 387729"/>
              <a:gd name="connsiteX3" fmla="*/ 660702 w 829803"/>
              <a:gd name="connsiteY3" fmla="*/ 104264 h 387729"/>
              <a:gd name="connsiteX4" fmla="*/ 616623 w 829803"/>
              <a:gd name="connsiteY4" fmla="*/ 111161 h 387729"/>
              <a:gd name="connsiteX5" fmla="*/ 599126 w 829803"/>
              <a:gd name="connsiteY5" fmla="*/ 104432 h 387729"/>
              <a:gd name="connsiteX6" fmla="*/ 619147 w 829803"/>
              <a:gd name="connsiteY6" fmla="*/ 87776 h 387729"/>
              <a:gd name="connsiteX7" fmla="*/ 637485 w 829803"/>
              <a:gd name="connsiteY7" fmla="*/ 76841 h 387729"/>
              <a:gd name="connsiteX8" fmla="*/ 666927 w 829803"/>
              <a:gd name="connsiteY8" fmla="*/ 62036 h 387729"/>
              <a:gd name="connsiteX9" fmla="*/ 727661 w 829803"/>
              <a:gd name="connsiteY9" fmla="*/ 35790 h 387729"/>
              <a:gd name="connsiteX10" fmla="*/ 754411 w 829803"/>
              <a:gd name="connsiteY10" fmla="*/ 22836 h 387729"/>
              <a:gd name="connsiteX11" fmla="*/ 770394 w 829803"/>
              <a:gd name="connsiteY11" fmla="*/ 11059 h 387729"/>
              <a:gd name="connsiteX12" fmla="*/ 791087 w 829803"/>
              <a:gd name="connsiteY12" fmla="*/ 1133 h 387729"/>
              <a:gd name="connsiteX13" fmla="*/ 819183 w 829803"/>
              <a:gd name="connsiteY13" fmla="*/ 10386 h 387729"/>
              <a:gd name="connsiteX14" fmla="*/ 829277 w 829803"/>
              <a:gd name="connsiteY14" fmla="*/ 45885 h 387729"/>
              <a:gd name="connsiteX15" fmla="*/ 822548 w 829803"/>
              <a:gd name="connsiteY15" fmla="*/ 109984 h 387729"/>
              <a:gd name="connsiteX16" fmla="*/ 814809 w 829803"/>
              <a:gd name="connsiteY16" fmla="*/ 150193 h 387729"/>
              <a:gd name="connsiteX17" fmla="*/ 803368 w 829803"/>
              <a:gd name="connsiteY17" fmla="*/ 181317 h 387729"/>
              <a:gd name="connsiteX18" fmla="*/ 788900 w 829803"/>
              <a:gd name="connsiteY18" fmla="*/ 223713 h 387729"/>
              <a:gd name="connsiteX19" fmla="*/ 779478 w 829803"/>
              <a:gd name="connsiteY19" fmla="*/ 244238 h 387729"/>
              <a:gd name="connsiteX20" fmla="*/ 774263 w 829803"/>
              <a:gd name="connsiteY20" fmla="*/ 268297 h 387729"/>
              <a:gd name="connsiteX21" fmla="*/ 768375 w 829803"/>
              <a:gd name="connsiteY21" fmla="*/ 268970 h 387729"/>
              <a:gd name="connsiteX22" fmla="*/ 747513 w 829803"/>
              <a:gd name="connsiteY22" fmla="*/ 251136 h 387729"/>
              <a:gd name="connsiteX23" fmla="*/ 748859 w 829803"/>
              <a:gd name="connsiteY23" fmla="*/ 226405 h 387729"/>
              <a:gd name="connsiteX24" fmla="*/ 761645 w 829803"/>
              <a:gd name="connsiteY24" fmla="*/ 154735 h 387729"/>
              <a:gd name="connsiteX25" fmla="*/ 734222 w 829803"/>
              <a:gd name="connsiteY25" fmla="*/ 181653 h 387729"/>
              <a:gd name="connsiteX26" fmla="*/ 705622 w 829803"/>
              <a:gd name="connsiteY26" fmla="*/ 208572 h 387729"/>
              <a:gd name="connsiteX27" fmla="*/ 694518 w 829803"/>
              <a:gd name="connsiteY27" fmla="*/ 220349 h 387729"/>
              <a:gd name="connsiteX28" fmla="*/ 683750 w 829803"/>
              <a:gd name="connsiteY28" fmla="*/ 232630 h 387729"/>
              <a:gd name="connsiteX29" fmla="*/ 646233 w 829803"/>
              <a:gd name="connsiteY29" fmla="*/ 264932 h 387729"/>
              <a:gd name="connsiteX30" fmla="*/ 642532 w 829803"/>
              <a:gd name="connsiteY30" fmla="*/ 268297 h 387729"/>
              <a:gd name="connsiteX31" fmla="*/ 574563 w 829803"/>
              <a:gd name="connsiteY31" fmla="*/ 312543 h 387729"/>
              <a:gd name="connsiteX32" fmla="*/ 531158 w 829803"/>
              <a:gd name="connsiteY32" fmla="*/ 333237 h 387729"/>
              <a:gd name="connsiteX33" fmla="*/ 484724 w 829803"/>
              <a:gd name="connsiteY33" fmla="*/ 350902 h 387729"/>
              <a:gd name="connsiteX34" fmla="*/ 465544 w 829803"/>
              <a:gd name="connsiteY34" fmla="*/ 356454 h 387729"/>
              <a:gd name="connsiteX35" fmla="*/ 438626 w 829803"/>
              <a:gd name="connsiteY35" fmla="*/ 364529 h 387729"/>
              <a:gd name="connsiteX36" fmla="*/ 410867 w 829803"/>
              <a:gd name="connsiteY36" fmla="*/ 369576 h 387729"/>
              <a:gd name="connsiteX37" fmla="*/ 373518 w 829803"/>
              <a:gd name="connsiteY37" fmla="*/ 376979 h 387729"/>
              <a:gd name="connsiteX38" fmla="*/ 348787 w 829803"/>
              <a:gd name="connsiteY38" fmla="*/ 379839 h 387729"/>
              <a:gd name="connsiteX39" fmla="*/ 325906 w 829803"/>
              <a:gd name="connsiteY39" fmla="*/ 382699 h 387729"/>
              <a:gd name="connsiteX40" fmla="*/ 299661 w 829803"/>
              <a:gd name="connsiteY40" fmla="*/ 383036 h 387729"/>
              <a:gd name="connsiteX41" fmla="*/ 256928 w 829803"/>
              <a:gd name="connsiteY41" fmla="*/ 386905 h 387729"/>
              <a:gd name="connsiteX42" fmla="*/ 237076 w 829803"/>
              <a:gd name="connsiteY42" fmla="*/ 387410 h 387729"/>
              <a:gd name="connsiteX43" fmla="*/ 207298 w 829803"/>
              <a:gd name="connsiteY43" fmla="*/ 387578 h 387729"/>
              <a:gd name="connsiteX44" fmla="*/ 144881 w 829803"/>
              <a:gd name="connsiteY44" fmla="*/ 382026 h 387729"/>
              <a:gd name="connsiteX45" fmla="*/ 135123 w 829803"/>
              <a:gd name="connsiteY45" fmla="*/ 380680 h 387729"/>
              <a:gd name="connsiteX46" fmla="*/ 101307 w 829803"/>
              <a:gd name="connsiteY46" fmla="*/ 368904 h 387729"/>
              <a:gd name="connsiteX47" fmla="*/ 50162 w 829803"/>
              <a:gd name="connsiteY47" fmla="*/ 356286 h 387729"/>
              <a:gd name="connsiteX48" fmla="*/ 16515 w 829803"/>
              <a:gd name="connsiteY48" fmla="*/ 338621 h 387729"/>
              <a:gd name="connsiteX49" fmla="*/ 4738 w 829803"/>
              <a:gd name="connsiteY49" fmla="*/ 323311 h 387729"/>
              <a:gd name="connsiteX50" fmla="*/ 1037 w 829803"/>
              <a:gd name="connsiteY50" fmla="*/ 300935 h 387729"/>
              <a:gd name="connsiteX51" fmla="*/ 11467 w 829803"/>
              <a:gd name="connsiteY51" fmla="*/ 300094 h 387729"/>
              <a:gd name="connsiteX52" fmla="*/ 22066 w 829803"/>
              <a:gd name="connsiteY52" fmla="*/ 308001 h 387729"/>
              <a:gd name="connsiteX53" fmla="*/ 65977 w 829803"/>
              <a:gd name="connsiteY53" fmla="*/ 325161 h 387729"/>
              <a:gd name="connsiteX54" fmla="*/ 101475 w 829803"/>
              <a:gd name="connsiteY54" fmla="*/ 333573 h 387729"/>
              <a:gd name="connsiteX55" fmla="*/ 111065 w 829803"/>
              <a:gd name="connsiteY55" fmla="*/ 336097 h 387729"/>
              <a:gd name="connsiteX56" fmla="*/ 146395 w 829803"/>
              <a:gd name="connsiteY56" fmla="*/ 343500 h 387729"/>
              <a:gd name="connsiteX57" fmla="*/ 184417 w 829803"/>
              <a:gd name="connsiteY57" fmla="*/ 346191 h 387729"/>
              <a:gd name="connsiteX58" fmla="*/ 253900 w 829803"/>
              <a:gd name="connsiteY58" fmla="*/ 345182 h 387729"/>
              <a:gd name="connsiteX59" fmla="*/ 308577 w 829803"/>
              <a:gd name="connsiteY59" fmla="*/ 343163 h 387729"/>
              <a:gd name="connsiteX60" fmla="*/ 313456 w 829803"/>
              <a:gd name="connsiteY60" fmla="*/ 342827 h 387729"/>
              <a:gd name="connsiteX61" fmla="*/ 367629 w 829803"/>
              <a:gd name="connsiteY61" fmla="*/ 335424 h 387729"/>
              <a:gd name="connsiteX62" fmla="*/ 404474 w 829803"/>
              <a:gd name="connsiteY62" fmla="*/ 325834 h 387729"/>
              <a:gd name="connsiteX63" fmla="*/ 423989 w 829803"/>
              <a:gd name="connsiteY63" fmla="*/ 322470 h 387729"/>
              <a:gd name="connsiteX64" fmla="*/ 436944 w 829803"/>
              <a:gd name="connsiteY64" fmla="*/ 320114 h 387729"/>
              <a:gd name="connsiteX65" fmla="*/ 537551 w 829803"/>
              <a:gd name="connsiteY65" fmla="*/ 281588 h 387729"/>
              <a:gd name="connsiteX66" fmla="*/ 565310 w 829803"/>
              <a:gd name="connsiteY66" fmla="*/ 264595 h 387729"/>
              <a:gd name="connsiteX67" fmla="*/ 572376 w 829803"/>
              <a:gd name="connsiteY67" fmla="*/ 260389 h 387729"/>
              <a:gd name="connsiteX68" fmla="*/ 598453 w 829803"/>
              <a:gd name="connsiteY68" fmla="*/ 242892 h 387729"/>
              <a:gd name="connsiteX69" fmla="*/ 600977 w 829803"/>
              <a:gd name="connsiteY69" fmla="*/ 240706 h 387729"/>
              <a:gd name="connsiteX70" fmla="*/ 640345 w 829803"/>
              <a:gd name="connsiteY70" fmla="*/ 210927 h 387729"/>
              <a:gd name="connsiteX71" fmla="*/ 646906 w 829803"/>
              <a:gd name="connsiteY71" fmla="*/ 205712 h 387729"/>
              <a:gd name="connsiteX72" fmla="*/ 688798 w 829803"/>
              <a:gd name="connsiteY72" fmla="*/ 168026 h 387729"/>
              <a:gd name="connsiteX73" fmla="*/ 698051 w 829803"/>
              <a:gd name="connsiteY73" fmla="*/ 158605 h 387729"/>
              <a:gd name="connsiteX74" fmla="*/ 724801 w 829803"/>
              <a:gd name="connsiteY74" fmla="*/ 134042 h 387729"/>
              <a:gd name="connsiteX75" fmla="*/ 731026 w 829803"/>
              <a:gd name="connsiteY75" fmla="*/ 128658 h 387729"/>
              <a:gd name="connsiteX76" fmla="*/ 760467 w 829803"/>
              <a:gd name="connsiteY76" fmla="*/ 97198 h 387729"/>
              <a:gd name="connsiteX77" fmla="*/ 768879 w 829803"/>
              <a:gd name="connsiteY77" fmla="*/ 85084 h 387729"/>
              <a:gd name="connsiteX78" fmla="*/ 769721 w 829803"/>
              <a:gd name="connsiteY78" fmla="*/ 76168 h 38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829803" h="387729">
                <a:moveTo>
                  <a:pt x="770057" y="75999"/>
                </a:moveTo>
                <a:cubicBezTo>
                  <a:pt x="760131" y="77850"/>
                  <a:pt x="751719" y="79869"/>
                  <a:pt x="743475" y="82729"/>
                </a:cubicBezTo>
                <a:cubicBezTo>
                  <a:pt x="731530" y="86935"/>
                  <a:pt x="720595" y="94169"/>
                  <a:pt x="707136" y="93328"/>
                </a:cubicBezTo>
                <a:cubicBezTo>
                  <a:pt x="692667" y="101572"/>
                  <a:pt x="676012" y="100058"/>
                  <a:pt x="660702" y="104264"/>
                </a:cubicBezTo>
                <a:cubicBezTo>
                  <a:pt x="646065" y="108470"/>
                  <a:pt x="631428" y="109142"/>
                  <a:pt x="616623" y="111161"/>
                </a:cubicBezTo>
                <a:cubicBezTo>
                  <a:pt x="609725" y="112003"/>
                  <a:pt x="603501" y="111666"/>
                  <a:pt x="599126" y="104432"/>
                </a:cubicBezTo>
                <a:cubicBezTo>
                  <a:pt x="603332" y="95683"/>
                  <a:pt x="611408" y="91646"/>
                  <a:pt x="619147" y="87776"/>
                </a:cubicBezTo>
                <a:cubicBezTo>
                  <a:pt x="625540" y="84580"/>
                  <a:pt x="631428" y="80542"/>
                  <a:pt x="637485" y="76841"/>
                </a:cubicBezTo>
                <a:cubicBezTo>
                  <a:pt x="646906" y="71121"/>
                  <a:pt x="657000" y="66578"/>
                  <a:pt x="666927" y="62036"/>
                </a:cubicBezTo>
                <a:cubicBezTo>
                  <a:pt x="686947" y="52951"/>
                  <a:pt x="706126" y="41847"/>
                  <a:pt x="727661" y="35790"/>
                </a:cubicBezTo>
                <a:cubicBezTo>
                  <a:pt x="737082" y="33098"/>
                  <a:pt x="745831" y="27715"/>
                  <a:pt x="754411" y="22836"/>
                </a:cubicBezTo>
                <a:cubicBezTo>
                  <a:pt x="760131" y="19639"/>
                  <a:pt x="765515" y="15602"/>
                  <a:pt x="770394" y="11059"/>
                </a:cubicBezTo>
                <a:cubicBezTo>
                  <a:pt x="776282" y="5507"/>
                  <a:pt x="783516" y="2984"/>
                  <a:pt x="791087" y="1133"/>
                </a:cubicBezTo>
                <a:cubicBezTo>
                  <a:pt x="802359" y="-1895"/>
                  <a:pt x="812622" y="1133"/>
                  <a:pt x="819183" y="10386"/>
                </a:cubicBezTo>
                <a:cubicBezTo>
                  <a:pt x="826585" y="20817"/>
                  <a:pt x="831464" y="31921"/>
                  <a:pt x="829277" y="45885"/>
                </a:cubicBezTo>
                <a:cubicBezTo>
                  <a:pt x="826081" y="67083"/>
                  <a:pt x="822716" y="88281"/>
                  <a:pt x="822548" y="109984"/>
                </a:cubicBezTo>
                <a:cubicBezTo>
                  <a:pt x="822548" y="123275"/>
                  <a:pt x="820697" y="137238"/>
                  <a:pt x="814809" y="150193"/>
                </a:cubicBezTo>
                <a:cubicBezTo>
                  <a:pt x="810266" y="160287"/>
                  <a:pt x="806901" y="170886"/>
                  <a:pt x="803368" y="181317"/>
                </a:cubicBezTo>
                <a:cubicBezTo>
                  <a:pt x="798490" y="195449"/>
                  <a:pt x="793947" y="209581"/>
                  <a:pt x="788900" y="223713"/>
                </a:cubicBezTo>
                <a:cubicBezTo>
                  <a:pt x="786544" y="230443"/>
                  <a:pt x="783012" y="236668"/>
                  <a:pt x="779478" y="244238"/>
                </a:cubicBezTo>
                <a:cubicBezTo>
                  <a:pt x="782675" y="252314"/>
                  <a:pt x="786040" y="261399"/>
                  <a:pt x="774263" y="268297"/>
                </a:cubicBezTo>
                <a:cubicBezTo>
                  <a:pt x="772749" y="268297"/>
                  <a:pt x="770562" y="268633"/>
                  <a:pt x="768375" y="268970"/>
                </a:cubicBezTo>
                <a:cubicBezTo>
                  <a:pt x="756598" y="270316"/>
                  <a:pt x="748859" y="266110"/>
                  <a:pt x="747513" y="251136"/>
                </a:cubicBezTo>
                <a:cubicBezTo>
                  <a:pt x="746840" y="243061"/>
                  <a:pt x="746840" y="234312"/>
                  <a:pt x="748859" y="226405"/>
                </a:cubicBezTo>
                <a:cubicBezTo>
                  <a:pt x="754747" y="203356"/>
                  <a:pt x="758785" y="180139"/>
                  <a:pt x="761645" y="154735"/>
                </a:cubicBezTo>
                <a:cubicBezTo>
                  <a:pt x="750541" y="163315"/>
                  <a:pt x="740783" y="171223"/>
                  <a:pt x="734222" y="181653"/>
                </a:cubicBezTo>
                <a:cubicBezTo>
                  <a:pt x="726988" y="193262"/>
                  <a:pt x="717398" y="202011"/>
                  <a:pt x="705622" y="208572"/>
                </a:cubicBezTo>
                <a:cubicBezTo>
                  <a:pt x="700574" y="211432"/>
                  <a:pt x="697378" y="215301"/>
                  <a:pt x="694518" y="220349"/>
                </a:cubicBezTo>
                <a:cubicBezTo>
                  <a:pt x="691826" y="225059"/>
                  <a:pt x="688125" y="229602"/>
                  <a:pt x="683750" y="232630"/>
                </a:cubicBezTo>
                <a:cubicBezTo>
                  <a:pt x="670123" y="242220"/>
                  <a:pt x="657000" y="252146"/>
                  <a:pt x="646233" y="264932"/>
                </a:cubicBezTo>
                <a:cubicBezTo>
                  <a:pt x="645224" y="266110"/>
                  <a:pt x="644046" y="267624"/>
                  <a:pt x="642532" y="268297"/>
                </a:cubicBezTo>
                <a:cubicBezTo>
                  <a:pt x="617633" y="279569"/>
                  <a:pt x="598622" y="299757"/>
                  <a:pt x="574563" y="312543"/>
                </a:cubicBezTo>
                <a:cubicBezTo>
                  <a:pt x="560431" y="320114"/>
                  <a:pt x="546299" y="327517"/>
                  <a:pt x="531158" y="333237"/>
                </a:cubicBezTo>
                <a:cubicBezTo>
                  <a:pt x="515680" y="339125"/>
                  <a:pt x="500202" y="345182"/>
                  <a:pt x="484724" y="350902"/>
                </a:cubicBezTo>
                <a:cubicBezTo>
                  <a:pt x="478499" y="353257"/>
                  <a:pt x="471938" y="354435"/>
                  <a:pt x="465544" y="356454"/>
                </a:cubicBezTo>
                <a:cubicBezTo>
                  <a:pt x="456628" y="359146"/>
                  <a:pt x="447711" y="362342"/>
                  <a:pt x="438626" y="364529"/>
                </a:cubicBezTo>
                <a:cubicBezTo>
                  <a:pt x="429541" y="366716"/>
                  <a:pt x="420120" y="367894"/>
                  <a:pt x="410867" y="369576"/>
                </a:cubicBezTo>
                <a:cubicBezTo>
                  <a:pt x="398417" y="371932"/>
                  <a:pt x="385967" y="374792"/>
                  <a:pt x="373518" y="376979"/>
                </a:cubicBezTo>
                <a:cubicBezTo>
                  <a:pt x="365274" y="378325"/>
                  <a:pt x="357030" y="378998"/>
                  <a:pt x="348787" y="379839"/>
                </a:cubicBezTo>
                <a:cubicBezTo>
                  <a:pt x="341216" y="380680"/>
                  <a:pt x="333645" y="380848"/>
                  <a:pt x="325906" y="382699"/>
                </a:cubicBezTo>
                <a:cubicBezTo>
                  <a:pt x="317494" y="384550"/>
                  <a:pt x="308409" y="383372"/>
                  <a:pt x="299661" y="383036"/>
                </a:cubicBezTo>
                <a:cubicBezTo>
                  <a:pt x="285192" y="382531"/>
                  <a:pt x="271060" y="383877"/>
                  <a:pt x="256928" y="386905"/>
                </a:cubicBezTo>
                <a:cubicBezTo>
                  <a:pt x="250535" y="388251"/>
                  <a:pt x="243805" y="387410"/>
                  <a:pt x="237076" y="387410"/>
                </a:cubicBezTo>
                <a:cubicBezTo>
                  <a:pt x="227150" y="387410"/>
                  <a:pt x="217224" y="387410"/>
                  <a:pt x="207298" y="387578"/>
                </a:cubicBezTo>
                <a:cubicBezTo>
                  <a:pt x="186268" y="388083"/>
                  <a:pt x="165406" y="387578"/>
                  <a:pt x="144881" y="382026"/>
                </a:cubicBezTo>
                <a:cubicBezTo>
                  <a:pt x="141684" y="381185"/>
                  <a:pt x="138488" y="380848"/>
                  <a:pt x="135123" y="380680"/>
                </a:cubicBezTo>
                <a:cubicBezTo>
                  <a:pt x="122673" y="380007"/>
                  <a:pt x="111065" y="377484"/>
                  <a:pt x="101307" y="368904"/>
                </a:cubicBezTo>
                <a:cubicBezTo>
                  <a:pt x="82464" y="371091"/>
                  <a:pt x="66650" y="362006"/>
                  <a:pt x="50162" y="356286"/>
                </a:cubicBezTo>
                <a:cubicBezTo>
                  <a:pt x="38217" y="352248"/>
                  <a:pt x="26945" y="346023"/>
                  <a:pt x="16515" y="338621"/>
                </a:cubicBezTo>
                <a:cubicBezTo>
                  <a:pt x="10794" y="334583"/>
                  <a:pt x="6420" y="330040"/>
                  <a:pt x="4738" y="323311"/>
                </a:cubicBezTo>
                <a:cubicBezTo>
                  <a:pt x="2887" y="315908"/>
                  <a:pt x="-2160" y="309179"/>
                  <a:pt x="1037" y="300935"/>
                </a:cubicBezTo>
                <a:cubicBezTo>
                  <a:pt x="4233" y="297234"/>
                  <a:pt x="7934" y="297739"/>
                  <a:pt x="11467" y="300094"/>
                </a:cubicBezTo>
                <a:cubicBezTo>
                  <a:pt x="15169" y="302449"/>
                  <a:pt x="18702" y="305141"/>
                  <a:pt x="22066" y="308001"/>
                </a:cubicBezTo>
                <a:cubicBezTo>
                  <a:pt x="34516" y="319273"/>
                  <a:pt x="51003" y="320619"/>
                  <a:pt x="65977" y="325161"/>
                </a:cubicBezTo>
                <a:cubicBezTo>
                  <a:pt x="77585" y="328694"/>
                  <a:pt x="89698" y="330882"/>
                  <a:pt x="101475" y="333573"/>
                </a:cubicBezTo>
                <a:cubicBezTo>
                  <a:pt x="104672" y="334415"/>
                  <a:pt x="108373" y="334415"/>
                  <a:pt x="111065" y="336097"/>
                </a:cubicBezTo>
                <a:cubicBezTo>
                  <a:pt x="122000" y="342658"/>
                  <a:pt x="134282" y="342490"/>
                  <a:pt x="146395" y="343500"/>
                </a:cubicBezTo>
                <a:cubicBezTo>
                  <a:pt x="159013" y="344677"/>
                  <a:pt x="171799" y="346696"/>
                  <a:pt x="184417" y="346191"/>
                </a:cubicBezTo>
                <a:cubicBezTo>
                  <a:pt x="207634" y="345350"/>
                  <a:pt x="230683" y="347537"/>
                  <a:pt x="253900" y="345182"/>
                </a:cubicBezTo>
                <a:cubicBezTo>
                  <a:pt x="272070" y="343331"/>
                  <a:pt x="290239" y="343668"/>
                  <a:pt x="308577" y="343163"/>
                </a:cubicBezTo>
                <a:cubicBezTo>
                  <a:pt x="310260" y="343163"/>
                  <a:pt x="311942" y="343163"/>
                  <a:pt x="313456" y="342827"/>
                </a:cubicBezTo>
                <a:cubicBezTo>
                  <a:pt x="331458" y="340471"/>
                  <a:pt x="349628" y="338621"/>
                  <a:pt x="367629" y="335424"/>
                </a:cubicBezTo>
                <a:cubicBezTo>
                  <a:pt x="380079" y="333237"/>
                  <a:pt x="392192" y="328863"/>
                  <a:pt x="404474" y="325834"/>
                </a:cubicBezTo>
                <a:cubicBezTo>
                  <a:pt x="410867" y="324320"/>
                  <a:pt x="417428" y="323647"/>
                  <a:pt x="423989" y="322470"/>
                </a:cubicBezTo>
                <a:cubicBezTo>
                  <a:pt x="428364" y="321797"/>
                  <a:pt x="432906" y="321628"/>
                  <a:pt x="436944" y="320114"/>
                </a:cubicBezTo>
                <a:cubicBezTo>
                  <a:pt x="470592" y="307833"/>
                  <a:pt x="505249" y="297570"/>
                  <a:pt x="537551" y="281588"/>
                </a:cubicBezTo>
                <a:cubicBezTo>
                  <a:pt x="547309" y="276877"/>
                  <a:pt x="558412" y="274185"/>
                  <a:pt x="565310" y="264595"/>
                </a:cubicBezTo>
                <a:cubicBezTo>
                  <a:pt x="566824" y="262576"/>
                  <a:pt x="570021" y="261904"/>
                  <a:pt x="572376" y="260389"/>
                </a:cubicBezTo>
                <a:cubicBezTo>
                  <a:pt x="581125" y="254669"/>
                  <a:pt x="589705" y="248781"/>
                  <a:pt x="598453" y="242892"/>
                </a:cubicBezTo>
                <a:cubicBezTo>
                  <a:pt x="599295" y="242220"/>
                  <a:pt x="599967" y="241042"/>
                  <a:pt x="600977" y="240706"/>
                </a:cubicBezTo>
                <a:cubicBezTo>
                  <a:pt x="616960" y="234649"/>
                  <a:pt x="626549" y="220012"/>
                  <a:pt x="640345" y="210927"/>
                </a:cubicBezTo>
                <a:cubicBezTo>
                  <a:pt x="642700" y="209413"/>
                  <a:pt x="644887" y="207731"/>
                  <a:pt x="646906" y="205712"/>
                </a:cubicBezTo>
                <a:cubicBezTo>
                  <a:pt x="660365" y="192589"/>
                  <a:pt x="673320" y="178962"/>
                  <a:pt x="688798" y="168026"/>
                </a:cubicBezTo>
                <a:cubicBezTo>
                  <a:pt x="692331" y="165503"/>
                  <a:pt x="695695" y="162138"/>
                  <a:pt x="698051" y="158605"/>
                </a:cubicBezTo>
                <a:cubicBezTo>
                  <a:pt x="704949" y="148006"/>
                  <a:pt x="714875" y="141108"/>
                  <a:pt x="724801" y="134042"/>
                </a:cubicBezTo>
                <a:cubicBezTo>
                  <a:pt x="726988" y="132528"/>
                  <a:pt x="729511" y="130845"/>
                  <a:pt x="731026" y="128658"/>
                </a:cubicBezTo>
                <a:cubicBezTo>
                  <a:pt x="739269" y="116545"/>
                  <a:pt x="750710" y="107628"/>
                  <a:pt x="760467" y="97198"/>
                </a:cubicBezTo>
                <a:cubicBezTo>
                  <a:pt x="763832" y="93665"/>
                  <a:pt x="766524" y="89459"/>
                  <a:pt x="768879" y="85084"/>
                </a:cubicBezTo>
                <a:cubicBezTo>
                  <a:pt x="770057" y="83065"/>
                  <a:pt x="769384" y="80037"/>
                  <a:pt x="769721" y="76168"/>
                </a:cubicBezTo>
                <a:close/>
              </a:path>
            </a:pathLst>
          </a:custGeom>
          <a:solidFill>
            <a:schemeClr val="accent3"/>
          </a:solidFill>
          <a:ln w="16807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2A91D67-D151-72C7-330D-5DA509F4B9C0}"/>
              </a:ext>
            </a:extLst>
          </p:cNvPr>
          <p:cNvCxnSpPr>
            <a:cxnSpLocks/>
          </p:cNvCxnSpPr>
          <p:nvPr/>
        </p:nvCxnSpPr>
        <p:spPr>
          <a:xfrm>
            <a:off x="1941689" y="3727567"/>
            <a:ext cx="4294" cy="101560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5721D07-9961-9CA6-6992-174E1C7885FF}"/>
              </a:ext>
            </a:extLst>
          </p:cNvPr>
          <p:cNvCxnSpPr>
            <a:cxnSpLocks/>
          </p:cNvCxnSpPr>
          <p:nvPr/>
        </p:nvCxnSpPr>
        <p:spPr>
          <a:xfrm>
            <a:off x="8409494" y="3813652"/>
            <a:ext cx="4294" cy="101560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6A2DE7D-FF68-3E72-D0B9-CAADAE6F051F}"/>
              </a:ext>
            </a:extLst>
          </p:cNvPr>
          <p:cNvGrpSpPr/>
          <p:nvPr/>
        </p:nvGrpSpPr>
        <p:grpSpPr>
          <a:xfrm>
            <a:off x="6390741" y="3110807"/>
            <a:ext cx="701611" cy="701611"/>
            <a:chOff x="3714750" y="2111604"/>
            <a:chExt cx="701611" cy="7016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Freeform: Shape 99">
              <a:extLst>
                <a:ext uri="{FF2B5EF4-FFF2-40B4-BE49-F238E27FC236}">
                  <a16:creationId xmlns:a16="http://schemas.microsoft.com/office/drawing/2014/main" id="{04BCE27C-6C3F-6A03-6D77-023241559CA5}"/>
                </a:ext>
              </a:extLst>
            </p:cNvPr>
            <p:cNvSpPr/>
            <p:nvPr/>
          </p:nvSpPr>
          <p:spPr>
            <a:xfrm>
              <a:off x="3714750" y="2111604"/>
              <a:ext cx="701611" cy="701611"/>
            </a:xfrm>
            <a:custGeom>
              <a:avLst/>
              <a:gdLst>
                <a:gd name="connsiteX0" fmla="*/ 701612 w 701611"/>
                <a:gd name="connsiteY0" fmla="*/ 350806 h 701611"/>
                <a:gd name="connsiteX1" fmla="*/ 350806 w 701611"/>
                <a:gd name="connsiteY1" fmla="*/ 701612 h 701611"/>
                <a:gd name="connsiteX2" fmla="*/ 0 w 701611"/>
                <a:gd name="connsiteY2" fmla="*/ 350806 h 701611"/>
                <a:gd name="connsiteX3" fmla="*/ 350806 w 701611"/>
                <a:gd name="connsiteY3" fmla="*/ 0 h 701611"/>
                <a:gd name="connsiteX4" fmla="*/ 701612 w 701611"/>
                <a:gd name="connsiteY4" fmla="*/ 350806 h 701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611" h="701611">
                  <a:moveTo>
                    <a:pt x="701612" y="350806"/>
                  </a:moveTo>
                  <a:cubicBezTo>
                    <a:pt x="701612" y="544550"/>
                    <a:pt x="544551" y="701612"/>
                    <a:pt x="350806" y="701612"/>
                  </a:cubicBezTo>
                  <a:cubicBezTo>
                    <a:pt x="157061" y="701612"/>
                    <a:pt x="0" y="544550"/>
                    <a:pt x="0" y="350806"/>
                  </a:cubicBezTo>
                  <a:cubicBezTo>
                    <a:pt x="0" y="157061"/>
                    <a:pt x="157061" y="0"/>
                    <a:pt x="350806" y="0"/>
                  </a:cubicBezTo>
                  <a:cubicBezTo>
                    <a:pt x="544551" y="0"/>
                    <a:pt x="701612" y="157061"/>
                    <a:pt x="701612" y="350806"/>
                  </a:cubicBezTo>
                  <a:close/>
                </a:path>
              </a:pathLst>
            </a:custGeom>
            <a:solidFill>
              <a:srgbClr val="D2F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143" name="Graphic 494">
              <a:extLst>
                <a:ext uri="{FF2B5EF4-FFF2-40B4-BE49-F238E27FC236}">
                  <a16:creationId xmlns:a16="http://schemas.microsoft.com/office/drawing/2014/main" id="{023B57C0-33F4-1955-5E15-AF4A6F77CE40}"/>
                </a:ext>
              </a:extLst>
            </p:cNvPr>
            <p:cNvGrpSpPr/>
            <p:nvPr/>
          </p:nvGrpSpPr>
          <p:grpSpPr>
            <a:xfrm>
              <a:off x="3828911" y="2246001"/>
              <a:ext cx="472769" cy="432911"/>
              <a:chOff x="3828911" y="1863184"/>
              <a:chExt cx="472769" cy="432911"/>
            </a:xfrm>
            <a:solidFill>
              <a:srgbClr val="164734"/>
            </a:solidFill>
          </p:grpSpPr>
          <p:sp>
            <p:nvSpPr>
              <p:cNvPr id="144" name="Freeform: Shape 101">
                <a:extLst>
                  <a:ext uri="{FF2B5EF4-FFF2-40B4-BE49-F238E27FC236}">
                    <a16:creationId xmlns:a16="http://schemas.microsoft.com/office/drawing/2014/main" id="{8B325B15-6BAA-8054-8E29-999136ABF7C5}"/>
                  </a:ext>
                </a:extLst>
              </p:cNvPr>
              <p:cNvSpPr/>
              <p:nvPr/>
            </p:nvSpPr>
            <p:spPr>
              <a:xfrm>
                <a:off x="3988053" y="2141505"/>
                <a:ext cx="234274" cy="124777"/>
              </a:xfrm>
              <a:custGeom>
                <a:avLst/>
                <a:gdLst>
                  <a:gd name="connsiteX0" fmla="*/ 77502 w 234274"/>
                  <a:gd name="connsiteY0" fmla="*/ 109347 h 124777"/>
                  <a:gd name="connsiteX1" fmla="*/ 69787 w 234274"/>
                  <a:gd name="connsiteY1" fmla="*/ 117062 h 124777"/>
                  <a:gd name="connsiteX2" fmla="*/ 77502 w 234274"/>
                  <a:gd name="connsiteY2" fmla="*/ 124777 h 124777"/>
                  <a:gd name="connsiteX3" fmla="*/ 166942 w 234274"/>
                  <a:gd name="connsiteY3" fmla="*/ 124777 h 124777"/>
                  <a:gd name="connsiteX4" fmla="*/ 173705 w 234274"/>
                  <a:gd name="connsiteY4" fmla="*/ 120777 h 124777"/>
                  <a:gd name="connsiteX5" fmla="*/ 233331 w 234274"/>
                  <a:gd name="connsiteY5" fmla="*/ 11430 h 124777"/>
                  <a:gd name="connsiteX6" fmla="*/ 233141 w 234274"/>
                  <a:gd name="connsiteY6" fmla="*/ 3810 h 124777"/>
                  <a:gd name="connsiteX7" fmla="*/ 226473 w 234274"/>
                  <a:gd name="connsiteY7" fmla="*/ 0 h 124777"/>
                  <a:gd name="connsiteX8" fmla="*/ 47498 w 234274"/>
                  <a:gd name="connsiteY8" fmla="*/ 0 h 124777"/>
                  <a:gd name="connsiteX9" fmla="*/ 40831 w 234274"/>
                  <a:gd name="connsiteY9" fmla="*/ 3905 h 124777"/>
                  <a:gd name="connsiteX10" fmla="*/ 1016 w 234274"/>
                  <a:gd name="connsiteY10" fmla="*/ 73533 h 124777"/>
                  <a:gd name="connsiteX11" fmla="*/ 3874 w 234274"/>
                  <a:gd name="connsiteY11" fmla="*/ 84106 h 124777"/>
                  <a:gd name="connsiteX12" fmla="*/ 14447 w 234274"/>
                  <a:gd name="connsiteY12" fmla="*/ 81248 h 124777"/>
                  <a:gd name="connsiteX13" fmla="*/ 51975 w 234274"/>
                  <a:gd name="connsiteY13" fmla="*/ 15526 h 124777"/>
                  <a:gd name="connsiteX14" fmla="*/ 213424 w 234274"/>
                  <a:gd name="connsiteY14" fmla="*/ 15526 h 124777"/>
                  <a:gd name="connsiteX15" fmla="*/ 162179 w 234274"/>
                  <a:gd name="connsiteY15" fmla="*/ 109442 h 124777"/>
                  <a:gd name="connsiteX16" fmla="*/ 77312 w 234274"/>
                  <a:gd name="connsiteY16" fmla="*/ 109442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4274" h="124777">
                    <a:moveTo>
                      <a:pt x="77502" y="109347"/>
                    </a:moveTo>
                    <a:cubicBezTo>
                      <a:pt x="73216" y="109347"/>
                      <a:pt x="69787" y="112776"/>
                      <a:pt x="69787" y="117062"/>
                    </a:cubicBezTo>
                    <a:cubicBezTo>
                      <a:pt x="69787" y="121348"/>
                      <a:pt x="73216" y="124777"/>
                      <a:pt x="77502" y="124777"/>
                    </a:cubicBezTo>
                    <a:lnTo>
                      <a:pt x="166942" y="124777"/>
                    </a:lnTo>
                    <a:cubicBezTo>
                      <a:pt x="169799" y="124777"/>
                      <a:pt x="172371" y="123253"/>
                      <a:pt x="173705" y="120777"/>
                    </a:cubicBezTo>
                    <a:lnTo>
                      <a:pt x="233331" y="11430"/>
                    </a:lnTo>
                    <a:cubicBezTo>
                      <a:pt x="234664" y="9049"/>
                      <a:pt x="234569" y="6096"/>
                      <a:pt x="233141" y="3810"/>
                    </a:cubicBezTo>
                    <a:cubicBezTo>
                      <a:pt x="231712" y="1429"/>
                      <a:pt x="229235" y="0"/>
                      <a:pt x="226473" y="0"/>
                    </a:cubicBezTo>
                    <a:lnTo>
                      <a:pt x="47498" y="0"/>
                    </a:lnTo>
                    <a:cubicBezTo>
                      <a:pt x="44736" y="0"/>
                      <a:pt x="42164" y="1524"/>
                      <a:pt x="40831" y="3905"/>
                    </a:cubicBezTo>
                    <a:lnTo>
                      <a:pt x="1016" y="73533"/>
                    </a:lnTo>
                    <a:cubicBezTo>
                      <a:pt x="-1079" y="77248"/>
                      <a:pt x="159" y="82010"/>
                      <a:pt x="3874" y="84106"/>
                    </a:cubicBezTo>
                    <a:cubicBezTo>
                      <a:pt x="7589" y="86201"/>
                      <a:pt x="12351" y="84963"/>
                      <a:pt x="14447" y="81248"/>
                    </a:cubicBezTo>
                    <a:lnTo>
                      <a:pt x="51975" y="15526"/>
                    </a:lnTo>
                    <a:lnTo>
                      <a:pt x="213424" y="15526"/>
                    </a:lnTo>
                    <a:lnTo>
                      <a:pt x="162179" y="109442"/>
                    </a:lnTo>
                    <a:lnTo>
                      <a:pt x="77312" y="109442"/>
                    </a:ln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5" name="Freeform: Shape 102">
                <a:extLst>
                  <a:ext uri="{FF2B5EF4-FFF2-40B4-BE49-F238E27FC236}">
                    <a16:creationId xmlns:a16="http://schemas.microsoft.com/office/drawing/2014/main" id="{877C3E7A-5219-6D6E-2117-2C33BBA76C73}"/>
                  </a:ext>
                </a:extLst>
              </p:cNvPr>
              <p:cNvSpPr/>
              <p:nvPr/>
            </p:nvSpPr>
            <p:spPr>
              <a:xfrm>
                <a:off x="3828911" y="2062066"/>
                <a:ext cx="413142" cy="234029"/>
              </a:xfrm>
              <a:custGeom>
                <a:avLst/>
                <a:gdLst>
                  <a:gd name="connsiteX0" fmla="*/ 405618 w 413142"/>
                  <a:gd name="connsiteY0" fmla="*/ 218599 h 234029"/>
                  <a:gd name="connsiteX1" fmla="*/ 217118 w 413142"/>
                  <a:gd name="connsiteY1" fmla="*/ 218599 h 234029"/>
                  <a:gd name="connsiteX2" fmla="*/ 224167 w 413142"/>
                  <a:gd name="connsiteY2" fmla="*/ 185738 h 234029"/>
                  <a:gd name="connsiteX3" fmla="*/ 216452 w 413142"/>
                  <a:gd name="connsiteY3" fmla="*/ 178879 h 234029"/>
                  <a:gd name="connsiteX4" fmla="*/ 160350 w 413142"/>
                  <a:gd name="connsiteY4" fmla="*/ 178879 h 234029"/>
                  <a:gd name="connsiteX5" fmla="*/ 103866 w 413142"/>
                  <a:gd name="connsiteY5" fmla="*/ 114109 h 234029"/>
                  <a:gd name="connsiteX6" fmla="*/ 144824 w 413142"/>
                  <a:gd name="connsiteY6" fmla="*/ 64484 h 234029"/>
                  <a:gd name="connsiteX7" fmla="*/ 144824 w 413142"/>
                  <a:gd name="connsiteY7" fmla="*/ 50292 h 234029"/>
                  <a:gd name="connsiteX8" fmla="*/ 97294 w 413142"/>
                  <a:gd name="connsiteY8" fmla="*/ 0 h 234029"/>
                  <a:gd name="connsiteX9" fmla="*/ 49764 w 413142"/>
                  <a:gd name="connsiteY9" fmla="*/ 50292 h 234029"/>
                  <a:gd name="connsiteX10" fmla="*/ 49764 w 413142"/>
                  <a:gd name="connsiteY10" fmla="*/ 64484 h 234029"/>
                  <a:gd name="connsiteX11" fmla="*/ 62813 w 413142"/>
                  <a:gd name="connsiteY11" fmla="*/ 99727 h 234029"/>
                  <a:gd name="connsiteX12" fmla="*/ 20142 w 413142"/>
                  <a:gd name="connsiteY12" fmla="*/ 144970 h 234029"/>
                  <a:gd name="connsiteX13" fmla="*/ 234 w 413142"/>
                  <a:gd name="connsiteY13" fmla="*/ 224504 h 234029"/>
                  <a:gd name="connsiteX14" fmla="*/ 5854 w 413142"/>
                  <a:gd name="connsiteY14" fmla="*/ 233839 h 234029"/>
                  <a:gd name="connsiteX15" fmla="*/ 7759 w 413142"/>
                  <a:gd name="connsiteY15" fmla="*/ 234029 h 234029"/>
                  <a:gd name="connsiteX16" fmla="*/ 15284 w 413142"/>
                  <a:gd name="connsiteY16" fmla="*/ 228124 h 234029"/>
                  <a:gd name="connsiteX17" fmla="*/ 35191 w 413142"/>
                  <a:gd name="connsiteY17" fmla="*/ 148495 h 234029"/>
                  <a:gd name="connsiteX18" fmla="*/ 67481 w 413142"/>
                  <a:gd name="connsiteY18" fmla="*/ 114586 h 234029"/>
                  <a:gd name="connsiteX19" fmla="*/ 83864 w 413142"/>
                  <a:gd name="connsiteY19" fmla="*/ 114586 h 234029"/>
                  <a:gd name="connsiteX20" fmla="*/ 150920 w 413142"/>
                  <a:gd name="connsiteY20" fmla="*/ 191452 h 234029"/>
                  <a:gd name="connsiteX21" fmla="*/ 156730 w 413142"/>
                  <a:gd name="connsiteY21" fmla="*/ 194119 h 234029"/>
                  <a:gd name="connsiteX22" fmla="*/ 208736 w 413142"/>
                  <a:gd name="connsiteY22" fmla="*/ 194119 h 234029"/>
                  <a:gd name="connsiteX23" fmla="*/ 202355 w 413142"/>
                  <a:gd name="connsiteY23" fmla="*/ 212503 h 234029"/>
                  <a:gd name="connsiteX24" fmla="*/ 186638 w 413142"/>
                  <a:gd name="connsiteY24" fmla="*/ 218503 h 234029"/>
                  <a:gd name="connsiteX25" fmla="*/ 130346 w 413142"/>
                  <a:gd name="connsiteY25" fmla="*/ 218503 h 234029"/>
                  <a:gd name="connsiteX26" fmla="*/ 82911 w 413142"/>
                  <a:gd name="connsiteY26" fmla="*/ 171069 h 234029"/>
                  <a:gd name="connsiteX27" fmla="*/ 71958 w 413142"/>
                  <a:gd name="connsiteY27" fmla="*/ 171069 h 234029"/>
                  <a:gd name="connsiteX28" fmla="*/ 71958 w 413142"/>
                  <a:gd name="connsiteY28" fmla="*/ 182023 h 234029"/>
                  <a:gd name="connsiteX29" fmla="*/ 108438 w 413142"/>
                  <a:gd name="connsiteY29" fmla="*/ 218503 h 234029"/>
                  <a:gd name="connsiteX30" fmla="*/ 87293 w 413142"/>
                  <a:gd name="connsiteY30" fmla="*/ 218503 h 234029"/>
                  <a:gd name="connsiteX31" fmla="*/ 79577 w 413142"/>
                  <a:gd name="connsiteY31" fmla="*/ 226219 h 234029"/>
                  <a:gd name="connsiteX32" fmla="*/ 87293 w 413142"/>
                  <a:gd name="connsiteY32" fmla="*/ 233934 h 234029"/>
                  <a:gd name="connsiteX33" fmla="*/ 405428 w 413142"/>
                  <a:gd name="connsiteY33" fmla="*/ 233934 h 234029"/>
                  <a:gd name="connsiteX34" fmla="*/ 413143 w 413142"/>
                  <a:gd name="connsiteY34" fmla="*/ 226219 h 234029"/>
                  <a:gd name="connsiteX35" fmla="*/ 405428 w 413142"/>
                  <a:gd name="connsiteY35" fmla="*/ 218503 h 234029"/>
                  <a:gd name="connsiteX36" fmla="*/ 65385 w 413142"/>
                  <a:gd name="connsiteY36" fmla="*/ 50197 h 234029"/>
                  <a:gd name="connsiteX37" fmla="*/ 97389 w 413142"/>
                  <a:gd name="connsiteY37" fmla="*/ 15335 h 234029"/>
                  <a:gd name="connsiteX38" fmla="*/ 129393 w 413142"/>
                  <a:gd name="connsiteY38" fmla="*/ 50197 h 234029"/>
                  <a:gd name="connsiteX39" fmla="*/ 129393 w 413142"/>
                  <a:gd name="connsiteY39" fmla="*/ 64389 h 234029"/>
                  <a:gd name="connsiteX40" fmla="*/ 97389 w 413142"/>
                  <a:gd name="connsiteY40" fmla="*/ 99250 h 234029"/>
                  <a:gd name="connsiteX41" fmla="*/ 65385 w 413142"/>
                  <a:gd name="connsiteY41" fmla="*/ 64389 h 234029"/>
                  <a:gd name="connsiteX42" fmla="*/ 65385 w 413142"/>
                  <a:gd name="connsiteY42" fmla="*/ 50197 h 234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413142" h="234029">
                    <a:moveTo>
                      <a:pt x="405618" y="218599"/>
                    </a:moveTo>
                    <a:lnTo>
                      <a:pt x="217118" y="218599"/>
                    </a:lnTo>
                    <a:cubicBezTo>
                      <a:pt x="226072" y="204692"/>
                      <a:pt x="224262" y="186499"/>
                      <a:pt x="224167" y="185738"/>
                    </a:cubicBezTo>
                    <a:cubicBezTo>
                      <a:pt x="223691" y="181832"/>
                      <a:pt x="220452" y="178879"/>
                      <a:pt x="216452" y="178879"/>
                    </a:cubicBezTo>
                    <a:lnTo>
                      <a:pt x="160350" y="178879"/>
                    </a:lnTo>
                    <a:lnTo>
                      <a:pt x="103866" y="114109"/>
                    </a:lnTo>
                    <a:cubicBezTo>
                      <a:pt x="127584" y="110966"/>
                      <a:pt x="144824" y="90773"/>
                      <a:pt x="144824" y="64484"/>
                    </a:cubicBezTo>
                    <a:lnTo>
                      <a:pt x="144824" y="50292"/>
                    </a:lnTo>
                    <a:cubicBezTo>
                      <a:pt x="144824" y="21622"/>
                      <a:pt x="124440" y="0"/>
                      <a:pt x="97294" y="0"/>
                    </a:cubicBezTo>
                    <a:cubicBezTo>
                      <a:pt x="70148" y="0"/>
                      <a:pt x="49764" y="21622"/>
                      <a:pt x="49764" y="50292"/>
                    </a:cubicBezTo>
                    <a:lnTo>
                      <a:pt x="49764" y="64484"/>
                    </a:lnTo>
                    <a:cubicBezTo>
                      <a:pt x="49764" y="78486"/>
                      <a:pt x="54717" y="90773"/>
                      <a:pt x="62813" y="99727"/>
                    </a:cubicBezTo>
                    <a:cubicBezTo>
                      <a:pt x="41382" y="101632"/>
                      <a:pt x="27000" y="116681"/>
                      <a:pt x="20142" y="144970"/>
                    </a:cubicBezTo>
                    <a:lnTo>
                      <a:pt x="234" y="224504"/>
                    </a:lnTo>
                    <a:cubicBezTo>
                      <a:pt x="-814" y="228600"/>
                      <a:pt x="1758" y="232886"/>
                      <a:pt x="5854" y="233839"/>
                    </a:cubicBezTo>
                    <a:cubicBezTo>
                      <a:pt x="6521" y="234029"/>
                      <a:pt x="7092" y="234029"/>
                      <a:pt x="7759" y="234029"/>
                    </a:cubicBezTo>
                    <a:cubicBezTo>
                      <a:pt x="11188" y="234029"/>
                      <a:pt x="14331" y="231648"/>
                      <a:pt x="15284" y="228124"/>
                    </a:cubicBezTo>
                    <a:lnTo>
                      <a:pt x="35191" y="148495"/>
                    </a:lnTo>
                    <a:cubicBezTo>
                      <a:pt x="42430" y="118491"/>
                      <a:pt x="56241" y="114586"/>
                      <a:pt x="67481" y="114586"/>
                    </a:cubicBezTo>
                    <a:lnTo>
                      <a:pt x="83864" y="114586"/>
                    </a:lnTo>
                    <a:lnTo>
                      <a:pt x="150920" y="191452"/>
                    </a:lnTo>
                    <a:cubicBezTo>
                      <a:pt x="152349" y="193167"/>
                      <a:pt x="154539" y="194119"/>
                      <a:pt x="156730" y="194119"/>
                    </a:cubicBezTo>
                    <a:lnTo>
                      <a:pt x="208736" y="194119"/>
                    </a:lnTo>
                    <a:cubicBezTo>
                      <a:pt x="208355" y="199644"/>
                      <a:pt x="207022" y="207264"/>
                      <a:pt x="202355" y="212503"/>
                    </a:cubicBezTo>
                    <a:cubicBezTo>
                      <a:pt x="198735" y="216503"/>
                      <a:pt x="193592" y="218503"/>
                      <a:pt x="186638" y="218503"/>
                    </a:cubicBezTo>
                    <a:lnTo>
                      <a:pt x="130346" y="218503"/>
                    </a:lnTo>
                    <a:lnTo>
                      <a:pt x="82911" y="171069"/>
                    </a:lnTo>
                    <a:cubicBezTo>
                      <a:pt x="79863" y="168021"/>
                      <a:pt x="75005" y="168021"/>
                      <a:pt x="71958" y="171069"/>
                    </a:cubicBezTo>
                    <a:cubicBezTo>
                      <a:pt x="68909" y="174117"/>
                      <a:pt x="68909" y="178975"/>
                      <a:pt x="71958" y="182023"/>
                    </a:cubicBezTo>
                    <a:lnTo>
                      <a:pt x="108438" y="218503"/>
                    </a:lnTo>
                    <a:lnTo>
                      <a:pt x="87293" y="218503"/>
                    </a:lnTo>
                    <a:cubicBezTo>
                      <a:pt x="83007" y="218503"/>
                      <a:pt x="79577" y="221933"/>
                      <a:pt x="79577" y="226219"/>
                    </a:cubicBezTo>
                    <a:cubicBezTo>
                      <a:pt x="79577" y="230505"/>
                      <a:pt x="83007" y="233934"/>
                      <a:pt x="87293" y="233934"/>
                    </a:cubicBezTo>
                    <a:lnTo>
                      <a:pt x="405428" y="233934"/>
                    </a:lnTo>
                    <a:cubicBezTo>
                      <a:pt x="409714" y="233934"/>
                      <a:pt x="413143" y="230505"/>
                      <a:pt x="413143" y="226219"/>
                    </a:cubicBezTo>
                    <a:cubicBezTo>
                      <a:pt x="413143" y="221933"/>
                      <a:pt x="409714" y="218503"/>
                      <a:pt x="405428" y="218503"/>
                    </a:cubicBezTo>
                    <a:close/>
                    <a:moveTo>
                      <a:pt x="65385" y="50197"/>
                    </a:moveTo>
                    <a:cubicBezTo>
                      <a:pt x="65385" y="30004"/>
                      <a:pt x="78911" y="15335"/>
                      <a:pt x="97389" y="15335"/>
                    </a:cubicBezTo>
                    <a:cubicBezTo>
                      <a:pt x="115868" y="15335"/>
                      <a:pt x="129393" y="30004"/>
                      <a:pt x="129393" y="50197"/>
                    </a:cubicBezTo>
                    <a:lnTo>
                      <a:pt x="129393" y="64389"/>
                    </a:lnTo>
                    <a:cubicBezTo>
                      <a:pt x="129393" y="84582"/>
                      <a:pt x="115868" y="99250"/>
                      <a:pt x="97389" y="99250"/>
                    </a:cubicBezTo>
                    <a:cubicBezTo>
                      <a:pt x="78911" y="99250"/>
                      <a:pt x="65385" y="84582"/>
                      <a:pt x="65385" y="64389"/>
                    </a:cubicBezTo>
                    <a:lnTo>
                      <a:pt x="65385" y="50197"/>
                    </a:ln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6" name="Freeform: Shape 103">
                <a:extLst>
                  <a:ext uri="{FF2B5EF4-FFF2-40B4-BE49-F238E27FC236}">
                    <a16:creationId xmlns:a16="http://schemas.microsoft.com/office/drawing/2014/main" id="{70AAB058-85EF-759D-5CA7-C813989EE1E1}"/>
                  </a:ext>
                </a:extLst>
              </p:cNvPr>
              <p:cNvSpPr/>
              <p:nvPr/>
            </p:nvSpPr>
            <p:spPr>
              <a:xfrm>
                <a:off x="3909962" y="1863184"/>
                <a:ext cx="391718" cy="358330"/>
              </a:xfrm>
              <a:custGeom>
                <a:avLst/>
                <a:gdLst>
                  <a:gd name="connsiteX0" fmla="*/ 6908 w 391718"/>
                  <a:gd name="connsiteY0" fmla="*/ 181166 h 358330"/>
                  <a:gd name="connsiteX1" fmla="*/ 15481 w 391718"/>
                  <a:gd name="connsiteY1" fmla="*/ 174403 h 358330"/>
                  <a:gd name="connsiteX2" fmla="*/ 40627 w 391718"/>
                  <a:gd name="connsiteY2" fmla="*/ 102394 h 358330"/>
                  <a:gd name="connsiteX3" fmla="*/ 60629 w 391718"/>
                  <a:gd name="connsiteY3" fmla="*/ 122396 h 358330"/>
                  <a:gd name="connsiteX4" fmla="*/ 66058 w 391718"/>
                  <a:gd name="connsiteY4" fmla="*/ 124682 h 358330"/>
                  <a:gd name="connsiteX5" fmla="*/ 75965 w 391718"/>
                  <a:gd name="connsiteY5" fmla="*/ 124682 h 358330"/>
                  <a:gd name="connsiteX6" fmla="*/ 98063 w 391718"/>
                  <a:gd name="connsiteY6" fmla="*/ 146780 h 358330"/>
                  <a:gd name="connsiteX7" fmla="*/ 98063 w 391718"/>
                  <a:gd name="connsiteY7" fmla="*/ 158972 h 358330"/>
                  <a:gd name="connsiteX8" fmla="*/ 75965 w 391718"/>
                  <a:gd name="connsiteY8" fmla="*/ 158972 h 358330"/>
                  <a:gd name="connsiteX9" fmla="*/ 70535 w 391718"/>
                  <a:gd name="connsiteY9" fmla="*/ 161258 h 358330"/>
                  <a:gd name="connsiteX10" fmla="*/ 50628 w 391718"/>
                  <a:gd name="connsiteY10" fmla="*/ 181166 h 358330"/>
                  <a:gd name="connsiteX11" fmla="*/ 48342 w 391718"/>
                  <a:gd name="connsiteY11" fmla="*/ 186595 h 358330"/>
                  <a:gd name="connsiteX12" fmla="*/ 48342 w 391718"/>
                  <a:gd name="connsiteY12" fmla="*/ 196501 h 358330"/>
                  <a:gd name="connsiteX13" fmla="*/ 56057 w 391718"/>
                  <a:gd name="connsiteY13" fmla="*/ 204216 h 358330"/>
                  <a:gd name="connsiteX14" fmla="*/ 63773 w 391718"/>
                  <a:gd name="connsiteY14" fmla="*/ 196501 h 358330"/>
                  <a:gd name="connsiteX15" fmla="*/ 63773 w 391718"/>
                  <a:gd name="connsiteY15" fmla="*/ 189738 h 358330"/>
                  <a:gd name="connsiteX16" fmla="*/ 79108 w 391718"/>
                  <a:gd name="connsiteY16" fmla="*/ 174403 h 358330"/>
                  <a:gd name="connsiteX17" fmla="*/ 105683 w 391718"/>
                  <a:gd name="connsiteY17" fmla="*/ 174403 h 358330"/>
                  <a:gd name="connsiteX18" fmla="*/ 113398 w 391718"/>
                  <a:gd name="connsiteY18" fmla="*/ 166688 h 358330"/>
                  <a:gd name="connsiteX19" fmla="*/ 113398 w 391718"/>
                  <a:gd name="connsiteY19" fmla="*/ 146780 h 358330"/>
                  <a:gd name="connsiteX20" fmla="*/ 75869 w 391718"/>
                  <a:gd name="connsiteY20" fmla="*/ 109252 h 358330"/>
                  <a:gd name="connsiteX21" fmla="*/ 69107 w 391718"/>
                  <a:gd name="connsiteY21" fmla="*/ 109252 h 358330"/>
                  <a:gd name="connsiteX22" fmla="*/ 49199 w 391718"/>
                  <a:gd name="connsiteY22" fmla="*/ 89345 h 358330"/>
                  <a:gd name="connsiteX23" fmla="*/ 195122 w 391718"/>
                  <a:gd name="connsiteY23" fmla="*/ 15335 h 358330"/>
                  <a:gd name="connsiteX24" fmla="*/ 317423 w 391718"/>
                  <a:gd name="connsiteY24" fmla="*/ 63246 h 358330"/>
                  <a:gd name="connsiteX25" fmla="*/ 301231 w 391718"/>
                  <a:gd name="connsiteY25" fmla="*/ 79439 h 358330"/>
                  <a:gd name="connsiteX26" fmla="*/ 244843 w 391718"/>
                  <a:gd name="connsiteY26" fmla="*/ 79439 h 358330"/>
                  <a:gd name="connsiteX27" fmla="*/ 239414 w 391718"/>
                  <a:gd name="connsiteY27" fmla="*/ 81725 h 358330"/>
                  <a:gd name="connsiteX28" fmla="*/ 221792 w 391718"/>
                  <a:gd name="connsiteY28" fmla="*/ 99346 h 358330"/>
                  <a:gd name="connsiteX29" fmla="*/ 205124 w 391718"/>
                  <a:gd name="connsiteY29" fmla="*/ 99346 h 358330"/>
                  <a:gd name="connsiteX30" fmla="*/ 199694 w 391718"/>
                  <a:gd name="connsiteY30" fmla="*/ 101632 h 358330"/>
                  <a:gd name="connsiteX31" fmla="*/ 179787 w 391718"/>
                  <a:gd name="connsiteY31" fmla="*/ 121539 h 358330"/>
                  <a:gd name="connsiteX32" fmla="*/ 177501 w 391718"/>
                  <a:gd name="connsiteY32" fmla="*/ 126968 h 358330"/>
                  <a:gd name="connsiteX33" fmla="*/ 177501 w 391718"/>
                  <a:gd name="connsiteY33" fmla="*/ 146876 h 358330"/>
                  <a:gd name="connsiteX34" fmla="*/ 185216 w 391718"/>
                  <a:gd name="connsiteY34" fmla="*/ 154591 h 358330"/>
                  <a:gd name="connsiteX35" fmla="*/ 231698 w 391718"/>
                  <a:gd name="connsiteY35" fmla="*/ 154591 h 358330"/>
                  <a:gd name="connsiteX36" fmla="*/ 269227 w 391718"/>
                  <a:gd name="connsiteY36" fmla="*/ 192119 h 358330"/>
                  <a:gd name="connsiteX37" fmla="*/ 274656 w 391718"/>
                  <a:gd name="connsiteY37" fmla="*/ 194405 h 358330"/>
                  <a:gd name="connsiteX38" fmla="*/ 294563 w 391718"/>
                  <a:gd name="connsiteY38" fmla="*/ 194405 h 358330"/>
                  <a:gd name="connsiteX39" fmla="*/ 299992 w 391718"/>
                  <a:gd name="connsiteY39" fmla="*/ 192119 h 358330"/>
                  <a:gd name="connsiteX40" fmla="*/ 307708 w 391718"/>
                  <a:gd name="connsiteY40" fmla="*/ 184404 h 358330"/>
                  <a:gd name="connsiteX41" fmla="*/ 311232 w 391718"/>
                  <a:gd name="connsiteY41" fmla="*/ 184404 h 358330"/>
                  <a:gd name="connsiteX42" fmla="*/ 328853 w 391718"/>
                  <a:gd name="connsiteY42" fmla="*/ 202025 h 358330"/>
                  <a:gd name="connsiteX43" fmla="*/ 334283 w 391718"/>
                  <a:gd name="connsiteY43" fmla="*/ 204311 h 358330"/>
                  <a:gd name="connsiteX44" fmla="*/ 375812 w 391718"/>
                  <a:gd name="connsiteY44" fmla="*/ 204311 h 358330"/>
                  <a:gd name="connsiteX45" fmla="*/ 299992 w 391718"/>
                  <a:gd name="connsiteY45" fmla="*/ 344329 h 358330"/>
                  <a:gd name="connsiteX46" fmla="*/ 298183 w 391718"/>
                  <a:gd name="connsiteY46" fmla="*/ 355092 h 358330"/>
                  <a:gd name="connsiteX47" fmla="*/ 304469 w 391718"/>
                  <a:gd name="connsiteY47" fmla="*/ 358331 h 358330"/>
                  <a:gd name="connsiteX48" fmla="*/ 308946 w 391718"/>
                  <a:gd name="connsiteY48" fmla="*/ 356902 h 358330"/>
                  <a:gd name="connsiteX49" fmla="*/ 391718 w 391718"/>
                  <a:gd name="connsiteY49" fmla="*/ 196596 h 358330"/>
                  <a:gd name="connsiteX50" fmla="*/ 339426 w 391718"/>
                  <a:gd name="connsiteY50" fmla="*/ 63532 h 358330"/>
                  <a:gd name="connsiteX51" fmla="*/ 337426 w 391718"/>
                  <a:gd name="connsiteY51" fmla="*/ 61246 h 358330"/>
                  <a:gd name="connsiteX52" fmla="*/ 195217 w 391718"/>
                  <a:gd name="connsiteY52" fmla="*/ 0 h 358330"/>
                  <a:gd name="connsiteX53" fmla="*/ 33674 w 391718"/>
                  <a:gd name="connsiteY53" fmla="*/ 84773 h 358330"/>
                  <a:gd name="connsiteX54" fmla="*/ 33674 w 391718"/>
                  <a:gd name="connsiteY54" fmla="*/ 84773 h 358330"/>
                  <a:gd name="connsiteX55" fmla="*/ 33674 w 391718"/>
                  <a:gd name="connsiteY55" fmla="*/ 84773 h 358330"/>
                  <a:gd name="connsiteX56" fmla="*/ 50 w 391718"/>
                  <a:gd name="connsiteY56" fmla="*/ 172593 h 358330"/>
                  <a:gd name="connsiteX57" fmla="*/ 6813 w 391718"/>
                  <a:gd name="connsiteY57" fmla="*/ 181166 h 358330"/>
                  <a:gd name="connsiteX58" fmla="*/ 320090 w 391718"/>
                  <a:gd name="connsiteY58" fmla="*/ 171164 h 358330"/>
                  <a:gd name="connsiteX59" fmla="*/ 314661 w 391718"/>
                  <a:gd name="connsiteY59" fmla="*/ 168878 h 358330"/>
                  <a:gd name="connsiteX60" fmla="*/ 304755 w 391718"/>
                  <a:gd name="connsiteY60" fmla="*/ 168878 h 358330"/>
                  <a:gd name="connsiteX61" fmla="*/ 299326 w 391718"/>
                  <a:gd name="connsiteY61" fmla="*/ 171164 h 358330"/>
                  <a:gd name="connsiteX62" fmla="*/ 291610 w 391718"/>
                  <a:gd name="connsiteY62" fmla="*/ 178880 h 358330"/>
                  <a:gd name="connsiteX63" fmla="*/ 278085 w 391718"/>
                  <a:gd name="connsiteY63" fmla="*/ 178880 h 358330"/>
                  <a:gd name="connsiteX64" fmla="*/ 240557 w 391718"/>
                  <a:gd name="connsiteY64" fmla="*/ 141351 h 358330"/>
                  <a:gd name="connsiteX65" fmla="*/ 235127 w 391718"/>
                  <a:gd name="connsiteY65" fmla="*/ 139065 h 358330"/>
                  <a:gd name="connsiteX66" fmla="*/ 193122 w 391718"/>
                  <a:gd name="connsiteY66" fmla="*/ 139065 h 358330"/>
                  <a:gd name="connsiteX67" fmla="*/ 193122 w 391718"/>
                  <a:gd name="connsiteY67" fmla="*/ 130112 h 358330"/>
                  <a:gd name="connsiteX68" fmla="*/ 208457 w 391718"/>
                  <a:gd name="connsiteY68" fmla="*/ 114776 h 358330"/>
                  <a:gd name="connsiteX69" fmla="*/ 225126 w 391718"/>
                  <a:gd name="connsiteY69" fmla="*/ 114776 h 358330"/>
                  <a:gd name="connsiteX70" fmla="*/ 230555 w 391718"/>
                  <a:gd name="connsiteY70" fmla="*/ 112490 h 358330"/>
                  <a:gd name="connsiteX71" fmla="*/ 248176 w 391718"/>
                  <a:gd name="connsiteY71" fmla="*/ 94869 h 358330"/>
                  <a:gd name="connsiteX72" fmla="*/ 304565 w 391718"/>
                  <a:gd name="connsiteY72" fmla="*/ 94869 h 358330"/>
                  <a:gd name="connsiteX73" fmla="*/ 309994 w 391718"/>
                  <a:gd name="connsiteY73" fmla="*/ 92583 h 358330"/>
                  <a:gd name="connsiteX74" fmla="*/ 327710 w 391718"/>
                  <a:gd name="connsiteY74" fmla="*/ 74962 h 358330"/>
                  <a:gd name="connsiteX75" fmla="*/ 329234 w 391718"/>
                  <a:gd name="connsiteY75" fmla="*/ 74962 h 358330"/>
                  <a:gd name="connsiteX76" fmla="*/ 376002 w 391718"/>
                  <a:gd name="connsiteY76" fmla="*/ 188786 h 358330"/>
                  <a:gd name="connsiteX77" fmla="*/ 337616 w 391718"/>
                  <a:gd name="connsiteY77" fmla="*/ 188786 h 358330"/>
                  <a:gd name="connsiteX78" fmla="*/ 319995 w 391718"/>
                  <a:gd name="connsiteY78" fmla="*/ 171164 h 358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391718" h="358330">
                    <a:moveTo>
                      <a:pt x="6908" y="181166"/>
                    </a:moveTo>
                    <a:cubicBezTo>
                      <a:pt x="11195" y="181737"/>
                      <a:pt x="15005" y="178689"/>
                      <a:pt x="15481" y="174403"/>
                    </a:cubicBezTo>
                    <a:cubicBezTo>
                      <a:pt x="18719" y="148114"/>
                      <a:pt x="27578" y="123825"/>
                      <a:pt x="40627" y="102394"/>
                    </a:cubicBezTo>
                    <a:lnTo>
                      <a:pt x="60629" y="122396"/>
                    </a:lnTo>
                    <a:cubicBezTo>
                      <a:pt x="62058" y="123825"/>
                      <a:pt x="64058" y="124682"/>
                      <a:pt x="66058" y="124682"/>
                    </a:cubicBezTo>
                    <a:lnTo>
                      <a:pt x="75965" y="124682"/>
                    </a:lnTo>
                    <a:cubicBezTo>
                      <a:pt x="88157" y="124682"/>
                      <a:pt x="98063" y="134588"/>
                      <a:pt x="98063" y="146780"/>
                    </a:cubicBezTo>
                    <a:lnTo>
                      <a:pt x="98063" y="158972"/>
                    </a:lnTo>
                    <a:lnTo>
                      <a:pt x="75965" y="158972"/>
                    </a:lnTo>
                    <a:cubicBezTo>
                      <a:pt x="73964" y="158972"/>
                      <a:pt x="71964" y="159734"/>
                      <a:pt x="70535" y="161258"/>
                    </a:cubicBezTo>
                    <a:lnTo>
                      <a:pt x="50628" y="181166"/>
                    </a:lnTo>
                    <a:cubicBezTo>
                      <a:pt x="49199" y="182594"/>
                      <a:pt x="48342" y="184595"/>
                      <a:pt x="48342" y="186595"/>
                    </a:cubicBezTo>
                    <a:lnTo>
                      <a:pt x="48342" y="196501"/>
                    </a:lnTo>
                    <a:cubicBezTo>
                      <a:pt x="48342" y="200787"/>
                      <a:pt x="51771" y="204216"/>
                      <a:pt x="56057" y="204216"/>
                    </a:cubicBezTo>
                    <a:cubicBezTo>
                      <a:pt x="60343" y="204216"/>
                      <a:pt x="63773" y="200787"/>
                      <a:pt x="63773" y="196501"/>
                    </a:cubicBezTo>
                    <a:lnTo>
                      <a:pt x="63773" y="189738"/>
                    </a:lnTo>
                    <a:lnTo>
                      <a:pt x="79108" y="174403"/>
                    </a:lnTo>
                    <a:lnTo>
                      <a:pt x="105683" y="174403"/>
                    </a:lnTo>
                    <a:cubicBezTo>
                      <a:pt x="109969" y="174403"/>
                      <a:pt x="113398" y="170974"/>
                      <a:pt x="113398" y="166688"/>
                    </a:cubicBezTo>
                    <a:lnTo>
                      <a:pt x="113398" y="146780"/>
                    </a:lnTo>
                    <a:cubicBezTo>
                      <a:pt x="113398" y="126111"/>
                      <a:pt x="96539" y="109252"/>
                      <a:pt x="75869" y="109252"/>
                    </a:cubicBezTo>
                    <a:lnTo>
                      <a:pt x="69107" y="109252"/>
                    </a:lnTo>
                    <a:lnTo>
                      <a:pt x="49199" y="89345"/>
                    </a:lnTo>
                    <a:cubicBezTo>
                      <a:pt x="82346" y="44291"/>
                      <a:pt x="135686" y="15335"/>
                      <a:pt x="195122" y="15335"/>
                    </a:cubicBezTo>
                    <a:cubicBezTo>
                      <a:pt x="242271" y="15335"/>
                      <a:pt x="285229" y="33623"/>
                      <a:pt x="317423" y="63246"/>
                    </a:cubicBezTo>
                    <a:lnTo>
                      <a:pt x="301231" y="79439"/>
                    </a:lnTo>
                    <a:lnTo>
                      <a:pt x="244843" y="79439"/>
                    </a:lnTo>
                    <a:cubicBezTo>
                      <a:pt x="242842" y="79439"/>
                      <a:pt x="240842" y="80201"/>
                      <a:pt x="239414" y="81725"/>
                    </a:cubicBezTo>
                    <a:lnTo>
                      <a:pt x="221792" y="99346"/>
                    </a:lnTo>
                    <a:lnTo>
                      <a:pt x="205124" y="99346"/>
                    </a:lnTo>
                    <a:cubicBezTo>
                      <a:pt x="203123" y="99346"/>
                      <a:pt x="201123" y="100108"/>
                      <a:pt x="199694" y="101632"/>
                    </a:cubicBezTo>
                    <a:lnTo>
                      <a:pt x="179787" y="121539"/>
                    </a:lnTo>
                    <a:cubicBezTo>
                      <a:pt x="178358" y="122968"/>
                      <a:pt x="177501" y="124968"/>
                      <a:pt x="177501" y="126968"/>
                    </a:cubicBezTo>
                    <a:lnTo>
                      <a:pt x="177501" y="146876"/>
                    </a:lnTo>
                    <a:cubicBezTo>
                      <a:pt x="177501" y="151162"/>
                      <a:pt x="180930" y="154591"/>
                      <a:pt x="185216" y="154591"/>
                    </a:cubicBezTo>
                    <a:lnTo>
                      <a:pt x="231698" y="154591"/>
                    </a:lnTo>
                    <a:lnTo>
                      <a:pt x="269227" y="192119"/>
                    </a:lnTo>
                    <a:cubicBezTo>
                      <a:pt x="270656" y="193548"/>
                      <a:pt x="272656" y="194405"/>
                      <a:pt x="274656" y="194405"/>
                    </a:cubicBezTo>
                    <a:lnTo>
                      <a:pt x="294563" y="194405"/>
                    </a:lnTo>
                    <a:cubicBezTo>
                      <a:pt x="296564" y="194405"/>
                      <a:pt x="298564" y="193643"/>
                      <a:pt x="299992" y="192119"/>
                    </a:cubicBezTo>
                    <a:lnTo>
                      <a:pt x="307708" y="184404"/>
                    </a:lnTo>
                    <a:lnTo>
                      <a:pt x="311232" y="184404"/>
                    </a:lnTo>
                    <a:lnTo>
                      <a:pt x="328853" y="202025"/>
                    </a:lnTo>
                    <a:cubicBezTo>
                      <a:pt x="330282" y="203454"/>
                      <a:pt x="332282" y="204311"/>
                      <a:pt x="334283" y="204311"/>
                    </a:cubicBezTo>
                    <a:lnTo>
                      <a:pt x="375812" y="204311"/>
                    </a:lnTo>
                    <a:cubicBezTo>
                      <a:pt x="373430" y="259937"/>
                      <a:pt x="345617" y="311849"/>
                      <a:pt x="299992" y="344329"/>
                    </a:cubicBezTo>
                    <a:cubicBezTo>
                      <a:pt x="296468" y="346805"/>
                      <a:pt x="295706" y="351663"/>
                      <a:pt x="298183" y="355092"/>
                    </a:cubicBezTo>
                    <a:cubicBezTo>
                      <a:pt x="299707" y="357188"/>
                      <a:pt x="302088" y="358331"/>
                      <a:pt x="304469" y="358331"/>
                    </a:cubicBezTo>
                    <a:cubicBezTo>
                      <a:pt x="305993" y="358331"/>
                      <a:pt x="307613" y="357854"/>
                      <a:pt x="308946" y="356902"/>
                    </a:cubicBezTo>
                    <a:cubicBezTo>
                      <a:pt x="360762" y="320040"/>
                      <a:pt x="391718" y="260128"/>
                      <a:pt x="391718" y="196596"/>
                    </a:cubicBezTo>
                    <a:cubicBezTo>
                      <a:pt x="391718" y="145256"/>
                      <a:pt x="371716" y="98584"/>
                      <a:pt x="339426" y="63532"/>
                    </a:cubicBezTo>
                    <a:cubicBezTo>
                      <a:pt x="338855" y="62675"/>
                      <a:pt x="338188" y="61913"/>
                      <a:pt x="337426" y="61246"/>
                    </a:cubicBezTo>
                    <a:cubicBezTo>
                      <a:pt x="301612" y="23622"/>
                      <a:pt x="251129" y="0"/>
                      <a:pt x="195217" y="0"/>
                    </a:cubicBezTo>
                    <a:cubicBezTo>
                      <a:pt x="128828" y="0"/>
                      <a:pt x="69392" y="33338"/>
                      <a:pt x="33674" y="84773"/>
                    </a:cubicBezTo>
                    <a:cubicBezTo>
                      <a:pt x="33674" y="84773"/>
                      <a:pt x="33674" y="84773"/>
                      <a:pt x="33674" y="84773"/>
                    </a:cubicBezTo>
                    <a:cubicBezTo>
                      <a:pt x="33674" y="84773"/>
                      <a:pt x="33674" y="84773"/>
                      <a:pt x="33674" y="84773"/>
                    </a:cubicBezTo>
                    <a:cubicBezTo>
                      <a:pt x="15957" y="110204"/>
                      <a:pt x="4051" y="140018"/>
                      <a:pt x="50" y="172593"/>
                    </a:cubicBezTo>
                    <a:cubicBezTo>
                      <a:pt x="-426" y="176879"/>
                      <a:pt x="2527" y="180689"/>
                      <a:pt x="6813" y="181166"/>
                    </a:cubicBezTo>
                    <a:close/>
                    <a:moveTo>
                      <a:pt x="320090" y="171164"/>
                    </a:moveTo>
                    <a:cubicBezTo>
                      <a:pt x="318662" y="169736"/>
                      <a:pt x="316661" y="168878"/>
                      <a:pt x="314661" y="168878"/>
                    </a:cubicBezTo>
                    <a:lnTo>
                      <a:pt x="304755" y="168878"/>
                    </a:lnTo>
                    <a:cubicBezTo>
                      <a:pt x="302755" y="168878"/>
                      <a:pt x="300755" y="169640"/>
                      <a:pt x="299326" y="171164"/>
                    </a:cubicBezTo>
                    <a:lnTo>
                      <a:pt x="291610" y="178880"/>
                    </a:lnTo>
                    <a:lnTo>
                      <a:pt x="278085" y="178880"/>
                    </a:lnTo>
                    <a:lnTo>
                      <a:pt x="240557" y="141351"/>
                    </a:lnTo>
                    <a:cubicBezTo>
                      <a:pt x="239128" y="139922"/>
                      <a:pt x="237128" y="139065"/>
                      <a:pt x="235127" y="139065"/>
                    </a:cubicBezTo>
                    <a:lnTo>
                      <a:pt x="193122" y="139065"/>
                    </a:lnTo>
                    <a:lnTo>
                      <a:pt x="193122" y="130112"/>
                    </a:lnTo>
                    <a:lnTo>
                      <a:pt x="208457" y="114776"/>
                    </a:lnTo>
                    <a:lnTo>
                      <a:pt x="225126" y="114776"/>
                    </a:lnTo>
                    <a:cubicBezTo>
                      <a:pt x="227126" y="114776"/>
                      <a:pt x="229126" y="114014"/>
                      <a:pt x="230555" y="112490"/>
                    </a:cubicBezTo>
                    <a:lnTo>
                      <a:pt x="248176" y="94869"/>
                    </a:lnTo>
                    <a:lnTo>
                      <a:pt x="304565" y="94869"/>
                    </a:lnTo>
                    <a:cubicBezTo>
                      <a:pt x="306565" y="94869"/>
                      <a:pt x="308565" y="94107"/>
                      <a:pt x="309994" y="92583"/>
                    </a:cubicBezTo>
                    <a:lnTo>
                      <a:pt x="327710" y="74962"/>
                    </a:lnTo>
                    <a:lnTo>
                      <a:pt x="329234" y="74962"/>
                    </a:lnTo>
                    <a:cubicBezTo>
                      <a:pt x="356857" y="105347"/>
                      <a:pt x="374192" y="145066"/>
                      <a:pt x="376002" y="188786"/>
                    </a:cubicBezTo>
                    <a:lnTo>
                      <a:pt x="337616" y="188786"/>
                    </a:lnTo>
                    <a:lnTo>
                      <a:pt x="319995" y="171164"/>
                    </a:ln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7" name="Freeform: Shape 104">
                <a:extLst>
                  <a:ext uri="{FF2B5EF4-FFF2-40B4-BE49-F238E27FC236}">
                    <a16:creationId xmlns:a16="http://schemas.microsoft.com/office/drawing/2014/main" id="{88703444-67FE-80A7-8280-AC062A000BB7}"/>
                  </a:ext>
                </a:extLst>
              </p:cNvPr>
              <p:cNvSpPr/>
              <p:nvPr/>
            </p:nvSpPr>
            <p:spPr>
              <a:xfrm>
                <a:off x="4067746" y="2041969"/>
                <a:ext cx="114871" cy="95059"/>
              </a:xfrm>
              <a:custGeom>
                <a:avLst/>
                <a:gdLst>
                  <a:gd name="connsiteX0" fmla="*/ 107156 w 114871"/>
                  <a:gd name="connsiteY0" fmla="*/ 95059 h 95059"/>
                  <a:gd name="connsiteX1" fmla="*/ 114871 w 114871"/>
                  <a:gd name="connsiteY1" fmla="*/ 87344 h 95059"/>
                  <a:gd name="connsiteX2" fmla="*/ 114871 w 114871"/>
                  <a:gd name="connsiteY2" fmla="*/ 47530 h 95059"/>
                  <a:gd name="connsiteX3" fmla="*/ 112586 w 114871"/>
                  <a:gd name="connsiteY3" fmla="*/ 42100 h 95059"/>
                  <a:gd name="connsiteX4" fmla="*/ 72866 w 114871"/>
                  <a:gd name="connsiteY4" fmla="*/ 2286 h 95059"/>
                  <a:gd name="connsiteX5" fmla="*/ 67437 w 114871"/>
                  <a:gd name="connsiteY5" fmla="*/ 0 h 95059"/>
                  <a:gd name="connsiteX6" fmla="*/ 37529 w 114871"/>
                  <a:gd name="connsiteY6" fmla="*/ 0 h 95059"/>
                  <a:gd name="connsiteX7" fmla="*/ 0 w 114871"/>
                  <a:gd name="connsiteY7" fmla="*/ 37528 h 95059"/>
                  <a:gd name="connsiteX8" fmla="*/ 0 w 114871"/>
                  <a:gd name="connsiteY8" fmla="*/ 57436 h 95059"/>
                  <a:gd name="connsiteX9" fmla="*/ 7715 w 114871"/>
                  <a:gd name="connsiteY9" fmla="*/ 65151 h 95059"/>
                  <a:gd name="connsiteX10" fmla="*/ 34385 w 114871"/>
                  <a:gd name="connsiteY10" fmla="*/ 65151 h 95059"/>
                  <a:gd name="connsiteX11" fmla="*/ 49721 w 114871"/>
                  <a:gd name="connsiteY11" fmla="*/ 80486 h 95059"/>
                  <a:gd name="connsiteX12" fmla="*/ 49721 w 114871"/>
                  <a:gd name="connsiteY12" fmla="*/ 87249 h 95059"/>
                  <a:gd name="connsiteX13" fmla="*/ 57436 w 114871"/>
                  <a:gd name="connsiteY13" fmla="*/ 94964 h 95059"/>
                  <a:gd name="connsiteX14" fmla="*/ 65151 w 114871"/>
                  <a:gd name="connsiteY14" fmla="*/ 87249 h 95059"/>
                  <a:gd name="connsiteX15" fmla="*/ 65151 w 114871"/>
                  <a:gd name="connsiteY15" fmla="*/ 77343 h 95059"/>
                  <a:gd name="connsiteX16" fmla="*/ 62865 w 114871"/>
                  <a:gd name="connsiteY16" fmla="*/ 71914 h 95059"/>
                  <a:gd name="connsiteX17" fmla="*/ 42958 w 114871"/>
                  <a:gd name="connsiteY17" fmla="*/ 52006 h 95059"/>
                  <a:gd name="connsiteX18" fmla="*/ 37529 w 114871"/>
                  <a:gd name="connsiteY18" fmla="*/ 49720 h 95059"/>
                  <a:gd name="connsiteX19" fmla="*/ 15430 w 114871"/>
                  <a:gd name="connsiteY19" fmla="*/ 49720 h 95059"/>
                  <a:gd name="connsiteX20" fmla="*/ 15430 w 114871"/>
                  <a:gd name="connsiteY20" fmla="*/ 37528 h 95059"/>
                  <a:gd name="connsiteX21" fmla="*/ 37529 w 114871"/>
                  <a:gd name="connsiteY21" fmla="*/ 15430 h 95059"/>
                  <a:gd name="connsiteX22" fmla="*/ 64198 w 114871"/>
                  <a:gd name="connsiteY22" fmla="*/ 15430 h 95059"/>
                  <a:gd name="connsiteX23" fmla="*/ 99441 w 114871"/>
                  <a:gd name="connsiteY23" fmla="*/ 50673 h 95059"/>
                  <a:gd name="connsiteX24" fmla="*/ 99441 w 114871"/>
                  <a:gd name="connsiteY24" fmla="*/ 87249 h 95059"/>
                  <a:gd name="connsiteX25" fmla="*/ 107156 w 114871"/>
                  <a:gd name="connsiteY25" fmla="*/ 94964 h 9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14871" h="95059">
                    <a:moveTo>
                      <a:pt x="107156" y="95059"/>
                    </a:moveTo>
                    <a:cubicBezTo>
                      <a:pt x="111443" y="95059"/>
                      <a:pt x="114871" y="91630"/>
                      <a:pt x="114871" y="87344"/>
                    </a:cubicBezTo>
                    <a:lnTo>
                      <a:pt x="114871" y="47530"/>
                    </a:lnTo>
                    <a:cubicBezTo>
                      <a:pt x="114871" y="45529"/>
                      <a:pt x="114110" y="43529"/>
                      <a:pt x="112586" y="42100"/>
                    </a:cubicBezTo>
                    <a:lnTo>
                      <a:pt x="72866" y="2286"/>
                    </a:lnTo>
                    <a:cubicBezTo>
                      <a:pt x="71438" y="857"/>
                      <a:pt x="69437" y="0"/>
                      <a:pt x="67437" y="0"/>
                    </a:cubicBezTo>
                    <a:lnTo>
                      <a:pt x="37529" y="0"/>
                    </a:lnTo>
                    <a:cubicBezTo>
                      <a:pt x="16859" y="0"/>
                      <a:pt x="0" y="16859"/>
                      <a:pt x="0" y="37528"/>
                    </a:cubicBezTo>
                    <a:lnTo>
                      <a:pt x="0" y="57436"/>
                    </a:lnTo>
                    <a:cubicBezTo>
                      <a:pt x="0" y="61722"/>
                      <a:pt x="3429" y="65151"/>
                      <a:pt x="7715" y="65151"/>
                    </a:cubicBezTo>
                    <a:lnTo>
                      <a:pt x="34385" y="65151"/>
                    </a:lnTo>
                    <a:lnTo>
                      <a:pt x="49721" y="80486"/>
                    </a:lnTo>
                    <a:lnTo>
                      <a:pt x="49721" y="87249"/>
                    </a:lnTo>
                    <a:cubicBezTo>
                      <a:pt x="49721" y="91535"/>
                      <a:pt x="53150" y="94964"/>
                      <a:pt x="57436" y="94964"/>
                    </a:cubicBezTo>
                    <a:cubicBezTo>
                      <a:pt x="61722" y="94964"/>
                      <a:pt x="65151" y="91535"/>
                      <a:pt x="65151" y="87249"/>
                    </a:cubicBezTo>
                    <a:lnTo>
                      <a:pt x="65151" y="77343"/>
                    </a:lnTo>
                    <a:cubicBezTo>
                      <a:pt x="65151" y="75343"/>
                      <a:pt x="64389" y="73343"/>
                      <a:pt x="62865" y="71914"/>
                    </a:cubicBezTo>
                    <a:lnTo>
                      <a:pt x="42958" y="52006"/>
                    </a:lnTo>
                    <a:cubicBezTo>
                      <a:pt x="41529" y="50578"/>
                      <a:pt x="39529" y="49720"/>
                      <a:pt x="37529" y="49720"/>
                    </a:cubicBezTo>
                    <a:lnTo>
                      <a:pt x="15430" y="49720"/>
                    </a:lnTo>
                    <a:lnTo>
                      <a:pt x="15430" y="37528"/>
                    </a:lnTo>
                    <a:cubicBezTo>
                      <a:pt x="15430" y="25336"/>
                      <a:pt x="25337" y="15430"/>
                      <a:pt x="37529" y="15430"/>
                    </a:cubicBezTo>
                    <a:lnTo>
                      <a:pt x="64198" y="15430"/>
                    </a:lnTo>
                    <a:lnTo>
                      <a:pt x="99441" y="50673"/>
                    </a:lnTo>
                    <a:lnTo>
                      <a:pt x="99441" y="87249"/>
                    </a:lnTo>
                    <a:cubicBezTo>
                      <a:pt x="99441" y="91535"/>
                      <a:pt x="102870" y="94964"/>
                      <a:pt x="107156" y="94964"/>
                    </a:cubicBezTo>
                    <a:close/>
                  </a:path>
                </a:pathLst>
              </a:custGeom>
              <a:solidFill>
                <a:srgbClr val="1647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61D1051-C2C0-A953-EFE4-D73CECC10F0D}"/>
              </a:ext>
            </a:extLst>
          </p:cNvPr>
          <p:cNvCxnSpPr>
            <a:cxnSpLocks/>
          </p:cNvCxnSpPr>
          <p:nvPr/>
        </p:nvCxnSpPr>
        <p:spPr>
          <a:xfrm flipV="1">
            <a:off x="6761675" y="2316757"/>
            <a:ext cx="81" cy="82304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A2D2D87-CDC1-BB99-05AF-05A803F49FFD}"/>
              </a:ext>
            </a:extLst>
          </p:cNvPr>
          <p:cNvCxnSpPr>
            <a:cxnSpLocks/>
          </p:cNvCxnSpPr>
          <p:nvPr/>
        </p:nvCxnSpPr>
        <p:spPr>
          <a:xfrm flipV="1">
            <a:off x="3468582" y="2257784"/>
            <a:ext cx="81" cy="82304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2C6FBDE-4608-67D7-9BB5-5DD5EA58BF65}"/>
              </a:ext>
            </a:extLst>
          </p:cNvPr>
          <p:cNvCxnSpPr/>
          <p:nvPr/>
        </p:nvCxnSpPr>
        <p:spPr>
          <a:xfrm>
            <a:off x="3671926" y="1424776"/>
            <a:ext cx="50081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5644A997-4F2D-7488-C4EF-02A5DFB6D7B9}"/>
              </a:ext>
            </a:extLst>
          </p:cNvPr>
          <p:cNvSpPr txBox="1">
            <a:spLocks/>
          </p:cNvSpPr>
          <p:nvPr/>
        </p:nvSpPr>
        <p:spPr>
          <a:xfrm>
            <a:off x="3217792" y="5806491"/>
            <a:ext cx="5526889" cy="720122"/>
          </a:xfrm>
          <a:prstGeom prst="rect">
            <a:avLst/>
          </a:prstGeom>
        </p:spPr>
        <p:txBody>
          <a:bodyPr vert="horz" lIns="72000" tIns="45720" rIns="18000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/>
              <a:t>Feel free to ask questions at any time besides the final Q&amp;A also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EB8575E-D197-42D8-A484-7BBD60348A00}"/>
              </a:ext>
            </a:extLst>
          </p:cNvPr>
          <p:cNvSpPr txBox="1"/>
          <p:nvPr/>
        </p:nvSpPr>
        <p:spPr>
          <a:xfrm>
            <a:off x="11814049" y="6488668"/>
            <a:ext cx="37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612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Male profile with solid fill">
            <a:extLst>
              <a:ext uri="{FF2B5EF4-FFF2-40B4-BE49-F238E27FC236}">
                <a16:creationId xmlns:a16="http://schemas.microsoft.com/office/drawing/2014/main" id="{F54BD122-4D5E-6241-1A4F-EF752B68EA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53" r="4653"/>
          <a:stretch/>
        </p:blipFill>
        <p:spPr>
          <a:xfrm>
            <a:off x="6505402" y="937541"/>
            <a:ext cx="4653437" cy="5130919"/>
          </a:xfr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5C9AD1B2-58B8-F3B4-B434-D95192B8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501" y="492753"/>
            <a:ext cx="3994270" cy="889576"/>
          </a:xfrm>
        </p:spPr>
        <p:txBody>
          <a:bodyPr/>
          <a:lstStyle/>
          <a:p>
            <a:r>
              <a:rPr lang="en-AU" sz="4000" dirty="0">
                <a:solidFill>
                  <a:schemeClr val="bg1"/>
                </a:solidFill>
              </a:rPr>
              <a:t>ABOUT 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9BC51E-BA67-748C-4875-D57A3410338F}"/>
              </a:ext>
            </a:extLst>
          </p:cNvPr>
          <p:cNvCxnSpPr/>
          <p:nvPr/>
        </p:nvCxnSpPr>
        <p:spPr>
          <a:xfrm>
            <a:off x="475442" y="1382329"/>
            <a:ext cx="50081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88">
            <a:extLst>
              <a:ext uri="{FF2B5EF4-FFF2-40B4-BE49-F238E27FC236}">
                <a16:creationId xmlns:a16="http://schemas.microsoft.com/office/drawing/2014/main" id="{9A7CD717-13AC-825A-410A-04DF4108E3B8}"/>
              </a:ext>
            </a:extLst>
          </p:cNvPr>
          <p:cNvSpPr/>
          <p:nvPr/>
        </p:nvSpPr>
        <p:spPr>
          <a:xfrm rot="16200000">
            <a:off x="742401" y="1188039"/>
            <a:ext cx="4876057" cy="5752615"/>
          </a:xfrm>
          <a:custGeom>
            <a:avLst/>
            <a:gdLst>
              <a:gd name="connsiteX0" fmla="*/ 0 w 1522757"/>
              <a:gd name="connsiteY0" fmla="*/ 0 h 1522704"/>
              <a:gd name="connsiteX1" fmla="*/ 1410907 w 1522757"/>
              <a:gd name="connsiteY1" fmla="*/ 0 h 1522704"/>
              <a:gd name="connsiteX2" fmla="*/ 1522758 w 1522757"/>
              <a:gd name="connsiteY2" fmla="*/ 111851 h 1522704"/>
              <a:gd name="connsiteX3" fmla="*/ 1522758 w 1522757"/>
              <a:gd name="connsiteY3" fmla="*/ 1522705 h 1522704"/>
              <a:gd name="connsiteX4" fmla="*/ 111851 w 1522757"/>
              <a:gd name="connsiteY4" fmla="*/ 1522705 h 1522704"/>
              <a:gd name="connsiteX5" fmla="*/ 0 w 1522757"/>
              <a:gd name="connsiteY5" fmla="*/ 1410907 h 1522704"/>
              <a:gd name="connsiteX6" fmla="*/ 0 w 1522757"/>
              <a:gd name="connsiteY6" fmla="*/ 0 h 1522704"/>
              <a:gd name="connsiteX7" fmla="*/ 0 w 1522757"/>
              <a:gd name="connsiteY7" fmla="*/ 0 h 1522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2757" h="1522704">
                <a:moveTo>
                  <a:pt x="0" y="0"/>
                </a:moveTo>
                <a:lnTo>
                  <a:pt x="1410907" y="0"/>
                </a:lnTo>
                <a:cubicBezTo>
                  <a:pt x="1472620" y="0"/>
                  <a:pt x="1522758" y="50085"/>
                  <a:pt x="1522758" y="111851"/>
                </a:cubicBezTo>
                <a:lnTo>
                  <a:pt x="1522758" y="1522705"/>
                </a:lnTo>
                <a:lnTo>
                  <a:pt x="111851" y="1522705"/>
                </a:lnTo>
                <a:cubicBezTo>
                  <a:pt x="50085" y="1522705"/>
                  <a:pt x="0" y="1472620"/>
                  <a:pt x="0" y="1410907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2F9D9">
              <a:alpha val="1000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C83F60-3345-E7A3-0367-A937AB0647D7}"/>
              </a:ext>
            </a:extLst>
          </p:cNvPr>
          <p:cNvSpPr txBox="1"/>
          <p:nvPr/>
        </p:nvSpPr>
        <p:spPr>
          <a:xfrm>
            <a:off x="475442" y="2532058"/>
            <a:ext cx="54369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Graduated Financial Technology at Monash University with a passion for software development. and web application design.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Training/Resources utilized: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WYWM software engineering pipeline.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Plural Sight Software course (Python &amp; Django).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Hobbies &amp; Interests: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Soccer.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Developing data analyst projects in free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A4D185-4566-4CE8-9D33-04E2B4C64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402" y="937541"/>
            <a:ext cx="5130919" cy="5130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A74EFB-39FE-4775-990F-6857D052B1CC}"/>
              </a:ext>
            </a:extLst>
          </p:cNvPr>
          <p:cNvSpPr txBox="1"/>
          <p:nvPr/>
        </p:nvSpPr>
        <p:spPr>
          <a:xfrm>
            <a:off x="11814049" y="6488668"/>
            <a:ext cx="37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1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188">
            <a:extLst>
              <a:ext uri="{FF2B5EF4-FFF2-40B4-BE49-F238E27FC236}">
                <a16:creationId xmlns:a16="http://schemas.microsoft.com/office/drawing/2014/main" id="{EA73065C-93CB-D75A-FFCB-8FB1C87151A1}"/>
              </a:ext>
            </a:extLst>
          </p:cNvPr>
          <p:cNvSpPr/>
          <p:nvPr/>
        </p:nvSpPr>
        <p:spPr>
          <a:xfrm rot="16200000">
            <a:off x="4587976" y="-370388"/>
            <a:ext cx="3097348" cy="10377821"/>
          </a:xfrm>
          <a:custGeom>
            <a:avLst/>
            <a:gdLst>
              <a:gd name="connsiteX0" fmla="*/ 0 w 1522757"/>
              <a:gd name="connsiteY0" fmla="*/ 0 h 1522704"/>
              <a:gd name="connsiteX1" fmla="*/ 1410907 w 1522757"/>
              <a:gd name="connsiteY1" fmla="*/ 0 h 1522704"/>
              <a:gd name="connsiteX2" fmla="*/ 1522758 w 1522757"/>
              <a:gd name="connsiteY2" fmla="*/ 111851 h 1522704"/>
              <a:gd name="connsiteX3" fmla="*/ 1522758 w 1522757"/>
              <a:gd name="connsiteY3" fmla="*/ 1522705 h 1522704"/>
              <a:gd name="connsiteX4" fmla="*/ 111851 w 1522757"/>
              <a:gd name="connsiteY4" fmla="*/ 1522705 h 1522704"/>
              <a:gd name="connsiteX5" fmla="*/ 0 w 1522757"/>
              <a:gd name="connsiteY5" fmla="*/ 1410907 h 1522704"/>
              <a:gd name="connsiteX6" fmla="*/ 0 w 1522757"/>
              <a:gd name="connsiteY6" fmla="*/ 0 h 1522704"/>
              <a:gd name="connsiteX7" fmla="*/ 0 w 1522757"/>
              <a:gd name="connsiteY7" fmla="*/ 0 h 1522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2757" h="1522704">
                <a:moveTo>
                  <a:pt x="0" y="0"/>
                </a:moveTo>
                <a:lnTo>
                  <a:pt x="1410907" y="0"/>
                </a:lnTo>
                <a:cubicBezTo>
                  <a:pt x="1472620" y="0"/>
                  <a:pt x="1522758" y="50085"/>
                  <a:pt x="1522758" y="111851"/>
                </a:cubicBezTo>
                <a:lnTo>
                  <a:pt x="1522758" y="1522705"/>
                </a:lnTo>
                <a:lnTo>
                  <a:pt x="111851" y="1522705"/>
                </a:lnTo>
                <a:cubicBezTo>
                  <a:pt x="50085" y="1522705"/>
                  <a:pt x="0" y="1472620"/>
                  <a:pt x="0" y="1410907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2F9D9">
              <a:alpha val="1000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5C0AFD-73F1-9B92-0D0F-6FBE34CCE661}"/>
              </a:ext>
            </a:extLst>
          </p:cNvPr>
          <p:cNvSpPr txBox="1"/>
          <p:nvPr/>
        </p:nvSpPr>
        <p:spPr>
          <a:xfrm>
            <a:off x="1170007" y="3432788"/>
            <a:ext cx="102069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Lato" panose="020F0502020204030203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Users are to experience a readable and accessible User Interface and depending on there role be able to make CRUD changes to the data as necessary.</a:t>
            </a:r>
          </a:p>
          <a:p>
            <a:endParaRPr lang="en-GB" dirty="0">
              <a:solidFill>
                <a:schemeClr val="bg1"/>
              </a:solidFill>
              <a:latin typeface="Lato" panose="020F0502020204030203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Lato" panose="020F0502020204030203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data provided to create the database is to be stored inside of an external database, in this example: an SQLite database where the information parsed is stored as a user makes a change.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/>
              </a:solidFill>
              <a:latin typeface="Lato" panose="020F0502020204030203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Lato" panose="020F0502020204030203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Display the updated data back to the user.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/>
              </a:solidFill>
              <a:latin typeface="Lato" panose="020F0502020204030203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Lato" panose="020F0502020204030203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Further details in handouts.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F6765C0-5498-B480-0069-AAC15E62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320" y="1395330"/>
            <a:ext cx="5335928" cy="864363"/>
          </a:xfrm>
        </p:spPr>
        <p:txBody>
          <a:bodyPr>
            <a:normAutofit/>
          </a:bodyPr>
          <a:lstStyle/>
          <a:p>
            <a:pPr algn="ctr"/>
            <a:r>
              <a:rPr lang="en-AU" b="1" dirty="0">
                <a:latin typeface="+mn-lt"/>
              </a:rPr>
              <a:t>Overview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12DCB0-9C3D-39AA-7FF2-E51D5A3C6AF0}"/>
              </a:ext>
            </a:extLst>
          </p:cNvPr>
          <p:cNvCxnSpPr>
            <a:cxnSpLocks/>
          </p:cNvCxnSpPr>
          <p:nvPr/>
        </p:nvCxnSpPr>
        <p:spPr>
          <a:xfrm>
            <a:off x="2651703" y="1513273"/>
            <a:ext cx="696795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C4B0E21-AD34-6842-1415-114E55AADB0C}"/>
              </a:ext>
            </a:extLst>
          </p:cNvPr>
          <p:cNvSpPr txBox="1"/>
          <p:nvPr/>
        </p:nvSpPr>
        <p:spPr>
          <a:xfrm>
            <a:off x="1041722" y="2309278"/>
            <a:ext cx="10463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AU" dirty="0">
                <a:solidFill>
                  <a:schemeClr val="bg1"/>
                </a:solidFill>
                <a:latin typeface="Lato" panose="020F0502020204030203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WYWM employee has been contracted to construct a User-Friendly Interface using the Django backend framework. The purpose is to allow members and managers(administrators) to create, read, update and delete changes to a database that dynamically stores and displays employees information.</a:t>
            </a:r>
            <a:endParaRPr lang="en-US" dirty="0"/>
          </a:p>
        </p:txBody>
      </p:sp>
      <p:sp>
        <p:nvSpPr>
          <p:cNvPr id="48" name="Title 10">
            <a:extLst>
              <a:ext uri="{FF2B5EF4-FFF2-40B4-BE49-F238E27FC236}">
                <a16:creationId xmlns:a16="http://schemas.microsoft.com/office/drawing/2014/main" id="{4F34AD37-3EE7-A825-157F-F495B9897892}"/>
              </a:ext>
            </a:extLst>
          </p:cNvPr>
          <p:cNvSpPr txBox="1">
            <a:spLocks/>
          </p:cNvSpPr>
          <p:nvPr/>
        </p:nvSpPr>
        <p:spPr>
          <a:xfrm>
            <a:off x="3467719" y="648910"/>
            <a:ext cx="5335928" cy="864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dirty="0"/>
              <a:t>PROJECT OUTLINE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DCA81-6DC0-4D2C-BB46-6BD594895727}"/>
              </a:ext>
            </a:extLst>
          </p:cNvPr>
          <p:cNvSpPr txBox="1"/>
          <p:nvPr/>
        </p:nvSpPr>
        <p:spPr>
          <a:xfrm>
            <a:off x="11814049" y="6488668"/>
            <a:ext cx="37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0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7">
            <a:extLst>
              <a:ext uri="{FF2B5EF4-FFF2-40B4-BE49-F238E27FC236}">
                <a16:creationId xmlns:a16="http://schemas.microsoft.com/office/drawing/2014/main" id="{5C9AD1B2-58B8-F3B4-B434-D95192B8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334" y="492753"/>
            <a:ext cx="3994270" cy="889576"/>
          </a:xfrm>
        </p:spPr>
        <p:txBody>
          <a:bodyPr/>
          <a:lstStyle/>
          <a:p>
            <a:r>
              <a:rPr lang="en-AU" sz="4000" dirty="0">
                <a:solidFill>
                  <a:schemeClr val="bg1"/>
                </a:solidFill>
              </a:rPr>
              <a:t>USER STORY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9BC51E-BA67-748C-4875-D57A3410338F}"/>
              </a:ext>
            </a:extLst>
          </p:cNvPr>
          <p:cNvCxnSpPr/>
          <p:nvPr/>
        </p:nvCxnSpPr>
        <p:spPr>
          <a:xfrm>
            <a:off x="6688352" y="1382329"/>
            <a:ext cx="50081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88">
            <a:extLst>
              <a:ext uri="{FF2B5EF4-FFF2-40B4-BE49-F238E27FC236}">
                <a16:creationId xmlns:a16="http://schemas.microsoft.com/office/drawing/2014/main" id="{9A7CD717-13AC-825A-410A-04DF4108E3B8}"/>
              </a:ext>
            </a:extLst>
          </p:cNvPr>
          <p:cNvSpPr/>
          <p:nvPr/>
        </p:nvSpPr>
        <p:spPr>
          <a:xfrm rot="16200000">
            <a:off x="6642312" y="1263196"/>
            <a:ext cx="4876057" cy="5752615"/>
          </a:xfrm>
          <a:custGeom>
            <a:avLst/>
            <a:gdLst>
              <a:gd name="connsiteX0" fmla="*/ 0 w 1522757"/>
              <a:gd name="connsiteY0" fmla="*/ 0 h 1522704"/>
              <a:gd name="connsiteX1" fmla="*/ 1410907 w 1522757"/>
              <a:gd name="connsiteY1" fmla="*/ 0 h 1522704"/>
              <a:gd name="connsiteX2" fmla="*/ 1522758 w 1522757"/>
              <a:gd name="connsiteY2" fmla="*/ 111851 h 1522704"/>
              <a:gd name="connsiteX3" fmla="*/ 1522758 w 1522757"/>
              <a:gd name="connsiteY3" fmla="*/ 1522705 h 1522704"/>
              <a:gd name="connsiteX4" fmla="*/ 111851 w 1522757"/>
              <a:gd name="connsiteY4" fmla="*/ 1522705 h 1522704"/>
              <a:gd name="connsiteX5" fmla="*/ 0 w 1522757"/>
              <a:gd name="connsiteY5" fmla="*/ 1410907 h 1522704"/>
              <a:gd name="connsiteX6" fmla="*/ 0 w 1522757"/>
              <a:gd name="connsiteY6" fmla="*/ 0 h 1522704"/>
              <a:gd name="connsiteX7" fmla="*/ 0 w 1522757"/>
              <a:gd name="connsiteY7" fmla="*/ 0 h 1522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2757" h="1522704">
                <a:moveTo>
                  <a:pt x="0" y="0"/>
                </a:moveTo>
                <a:lnTo>
                  <a:pt x="1410907" y="0"/>
                </a:lnTo>
                <a:cubicBezTo>
                  <a:pt x="1472620" y="0"/>
                  <a:pt x="1522758" y="50085"/>
                  <a:pt x="1522758" y="111851"/>
                </a:cubicBezTo>
                <a:lnTo>
                  <a:pt x="1522758" y="1522705"/>
                </a:lnTo>
                <a:lnTo>
                  <a:pt x="111851" y="1522705"/>
                </a:lnTo>
                <a:cubicBezTo>
                  <a:pt x="50085" y="1522705"/>
                  <a:pt x="0" y="1472620"/>
                  <a:pt x="0" y="1410907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2F9D9">
              <a:alpha val="1000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C83F60-3345-E7A3-0367-A937AB0647D7}"/>
              </a:ext>
            </a:extLst>
          </p:cNvPr>
          <p:cNvSpPr txBox="1"/>
          <p:nvPr/>
        </p:nvSpPr>
        <p:spPr>
          <a:xfrm>
            <a:off x="6361862" y="2566414"/>
            <a:ext cx="543695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An employee of WYWM ensures that the users and management are able to access employee information. Making changes as necessary.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Navigate to the home page.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Browse the teams, users and there information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Redirect to the admin, create and delete user pages.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Check that the changes have been applied.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 have developed an app that will allow each of these actions, keeping in mind responsive and user-friendly accessibility in addition to constraints outlined by the project requirements.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8003B37-E242-4506-99DD-D7F24FADB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9" y="1671392"/>
            <a:ext cx="5029902" cy="35152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05B3EF2-8931-4BA9-A79B-65B30E82C211}"/>
              </a:ext>
            </a:extLst>
          </p:cNvPr>
          <p:cNvSpPr txBox="1"/>
          <p:nvPr/>
        </p:nvSpPr>
        <p:spPr>
          <a:xfrm>
            <a:off x="11798817" y="6488668"/>
            <a:ext cx="37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14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6765C0-5498-B480-0069-AAC15E62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036" y="128030"/>
            <a:ext cx="5335928" cy="864363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PROJECT DESIGN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12DCB0-9C3D-39AA-7FF2-E51D5A3C6AF0}"/>
              </a:ext>
            </a:extLst>
          </p:cNvPr>
          <p:cNvCxnSpPr>
            <a:cxnSpLocks/>
          </p:cNvCxnSpPr>
          <p:nvPr/>
        </p:nvCxnSpPr>
        <p:spPr>
          <a:xfrm>
            <a:off x="2499303" y="1045805"/>
            <a:ext cx="696795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531946-12FA-3F63-7A6D-8370F865F4CE}"/>
              </a:ext>
            </a:extLst>
          </p:cNvPr>
          <p:cNvSpPr txBox="1"/>
          <p:nvPr/>
        </p:nvSpPr>
        <p:spPr>
          <a:xfrm>
            <a:off x="3126683" y="5863116"/>
            <a:ext cx="59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More details can be found in han</a:t>
            </a:r>
            <a:r>
              <a:rPr lang="en-AU" dirty="0">
                <a:solidFill>
                  <a:schemeClr val="bg1"/>
                </a:solidFill>
                <a:latin typeface="Lato" panose="020F0502020204030203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douts section 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89686-B194-4197-8E78-9EFDB4EA7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762" y="1190905"/>
            <a:ext cx="5790476" cy="44761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4DEDDE-C1C6-4C96-B988-8FBB5E5AF619}"/>
              </a:ext>
            </a:extLst>
          </p:cNvPr>
          <p:cNvSpPr txBox="1"/>
          <p:nvPr/>
        </p:nvSpPr>
        <p:spPr>
          <a:xfrm>
            <a:off x="11814049" y="6488668"/>
            <a:ext cx="37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71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4">
            <a:extLst>
              <a:ext uri="{FF2B5EF4-FFF2-40B4-BE49-F238E27FC236}">
                <a16:creationId xmlns:a16="http://schemas.microsoft.com/office/drawing/2014/main" id="{D6ADB4AC-B124-C161-4811-1C5D7340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07" y="2857480"/>
            <a:ext cx="4419600" cy="1325563"/>
          </a:xfrm>
        </p:spPr>
        <p:txBody>
          <a:bodyPr/>
          <a:lstStyle/>
          <a:p>
            <a:r>
              <a:rPr lang="en-AU" sz="6600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07578-DF77-4690-BF16-9D82BD63E54F}"/>
              </a:ext>
            </a:extLst>
          </p:cNvPr>
          <p:cNvSpPr txBox="1"/>
          <p:nvPr/>
        </p:nvSpPr>
        <p:spPr>
          <a:xfrm>
            <a:off x="11814049" y="6488668"/>
            <a:ext cx="37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893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12DCB0-9C3D-39AA-7FF2-E51D5A3C6AF0}"/>
              </a:ext>
            </a:extLst>
          </p:cNvPr>
          <p:cNvCxnSpPr>
            <a:cxnSpLocks/>
          </p:cNvCxnSpPr>
          <p:nvPr/>
        </p:nvCxnSpPr>
        <p:spPr>
          <a:xfrm>
            <a:off x="1779698" y="764491"/>
            <a:ext cx="820966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0">
            <a:extLst>
              <a:ext uri="{FF2B5EF4-FFF2-40B4-BE49-F238E27FC236}">
                <a16:creationId xmlns:a16="http://schemas.microsoft.com/office/drawing/2014/main" id="{D2C05481-15E0-D8D7-EC49-DA4EFE657463}"/>
              </a:ext>
            </a:extLst>
          </p:cNvPr>
          <p:cNvSpPr txBox="1">
            <a:spLocks/>
          </p:cNvSpPr>
          <p:nvPr/>
        </p:nvSpPr>
        <p:spPr>
          <a:xfrm>
            <a:off x="2300244" y="-111305"/>
            <a:ext cx="7236795" cy="864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dirty="0"/>
              <a:t>SIGNIFICANT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9559D-9AB8-95B8-9646-DC1F0F1712E5}"/>
              </a:ext>
            </a:extLst>
          </p:cNvPr>
          <p:cNvSpPr txBox="1"/>
          <p:nvPr/>
        </p:nvSpPr>
        <p:spPr>
          <a:xfrm>
            <a:off x="994347" y="4330144"/>
            <a:ext cx="2416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Links to </a:t>
            </a:r>
            <a:r>
              <a:rPr lang="en-AU" dirty="0">
                <a:solidFill>
                  <a:schemeClr val="bg1"/>
                </a:solidFill>
                <a:latin typeface="Lato" panose="020F0502020204030203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repository and demo </a:t>
            </a:r>
            <a:r>
              <a:rPr lang="en-AU" sz="18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can be found in han</a:t>
            </a:r>
            <a:r>
              <a:rPr lang="en-AU" dirty="0">
                <a:solidFill>
                  <a:schemeClr val="bg1"/>
                </a:solidFill>
                <a:latin typeface="Lato" panose="020F0502020204030203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douts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B5DDB-C2FC-4BC3-9D2C-7D53628DC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51" y="975637"/>
            <a:ext cx="8375211" cy="2528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56D4E-0443-4EE2-B76C-98E606BF2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058" y="3628337"/>
            <a:ext cx="6230304" cy="2970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EB2D5F-7525-46A0-8E85-AA671761DC5C}"/>
              </a:ext>
            </a:extLst>
          </p:cNvPr>
          <p:cNvSpPr txBox="1"/>
          <p:nvPr/>
        </p:nvSpPr>
        <p:spPr>
          <a:xfrm>
            <a:off x="11814049" y="6488668"/>
            <a:ext cx="37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41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6765C0-5498-B480-0069-AAC15E62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602" y="591822"/>
            <a:ext cx="7236795" cy="864363"/>
          </a:xfrm>
        </p:spPr>
        <p:txBody>
          <a:bodyPr>
            <a:noAutofit/>
          </a:bodyPr>
          <a:lstStyle/>
          <a:p>
            <a:pPr algn="ctr"/>
            <a:r>
              <a:rPr lang="en-AU" sz="4000" dirty="0"/>
              <a:t>FURTHER DEVELOPMENT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12DCB0-9C3D-39AA-7FF2-E51D5A3C6AF0}"/>
              </a:ext>
            </a:extLst>
          </p:cNvPr>
          <p:cNvCxnSpPr>
            <a:cxnSpLocks/>
          </p:cNvCxnSpPr>
          <p:nvPr/>
        </p:nvCxnSpPr>
        <p:spPr>
          <a:xfrm>
            <a:off x="1813809" y="1639065"/>
            <a:ext cx="820966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extBox 6">
            <a:extLst>
              <a:ext uri="{FF2B5EF4-FFF2-40B4-BE49-F238E27FC236}">
                <a16:creationId xmlns:a16="http://schemas.microsoft.com/office/drawing/2014/main" id="{0A625258-169C-851A-BEB4-55D428DFDF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4651219"/>
              </p:ext>
            </p:extLst>
          </p:nvPr>
        </p:nvGraphicFramePr>
        <p:xfrm>
          <a:off x="1098125" y="1821946"/>
          <a:ext cx="9641032" cy="4444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BAB54E-C65E-4763-9177-DC5B7D620902}"/>
              </a:ext>
            </a:extLst>
          </p:cNvPr>
          <p:cNvSpPr txBox="1"/>
          <p:nvPr/>
        </p:nvSpPr>
        <p:spPr>
          <a:xfrm>
            <a:off x="11814049" y="6488668"/>
            <a:ext cx="37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28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YWM 2022_2.0">
      <a:dk1>
        <a:srgbClr val="143228"/>
      </a:dk1>
      <a:lt1>
        <a:srgbClr val="FFFFFF"/>
      </a:lt1>
      <a:dk2>
        <a:srgbClr val="164734"/>
      </a:dk2>
      <a:lt2>
        <a:srgbClr val="D2F9D9"/>
      </a:lt2>
      <a:accent1>
        <a:srgbClr val="00965F"/>
      </a:accent1>
      <a:accent2>
        <a:srgbClr val="76BC43"/>
      </a:accent2>
      <a:accent3>
        <a:srgbClr val="765BA7"/>
      </a:accent3>
      <a:accent4>
        <a:srgbClr val="A64253"/>
      </a:accent4>
      <a:accent5>
        <a:srgbClr val="FFD23F"/>
      </a:accent5>
      <a:accent6>
        <a:srgbClr val="F58549"/>
      </a:accent6>
      <a:hlink>
        <a:srgbClr val="76BC43"/>
      </a:hlink>
      <a:folHlink>
        <a:srgbClr val="765BA7"/>
      </a:folHlink>
    </a:clrScheme>
    <a:fontScheme name="WYWM 2022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WYWM 2022_2.0">
      <a:dk1>
        <a:srgbClr val="143228"/>
      </a:dk1>
      <a:lt1>
        <a:srgbClr val="FFFFFF"/>
      </a:lt1>
      <a:dk2>
        <a:srgbClr val="164734"/>
      </a:dk2>
      <a:lt2>
        <a:srgbClr val="D2F9D9"/>
      </a:lt2>
      <a:accent1>
        <a:srgbClr val="00965F"/>
      </a:accent1>
      <a:accent2>
        <a:srgbClr val="76BC43"/>
      </a:accent2>
      <a:accent3>
        <a:srgbClr val="765BA7"/>
      </a:accent3>
      <a:accent4>
        <a:srgbClr val="A64253"/>
      </a:accent4>
      <a:accent5>
        <a:srgbClr val="FFD23F"/>
      </a:accent5>
      <a:accent6>
        <a:srgbClr val="F58549"/>
      </a:accent6>
      <a:hlink>
        <a:srgbClr val="76BC43"/>
      </a:hlink>
      <a:folHlink>
        <a:srgbClr val="765BA7"/>
      </a:folHlink>
    </a:clrScheme>
    <a:fontScheme name="WYWM 2022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WYWM 2022_2.0">
      <a:dk1>
        <a:srgbClr val="143228"/>
      </a:dk1>
      <a:lt1>
        <a:srgbClr val="FFFFFF"/>
      </a:lt1>
      <a:dk2>
        <a:srgbClr val="164734"/>
      </a:dk2>
      <a:lt2>
        <a:srgbClr val="D2F9D9"/>
      </a:lt2>
      <a:accent1>
        <a:srgbClr val="00965F"/>
      </a:accent1>
      <a:accent2>
        <a:srgbClr val="76BC43"/>
      </a:accent2>
      <a:accent3>
        <a:srgbClr val="765BA7"/>
      </a:accent3>
      <a:accent4>
        <a:srgbClr val="A64253"/>
      </a:accent4>
      <a:accent5>
        <a:srgbClr val="FFD23F"/>
      </a:accent5>
      <a:accent6>
        <a:srgbClr val="F58549"/>
      </a:accent6>
      <a:hlink>
        <a:srgbClr val="76BC43"/>
      </a:hlink>
      <a:folHlink>
        <a:srgbClr val="765BA7"/>
      </a:folHlink>
    </a:clrScheme>
    <a:fontScheme name="WYWM 2022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CD9DD48321DF4D8996CDF033A8FE05" ma:contentTypeVersion="2" ma:contentTypeDescription="Create a new document." ma:contentTypeScope="" ma:versionID="a3985414ddb9dcbf1df076b141e27156">
  <xsd:schema xmlns:xsd="http://www.w3.org/2001/XMLSchema" xmlns:xs="http://www.w3.org/2001/XMLSchema" xmlns:p="http://schemas.microsoft.com/office/2006/metadata/properties" xmlns:ns2="ce63b5fc-0d9b-4f53-b54a-49b6b3f66279" targetNamespace="http://schemas.microsoft.com/office/2006/metadata/properties" ma:root="true" ma:fieldsID="27d477e90add5ea093a45733a09ba1f0" ns2:_="">
    <xsd:import namespace="ce63b5fc-0d9b-4f53-b54a-49b6b3f662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63b5fc-0d9b-4f53-b54a-49b6b3f662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48162D-DD54-459A-A092-3A235362C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63b5fc-0d9b-4f53-b54a-49b6b3f662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E5AFE9-A651-4ACA-B0E4-093AD9873F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392FD0-685D-4E2E-BD0F-F7DA38876448}">
  <ds:schemaRefs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ce63b5fc-0d9b-4f53-b54a-49b6b3f66279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430</Words>
  <Application>Microsoft Office PowerPoint</Application>
  <PresentationFormat>Widescreen</PresentationFormat>
  <Paragraphs>83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Lato</vt:lpstr>
      <vt:lpstr>Montserrat</vt:lpstr>
      <vt:lpstr>Montserrat Black</vt:lpstr>
      <vt:lpstr>Söhne</vt:lpstr>
      <vt:lpstr>South Coast Alt</vt:lpstr>
      <vt:lpstr>Wingdings</vt:lpstr>
      <vt:lpstr>Office Theme</vt:lpstr>
      <vt:lpstr>1_Office Theme</vt:lpstr>
      <vt:lpstr>2_Office Theme</vt:lpstr>
      <vt:lpstr>Python Django Capstone</vt:lpstr>
      <vt:lpstr>AGENDA</vt:lpstr>
      <vt:lpstr>ABOUT ME</vt:lpstr>
      <vt:lpstr>Overview</vt:lpstr>
      <vt:lpstr>USER STORY</vt:lpstr>
      <vt:lpstr>PROJECT DESIGN</vt:lpstr>
      <vt:lpstr>DEMO</vt:lpstr>
      <vt:lpstr>PowerPoint Presentation</vt:lpstr>
      <vt:lpstr>FURTHER DEVELOPMENT</vt:lpstr>
      <vt:lpstr>Summary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WYWM_2022_Presentation_Template_MASTER</dc:title>
  <dc:creator>Jess.Haines-Hann@withyouwithme.com</dc:creator>
  <cp:lastModifiedBy>Adam West</cp:lastModifiedBy>
  <cp:revision>77</cp:revision>
  <dcterms:created xsi:type="dcterms:W3CDTF">2018-06-29T11:29:34Z</dcterms:created>
  <dcterms:modified xsi:type="dcterms:W3CDTF">2024-01-29T10:31:42Z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83b681-8609-4cc3-97f7-d051b6d7424a_Enabled">
    <vt:lpwstr>true</vt:lpwstr>
  </property>
  <property fmtid="{D5CDD505-2E9C-101B-9397-08002B2CF9AE}" pid="3" name="MSIP_Label_8c83b681-8609-4cc3-97f7-d051b6d7424a_SetDate">
    <vt:lpwstr>2022-09-27T03:30:44Z</vt:lpwstr>
  </property>
  <property fmtid="{D5CDD505-2E9C-101B-9397-08002B2CF9AE}" pid="4" name="MSIP_Label_8c83b681-8609-4cc3-97f7-d051b6d7424a_Method">
    <vt:lpwstr>Standard</vt:lpwstr>
  </property>
  <property fmtid="{D5CDD505-2E9C-101B-9397-08002B2CF9AE}" pid="5" name="MSIP_Label_8c83b681-8609-4cc3-97f7-d051b6d7424a_Name">
    <vt:lpwstr>Unclassified</vt:lpwstr>
  </property>
  <property fmtid="{D5CDD505-2E9C-101B-9397-08002B2CF9AE}" pid="6" name="MSIP_Label_8c83b681-8609-4cc3-97f7-d051b6d7424a_SiteId">
    <vt:lpwstr>ff0efb54-4ad2-43bd-9452-78e2573c9f42</vt:lpwstr>
  </property>
  <property fmtid="{D5CDD505-2E9C-101B-9397-08002B2CF9AE}" pid="7" name="MSIP_Label_8c83b681-8609-4cc3-97f7-d051b6d7424a_ActionId">
    <vt:lpwstr>54e27c37-d7b2-49ac-ac99-fa2797b86b4d</vt:lpwstr>
  </property>
  <property fmtid="{D5CDD505-2E9C-101B-9397-08002B2CF9AE}" pid="8" name="MSIP_Label_8c83b681-8609-4cc3-97f7-d051b6d7424a_ContentBits">
    <vt:lpwstr>0</vt:lpwstr>
  </property>
  <property fmtid="{D5CDD505-2E9C-101B-9397-08002B2CF9AE}" pid="9" name="ContentTypeId">
    <vt:lpwstr>0x010100DCCD9DD48321DF4D8996CDF033A8FE05</vt:lpwstr>
  </property>
</Properties>
</file>