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148f6151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148f6151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148f6151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148f6151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148f6151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148f6151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1fb2a45c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1fb2a45c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148f6151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148f6151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148f6151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148f6151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148f6151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148f6151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148f6151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148f6151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148f6151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148f6151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1fb2a45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1fb2a45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1fb2a45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1fb2a45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1fb2a45c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1fb2a45c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148f615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148f615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148f615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148f615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1fb2a45c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1fb2a45c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148f6151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148f6151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148f6151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148f6151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For Business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Mini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Silhouette Coefficients to Find Optimal K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6064325" y="1152475"/>
            <a:ext cx="2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ran a silhouette from sklearn  to find the optimal K. The K value is the optimal number of clusters for our data set 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4296" l="0" r="0" t="4296"/>
          <a:stretch/>
        </p:blipFill>
        <p:spPr>
          <a:xfrm>
            <a:off x="311700" y="1152475"/>
            <a:ext cx="555654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K Means Cluster With Optimal K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23319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6064325" y="1152475"/>
            <a:ext cx="2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we fit the model with the data and then printed the 600 values. These are the clusters which the values have been assigned to 0-3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84456" l="0" r="0" t="1039"/>
          <a:stretch/>
        </p:blipFill>
        <p:spPr>
          <a:xfrm>
            <a:off x="311700" y="1152475"/>
            <a:ext cx="5556552" cy="4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1024" l="0" r="-1626" t="30218"/>
          <a:stretch/>
        </p:blipFill>
        <p:spPr>
          <a:xfrm>
            <a:off x="311700" y="1661637"/>
            <a:ext cx="5647148" cy="239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Cluster Centers and Add Them to a Dataframe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6064325" y="1152475"/>
            <a:ext cx="2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the centroids of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5030" r="15874" t="0"/>
          <a:stretch/>
        </p:blipFill>
        <p:spPr>
          <a:xfrm>
            <a:off x="311700" y="1152475"/>
            <a:ext cx="5556542" cy="34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Impactful Independent Variables And Split Variables into Test and Train</a:t>
            </a:r>
            <a:endParaRPr/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6064325" y="1302400"/>
            <a:ext cx="27681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most impactful variables were:</a:t>
            </a:r>
            <a:endParaRPr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Trans/Brand_Runs_z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Vol/Tran_z</a:t>
            </a:r>
            <a:endParaRPr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Total_Volume_z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we split the data into training and testing with 70% of the values used for training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23132" l="15858" r="20758" t="17915"/>
          <a:stretch/>
        </p:blipFill>
        <p:spPr>
          <a:xfrm>
            <a:off x="311700" y="1338000"/>
            <a:ext cx="5752627" cy="356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Linear Regression Model and Get Prediction Probabilities</a:t>
            </a:r>
            <a:endParaRPr/>
          </a:p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6064325" y="1152475"/>
            <a:ext cx="2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Train and test the model 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11926" l="0" r="0" t="-997"/>
          <a:stretch/>
        </p:blipFill>
        <p:spPr>
          <a:xfrm>
            <a:off x="311700" y="1299425"/>
            <a:ext cx="5556539" cy="3416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Predictions Part 1</a:t>
            </a:r>
            <a:endParaRPr/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6064325" y="1152475"/>
            <a:ext cx="2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12700"/>
            <a:ext cx="5556552" cy="383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Retrieve Predictions Part 2</a:t>
            </a:r>
            <a:endParaRPr/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6064325" y="1152475"/>
            <a:ext cx="2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Run a metrics 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3831" l="0" r="0" t="3831"/>
          <a:stretch/>
        </p:blipFill>
        <p:spPr>
          <a:xfrm>
            <a:off x="259825" y="1427500"/>
            <a:ext cx="5556541" cy="34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Classification Report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 rotWithShape="1">
          <a:blip r:embed="rId3">
            <a:alphaModFix/>
          </a:blip>
          <a:srcRect b="-2509" l="6676" r="1106" t="2510"/>
          <a:stretch/>
        </p:blipFill>
        <p:spPr>
          <a:xfrm>
            <a:off x="311700" y="1152475"/>
            <a:ext cx="757592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Business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CRISA Consumer Segmentation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CRISA segment the market based on two key sets of variables more directly related to the purchase process and to brand loyalty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key sets are: Purchase behavior and Basis of purchase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Libraries and Read in CSV File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6064325" y="1152475"/>
            <a:ext cx="2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Imported the libraries need to run the mini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displayed the top values to see what the data was like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56544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Rename Columns and Assign X to Independent Variables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6064325" y="1152475"/>
            <a:ext cx="2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created a copy of the original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Rename the columns to work with the libraries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10" l="0" r="0" t="-10"/>
          <a:stretch/>
        </p:blipFill>
        <p:spPr>
          <a:xfrm>
            <a:off x="311700" y="1017725"/>
            <a:ext cx="5556549" cy="368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 Independent Variables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6064325" y="1152475"/>
            <a:ext cx="2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needed to scale the data with StandardScaler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used the new scaled values to create new </a:t>
            </a:r>
            <a:r>
              <a:rPr lang="en"/>
              <a:t>columns</a:t>
            </a:r>
            <a:r>
              <a:rPr lang="en"/>
              <a:t> with _z after them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-1679" l="0" r="24431" t="1680"/>
          <a:stretch/>
        </p:blipFill>
        <p:spPr>
          <a:xfrm>
            <a:off x="311700" y="1152475"/>
            <a:ext cx="555654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Silhouette Function To Find Optimal K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6064325" y="1152475"/>
            <a:ext cx="2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Code to run a silhouette from sklearn to find the ideal number of clusters 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4669" r="34533" t="0"/>
          <a:stretch/>
        </p:blipFill>
        <p:spPr>
          <a:xfrm>
            <a:off x="311700" y="1152475"/>
            <a:ext cx="555654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