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5509253-947A-4AD1-B240-409AB15E734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D87E7F2-F46C-4AD3-AA07-6B45B910CA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DAWCS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Audio Workstation Control Surface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4618776"/>
            <a:ext cx="3238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team: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Adam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Rory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Jeremy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Jason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Josh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2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Shain</a:t>
            </a:r>
            <a:endParaRPr lang="en-US" sz="12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Chris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Markus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Audio Workstation</a:t>
            </a:r>
          </a:p>
          <a:p>
            <a:pPr lvl="1"/>
            <a:r>
              <a:rPr lang="en-US" dirty="0" err="1" smtClean="0"/>
              <a:t>Ardour</a:t>
            </a:r>
            <a:endParaRPr lang="en-US" dirty="0"/>
          </a:p>
          <a:p>
            <a:pPr lvl="1"/>
            <a:r>
              <a:rPr lang="en-US" dirty="0" smtClean="0"/>
              <a:t>Pro Tools</a:t>
            </a:r>
          </a:p>
          <a:p>
            <a:pPr lvl="1"/>
            <a:r>
              <a:rPr lang="en-US" dirty="0" smtClean="0"/>
              <a:t>Cubase</a:t>
            </a:r>
            <a:endParaRPr lang="en-US" dirty="0"/>
          </a:p>
          <a:p>
            <a:pPr lvl="1"/>
            <a:r>
              <a:rPr lang="en-US" dirty="0" smtClean="0"/>
              <a:t>Cakewalk</a:t>
            </a:r>
          </a:p>
          <a:p>
            <a:pPr marL="347472" lvl="1" indent="0">
              <a:buNone/>
            </a:pPr>
            <a:endParaRPr lang="en-US" dirty="0" smtClean="0"/>
          </a:p>
          <a:p>
            <a:pPr marL="521208" indent="-457200">
              <a:buFont typeface="Arial" charset="0"/>
              <a:buChar char="•"/>
            </a:pPr>
            <a:r>
              <a:rPr lang="en-US" dirty="0" smtClean="0"/>
              <a:t>Control Surface</a:t>
            </a:r>
          </a:p>
          <a:p>
            <a:pPr marL="804672" lvl="1" indent="-457200">
              <a:buFont typeface="Arial" charset="0"/>
              <a:buChar char="•"/>
            </a:pPr>
            <a:endParaRPr lang="en-US" dirty="0" smtClean="0"/>
          </a:p>
          <a:p>
            <a:pPr marL="521208" indent="-457200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0" b="100000" l="4352" r="985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3352800" cy="217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9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84" y="2285999"/>
            <a:ext cx="6131116" cy="359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DAWCS?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Portability</a:t>
            </a:r>
          </a:p>
          <a:p>
            <a:pPr marL="347472" lvl="1" indent="0">
              <a:buNone/>
            </a:pPr>
            <a:endParaRPr lang="en-US" dirty="0" smtClean="0"/>
          </a:p>
          <a:p>
            <a:pPr marL="3474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Control DAW over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Runs on any recent Android device</a:t>
            </a:r>
          </a:p>
          <a:p>
            <a:pPr lvl="2"/>
            <a:r>
              <a:rPr lang="en-US" dirty="0" smtClean="0"/>
              <a:t>Android X86</a:t>
            </a:r>
            <a:endParaRPr lang="en-US" dirty="0"/>
          </a:p>
          <a:p>
            <a:pPr lvl="1"/>
            <a:r>
              <a:rPr lang="en-US" dirty="0" smtClean="0"/>
              <a:t>Intuitive channel grouping interface</a:t>
            </a:r>
          </a:p>
          <a:p>
            <a:pPr lvl="1"/>
            <a:r>
              <a:rPr lang="en-US" dirty="0" smtClean="0"/>
              <a:t>Support for up to 32 channels</a:t>
            </a:r>
          </a:p>
          <a:p>
            <a:pPr lvl="1"/>
            <a:r>
              <a:rPr lang="en-US" dirty="0" smtClean="0"/>
              <a:t>Multiple themes</a:t>
            </a:r>
            <a:endParaRPr lang="en-US" dirty="0"/>
          </a:p>
          <a:p>
            <a:pPr lvl="1"/>
            <a:r>
              <a:rPr lang="en-US" dirty="0" smtClean="0"/>
              <a:t>Database integration</a:t>
            </a:r>
          </a:p>
          <a:p>
            <a:pPr lvl="2"/>
            <a:r>
              <a:rPr lang="en-US" dirty="0" smtClean="0"/>
              <a:t>Templates and sessions</a:t>
            </a:r>
            <a:endParaRPr lang="en-US" dirty="0"/>
          </a:p>
          <a:p>
            <a:pPr lvl="1"/>
            <a:r>
              <a:rPr lang="en-US" dirty="0" smtClean="0"/>
              <a:t>Customization</a:t>
            </a:r>
          </a:p>
        </p:txBody>
      </p:sp>
    </p:spTree>
    <p:extLst>
      <p:ext uri="{BB962C8B-B14F-4D97-AF65-F5344CB8AC3E}">
        <p14:creationId xmlns:p14="http://schemas.microsoft.com/office/powerpoint/2010/main" val="25353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72</TotalTime>
  <Words>57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Aspect</vt:lpstr>
      <vt:lpstr>DAWCS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6</cp:revision>
  <dcterms:created xsi:type="dcterms:W3CDTF">2014-04-09T13:59:09Z</dcterms:created>
  <dcterms:modified xsi:type="dcterms:W3CDTF">2014-04-09T15:11:43Z</dcterms:modified>
</cp:coreProperties>
</file>