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1" r:id="rId2"/>
    <p:sldMasterId id="2147483673" r:id="rId3"/>
  </p:sldMasterIdLst>
  <p:notesMasterIdLst>
    <p:notesMasterId r:id="rId45"/>
  </p:notesMasterIdLst>
  <p:sldIdLst>
    <p:sldId id="351" r:id="rId4"/>
    <p:sldId id="386" r:id="rId5"/>
    <p:sldId id="388" r:id="rId6"/>
    <p:sldId id="389" r:id="rId7"/>
    <p:sldId id="390" r:id="rId8"/>
    <p:sldId id="348" r:id="rId9"/>
    <p:sldId id="347" r:id="rId10"/>
    <p:sldId id="352" r:id="rId11"/>
    <p:sldId id="355" r:id="rId12"/>
    <p:sldId id="356" r:id="rId13"/>
    <p:sldId id="357" r:id="rId14"/>
    <p:sldId id="358" r:id="rId15"/>
    <p:sldId id="359" r:id="rId16"/>
    <p:sldId id="360" r:id="rId17"/>
    <p:sldId id="361" r:id="rId18"/>
    <p:sldId id="353" r:id="rId19"/>
    <p:sldId id="354" r:id="rId20"/>
    <p:sldId id="362" r:id="rId21"/>
    <p:sldId id="363" r:id="rId22"/>
    <p:sldId id="364" r:id="rId23"/>
    <p:sldId id="365" r:id="rId24"/>
    <p:sldId id="366" r:id="rId25"/>
    <p:sldId id="367" r:id="rId26"/>
    <p:sldId id="369" r:id="rId27"/>
    <p:sldId id="370" r:id="rId28"/>
    <p:sldId id="368" r:id="rId29"/>
    <p:sldId id="371" r:id="rId30"/>
    <p:sldId id="372" r:id="rId31"/>
    <p:sldId id="373" r:id="rId32"/>
    <p:sldId id="374" r:id="rId33"/>
    <p:sldId id="375" r:id="rId34"/>
    <p:sldId id="376" r:id="rId35"/>
    <p:sldId id="377" r:id="rId36"/>
    <p:sldId id="378" r:id="rId37"/>
    <p:sldId id="379" r:id="rId38"/>
    <p:sldId id="380" r:id="rId39"/>
    <p:sldId id="381" r:id="rId40"/>
    <p:sldId id="382" r:id="rId41"/>
    <p:sldId id="383" r:id="rId42"/>
    <p:sldId id="384" r:id="rId43"/>
    <p:sldId id="385" r:id="rId4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Giới thiệu" id="{D7AE82C4-8E86-4585-8A99-A85F12E032A5}">
          <p14:sldIdLst>
            <p14:sldId id="351"/>
          </p14:sldIdLst>
        </p14:section>
        <p14:section name="Mở đầu" id="{C966DE5B-B831-4674-B363-A5B28B71A389}">
          <p14:sldIdLst>
            <p14:sldId id="386"/>
            <p14:sldId id="388"/>
            <p14:sldId id="389"/>
            <p14:sldId id="390"/>
          </p14:sldIdLst>
        </p14:section>
        <p14:section name="Cấu trúc dữ liệu" id="{071F815C-1360-446C-BB4D-84E20A62EB81}">
          <p14:sldIdLst>
            <p14:sldId id="348"/>
            <p14:sldId id="347"/>
            <p14:sldId id="352"/>
            <p14:sldId id="355"/>
            <p14:sldId id="356"/>
            <p14:sldId id="357"/>
            <p14:sldId id="358"/>
            <p14:sldId id="359"/>
            <p14:sldId id="360"/>
            <p14:sldId id="361"/>
            <p14:sldId id="353"/>
          </p14:sldIdLst>
        </p14:section>
        <p14:section name="Những chức năng của chương trình" id="{0EE4AAB0-E857-4E63-9B33-53EE91E24186}">
          <p14:sldIdLst>
            <p14:sldId id="354"/>
            <p14:sldId id="362"/>
            <p14:sldId id="363"/>
            <p14:sldId id="364"/>
            <p14:sldId id="365"/>
            <p14:sldId id="366"/>
            <p14:sldId id="367"/>
            <p14:sldId id="369"/>
            <p14:sldId id="370"/>
            <p14:sldId id="368"/>
            <p14:sldId id="371"/>
            <p14:sldId id="372"/>
            <p14:sldId id="373"/>
            <p14:sldId id="374"/>
            <p14:sldId id="375"/>
            <p14:sldId id="376"/>
            <p14:sldId id="377"/>
            <p14:sldId id="378"/>
            <p14:sldId id="379"/>
            <p14:sldId id="380"/>
            <p14:sldId id="381"/>
            <p14:sldId id="382"/>
            <p14:sldId id="383"/>
            <p14:sldId id="384"/>
            <p14:sldId id="385"/>
          </p14:sldIdLst>
        </p14:section>
      </p14:sectionLst>
    </p:ext>
    <p:ext uri="{EFAFB233-063F-42B5-8137-9DF3F51BA10A}">
      <p15:sldGuideLst xmlns:p15="http://schemas.microsoft.com/office/powerpoint/2012/main">
        <p15:guide id="1" orient="horz" pos="2112"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34070"/>
    <a:srgbClr val="285D8D"/>
    <a:srgbClr val="62B7E8"/>
    <a:srgbClr val="4185B5"/>
    <a:srgbClr val="A1D4F1"/>
    <a:srgbClr val="FFD73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32" autoAdjust="0"/>
    <p:restoredTop sz="53874" autoAdjust="0"/>
  </p:normalViewPr>
  <p:slideViewPr>
    <p:cSldViewPr snapToGrid="0" showGuides="1">
      <p:cViewPr>
        <p:scale>
          <a:sx n="66" d="100"/>
          <a:sy n="66" d="100"/>
        </p:scale>
        <p:origin x="1644" y="1062"/>
      </p:cViewPr>
      <p:guideLst>
        <p:guide orient="horz" pos="2112"/>
        <p:guide pos="384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viewProps" Target="viewProps.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notesMaster" Target="notesMasters/notesMaster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theme" Target="theme/theme1.xml"/><Relationship Id="rId8" Type="http://schemas.openxmlformats.org/officeDocument/2006/relationships/slide" Target="slides/slide5.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presProps" Target="presProps.xml"/><Relationship Id="rId20" Type="http://schemas.openxmlformats.org/officeDocument/2006/relationships/slide" Target="slides/slide17.xml"/><Relationship Id="rId41" Type="http://schemas.openxmlformats.org/officeDocument/2006/relationships/slide" Target="slides/slide38.xml"/><Relationship Id="rId1" Type="http://schemas.openxmlformats.org/officeDocument/2006/relationships/slideMaster" Target="slideMasters/slideMaster1.xml"/><Relationship Id="rId6" Type="http://schemas.openxmlformats.org/officeDocument/2006/relationships/slide" Target="slides/slide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D7DF7E2-3899-43A4-895E-71ED123F9B8B}" type="doc">
      <dgm:prSet loTypeId="urn:microsoft.com/office/officeart/2005/8/layout/hierarchy4" loCatId="list" qsTypeId="urn:microsoft.com/office/officeart/2005/8/quickstyle/simple1" qsCatId="simple" csTypeId="urn:microsoft.com/office/officeart/2005/8/colors/accent1_2" csCatId="accent1" phldr="1"/>
      <dgm:spPr/>
      <dgm:t>
        <a:bodyPr/>
        <a:lstStyle/>
        <a:p>
          <a:endParaRPr lang="en-US"/>
        </a:p>
      </dgm:t>
    </dgm:pt>
    <dgm:pt modelId="{9C221894-494A-404B-8319-B39F727EA6C9}">
      <dgm:prSet custT="1"/>
      <dgm:spPr>
        <a:solidFill>
          <a:schemeClr val="accent3"/>
        </a:solidFill>
        <a:ln w="38100">
          <a:solidFill>
            <a:schemeClr val="bg1"/>
          </a:solidFill>
        </a:ln>
      </dgm:spPr>
      <dgm:t>
        <a:bodyPr/>
        <a:lstStyle/>
        <a:p>
          <a:r>
            <a:rPr lang="vi-VN" sz="2400"/>
            <a:t>Các thuộc tính và phương thức cơ bản của một nhân viên.</a:t>
          </a:r>
          <a:endParaRPr lang="en-US" sz="2400"/>
        </a:p>
      </dgm:t>
    </dgm:pt>
    <dgm:pt modelId="{7B9C0869-268A-4AAC-8E6C-1B58040232F3}" type="parTrans" cxnId="{A18745EB-C592-4703-83B4-44246361B849}">
      <dgm:prSet/>
      <dgm:spPr/>
      <dgm:t>
        <a:bodyPr/>
        <a:lstStyle/>
        <a:p>
          <a:endParaRPr lang="en-US"/>
        </a:p>
      </dgm:t>
    </dgm:pt>
    <dgm:pt modelId="{31B55714-9336-4ECD-BE26-E7176EABD3B6}" type="sibTrans" cxnId="{A18745EB-C592-4703-83B4-44246361B849}">
      <dgm:prSet/>
      <dgm:spPr/>
      <dgm:t>
        <a:bodyPr/>
        <a:lstStyle/>
        <a:p>
          <a:endParaRPr lang="en-US"/>
        </a:p>
      </dgm:t>
    </dgm:pt>
    <dgm:pt modelId="{098DC861-2B7D-4984-B274-D51DBF25837F}">
      <dgm:prSet custT="1"/>
      <dgm:spPr>
        <a:solidFill>
          <a:schemeClr val="accent3"/>
        </a:solidFill>
        <a:ln w="38100">
          <a:solidFill>
            <a:schemeClr val="bg1"/>
          </a:solidFill>
        </a:ln>
      </dgm:spPr>
      <dgm:t>
        <a:bodyPr/>
        <a:lstStyle/>
        <a:p>
          <a:r>
            <a:rPr lang="vi-VN" sz="2400"/>
            <a:t>Các thuộc tính và phương thức cơ bản của một phòng ban trong công ty, chức vụ trong phòng ban đó.</a:t>
          </a:r>
          <a:endParaRPr lang="en-US" sz="2400"/>
        </a:p>
      </dgm:t>
    </dgm:pt>
    <dgm:pt modelId="{D0ABE18E-4DDE-4A4E-BE9F-0DD24928C8B1}" type="parTrans" cxnId="{A57A0A67-C7C4-429B-83CE-664EFF47852F}">
      <dgm:prSet/>
      <dgm:spPr/>
      <dgm:t>
        <a:bodyPr/>
        <a:lstStyle/>
        <a:p>
          <a:endParaRPr lang="en-US"/>
        </a:p>
      </dgm:t>
    </dgm:pt>
    <dgm:pt modelId="{48B90617-1325-40AD-9D27-20DF66A2E5D0}" type="sibTrans" cxnId="{A57A0A67-C7C4-429B-83CE-664EFF47852F}">
      <dgm:prSet/>
      <dgm:spPr/>
      <dgm:t>
        <a:bodyPr/>
        <a:lstStyle/>
        <a:p>
          <a:endParaRPr lang="en-US"/>
        </a:p>
      </dgm:t>
    </dgm:pt>
    <dgm:pt modelId="{A7A321A5-9865-450D-85A9-551FCDDD5806}" type="pres">
      <dgm:prSet presAssocID="{4D7DF7E2-3899-43A4-895E-71ED123F9B8B}" presName="Name0" presStyleCnt="0">
        <dgm:presLayoutVars>
          <dgm:chPref val="1"/>
          <dgm:dir/>
          <dgm:animOne val="branch"/>
          <dgm:animLvl val="lvl"/>
          <dgm:resizeHandles/>
        </dgm:presLayoutVars>
      </dgm:prSet>
      <dgm:spPr/>
    </dgm:pt>
    <dgm:pt modelId="{925FC60C-73E5-4F5B-B7B5-B1E75A53BB1C}" type="pres">
      <dgm:prSet presAssocID="{9C221894-494A-404B-8319-B39F727EA6C9}" presName="vertOne" presStyleCnt="0"/>
      <dgm:spPr/>
    </dgm:pt>
    <dgm:pt modelId="{61ADA820-7A06-401D-BB66-0204316D52C6}" type="pres">
      <dgm:prSet presAssocID="{9C221894-494A-404B-8319-B39F727EA6C9}" presName="txOne" presStyleLbl="node0" presStyleIdx="0" presStyleCnt="2">
        <dgm:presLayoutVars>
          <dgm:chPref val="3"/>
        </dgm:presLayoutVars>
      </dgm:prSet>
      <dgm:spPr/>
    </dgm:pt>
    <dgm:pt modelId="{88FEDEF0-B284-4334-8E31-BA9B67991F34}" type="pres">
      <dgm:prSet presAssocID="{9C221894-494A-404B-8319-B39F727EA6C9}" presName="horzOne" presStyleCnt="0"/>
      <dgm:spPr/>
    </dgm:pt>
    <dgm:pt modelId="{6380DA8F-3D35-42DE-A2C4-B0AE62E56D73}" type="pres">
      <dgm:prSet presAssocID="{31B55714-9336-4ECD-BE26-E7176EABD3B6}" presName="sibSpaceOne" presStyleCnt="0"/>
      <dgm:spPr/>
    </dgm:pt>
    <dgm:pt modelId="{4FD71A7D-E1BE-4274-8B86-C191DC228D8E}" type="pres">
      <dgm:prSet presAssocID="{098DC861-2B7D-4984-B274-D51DBF25837F}" presName="vertOne" presStyleCnt="0"/>
      <dgm:spPr/>
    </dgm:pt>
    <dgm:pt modelId="{48FFEF91-F7E3-4C11-8CDC-9E301BF700F9}" type="pres">
      <dgm:prSet presAssocID="{098DC861-2B7D-4984-B274-D51DBF25837F}" presName="txOne" presStyleLbl="node0" presStyleIdx="1" presStyleCnt="2">
        <dgm:presLayoutVars>
          <dgm:chPref val="3"/>
        </dgm:presLayoutVars>
      </dgm:prSet>
      <dgm:spPr/>
    </dgm:pt>
    <dgm:pt modelId="{00253C41-1A78-4B81-84B7-63D5D6F5168C}" type="pres">
      <dgm:prSet presAssocID="{098DC861-2B7D-4984-B274-D51DBF25837F}" presName="horzOne" presStyleCnt="0"/>
      <dgm:spPr/>
    </dgm:pt>
  </dgm:ptLst>
  <dgm:cxnLst>
    <dgm:cxn modelId="{32E6F83D-D1EC-43B8-A40D-D4E6E6C4182A}" type="presOf" srcId="{9C221894-494A-404B-8319-B39F727EA6C9}" destId="{61ADA820-7A06-401D-BB66-0204316D52C6}" srcOrd="0" destOrd="0" presId="urn:microsoft.com/office/officeart/2005/8/layout/hierarchy4"/>
    <dgm:cxn modelId="{A57A0A67-C7C4-429B-83CE-664EFF47852F}" srcId="{4D7DF7E2-3899-43A4-895E-71ED123F9B8B}" destId="{098DC861-2B7D-4984-B274-D51DBF25837F}" srcOrd="1" destOrd="0" parTransId="{D0ABE18E-4DDE-4A4E-BE9F-0DD24928C8B1}" sibTransId="{48B90617-1325-40AD-9D27-20DF66A2E5D0}"/>
    <dgm:cxn modelId="{9089B68B-1889-4F4A-A40C-D858A57D70B0}" type="presOf" srcId="{4D7DF7E2-3899-43A4-895E-71ED123F9B8B}" destId="{A7A321A5-9865-450D-85A9-551FCDDD5806}" srcOrd="0" destOrd="0" presId="urn:microsoft.com/office/officeart/2005/8/layout/hierarchy4"/>
    <dgm:cxn modelId="{F4E5FE92-1678-4315-9D0B-6DA14AF572EA}" type="presOf" srcId="{098DC861-2B7D-4984-B274-D51DBF25837F}" destId="{48FFEF91-F7E3-4C11-8CDC-9E301BF700F9}" srcOrd="0" destOrd="0" presId="urn:microsoft.com/office/officeart/2005/8/layout/hierarchy4"/>
    <dgm:cxn modelId="{A18745EB-C592-4703-83B4-44246361B849}" srcId="{4D7DF7E2-3899-43A4-895E-71ED123F9B8B}" destId="{9C221894-494A-404B-8319-B39F727EA6C9}" srcOrd="0" destOrd="0" parTransId="{7B9C0869-268A-4AAC-8E6C-1B58040232F3}" sibTransId="{31B55714-9336-4ECD-BE26-E7176EABD3B6}"/>
    <dgm:cxn modelId="{488D2D31-7EF4-4EA4-8E24-C10F6367645C}" type="presParOf" srcId="{A7A321A5-9865-450D-85A9-551FCDDD5806}" destId="{925FC60C-73E5-4F5B-B7B5-B1E75A53BB1C}" srcOrd="0" destOrd="0" presId="urn:microsoft.com/office/officeart/2005/8/layout/hierarchy4"/>
    <dgm:cxn modelId="{BF1E9BB4-3011-45CC-9498-C9DE6B7FAB7C}" type="presParOf" srcId="{925FC60C-73E5-4F5B-B7B5-B1E75A53BB1C}" destId="{61ADA820-7A06-401D-BB66-0204316D52C6}" srcOrd="0" destOrd="0" presId="urn:microsoft.com/office/officeart/2005/8/layout/hierarchy4"/>
    <dgm:cxn modelId="{CF6DC38D-433F-472D-9D99-1232C28BF8AE}" type="presParOf" srcId="{925FC60C-73E5-4F5B-B7B5-B1E75A53BB1C}" destId="{88FEDEF0-B284-4334-8E31-BA9B67991F34}" srcOrd="1" destOrd="0" presId="urn:microsoft.com/office/officeart/2005/8/layout/hierarchy4"/>
    <dgm:cxn modelId="{B7005294-6CEA-4762-8A7D-51B7DE8C91C6}" type="presParOf" srcId="{A7A321A5-9865-450D-85A9-551FCDDD5806}" destId="{6380DA8F-3D35-42DE-A2C4-B0AE62E56D73}" srcOrd="1" destOrd="0" presId="urn:microsoft.com/office/officeart/2005/8/layout/hierarchy4"/>
    <dgm:cxn modelId="{34208DE8-7A00-41CE-9E1C-00111CE4E1CA}" type="presParOf" srcId="{A7A321A5-9865-450D-85A9-551FCDDD5806}" destId="{4FD71A7D-E1BE-4274-8B86-C191DC228D8E}" srcOrd="2" destOrd="0" presId="urn:microsoft.com/office/officeart/2005/8/layout/hierarchy4"/>
    <dgm:cxn modelId="{C6DC3A7A-502F-4E0B-83B7-8067029CA52D}" type="presParOf" srcId="{4FD71A7D-E1BE-4274-8B86-C191DC228D8E}" destId="{48FFEF91-F7E3-4C11-8CDC-9E301BF700F9}" srcOrd="0" destOrd="0" presId="urn:microsoft.com/office/officeart/2005/8/layout/hierarchy4"/>
    <dgm:cxn modelId="{0676950D-6FEA-44A5-B759-F0F20DCF4BFD}" type="presParOf" srcId="{4FD71A7D-E1BE-4274-8B86-C191DC228D8E}" destId="{00253C41-1A78-4B81-84B7-63D5D6F5168C}" srcOrd="1" destOrd="0" presId="urn:microsoft.com/office/officeart/2005/8/layout/hierarchy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1ADA820-7A06-401D-BB66-0204316D52C6}">
      <dsp:nvSpPr>
        <dsp:cNvPr id="0" name=""/>
        <dsp:cNvSpPr/>
      </dsp:nvSpPr>
      <dsp:spPr>
        <a:xfrm>
          <a:off x="3704" y="0"/>
          <a:ext cx="4967457" cy="1722674"/>
        </a:xfrm>
        <a:prstGeom prst="roundRect">
          <a:avLst>
            <a:gd name="adj" fmla="val 10000"/>
          </a:avLst>
        </a:prstGeom>
        <a:solidFill>
          <a:schemeClr val="accent3"/>
        </a:solidFill>
        <a:ln w="38100" cap="flat" cmpd="sng" algn="ctr">
          <a:solidFill>
            <a:schemeClr val="bg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vi-VN" sz="2400" kern="1200"/>
            <a:t>Các thuộc tính và phương thức cơ bản của một nhân viên.</a:t>
          </a:r>
          <a:endParaRPr lang="en-US" sz="2400" kern="1200"/>
        </a:p>
      </dsp:txBody>
      <dsp:txXfrm>
        <a:off x="54159" y="50455"/>
        <a:ext cx="4866547" cy="1621764"/>
      </dsp:txXfrm>
    </dsp:sp>
    <dsp:sp modelId="{48FFEF91-F7E3-4C11-8CDC-9E301BF700F9}">
      <dsp:nvSpPr>
        <dsp:cNvPr id="0" name=""/>
        <dsp:cNvSpPr/>
      </dsp:nvSpPr>
      <dsp:spPr>
        <a:xfrm>
          <a:off x="5805694" y="0"/>
          <a:ext cx="4967457" cy="1722674"/>
        </a:xfrm>
        <a:prstGeom prst="roundRect">
          <a:avLst>
            <a:gd name="adj" fmla="val 10000"/>
          </a:avLst>
        </a:prstGeom>
        <a:solidFill>
          <a:schemeClr val="accent3"/>
        </a:solidFill>
        <a:ln w="38100" cap="flat" cmpd="sng" algn="ctr">
          <a:solidFill>
            <a:schemeClr val="bg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vi-VN" sz="2400" kern="1200"/>
            <a:t>Các thuộc tính và phương thức cơ bản của một phòng ban trong công ty, chức vụ trong phòng ban đó.</a:t>
          </a:r>
          <a:endParaRPr lang="en-US" sz="2400" kern="1200"/>
        </a:p>
      </dsp:txBody>
      <dsp:txXfrm>
        <a:off x="5856149" y="50455"/>
        <a:ext cx="4866547" cy="1621764"/>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AAF045-FEF6-43EA-9CDC-C84FC3F85E9C}" type="datetimeFigureOut">
              <a:rPr lang="en-US" smtClean="0"/>
              <a:t>12/3/2021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2F1279-6CE4-4169-83D3-4483097B6907}" type="slidenum">
              <a:rPr lang="en-US" smtClean="0"/>
              <a:t>‹#›</a:t>
            </a:fld>
            <a:endParaRPr lang="en-US"/>
          </a:p>
        </p:txBody>
      </p:sp>
    </p:spTree>
    <p:extLst>
      <p:ext uri="{BB962C8B-B14F-4D97-AF65-F5344CB8AC3E}">
        <p14:creationId xmlns:p14="http://schemas.microsoft.com/office/powerpoint/2010/main" val="14055899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lnSpc>
                <a:spcPct val="130000"/>
              </a:lnSpc>
              <a:spcBef>
                <a:spcPts val="1200"/>
              </a:spcBef>
              <a:spcAft>
                <a:spcPts val="600"/>
              </a:spcAft>
            </a:pPr>
            <a:r>
              <a:rPr lang="vi-VN" sz="1800" b="1">
                <a:solidFill>
                  <a:srgbClr val="333333"/>
                </a:solidFill>
                <a:effectLst/>
                <a:latin typeface="Times New Roman" panose="02020603050405020304" pitchFamily="18" charset="0"/>
                <a:ea typeface="Times New Roman" panose="02020603050405020304" pitchFamily="18" charset="0"/>
              </a:rPr>
              <a:t>1.1. Lý do chọn đề tài</a:t>
            </a:r>
            <a:endParaRPr lang="en-US" sz="1800">
              <a:effectLst/>
              <a:latin typeface="Times New Roman" panose="02020603050405020304" pitchFamily="18" charset="0"/>
              <a:ea typeface="Times New Roman" panose="02020603050405020304" pitchFamily="18" charset="0"/>
            </a:endParaRPr>
          </a:p>
          <a:p>
            <a:pPr indent="457200" algn="just">
              <a:lnSpc>
                <a:spcPct val="130000"/>
              </a:lnSpc>
              <a:spcBef>
                <a:spcPts val="600"/>
              </a:spcBef>
              <a:spcAft>
                <a:spcPts val="600"/>
              </a:spcAft>
            </a:pPr>
            <a:r>
              <a:rPr lang="en-US" sz="1800" b="1">
                <a:solidFill>
                  <a:srgbClr val="333333"/>
                </a:solidFill>
                <a:effectLst/>
                <a:latin typeface="Times New Roman" panose="02020603050405020304" pitchFamily="18" charset="0"/>
                <a:ea typeface="Times New Roman" panose="02020603050405020304" pitchFamily="18" charset="0"/>
              </a:rPr>
              <a:t>Quản lý nhân sự</a:t>
            </a:r>
            <a:r>
              <a:rPr lang="en-US" sz="1800">
                <a:solidFill>
                  <a:srgbClr val="333333"/>
                </a:solidFill>
                <a:effectLst/>
                <a:latin typeface="Times New Roman" panose="02020603050405020304" pitchFamily="18" charset="0"/>
                <a:ea typeface="Times New Roman" panose="02020603050405020304" pitchFamily="18" charset="0"/>
              </a:rPr>
              <a:t> là một thuật ngữ thông dụng được sử dụng giữa các chuyên gia. Thuật ngữ này đem lại một phần quan trọng trong sự thành công của bất kỳ một hệ thống nào. Chức năng này hiện diện trong bất kỳ quá trình quản trị nào nhằm giúp tối đa hóa năng lực của nhân viên.</a:t>
            </a:r>
            <a:endParaRPr lang="en-US" sz="1800">
              <a:effectLst/>
              <a:latin typeface="Times New Roman" panose="02020603050405020304" pitchFamily="18" charset="0"/>
              <a:ea typeface="Times New Roman" panose="02020603050405020304" pitchFamily="18" charset="0"/>
            </a:endParaRPr>
          </a:p>
          <a:p>
            <a:pPr indent="457200" algn="just">
              <a:lnSpc>
                <a:spcPct val="130000"/>
              </a:lnSpc>
              <a:spcBef>
                <a:spcPts val="600"/>
              </a:spcBef>
              <a:spcAft>
                <a:spcPts val="600"/>
              </a:spcAft>
            </a:pPr>
            <a:r>
              <a:rPr lang="en-US" sz="1800">
                <a:solidFill>
                  <a:srgbClr val="333333"/>
                </a:solidFill>
                <a:effectLst/>
                <a:latin typeface="Times New Roman" panose="02020603050405020304" pitchFamily="18" charset="0"/>
                <a:ea typeface="Times New Roman" panose="02020603050405020304" pitchFamily="18" charset="0"/>
              </a:rPr>
              <a:t>Nhân viên có giá trị được giữ lại trong một công ty và cũng có một số khía cạnh như văn hóa doanh nghiệp, chính sách, quyền lợi, bồi thường, và mối quan hệ lao động được duy trì bởi sự trợ giúp của quản trị nhân sự.</a:t>
            </a:r>
            <a:endParaRPr lang="en-US" sz="1800">
              <a:effectLst/>
              <a:latin typeface="Times New Roman" panose="02020603050405020304" pitchFamily="18" charset="0"/>
              <a:ea typeface="Times New Roman" panose="02020603050405020304" pitchFamily="18" charset="0"/>
            </a:endParaRPr>
          </a:p>
          <a:p>
            <a:pPr indent="457200" algn="just">
              <a:lnSpc>
                <a:spcPct val="130000"/>
              </a:lnSpc>
              <a:spcBef>
                <a:spcPts val="600"/>
              </a:spcBef>
              <a:spcAft>
                <a:spcPts val="600"/>
              </a:spcAft>
            </a:pPr>
            <a:r>
              <a:rPr lang="en-US" sz="1800">
                <a:solidFill>
                  <a:srgbClr val="333333"/>
                </a:solidFill>
                <a:effectLst/>
                <a:latin typeface="Times New Roman" panose="02020603050405020304" pitchFamily="18" charset="0"/>
                <a:ea typeface="Times New Roman" panose="02020603050405020304" pitchFamily="18" charset="0"/>
              </a:rPr>
              <a:t>Nhân sự thiết lập các chiến lược, chính sách, hệ thống, tiêu chuẩn và thủ tục. Có một số nhiệm vụ như chăm sóc và quản lý nguồn nhân lực. Quản lý nhân sự cũng chịu trách nhiệm đào tạo nhân viên, khen thưởng, đánh giá năng lực, tuyển dụng mới hoặc thay thế và nhiều hơn nữa.</a:t>
            </a:r>
            <a:endParaRPr lang="en-US" sz="1800">
              <a:effectLst/>
              <a:latin typeface="Times New Roman" panose="02020603050405020304" pitchFamily="18" charset="0"/>
              <a:ea typeface="Times New Roman" panose="02020603050405020304" pitchFamily="18" charset="0"/>
            </a:endParaRPr>
          </a:p>
          <a:p>
            <a:pPr indent="457200" algn="just">
              <a:lnSpc>
                <a:spcPct val="130000"/>
              </a:lnSpc>
              <a:spcBef>
                <a:spcPts val="600"/>
              </a:spcBef>
              <a:spcAft>
                <a:spcPts val="600"/>
              </a:spcAft>
            </a:pPr>
            <a:r>
              <a:rPr lang="en-US" sz="1800">
                <a:solidFill>
                  <a:srgbClr val="333333"/>
                </a:solidFill>
                <a:effectLst/>
                <a:latin typeface="Times New Roman" panose="02020603050405020304" pitchFamily="18" charset="0"/>
                <a:ea typeface="Times New Roman" panose="02020603050405020304" pitchFamily="18" charset="0"/>
              </a:rPr>
              <a:t>Với những điểm quan trọng và có giá trị như vậy, hệ thống quản trị nhân sự được coi là bắt buộc. Bất kỳ hệ thống doanh nghiệp nào mà không có bộ phận nhân sự sẽ dễ dàng </a:t>
            </a:r>
            <a:r>
              <a:rPr lang="vi-VN" sz="1800">
                <a:solidFill>
                  <a:srgbClr val="333333"/>
                </a:solidFill>
                <a:effectLst/>
                <a:latin typeface="Times New Roman" panose="02020603050405020304" pitchFamily="18" charset="0"/>
                <a:ea typeface="Times New Roman" panose="02020603050405020304" pitchFamily="18" charset="0"/>
              </a:rPr>
              <a:t>gánh</a:t>
            </a:r>
            <a:r>
              <a:rPr lang="en-US" sz="1800">
                <a:solidFill>
                  <a:srgbClr val="333333"/>
                </a:solidFill>
                <a:effectLst/>
                <a:latin typeface="Times New Roman" panose="02020603050405020304" pitchFamily="18" charset="0"/>
                <a:ea typeface="Times New Roman" panose="02020603050405020304" pitchFamily="18" charset="0"/>
              </a:rPr>
              <a:t> chịu những vấn đề nghiêm trọng về con người.</a:t>
            </a:r>
            <a:endParaRPr lang="en-US" sz="1800">
              <a:effectLst/>
              <a:latin typeface="Times New Roman" panose="02020603050405020304" pitchFamily="18" charset="0"/>
              <a:ea typeface="Times New Roman" panose="02020603050405020304" pitchFamily="18" charset="0"/>
            </a:endParaRPr>
          </a:p>
          <a:p>
            <a:pPr indent="457200" algn="just">
              <a:lnSpc>
                <a:spcPct val="130000"/>
              </a:lnSpc>
              <a:spcBef>
                <a:spcPts val="600"/>
              </a:spcBef>
              <a:spcAft>
                <a:spcPts val="600"/>
              </a:spcAft>
            </a:pPr>
            <a:r>
              <a:rPr lang="vi-VN" sz="1800">
                <a:solidFill>
                  <a:srgbClr val="333333"/>
                </a:solidFill>
                <a:effectLst/>
                <a:latin typeface="Times New Roman" panose="02020603050405020304" pitchFamily="18" charset="0"/>
                <a:ea typeface="Times New Roman" panose="02020603050405020304" pitchFamily="18" charset="0"/>
              </a:rPr>
              <a:t>Chính vì thế, nhóm chúng em quyết định chọn chủ đề “Xây dựng cấu trúc dữ liệu và chương trình quản lý nhân sự cho công ty” làm đề tài cuối kì cho môn Cấu trúc dữ liệu và giải thuật.</a:t>
            </a:r>
            <a:endParaRPr lang="en-US" sz="1800">
              <a:effectLst/>
              <a:latin typeface="Times New Roman" panose="02020603050405020304" pitchFamily="18" charset="0"/>
              <a:ea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652F1279-6CE4-4169-83D3-4483097B6907}" type="slidenum">
              <a:rPr lang="en-US" smtClean="0"/>
              <a:t>4</a:t>
            </a:fld>
            <a:endParaRPr lang="en-US"/>
          </a:p>
        </p:txBody>
      </p:sp>
    </p:spTree>
    <p:extLst>
      <p:ext uri="{BB962C8B-B14F-4D97-AF65-F5344CB8AC3E}">
        <p14:creationId xmlns:p14="http://schemas.microsoft.com/office/powerpoint/2010/main" val="39748339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sz="1200">
                <a:effectLst/>
                <a:ea typeface="Times New Roman" panose="02020603050405020304" pitchFamily="18" charset="0"/>
              </a:rPr>
              <a:t>Class List Position: chứa các thuộc tính và phương thức của một danh sách chức vụ</a:t>
            </a:r>
            <a:endParaRPr lang="en-US" sz="1200"/>
          </a:p>
        </p:txBody>
      </p:sp>
      <p:sp>
        <p:nvSpPr>
          <p:cNvPr id="4" name="Slide Number Placeholder 3"/>
          <p:cNvSpPr>
            <a:spLocks noGrp="1"/>
          </p:cNvSpPr>
          <p:nvPr>
            <p:ph type="sldNum" sz="quarter" idx="5"/>
          </p:nvPr>
        </p:nvSpPr>
        <p:spPr/>
        <p:txBody>
          <a:bodyPr/>
          <a:lstStyle/>
          <a:p>
            <a:fld id="{652F1279-6CE4-4169-83D3-4483097B6907}" type="slidenum">
              <a:rPr lang="en-US" smtClean="0"/>
              <a:t>15</a:t>
            </a:fld>
            <a:endParaRPr lang="en-US"/>
          </a:p>
        </p:txBody>
      </p:sp>
    </p:spTree>
    <p:extLst>
      <p:ext uri="{BB962C8B-B14F-4D97-AF65-F5344CB8AC3E}">
        <p14:creationId xmlns:p14="http://schemas.microsoft.com/office/powerpoint/2010/main" val="37347462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30000"/>
              </a:lnSpc>
              <a:spcAft>
                <a:spcPts val="600"/>
              </a:spcAft>
            </a:pPr>
            <a:r>
              <a:rPr lang="en-US" sz="1800" b="1">
                <a:solidFill>
                  <a:srgbClr val="333333"/>
                </a:solidFill>
                <a:effectLst/>
                <a:latin typeface="Times New Roman" panose="02020603050405020304" pitchFamily="18" charset="0"/>
                <a:ea typeface="Times New Roman" panose="02020603050405020304" pitchFamily="18" charset="0"/>
              </a:rPr>
              <a:t>Mối</a:t>
            </a:r>
            <a:r>
              <a:rPr lang="vi-VN" sz="1800" b="1">
                <a:solidFill>
                  <a:srgbClr val="333333"/>
                </a:solidFill>
                <a:effectLst/>
                <a:latin typeface="Times New Roman" panose="02020603050405020304" pitchFamily="18" charset="0"/>
                <a:ea typeface="Times New Roman" panose="02020603050405020304" pitchFamily="18" charset="0"/>
              </a:rPr>
              <a:t> liên hệ giữa các dữ liệu:</a:t>
            </a:r>
            <a:endParaRPr lang="en-US" sz="1800">
              <a:effectLst/>
              <a:latin typeface="Times New Roman" panose="02020603050405020304" pitchFamily="18" charset="0"/>
              <a:ea typeface="Times New Roman" panose="02020603050405020304" pitchFamily="18" charset="0"/>
            </a:endParaRPr>
          </a:p>
          <a:p>
            <a:pPr marL="342900" lvl="0" indent="-342900">
              <a:lnSpc>
                <a:spcPct val="130000"/>
              </a:lnSpc>
              <a:spcAft>
                <a:spcPts val="600"/>
              </a:spcAft>
              <a:buFont typeface="Symbol" panose="05050102010706020507" pitchFamily="18" charset="2"/>
              <a:buChar char=""/>
            </a:pPr>
            <a:r>
              <a:rPr lang="vi-VN" sz="1800">
                <a:solidFill>
                  <a:srgbClr val="333333"/>
                </a:solidFill>
                <a:effectLst/>
                <a:latin typeface="Times New Roman" panose="02020603050405020304" pitchFamily="18" charset="0"/>
                <a:ea typeface="Times New Roman" panose="02020603050405020304" pitchFamily="18" charset="0"/>
              </a:rPr>
              <a:t>Ở class Employee có 2 thuộc tính là departmentId chứa id của phòng ban mà nhân viên đang làm việc và positionId chứa id của chức vụ mà nhân viên đang giữ, chức vụ này là một chức vụ con nằm trong phòng ban trên. Chương trình sẽ lấy departmentId từ Employee và thực hiện tìm kiếm dữ liệu trong ListDepartment và trả về Department có departmentId trùng với departmentId lấy từ Employee để hiển thị tên của phòng ban của nhân viên. Tương tự chương trình cũng sẽ lấy positionId từ Employee và thực hiện tìm kiếm dữ liệu trong ListPosition và trả về Position có positionId trùng với positionId lấy từ Employee để hiển thị tên của chức vụ của nhân viên.</a:t>
            </a:r>
            <a:endParaRPr lang="en-US" sz="1800">
              <a:effectLst/>
              <a:latin typeface="Times New Roman" panose="02020603050405020304" pitchFamily="18" charset="0"/>
              <a:ea typeface="Times New Roman" panose="02020603050405020304" pitchFamily="18" charset="0"/>
            </a:endParaRPr>
          </a:p>
          <a:p>
            <a:pPr marL="342900" lvl="0" indent="-342900">
              <a:lnSpc>
                <a:spcPct val="130000"/>
              </a:lnSpc>
              <a:spcAft>
                <a:spcPts val="600"/>
              </a:spcAft>
              <a:buFont typeface="Symbol" panose="05050102010706020507" pitchFamily="18" charset="2"/>
              <a:buChar char=""/>
            </a:pPr>
            <a:r>
              <a:rPr lang="vi-VN" sz="1800">
                <a:solidFill>
                  <a:srgbClr val="333333"/>
                </a:solidFill>
                <a:effectLst/>
                <a:latin typeface="Times New Roman" panose="02020603050405020304" pitchFamily="18" charset="0"/>
                <a:ea typeface="Times New Roman" panose="02020603050405020304" pitchFamily="18" charset="0"/>
              </a:rPr>
              <a:t>Ở class Deparatment có 1 thuộc tính listPositionChild chứa những id chức vụ thuộc sự quản lý của phòng ban này. Chương trình sẽ tìm kiếm từng positionId đó trong ListPosition và hiển thị ra từng position nằm trong Department đó</a:t>
            </a:r>
            <a:endParaRPr lang="en-US" sz="1800">
              <a:effectLst/>
              <a:latin typeface="Times New Roman" panose="02020603050405020304" pitchFamily="18" charset="0"/>
              <a:ea typeface="Times New Roman" panose="02020603050405020304" pitchFamily="18" charset="0"/>
            </a:endParaRPr>
          </a:p>
          <a:p>
            <a:endParaRPr lang="en-US"/>
          </a:p>
        </p:txBody>
      </p:sp>
      <p:sp>
        <p:nvSpPr>
          <p:cNvPr id="4" name="Slide Number Placeholder 3"/>
          <p:cNvSpPr>
            <a:spLocks noGrp="1"/>
          </p:cNvSpPr>
          <p:nvPr>
            <p:ph type="sldNum" sz="quarter" idx="5"/>
          </p:nvPr>
        </p:nvSpPr>
        <p:spPr/>
        <p:txBody>
          <a:bodyPr/>
          <a:lstStyle/>
          <a:p>
            <a:fld id="{652F1279-6CE4-4169-83D3-4483097B6907}" type="slidenum">
              <a:rPr lang="en-US" smtClean="0"/>
              <a:t>16</a:t>
            </a:fld>
            <a:endParaRPr lang="en-US"/>
          </a:p>
        </p:txBody>
      </p:sp>
    </p:spTree>
    <p:extLst>
      <p:ext uri="{BB962C8B-B14F-4D97-AF65-F5344CB8AC3E}">
        <p14:creationId xmlns:p14="http://schemas.microsoft.com/office/powerpoint/2010/main" val="16005570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sz="1800">
                <a:solidFill>
                  <a:srgbClr val="333333"/>
                </a:solidFill>
                <a:effectLst/>
                <a:latin typeface="Times New Roman" panose="02020603050405020304" pitchFamily="18" charset="0"/>
                <a:ea typeface="Times New Roman" panose="02020603050405020304" pitchFamily="18" charset="0"/>
              </a:rPr>
              <a:t>Thêm nhân viên</a:t>
            </a:r>
            <a:endParaRPr lang="en-US" sz="1800">
              <a:effectLst/>
              <a:latin typeface="Times New Roman" panose="02020603050405020304" pitchFamily="18" charset="0"/>
              <a:ea typeface="Times New Roman" panose="02020603050405020304" pitchFamily="18" charset="0"/>
            </a:endParaRPr>
          </a:p>
          <a:p>
            <a:r>
              <a:rPr lang="vi-VN" sz="1800">
                <a:solidFill>
                  <a:srgbClr val="333333"/>
                </a:solidFill>
                <a:effectLst/>
                <a:latin typeface="Times New Roman" panose="02020603050405020304" pitchFamily="18" charset="0"/>
                <a:ea typeface="Times New Roman" panose="02020603050405020304" pitchFamily="18" charset="0"/>
              </a:rPr>
              <a:t>Hiển thị danh sách nhân viên</a:t>
            </a:r>
          </a:p>
          <a:p>
            <a:r>
              <a:rPr lang="vi-VN" sz="1800">
                <a:solidFill>
                  <a:srgbClr val="333333"/>
                </a:solidFill>
                <a:effectLst/>
                <a:latin typeface="Times New Roman" panose="02020603050405020304" pitchFamily="18" charset="0"/>
                <a:ea typeface="Times New Roman" panose="02020603050405020304" pitchFamily="18" charset="0"/>
              </a:rPr>
              <a:t>Xuất danh sách nhân viên ra file</a:t>
            </a:r>
          </a:p>
          <a:p>
            <a:r>
              <a:rPr lang="vi-VN" sz="1800">
                <a:solidFill>
                  <a:srgbClr val="333333"/>
                </a:solidFill>
                <a:effectLst/>
                <a:latin typeface="Times New Roman" panose="02020603050405020304" pitchFamily="18" charset="0"/>
                <a:ea typeface="Times New Roman" panose="02020603050405020304" pitchFamily="18" charset="0"/>
              </a:rPr>
              <a:t>Chỉnh sửa thông tin nhân viên</a:t>
            </a:r>
            <a:endParaRPr lang="vi-VN" sz="2800">
              <a:solidFill>
                <a:srgbClr val="333333"/>
              </a:solidFill>
              <a:effectLst/>
              <a:latin typeface="Times New Roman" panose="02020603050405020304" pitchFamily="18" charset="0"/>
              <a:ea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vi-VN" sz="1800">
                <a:solidFill>
                  <a:srgbClr val="333333"/>
                </a:solidFill>
                <a:effectLst/>
                <a:latin typeface="Times New Roman" panose="02020603050405020304" pitchFamily="18" charset="0"/>
                <a:ea typeface="Times New Roman" panose="02020603050405020304" pitchFamily="18" charset="0"/>
              </a:rPr>
              <a:t>Lọc nhân viên</a:t>
            </a:r>
          </a:p>
          <a:p>
            <a:pPr marL="0" marR="0" lvl="0" indent="0" algn="l" defTabSz="914400" rtl="0" eaLnBrk="1" fontAlgn="auto" latinLnBrk="0" hangingPunct="1">
              <a:lnSpc>
                <a:spcPct val="100000"/>
              </a:lnSpc>
              <a:spcBef>
                <a:spcPts val="0"/>
              </a:spcBef>
              <a:spcAft>
                <a:spcPts val="0"/>
              </a:spcAft>
              <a:buClrTx/>
              <a:buSzTx/>
              <a:buFontTx/>
              <a:buNone/>
              <a:tabLst/>
              <a:defRPr/>
            </a:pPr>
            <a:r>
              <a:rPr lang="vi-VN" sz="1800">
                <a:solidFill>
                  <a:srgbClr val="333333"/>
                </a:solidFill>
                <a:effectLst/>
                <a:latin typeface="Times New Roman" panose="02020603050405020304" pitchFamily="18" charset="0"/>
                <a:ea typeface="Times New Roman" panose="02020603050405020304" pitchFamily="18" charset="0"/>
              </a:rPr>
              <a:t>Xóa nhân viên</a:t>
            </a:r>
          </a:p>
          <a:p>
            <a:r>
              <a:rPr lang="vi-VN" sz="1800">
                <a:solidFill>
                  <a:srgbClr val="333333"/>
                </a:solidFill>
                <a:effectLst/>
                <a:latin typeface="Times New Roman" panose="02020603050405020304" pitchFamily="18" charset="0"/>
                <a:ea typeface="Times New Roman" panose="02020603050405020304" pitchFamily="18" charset="0"/>
              </a:rPr>
              <a:t>Sắp xếp danh sách nhân viên</a:t>
            </a:r>
          </a:p>
        </p:txBody>
      </p:sp>
      <p:sp>
        <p:nvSpPr>
          <p:cNvPr id="4" name="Slide Number Placeholder 3"/>
          <p:cNvSpPr>
            <a:spLocks noGrp="1"/>
          </p:cNvSpPr>
          <p:nvPr>
            <p:ph type="sldNum" sz="quarter" idx="5"/>
          </p:nvPr>
        </p:nvSpPr>
        <p:spPr/>
        <p:txBody>
          <a:bodyPr/>
          <a:lstStyle/>
          <a:p>
            <a:fld id="{652F1279-6CE4-4169-83D3-4483097B6907}" type="slidenum">
              <a:rPr lang="en-US" smtClean="0"/>
              <a:t>19</a:t>
            </a:fld>
            <a:endParaRPr lang="en-US"/>
          </a:p>
        </p:txBody>
      </p:sp>
    </p:spTree>
    <p:extLst>
      <p:ext uri="{BB962C8B-B14F-4D97-AF65-F5344CB8AC3E}">
        <p14:creationId xmlns:p14="http://schemas.microsoft.com/office/powerpoint/2010/main" val="35662412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lvl="0" indent="-342900" algn="just">
              <a:lnSpc>
                <a:spcPct val="130000"/>
              </a:lnSpc>
              <a:spcAft>
                <a:spcPts val="600"/>
              </a:spcAft>
              <a:buFont typeface="Symbol" panose="05050102010706020507" pitchFamily="18" charset="2"/>
              <a:buChar char=""/>
            </a:pPr>
            <a:r>
              <a:rPr lang="vi-VN" sz="1300">
                <a:solidFill>
                  <a:srgbClr val="333333"/>
                </a:solidFill>
                <a:effectLst/>
                <a:latin typeface="Times New Roman" panose="02020603050405020304" pitchFamily="18" charset="0"/>
                <a:ea typeface="Times New Roman" panose="02020603050405020304" pitchFamily="18" charset="0"/>
              </a:rPr>
              <a:t>Thêm nhân viên</a:t>
            </a:r>
            <a:endParaRPr lang="en-US" sz="1200">
              <a:effectLst/>
              <a:latin typeface="Times New Roman" panose="02020603050405020304" pitchFamily="18" charset="0"/>
              <a:ea typeface="Times New Roman" panose="02020603050405020304" pitchFamily="18" charset="0"/>
            </a:endParaRPr>
          </a:p>
          <a:p>
            <a:pPr marL="742950" lvl="1" indent="-285750" algn="just">
              <a:lnSpc>
                <a:spcPct val="130000"/>
              </a:lnSpc>
              <a:spcAft>
                <a:spcPts val="600"/>
              </a:spcAft>
              <a:buFont typeface="Courier New" panose="02070309020205020404" pitchFamily="49" charset="0"/>
              <a:buChar char="o"/>
            </a:pPr>
            <a:r>
              <a:rPr lang="vi-VN" sz="1300">
                <a:solidFill>
                  <a:srgbClr val="333333"/>
                </a:solidFill>
                <a:effectLst/>
                <a:latin typeface="Times New Roman" panose="02020603050405020304" pitchFamily="18" charset="0"/>
                <a:ea typeface="Times New Roman" panose="02020603050405020304" pitchFamily="18" charset="0"/>
              </a:rPr>
              <a:t>Nhập dữ liệu nhân viên từ bàn phím</a:t>
            </a:r>
            <a:endParaRPr lang="en-US" sz="1200">
              <a:effectLst/>
              <a:latin typeface="Times New Roman" panose="02020603050405020304" pitchFamily="18" charset="0"/>
              <a:ea typeface="Times New Roman" panose="02020603050405020304" pitchFamily="18" charset="0"/>
            </a:endParaRPr>
          </a:p>
          <a:p>
            <a:pPr marL="342900" lvl="0" indent="-342900" algn="just">
              <a:lnSpc>
                <a:spcPct val="130000"/>
              </a:lnSpc>
              <a:spcAft>
                <a:spcPts val="600"/>
              </a:spcAft>
              <a:buFont typeface="Symbol" panose="05050102010706020507" pitchFamily="18" charset="2"/>
              <a:buChar char=""/>
            </a:pPr>
            <a:r>
              <a:rPr lang="vi-VN" sz="1300">
                <a:solidFill>
                  <a:srgbClr val="333333"/>
                </a:solidFill>
                <a:effectLst/>
                <a:latin typeface="Times New Roman" panose="02020603050405020304" pitchFamily="18" charset="0"/>
                <a:ea typeface="Times New Roman" panose="02020603050405020304" pitchFamily="18" charset="0"/>
              </a:rPr>
              <a:t>Mã nhân viên: mã này là độc nhất, không được trùng với bất kỳ nhân viên nào khác, nếu người dùng nhập trùng, xuất thông báo lỗi và yêu cầu người dùng nhập lại.</a:t>
            </a:r>
            <a:endParaRPr lang="en-US" sz="1200">
              <a:effectLst/>
              <a:latin typeface="Times New Roman" panose="02020603050405020304" pitchFamily="18" charset="0"/>
              <a:ea typeface="Times New Roman" panose="02020603050405020304" pitchFamily="18" charset="0"/>
            </a:endParaRPr>
          </a:p>
          <a:p>
            <a:pPr marL="342900" lvl="0" indent="-342900" algn="just">
              <a:lnSpc>
                <a:spcPct val="130000"/>
              </a:lnSpc>
              <a:spcAft>
                <a:spcPts val="600"/>
              </a:spcAft>
              <a:buFont typeface="Symbol" panose="05050102010706020507" pitchFamily="18" charset="2"/>
              <a:buChar char=""/>
            </a:pPr>
            <a:r>
              <a:rPr lang="vi-VN" sz="1300">
                <a:solidFill>
                  <a:srgbClr val="333333"/>
                </a:solidFill>
                <a:effectLst/>
                <a:latin typeface="Times New Roman" panose="02020603050405020304" pitchFamily="18" charset="0"/>
                <a:ea typeface="Times New Roman" panose="02020603050405020304" pitchFamily="18" charset="0"/>
              </a:rPr>
              <a:t>Tên đầy đủ: đã chuẩn hóa dữ liệu người dùng nhập vào. Ví dụ khi người dùng nhập vào “   nGUYeN   VO  song ToaN   “ thì sẽ chuyển thành đúng dạng “Nguyễn Võ Song Toàn”.</a:t>
            </a:r>
            <a:endParaRPr lang="en-US" sz="1200">
              <a:effectLst/>
              <a:latin typeface="Times New Roman" panose="02020603050405020304" pitchFamily="18" charset="0"/>
              <a:ea typeface="Times New Roman" panose="02020603050405020304" pitchFamily="18" charset="0"/>
            </a:endParaRPr>
          </a:p>
          <a:p>
            <a:pPr marL="342900" lvl="0" indent="-342900" algn="just">
              <a:lnSpc>
                <a:spcPct val="130000"/>
              </a:lnSpc>
              <a:spcAft>
                <a:spcPts val="600"/>
              </a:spcAft>
              <a:buFont typeface="Symbol" panose="05050102010706020507" pitchFamily="18" charset="2"/>
              <a:buChar char=""/>
            </a:pPr>
            <a:r>
              <a:rPr lang="vi-VN" sz="1300">
                <a:solidFill>
                  <a:srgbClr val="333333"/>
                </a:solidFill>
                <a:effectLst/>
                <a:latin typeface="Times New Roman" panose="02020603050405020304" pitchFamily="18" charset="0"/>
                <a:ea typeface="Times New Roman" panose="02020603050405020304" pitchFamily="18" charset="0"/>
              </a:rPr>
              <a:t>Giới tính: bao gồm male và female, nếu người dùng nhập khác thì xuất ra Unknown.</a:t>
            </a:r>
            <a:endParaRPr lang="en-US" sz="1200">
              <a:effectLst/>
              <a:latin typeface="Times New Roman" panose="02020603050405020304" pitchFamily="18" charset="0"/>
              <a:ea typeface="Times New Roman" panose="02020603050405020304" pitchFamily="18" charset="0"/>
            </a:endParaRPr>
          </a:p>
          <a:p>
            <a:pPr marL="342900" lvl="0" indent="-342900" algn="just">
              <a:lnSpc>
                <a:spcPct val="130000"/>
              </a:lnSpc>
              <a:spcAft>
                <a:spcPts val="600"/>
              </a:spcAft>
              <a:buFont typeface="Symbol" panose="05050102010706020507" pitchFamily="18" charset="2"/>
              <a:buChar char=""/>
            </a:pPr>
            <a:r>
              <a:rPr lang="vi-VN" sz="1300">
                <a:solidFill>
                  <a:srgbClr val="333333"/>
                </a:solidFill>
                <a:effectLst/>
                <a:latin typeface="Times New Roman" panose="02020603050405020304" pitchFamily="18" charset="0"/>
                <a:ea typeface="Times New Roman" panose="02020603050405020304" pitchFamily="18" charset="0"/>
              </a:rPr>
              <a:t>Sinh nhật: dữ liệu nhập vào là 1 chuỗi có dạng “dd/mm/yyyy”, nếu người dùng nhập sai định dạng hoặc ngày/tháng/năm không hợp lệ thì chương trình sẽ thông báo lỗi sai và yêu cầu người dùng nhập lại. Sau đó, chương trình sẽ thực hiển lấy ra từng dd mm yyyy và lưu lần lượt vào 3 biến day, month, year bên trong thuộc tính dateOfBirth của nhân viên.</a:t>
            </a:r>
            <a:endParaRPr lang="en-US" sz="1200">
              <a:effectLst/>
              <a:latin typeface="Times New Roman" panose="02020603050405020304" pitchFamily="18" charset="0"/>
              <a:ea typeface="Times New Roman" panose="02020603050405020304" pitchFamily="18" charset="0"/>
            </a:endParaRPr>
          </a:p>
          <a:p>
            <a:pPr marL="342900" lvl="0" indent="-342900" algn="just">
              <a:lnSpc>
                <a:spcPct val="130000"/>
              </a:lnSpc>
              <a:spcAft>
                <a:spcPts val="600"/>
              </a:spcAft>
              <a:buFont typeface="Symbol" panose="05050102010706020507" pitchFamily="18" charset="2"/>
              <a:buChar char=""/>
            </a:pPr>
            <a:r>
              <a:rPr lang="vi-VN" sz="1300">
                <a:solidFill>
                  <a:srgbClr val="333333"/>
                </a:solidFill>
                <a:effectLst/>
                <a:latin typeface="Times New Roman" panose="02020603050405020304" pitchFamily="18" charset="0"/>
                <a:ea typeface="Times New Roman" panose="02020603050405020304" pitchFamily="18" charset="0"/>
              </a:rPr>
              <a:t>Ngày vào công ty: tương tự như trên nhưng nếu nhập vào ngày gia nhập công ty trừ sinh nhật &lt; 16 tuổi thì sẽ yêu cầu nhập lại vì không đủ độ tuổi lao động.</a:t>
            </a:r>
            <a:endParaRPr lang="en-US" sz="1200">
              <a:effectLst/>
              <a:latin typeface="Times New Roman" panose="02020603050405020304" pitchFamily="18" charset="0"/>
              <a:ea typeface="Times New Roman" panose="02020603050405020304" pitchFamily="18" charset="0"/>
            </a:endParaRPr>
          </a:p>
          <a:p>
            <a:pPr marL="342900" lvl="0" indent="-342900" algn="just">
              <a:lnSpc>
                <a:spcPct val="130000"/>
              </a:lnSpc>
              <a:spcAft>
                <a:spcPts val="600"/>
              </a:spcAft>
              <a:buFont typeface="Symbol" panose="05050102010706020507" pitchFamily="18" charset="2"/>
              <a:buChar char=""/>
            </a:pPr>
            <a:r>
              <a:rPr lang="vi-VN" sz="1300">
                <a:solidFill>
                  <a:srgbClr val="333333"/>
                </a:solidFill>
                <a:effectLst/>
                <a:latin typeface="Times New Roman" panose="02020603050405020304" pitchFamily="18" charset="0"/>
                <a:ea typeface="Times New Roman" panose="02020603050405020304" pitchFamily="18" charset="0"/>
              </a:rPr>
              <a:t>Email: dữ liệu nhập vào là một chuỗi có dạng “user@domain.com”, nếu người dụng nhập sai định dạng thì sẽ in ra lỗi sai và yêu cầu người dùng nhập lại</a:t>
            </a:r>
            <a:endParaRPr lang="en-US" sz="1200">
              <a:effectLst/>
              <a:latin typeface="Times New Roman" panose="02020603050405020304" pitchFamily="18" charset="0"/>
              <a:ea typeface="Times New Roman" panose="02020603050405020304" pitchFamily="18" charset="0"/>
            </a:endParaRPr>
          </a:p>
          <a:p>
            <a:pPr marL="342900" lvl="0" indent="-342900" algn="just">
              <a:lnSpc>
                <a:spcPct val="130000"/>
              </a:lnSpc>
              <a:spcAft>
                <a:spcPts val="600"/>
              </a:spcAft>
              <a:buFont typeface="Symbol" panose="05050102010706020507" pitchFamily="18" charset="2"/>
              <a:buChar char=""/>
            </a:pPr>
            <a:r>
              <a:rPr lang="vi-VN" sz="1300">
                <a:solidFill>
                  <a:srgbClr val="333333"/>
                </a:solidFill>
                <a:effectLst/>
                <a:latin typeface="Times New Roman" panose="02020603050405020304" pitchFamily="18" charset="0"/>
                <a:ea typeface="Times New Roman" panose="02020603050405020304" pitchFamily="18" charset="0"/>
              </a:rPr>
              <a:t>Số điện thoại: dữ liệu nhập vào là một chuỗi số bắt đầu bằng số 0, và những ký tự tiếp theo là những số từ 0 – 9, độ dài của chuỗi không được quá 11.</a:t>
            </a:r>
            <a:endParaRPr lang="en-US" sz="1200">
              <a:effectLst/>
              <a:latin typeface="Times New Roman" panose="02020603050405020304" pitchFamily="18" charset="0"/>
              <a:ea typeface="Times New Roman" panose="02020603050405020304" pitchFamily="18" charset="0"/>
            </a:endParaRPr>
          </a:p>
          <a:p>
            <a:pPr marL="342900" lvl="0" indent="-342900" algn="just">
              <a:lnSpc>
                <a:spcPct val="130000"/>
              </a:lnSpc>
              <a:spcAft>
                <a:spcPts val="600"/>
              </a:spcAft>
              <a:buFont typeface="Symbol" panose="05050102010706020507" pitchFamily="18" charset="2"/>
              <a:buChar char=""/>
            </a:pPr>
            <a:r>
              <a:rPr lang="vi-VN" sz="1300">
                <a:solidFill>
                  <a:srgbClr val="333333"/>
                </a:solidFill>
                <a:effectLst/>
                <a:latin typeface="Times New Roman" panose="02020603050405020304" pitchFamily="18" charset="0"/>
                <a:ea typeface="Times New Roman" panose="02020603050405020304" pitchFamily="18" charset="0"/>
              </a:rPr>
              <a:t>Mã phòng ban: dữ liệu nhập vào là mã của phòng ban mà nhân viên đang làm việc, nếu nhập mã của một phòng ban không tồn tại thì sẽ xuất thông báo lỗi và yêu cầu người dùng nhập lại.</a:t>
            </a:r>
            <a:endParaRPr lang="en-US" sz="1200">
              <a:effectLst/>
              <a:latin typeface="Times New Roman" panose="02020603050405020304" pitchFamily="18" charset="0"/>
              <a:ea typeface="Times New Roman" panose="02020603050405020304" pitchFamily="18" charset="0"/>
            </a:endParaRPr>
          </a:p>
          <a:p>
            <a:pPr marL="342900" lvl="0" indent="-342900" algn="just">
              <a:lnSpc>
                <a:spcPct val="130000"/>
              </a:lnSpc>
              <a:spcAft>
                <a:spcPts val="600"/>
              </a:spcAft>
              <a:buFont typeface="Symbol" panose="05050102010706020507" pitchFamily="18" charset="2"/>
              <a:buChar char=""/>
            </a:pPr>
            <a:r>
              <a:rPr lang="vi-VN" sz="1300">
                <a:solidFill>
                  <a:srgbClr val="333333"/>
                </a:solidFill>
                <a:effectLst/>
                <a:latin typeface="Times New Roman" panose="02020603050405020304" pitchFamily="18" charset="0"/>
                <a:ea typeface="Times New Roman" panose="02020603050405020304" pitchFamily="18" charset="0"/>
              </a:rPr>
              <a:t>Mã chức vụ: dữ liệu nhập vào là mã của chức vụ mà nhân viên đang giữ, chức vụ này phải thuộc sự quản lý của phòng ban mà người dùng đã nhập vào ở trên, nếu như nhập không đúng thì sẽ xuất thông báo lỗi và yêu cầu người dùng nhập lại.</a:t>
            </a:r>
            <a:endParaRPr lang="en-US" sz="1200">
              <a:effectLst/>
              <a:latin typeface="Times New Roman" panose="02020603050405020304" pitchFamily="18" charset="0"/>
              <a:ea typeface="Times New Roman" panose="02020603050405020304" pitchFamily="18" charset="0"/>
            </a:endParaRPr>
          </a:p>
          <a:p>
            <a:pPr marL="742950" lvl="1" indent="-285750" algn="just">
              <a:lnSpc>
                <a:spcPct val="130000"/>
              </a:lnSpc>
              <a:spcAft>
                <a:spcPts val="600"/>
              </a:spcAft>
              <a:buFont typeface="Courier New" panose="02070309020205020404" pitchFamily="49" charset="0"/>
              <a:buChar char="o"/>
            </a:pPr>
            <a:r>
              <a:rPr lang="vi-VN" sz="1300">
                <a:solidFill>
                  <a:srgbClr val="333333"/>
                </a:solidFill>
                <a:effectLst/>
                <a:latin typeface="Times New Roman" panose="02020603050405020304" pitchFamily="18" charset="0"/>
                <a:ea typeface="Times New Roman" panose="02020603050405020304" pitchFamily="18" charset="0"/>
              </a:rPr>
              <a:t>Import danh sách nhân viên từ file: mặc định dữ liệu từ file luôn đúng. Đọc dữ liệu từ file và đưa vào danh sách nhân viên hiện tại.</a:t>
            </a:r>
            <a:endParaRPr lang="en-US" sz="1200">
              <a:effectLst/>
              <a:latin typeface="Times New Roman" panose="02020603050405020304" pitchFamily="18" charset="0"/>
              <a:ea typeface="Times New Roman" panose="02020603050405020304" pitchFamily="18" charset="0"/>
            </a:endParaRPr>
          </a:p>
          <a:p>
            <a:endParaRPr lang="en-US"/>
          </a:p>
        </p:txBody>
      </p:sp>
      <p:sp>
        <p:nvSpPr>
          <p:cNvPr id="4" name="Slide Number Placeholder 3"/>
          <p:cNvSpPr>
            <a:spLocks noGrp="1"/>
          </p:cNvSpPr>
          <p:nvPr>
            <p:ph type="sldNum" sz="quarter" idx="5"/>
          </p:nvPr>
        </p:nvSpPr>
        <p:spPr/>
        <p:txBody>
          <a:bodyPr/>
          <a:lstStyle/>
          <a:p>
            <a:fld id="{652F1279-6CE4-4169-83D3-4483097B6907}" type="slidenum">
              <a:rPr lang="en-US" smtClean="0"/>
              <a:t>20</a:t>
            </a:fld>
            <a:endParaRPr lang="en-US"/>
          </a:p>
        </p:txBody>
      </p:sp>
    </p:spTree>
    <p:extLst>
      <p:ext uri="{BB962C8B-B14F-4D97-AF65-F5344CB8AC3E}">
        <p14:creationId xmlns:p14="http://schemas.microsoft.com/office/powerpoint/2010/main" val="21773828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lvl="0" indent="-342900" algn="just">
              <a:lnSpc>
                <a:spcPct val="130000"/>
              </a:lnSpc>
              <a:spcAft>
                <a:spcPts val="600"/>
              </a:spcAft>
              <a:buFont typeface="Symbol" panose="05050102010706020507" pitchFamily="18" charset="2"/>
              <a:buChar char=""/>
            </a:pPr>
            <a:r>
              <a:rPr lang="vi-VN" sz="1800">
                <a:solidFill>
                  <a:srgbClr val="333333"/>
                </a:solidFill>
                <a:effectLst/>
                <a:latin typeface="Times New Roman" panose="02020603050405020304" pitchFamily="18" charset="0"/>
                <a:ea typeface="Times New Roman" panose="02020603050405020304" pitchFamily="18" charset="0"/>
              </a:rPr>
              <a:t>Hiển thị danh sách nhân viên: Hiển thị ra danh sách nhân viên dưới dạng bảng bao gồm các thông tin như: mã nhân viên, họ và tên, giới tính, sinh nhật, ngày gia nhập công ty, email, số điện thoại, tên phòng ban (ở đây chương trình sẽ lấy thuộc tính departmentId của Employee và thực hiện lấy ra departmentName từ listDepartment để hiển thị), tên chức vụ (ở đây chương trình sẽ lấy thuộc tính positionId của Employee và thực hiện lấy ra positionName từ listPosition để hiển thị).</a:t>
            </a:r>
            <a:endParaRPr lang="en-US" sz="1800">
              <a:effectLst/>
              <a:latin typeface="Times New Roman" panose="02020603050405020304" pitchFamily="18" charset="0"/>
              <a:ea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652F1279-6CE4-4169-83D3-4483097B6907}" type="slidenum">
              <a:rPr lang="en-US" smtClean="0"/>
              <a:t>21</a:t>
            </a:fld>
            <a:endParaRPr lang="en-US"/>
          </a:p>
        </p:txBody>
      </p:sp>
    </p:spTree>
    <p:extLst>
      <p:ext uri="{BB962C8B-B14F-4D97-AF65-F5344CB8AC3E}">
        <p14:creationId xmlns:p14="http://schemas.microsoft.com/office/powerpoint/2010/main" val="62881073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lvl="0" indent="-342900" algn="just">
              <a:lnSpc>
                <a:spcPct val="130000"/>
              </a:lnSpc>
              <a:spcAft>
                <a:spcPts val="600"/>
              </a:spcAft>
              <a:buFont typeface="Symbol" panose="05050102010706020507" pitchFamily="18" charset="2"/>
              <a:buChar char=""/>
            </a:pPr>
            <a:r>
              <a:rPr lang="vi-VN" sz="1800">
                <a:solidFill>
                  <a:srgbClr val="333333"/>
                </a:solidFill>
                <a:effectLst/>
                <a:latin typeface="Times New Roman" panose="02020603050405020304" pitchFamily="18" charset="0"/>
                <a:ea typeface="Times New Roman" panose="02020603050405020304" pitchFamily="18" charset="0"/>
              </a:rPr>
              <a:t>Xuất danh sách nhân viên ra file: xuất toàn bộ thông tin của danh sách nhân viên hiện tại ra file và có thể đọc lại dữ liệu từ file đó.</a:t>
            </a:r>
            <a:endParaRPr lang="en-US" sz="1800">
              <a:effectLst/>
              <a:latin typeface="Times New Roman" panose="02020603050405020304" pitchFamily="18" charset="0"/>
              <a:ea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652F1279-6CE4-4169-83D3-4483097B6907}" type="slidenum">
              <a:rPr lang="en-US" smtClean="0"/>
              <a:t>22</a:t>
            </a:fld>
            <a:endParaRPr lang="en-US"/>
          </a:p>
        </p:txBody>
      </p:sp>
    </p:spTree>
    <p:extLst>
      <p:ext uri="{BB962C8B-B14F-4D97-AF65-F5344CB8AC3E}">
        <p14:creationId xmlns:p14="http://schemas.microsoft.com/office/powerpoint/2010/main" val="80688490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lvl="0" indent="-342900" algn="just">
              <a:lnSpc>
                <a:spcPct val="130000"/>
              </a:lnSpc>
              <a:spcAft>
                <a:spcPts val="600"/>
              </a:spcAft>
              <a:buFont typeface="Symbol" panose="05050102010706020507" pitchFamily="18" charset="2"/>
              <a:buChar char=""/>
            </a:pPr>
            <a:r>
              <a:rPr lang="vi-VN" sz="1800">
                <a:solidFill>
                  <a:srgbClr val="333333"/>
                </a:solidFill>
                <a:effectLst/>
                <a:latin typeface="Times New Roman" panose="02020603050405020304" pitchFamily="18" charset="0"/>
                <a:ea typeface="Times New Roman" panose="02020603050405020304" pitchFamily="18" charset="0"/>
              </a:rPr>
              <a:t>Chỉnh sửa thông tin nhân viên: nhập vào id của nhân viên cần chỉnh sửa thông tin, nếu id đó tồn tại thì tiến hành nhập thông tin mới cho nhân viên đó và xuất thông báo chỉnh sửa thông tin thành công, nếu không tồn tại thì xuất thông báo không tìm thấy.</a:t>
            </a:r>
            <a:endParaRPr lang="en-US" sz="1800">
              <a:effectLst/>
              <a:latin typeface="Times New Roman" panose="02020603050405020304" pitchFamily="18" charset="0"/>
              <a:ea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652F1279-6CE4-4169-83D3-4483097B6907}" type="slidenum">
              <a:rPr lang="en-US" smtClean="0"/>
              <a:t>23</a:t>
            </a:fld>
            <a:endParaRPr lang="en-US"/>
          </a:p>
        </p:txBody>
      </p:sp>
    </p:spTree>
    <p:extLst>
      <p:ext uri="{BB962C8B-B14F-4D97-AF65-F5344CB8AC3E}">
        <p14:creationId xmlns:p14="http://schemas.microsoft.com/office/powerpoint/2010/main" val="4909883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lvl="0" indent="-342900" algn="just">
              <a:lnSpc>
                <a:spcPct val="130000"/>
              </a:lnSpc>
              <a:spcAft>
                <a:spcPts val="600"/>
              </a:spcAft>
              <a:buFont typeface="Symbol" panose="05050102010706020507" pitchFamily="18" charset="2"/>
              <a:buChar char=""/>
            </a:pPr>
            <a:r>
              <a:rPr lang="vi-VN" sz="1300">
                <a:solidFill>
                  <a:srgbClr val="333333"/>
                </a:solidFill>
                <a:effectLst/>
                <a:latin typeface="Times New Roman" panose="02020603050405020304" pitchFamily="18" charset="0"/>
                <a:ea typeface="Times New Roman" panose="02020603050405020304" pitchFamily="18" charset="0"/>
              </a:rPr>
              <a:t>Lọc nhân viên: chọn thuộc tính muốn lọc và nhập vào giá trị cần lọc – chức năng này có tác dụng như chức năng tìm kiếm tuy nhiên có thể cho ra nhiều kết quả trùng nhau</a:t>
            </a:r>
            <a:endParaRPr lang="en-US" sz="1200">
              <a:effectLst/>
              <a:latin typeface="Times New Roman" panose="02020603050405020304" pitchFamily="18" charset="0"/>
              <a:ea typeface="Times New Roman" panose="02020603050405020304" pitchFamily="18" charset="0"/>
            </a:endParaRPr>
          </a:p>
          <a:p>
            <a:pPr marL="742950" lvl="1" indent="-285750" algn="just">
              <a:lnSpc>
                <a:spcPct val="130000"/>
              </a:lnSpc>
              <a:spcAft>
                <a:spcPts val="600"/>
              </a:spcAft>
              <a:buFont typeface="Courier New" panose="02070309020205020404" pitchFamily="49" charset="0"/>
              <a:buChar char="o"/>
            </a:pPr>
            <a:r>
              <a:rPr lang="vi-VN" sz="1300">
                <a:solidFill>
                  <a:srgbClr val="333333"/>
                </a:solidFill>
                <a:effectLst/>
                <a:latin typeface="Times New Roman" panose="02020603050405020304" pitchFamily="18" charset="0"/>
                <a:ea typeface="Times New Roman" panose="02020603050405020304" pitchFamily="18" charset="0"/>
              </a:rPr>
              <a:t>Lọc theo tên: nhập vào tên bất kì và sẽ lọc ra những nhân viên trong tên có chứa kí tự vừa nhập.</a:t>
            </a:r>
            <a:endParaRPr lang="en-US" sz="1200">
              <a:effectLst/>
              <a:latin typeface="Times New Roman" panose="02020603050405020304" pitchFamily="18" charset="0"/>
              <a:ea typeface="Times New Roman" panose="02020603050405020304" pitchFamily="18" charset="0"/>
            </a:endParaRPr>
          </a:p>
          <a:p>
            <a:pPr marL="742950" lvl="1" indent="-285750" algn="just">
              <a:lnSpc>
                <a:spcPct val="130000"/>
              </a:lnSpc>
              <a:spcAft>
                <a:spcPts val="600"/>
              </a:spcAft>
              <a:buFont typeface="Courier New" panose="02070309020205020404" pitchFamily="49" charset="0"/>
              <a:buChar char="o"/>
            </a:pPr>
            <a:r>
              <a:rPr lang="vi-VN" sz="1300">
                <a:solidFill>
                  <a:srgbClr val="333333"/>
                </a:solidFill>
                <a:effectLst/>
                <a:latin typeface="Times New Roman" panose="02020603050405020304" pitchFamily="18" charset="0"/>
                <a:ea typeface="Times New Roman" panose="02020603050405020304" pitchFamily="18" charset="0"/>
              </a:rPr>
              <a:t>Lọc theo giới tính</a:t>
            </a:r>
            <a:endParaRPr lang="en-US" sz="1200">
              <a:effectLst/>
              <a:latin typeface="Times New Roman" panose="02020603050405020304" pitchFamily="18" charset="0"/>
              <a:ea typeface="Times New Roman" panose="02020603050405020304" pitchFamily="18" charset="0"/>
            </a:endParaRPr>
          </a:p>
          <a:p>
            <a:pPr marL="742950" lvl="1" indent="-285750" algn="just">
              <a:lnSpc>
                <a:spcPct val="130000"/>
              </a:lnSpc>
              <a:spcAft>
                <a:spcPts val="600"/>
              </a:spcAft>
              <a:buFont typeface="Courier New" panose="02070309020205020404" pitchFamily="49" charset="0"/>
              <a:buChar char="o"/>
            </a:pPr>
            <a:r>
              <a:rPr lang="vi-VN" sz="1300">
                <a:solidFill>
                  <a:srgbClr val="333333"/>
                </a:solidFill>
                <a:effectLst/>
                <a:latin typeface="Times New Roman" panose="02020603050405020304" pitchFamily="18" charset="0"/>
                <a:ea typeface="Times New Roman" panose="02020603050405020304" pitchFamily="18" charset="0"/>
              </a:rPr>
              <a:t>Lọc theo mã phòng ban</a:t>
            </a:r>
            <a:endParaRPr lang="en-US" sz="1200">
              <a:effectLst/>
              <a:latin typeface="Times New Roman" panose="02020603050405020304" pitchFamily="18" charset="0"/>
              <a:ea typeface="Times New Roman" panose="02020603050405020304" pitchFamily="18" charset="0"/>
            </a:endParaRPr>
          </a:p>
          <a:p>
            <a:pPr marL="742950" lvl="1" indent="-285750" algn="just">
              <a:lnSpc>
                <a:spcPct val="130000"/>
              </a:lnSpc>
              <a:spcAft>
                <a:spcPts val="600"/>
              </a:spcAft>
              <a:buFont typeface="Courier New" panose="02070309020205020404" pitchFamily="49" charset="0"/>
              <a:buChar char="o"/>
            </a:pPr>
            <a:r>
              <a:rPr lang="vi-VN" sz="1300">
                <a:solidFill>
                  <a:srgbClr val="333333"/>
                </a:solidFill>
                <a:effectLst/>
                <a:latin typeface="Times New Roman" panose="02020603050405020304" pitchFamily="18" charset="0"/>
                <a:ea typeface="Times New Roman" panose="02020603050405020304" pitchFamily="18" charset="0"/>
              </a:rPr>
              <a:t>Lọc theo mã chức vụ</a:t>
            </a:r>
            <a:endParaRPr lang="en-US" sz="1200">
              <a:effectLst/>
              <a:latin typeface="Times New Roman" panose="02020603050405020304" pitchFamily="18" charset="0"/>
              <a:ea typeface="Times New Roman" panose="02020603050405020304" pitchFamily="18" charset="0"/>
            </a:endParaRPr>
          </a:p>
          <a:p>
            <a:pPr marL="342900" lvl="0" indent="-342900" algn="just">
              <a:lnSpc>
                <a:spcPct val="130000"/>
              </a:lnSpc>
              <a:spcAft>
                <a:spcPts val="600"/>
              </a:spcAft>
              <a:buFont typeface="Wingdings" panose="05000000000000000000" pitchFamily="2" charset="2"/>
              <a:buChar char=""/>
            </a:pPr>
            <a:r>
              <a:rPr lang="vi-VN" sz="130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Xuất danh sách vừa lọc ra file nếu muốn</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652F1279-6CE4-4169-83D3-4483097B6907}" type="slidenum">
              <a:rPr lang="en-US" smtClean="0"/>
              <a:t>24</a:t>
            </a:fld>
            <a:endParaRPr lang="en-US"/>
          </a:p>
        </p:txBody>
      </p:sp>
    </p:spTree>
    <p:extLst>
      <p:ext uri="{BB962C8B-B14F-4D97-AF65-F5344CB8AC3E}">
        <p14:creationId xmlns:p14="http://schemas.microsoft.com/office/powerpoint/2010/main" val="264233015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lvl="0" indent="-342900" algn="just">
              <a:lnSpc>
                <a:spcPct val="130000"/>
              </a:lnSpc>
              <a:spcAft>
                <a:spcPts val="600"/>
              </a:spcAft>
              <a:buFont typeface="Symbol" panose="05050102010706020507" pitchFamily="18" charset="2"/>
              <a:buChar char=""/>
            </a:pPr>
            <a:r>
              <a:rPr lang="vi-VN" sz="1800">
                <a:solidFill>
                  <a:srgbClr val="333333"/>
                </a:solidFill>
                <a:effectLst/>
                <a:latin typeface="Times New Roman" panose="02020603050405020304" pitchFamily="18" charset="0"/>
                <a:ea typeface="Times New Roman" panose="02020603050405020304" pitchFamily="18" charset="0"/>
              </a:rPr>
              <a:t>Xóa nhân viên: nhập vào id của nhân viên cần xóa, nếu id đó tồn tại thì tiến hành xóa nhân viên ra khỏi danh sách và xuất thông báo xóa thành công, nếu không tồn tại thì xuất thông báo không tìm thấy.</a:t>
            </a:r>
            <a:endParaRPr lang="en-US" sz="1800">
              <a:effectLst/>
              <a:latin typeface="Times New Roman" panose="02020603050405020304" pitchFamily="18" charset="0"/>
              <a:ea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652F1279-6CE4-4169-83D3-4483097B6907}" type="slidenum">
              <a:rPr lang="en-US" smtClean="0"/>
              <a:t>25</a:t>
            </a:fld>
            <a:endParaRPr lang="en-US"/>
          </a:p>
        </p:txBody>
      </p:sp>
    </p:spTree>
    <p:extLst>
      <p:ext uri="{BB962C8B-B14F-4D97-AF65-F5344CB8AC3E}">
        <p14:creationId xmlns:p14="http://schemas.microsoft.com/office/powerpoint/2010/main" val="179586076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algn="just" defTabSz="914400" rtl="0" eaLnBrk="1" fontAlgn="auto" latinLnBrk="0" hangingPunct="1">
              <a:lnSpc>
                <a:spcPct val="130000"/>
              </a:lnSpc>
              <a:spcBef>
                <a:spcPts val="0"/>
              </a:spcBef>
              <a:spcAft>
                <a:spcPts val="600"/>
              </a:spcAft>
              <a:buClrTx/>
              <a:buSzTx/>
              <a:buFont typeface="Symbol" panose="05050102010706020507" pitchFamily="18" charset="2"/>
              <a:buChar char=""/>
              <a:tabLst/>
              <a:defRPr/>
            </a:pPr>
            <a:r>
              <a:rPr lang="vi-VN" sz="1300">
                <a:solidFill>
                  <a:srgbClr val="333333"/>
                </a:solidFill>
                <a:effectLst/>
                <a:latin typeface="Times New Roman" panose="02020603050405020304" pitchFamily="18" charset="0"/>
                <a:ea typeface="Times New Roman" panose="02020603050405020304" pitchFamily="18" charset="0"/>
              </a:rPr>
              <a:t>Sắp xếp danh sách nhân viên: </a:t>
            </a:r>
            <a:r>
              <a:rPr lang="vi-VN"/>
              <a:t>Chọn chức năng sắp xếp nhân viên (st) và chọn thuộc tính cần sắp xếp, ở đây có thể sắp xếp theo 5 thuộc tính</a:t>
            </a:r>
            <a:endParaRPr lang="en-US" sz="1200">
              <a:effectLst/>
              <a:latin typeface="Times New Roman" panose="02020603050405020304" pitchFamily="18" charset="0"/>
              <a:ea typeface="Times New Roman" panose="02020603050405020304" pitchFamily="18" charset="0"/>
            </a:endParaRPr>
          </a:p>
          <a:p>
            <a:pPr marL="742950" lvl="1" indent="-285750" algn="just">
              <a:lnSpc>
                <a:spcPct val="130000"/>
              </a:lnSpc>
              <a:spcAft>
                <a:spcPts val="600"/>
              </a:spcAft>
              <a:buFont typeface="Courier New" panose="02070309020205020404" pitchFamily="49" charset="0"/>
              <a:buChar char="o"/>
            </a:pPr>
            <a:r>
              <a:rPr lang="vi-VN" sz="1300">
                <a:solidFill>
                  <a:srgbClr val="333333"/>
                </a:solidFill>
                <a:effectLst/>
                <a:latin typeface="Times New Roman" panose="02020603050405020304" pitchFamily="18" charset="0"/>
                <a:ea typeface="Times New Roman" panose="02020603050405020304" pitchFamily="18" charset="0"/>
              </a:rPr>
              <a:t>Sắp xếp danh sách tăng dần theo mã nhân viên</a:t>
            </a:r>
            <a:endParaRPr lang="en-US" sz="1200">
              <a:effectLst/>
              <a:latin typeface="Times New Roman" panose="02020603050405020304" pitchFamily="18" charset="0"/>
              <a:ea typeface="Times New Roman" panose="02020603050405020304" pitchFamily="18" charset="0"/>
            </a:endParaRPr>
          </a:p>
          <a:p>
            <a:pPr marL="742950" lvl="1" indent="-285750" algn="just">
              <a:lnSpc>
                <a:spcPct val="130000"/>
              </a:lnSpc>
              <a:spcAft>
                <a:spcPts val="600"/>
              </a:spcAft>
              <a:buFont typeface="Courier New" panose="02070309020205020404" pitchFamily="49" charset="0"/>
              <a:buChar char="o"/>
            </a:pPr>
            <a:r>
              <a:rPr lang="vi-VN" sz="1300">
                <a:solidFill>
                  <a:srgbClr val="333333"/>
                </a:solidFill>
                <a:effectLst/>
                <a:latin typeface="Times New Roman" panose="02020603050405020304" pitchFamily="18" charset="0"/>
                <a:ea typeface="Times New Roman" panose="02020603050405020304" pitchFamily="18" charset="0"/>
              </a:rPr>
              <a:t>Sắp xếp danh sách tăng dần theo tên nhân viên</a:t>
            </a:r>
            <a:endParaRPr lang="en-US" sz="1200">
              <a:effectLst/>
              <a:latin typeface="Times New Roman" panose="02020603050405020304" pitchFamily="18" charset="0"/>
              <a:ea typeface="Times New Roman" panose="02020603050405020304" pitchFamily="18" charset="0"/>
            </a:endParaRPr>
          </a:p>
          <a:p>
            <a:pPr marL="742950" lvl="1" indent="-285750" algn="just">
              <a:lnSpc>
                <a:spcPct val="130000"/>
              </a:lnSpc>
              <a:spcAft>
                <a:spcPts val="600"/>
              </a:spcAft>
              <a:buFont typeface="Courier New" panose="02070309020205020404" pitchFamily="49" charset="0"/>
              <a:buChar char="o"/>
            </a:pPr>
            <a:r>
              <a:rPr lang="vi-VN" sz="1300">
                <a:solidFill>
                  <a:srgbClr val="333333"/>
                </a:solidFill>
                <a:effectLst/>
                <a:latin typeface="Times New Roman" panose="02020603050405020304" pitchFamily="18" charset="0"/>
                <a:ea typeface="Times New Roman" panose="02020603050405020304" pitchFamily="18" charset="0"/>
              </a:rPr>
              <a:t>Sắp xếp danh sách tăng dần theo ngày/tháng/năm/sinh của nhân viên</a:t>
            </a:r>
            <a:endParaRPr lang="en-US" sz="1200">
              <a:effectLst/>
              <a:latin typeface="Times New Roman" panose="02020603050405020304" pitchFamily="18" charset="0"/>
              <a:ea typeface="Times New Roman" panose="02020603050405020304" pitchFamily="18" charset="0"/>
            </a:endParaRPr>
          </a:p>
          <a:p>
            <a:pPr marL="742950" lvl="1" indent="-285750" algn="just">
              <a:lnSpc>
                <a:spcPct val="130000"/>
              </a:lnSpc>
              <a:spcAft>
                <a:spcPts val="600"/>
              </a:spcAft>
              <a:buFont typeface="Courier New" panose="02070309020205020404" pitchFamily="49" charset="0"/>
              <a:buChar char="o"/>
            </a:pPr>
            <a:r>
              <a:rPr lang="vi-VN" sz="1300">
                <a:solidFill>
                  <a:srgbClr val="333333"/>
                </a:solidFill>
                <a:effectLst/>
                <a:latin typeface="Times New Roman" panose="02020603050405020304" pitchFamily="18" charset="0"/>
                <a:ea typeface="Times New Roman" panose="02020603050405020304" pitchFamily="18" charset="0"/>
              </a:rPr>
              <a:t>Sắp xếp danh sách tăng dần theo ngày/tháng/năm gia nhập vào công ty</a:t>
            </a:r>
            <a:endParaRPr lang="en-US" sz="1200">
              <a:effectLst/>
              <a:latin typeface="Times New Roman" panose="02020603050405020304" pitchFamily="18" charset="0"/>
              <a:ea typeface="Times New Roman" panose="02020603050405020304" pitchFamily="18" charset="0"/>
            </a:endParaRPr>
          </a:p>
          <a:p>
            <a:pPr marL="742950" lvl="1" indent="-285750" algn="just">
              <a:lnSpc>
                <a:spcPct val="130000"/>
              </a:lnSpc>
              <a:spcAft>
                <a:spcPts val="600"/>
              </a:spcAft>
              <a:buFont typeface="Courier New" panose="02070309020205020404" pitchFamily="49" charset="0"/>
              <a:buChar char="o"/>
            </a:pPr>
            <a:r>
              <a:rPr lang="vi-VN" sz="1300">
                <a:solidFill>
                  <a:srgbClr val="333333"/>
                </a:solidFill>
                <a:effectLst/>
                <a:latin typeface="Times New Roman" panose="02020603050405020304" pitchFamily="18" charset="0"/>
                <a:ea typeface="Times New Roman" panose="02020603050405020304" pitchFamily="18" charset="0"/>
              </a:rPr>
              <a:t>Sắp xếp danh sách tăng dần theo lương</a:t>
            </a:r>
            <a:endParaRPr lang="en-US" sz="1200">
              <a:effectLst/>
              <a:latin typeface="Times New Roman" panose="02020603050405020304" pitchFamily="18" charset="0"/>
              <a:ea typeface="Times New Roman" panose="02020603050405020304" pitchFamily="18" charset="0"/>
            </a:endParaRPr>
          </a:p>
          <a:p>
            <a:pPr marL="342900" lvl="0" indent="-342900" algn="just">
              <a:lnSpc>
                <a:spcPct val="130000"/>
              </a:lnSpc>
              <a:spcAft>
                <a:spcPts val="600"/>
              </a:spcAft>
              <a:buFont typeface="Wingdings" panose="05000000000000000000" pitchFamily="2" charset="2"/>
              <a:buChar char=""/>
            </a:pPr>
            <a:r>
              <a:rPr lang="vi-VN" sz="130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Xuất danh sách vừa sắp xếp ra file nếu muốn</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US"/>
          </a:p>
        </p:txBody>
      </p:sp>
      <p:sp>
        <p:nvSpPr>
          <p:cNvPr id="4" name="Slide Number Placeholder 3"/>
          <p:cNvSpPr>
            <a:spLocks noGrp="1"/>
          </p:cNvSpPr>
          <p:nvPr>
            <p:ph type="sldNum" sz="quarter" idx="5"/>
          </p:nvPr>
        </p:nvSpPr>
        <p:spPr/>
        <p:txBody>
          <a:bodyPr/>
          <a:lstStyle/>
          <a:p>
            <a:fld id="{652F1279-6CE4-4169-83D3-4483097B6907}" type="slidenum">
              <a:rPr lang="en-US" smtClean="0"/>
              <a:t>26</a:t>
            </a:fld>
            <a:endParaRPr lang="en-US"/>
          </a:p>
        </p:txBody>
      </p:sp>
    </p:spTree>
    <p:extLst>
      <p:ext uri="{BB962C8B-B14F-4D97-AF65-F5344CB8AC3E}">
        <p14:creationId xmlns:p14="http://schemas.microsoft.com/office/powerpoint/2010/main" val="15309442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lnSpc>
                <a:spcPct val="130000"/>
              </a:lnSpc>
              <a:spcBef>
                <a:spcPts val="1200"/>
              </a:spcBef>
              <a:spcAft>
                <a:spcPts val="600"/>
              </a:spcAft>
            </a:pPr>
            <a:r>
              <a:rPr lang="vi-VN" sz="1800" b="1">
                <a:solidFill>
                  <a:srgbClr val="333333"/>
                </a:solidFill>
                <a:effectLst/>
                <a:latin typeface="Times New Roman" panose="02020603050405020304" pitchFamily="18" charset="0"/>
                <a:ea typeface="Times New Roman" panose="02020603050405020304" pitchFamily="18" charset="0"/>
              </a:rPr>
              <a:t>1.2. Mục đích nghiên cứu</a:t>
            </a:r>
            <a:endParaRPr lang="en-US" sz="1800">
              <a:effectLst/>
              <a:latin typeface="Times New Roman" panose="02020603050405020304" pitchFamily="18" charset="0"/>
              <a:ea typeface="Times New Roman" panose="02020603050405020304" pitchFamily="18" charset="0"/>
            </a:endParaRPr>
          </a:p>
          <a:p>
            <a:pPr indent="457200" algn="just">
              <a:lnSpc>
                <a:spcPct val="130000"/>
              </a:lnSpc>
              <a:spcBef>
                <a:spcPts val="600"/>
              </a:spcBef>
              <a:spcAft>
                <a:spcPts val="600"/>
              </a:spcAft>
            </a:pPr>
            <a:r>
              <a:rPr lang="vi-VN" sz="1800">
                <a:solidFill>
                  <a:srgbClr val="333333"/>
                </a:solidFill>
                <a:effectLst/>
                <a:latin typeface="Times New Roman" panose="02020603050405020304" pitchFamily="18" charset="0"/>
                <a:ea typeface="Times New Roman" panose="02020603050405020304" pitchFamily="18" charset="0"/>
              </a:rPr>
              <a:t>Xây dựng được chương trình đơn giản có thể quản lý nhân sự trong công ty trên giao diện console với những chức năng cơ bản</a:t>
            </a:r>
            <a:endParaRPr lang="en-US" sz="1800">
              <a:effectLst/>
              <a:latin typeface="Times New Roman" panose="02020603050405020304" pitchFamily="18" charset="0"/>
              <a:ea typeface="Times New Roman" panose="02020603050405020304" pitchFamily="18" charset="0"/>
            </a:endParaRPr>
          </a:p>
          <a:p>
            <a:pPr algn="just">
              <a:lnSpc>
                <a:spcPct val="130000"/>
              </a:lnSpc>
              <a:spcBef>
                <a:spcPts val="1200"/>
              </a:spcBef>
              <a:spcAft>
                <a:spcPts val="600"/>
              </a:spcAft>
            </a:pPr>
            <a:r>
              <a:rPr lang="vi-VN" sz="1800" b="1">
                <a:solidFill>
                  <a:srgbClr val="333333"/>
                </a:solidFill>
                <a:effectLst/>
                <a:latin typeface="Times New Roman" panose="02020603050405020304" pitchFamily="18" charset="0"/>
                <a:ea typeface="Times New Roman" panose="02020603050405020304" pitchFamily="18" charset="0"/>
              </a:rPr>
              <a:t>1.3. Phạm vi và đối tượng nghiên cứu</a:t>
            </a:r>
            <a:endParaRPr lang="en-US" sz="1800">
              <a:effectLst/>
              <a:latin typeface="Times New Roman" panose="02020603050405020304" pitchFamily="18" charset="0"/>
              <a:ea typeface="Times New Roman" panose="02020603050405020304" pitchFamily="18" charset="0"/>
            </a:endParaRPr>
          </a:p>
          <a:p>
            <a:pPr indent="457200" algn="just">
              <a:lnSpc>
                <a:spcPct val="130000"/>
              </a:lnSpc>
              <a:spcBef>
                <a:spcPts val="600"/>
              </a:spcBef>
              <a:spcAft>
                <a:spcPts val="600"/>
              </a:spcAft>
            </a:pPr>
            <a:r>
              <a:rPr lang="vi-VN" sz="1800">
                <a:solidFill>
                  <a:srgbClr val="333333"/>
                </a:solidFill>
                <a:effectLst/>
                <a:latin typeface="Times New Roman" panose="02020603050405020304" pitchFamily="18" charset="0"/>
                <a:ea typeface="Times New Roman" panose="02020603050405020304" pitchFamily="18" charset="0"/>
              </a:rPr>
              <a:t>Các thuộc tính và phương thức cơ bản của một nhân viên.</a:t>
            </a:r>
            <a:endParaRPr lang="en-US" sz="1800">
              <a:effectLst/>
              <a:latin typeface="Times New Roman" panose="02020603050405020304" pitchFamily="18" charset="0"/>
              <a:ea typeface="Times New Roman" panose="02020603050405020304" pitchFamily="18" charset="0"/>
            </a:endParaRPr>
          </a:p>
          <a:p>
            <a:pPr indent="457200" algn="just">
              <a:lnSpc>
                <a:spcPct val="130000"/>
              </a:lnSpc>
              <a:spcBef>
                <a:spcPts val="600"/>
              </a:spcBef>
              <a:spcAft>
                <a:spcPts val="600"/>
              </a:spcAft>
            </a:pPr>
            <a:r>
              <a:rPr lang="vi-VN" sz="1800">
                <a:solidFill>
                  <a:srgbClr val="333333"/>
                </a:solidFill>
                <a:effectLst/>
                <a:latin typeface="Times New Roman" panose="02020603050405020304" pitchFamily="18" charset="0"/>
                <a:ea typeface="Times New Roman" panose="02020603050405020304" pitchFamily="18" charset="0"/>
              </a:rPr>
              <a:t>Các thuộc tính và phương thức cơ bản của một phòng ban trong công ty, chức vụ trong phòng ban đó.</a:t>
            </a:r>
            <a:endParaRPr lang="en-US" sz="1800">
              <a:effectLst/>
              <a:latin typeface="Times New Roman" panose="02020603050405020304" pitchFamily="18" charset="0"/>
              <a:ea typeface="Times New Roman" panose="02020603050405020304" pitchFamily="18" charset="0"/>
            </a:endParaRPr>
          </a:p>
          <a:p>
            <a:endParaRPr lang="en-US"/>
          </a:p>
        </p:txBody>
      </p:sp>
      <p:sp>
        <p:nvSpPr>
          <p:cNvPr id="4" name="Slide Number Placeholder 3"/>
          <p:cNvSpPr>
            <a:spLocks noGrp="1"/>
          </p:cNvSpPr>
          <p:nvPr>
            <p:ph type="sldNum" sz="quarter" idx="5"/>
          </p:nvPr>
        </p:nvSpPr>
        <p:spPr/>
        <p:txBody>
          <a:bodyPr/>
          <a:lstStyle/>
          <a:p>
            <a:fld id="{652F1279-6CE4-4169-83D3-4483097B6907}" type="slidenum">
              <a:rPr lang="en-US" smtClean="0"/>
              <a:t>5</a:t>
            </a:fld>
            <a:endParaRPr lang="en-US"/>
          </a:p>
        </p:txBody>
      </p:sp>
    </p:spTree>
    <p:extLst>
      <p:ext uri="{BB962C8B-B14F-4D97-AF65-F5344CB8AC3E}">
        <p14:creationId xmlns:p14="http://schemas.microsoft.com/office/powerpoint/2010/main" val="369729950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lvl="0" indent="-342900" algn="just">
              <a:lnSpc>
                <a:spcPct val="130000"/>
              </a:lnSpc>
              <a:spcAft>
                <a:spcPts val="600"/>
              </a:spcAft>
              <a:buFont typeface="Symbol" panose="05050102010706020507" pitchFamily="18" charset="2"/>
              <a:buChar char=""/>
            </a:pPr>
            <a:r>
              <a:rPr lang="vi-VN" sz="1300">
                <a:solidFill>
                  <a:srgbClr val="333333"/>
                </a:solidFill>
                <a:effectLst/>
                <a:latin typeface="Times New Roman" panose="02020603050405020304" pitchFamily="18" charset="0"/>
                <a:ea typeface="Times New Roman" panose="02020603050405020304" pitchFamily="18" charset="0"/>
              </a:rPr>
              <a:t>Thêm phòng ban</a:t>
            </a:r>
          </a:p>
          <a:p>
            <a:pPr marL="342900" lvl="0" indent="-342900" algn="just">
              <a:lnSpc>
                <a:spcPct val="130000"/>
              </a:lnSpc>
              <a:spcAft>
                <a:spcPts val="600"/>
              </a:spcAft>
              <a:buFont typeface="Symbol" panose="05050102010706020507" pitchFamily="18" charset="2"/>
              <a:buChar char=""/>
            </a:pPr>
            <a:r>
              <a:rPr lang="vi-VN" sz="1300">
                <a:solidFill>
                  <a:srgbClr val="333333"/>
                </a:solidFill>
                <a:effectLst/>
                <a:latin typeface="Times New Roman" panose="02020603050405020304" pitchFamily="18" charset="0"/>
                <a:ea typeface="Times New Roman" panose="02020603050405020304" pitchFamily="18" charset="0"/>
              </a:rPr>
              <a:t>Hiển thị danh sách phòng ban</a:t>
            </a:r>
          </a:p>
          <a:p>
            <a:pPr marL="342900" lvl="0" indent="-342900" algn="just">
              <a:lnSpc>
                <a:spcPct val="130000"/>
              </a:lnSpc>
              <a:spcAft>
                <a:spcPts val="600"/>
              </a:spcAft>
              <a:buFont typeface="Symbol" panose="05050102010706020507" pitchFamily="18" charset="2"/>
              <a:buChar char=""/>
            </a:pPr>
            <a:r>
              <a:rPr lang="vi-VN" sz="1300">
                <a:solidFill>
                  <a:srgbClr val="333333"/>
                </a:solidFill>
                <a:effectLst/>
                <a:latin typeface="Times New Roman" panose="02020603050405020304" pitchFamily="18" charset="0"/>
                <a:ea typeface="Times New Roman" panose="02020603050405020304" pitchFamily="18" charset="0"/>
              </a:rPr>
              <a:t>Xuất danh sách phòng ban ra file</a:t>
            </a:r>
          </a:p>
          <a:p>
            <a:pPr marL="342900" lvl="0" indent="-342900" algn="just">
              <a:lnSpc>
                <a:spcPct val="130000"/>
              </a:lnSpc>
              <a:spcAft>
                <a:spcPts val="600"/>
              </a:spcAft>
              <a:buFont typeface="Symbol" panose="05050102010706020507" pitchFamily="18" charset="2"/>
              <a:buChar char=""/>
            </a:pPr>
            <a:r>
              <a:rPr lang="vi-VN" sz="1300">
                <a:solidFill>
                  <a:srgbClr val="333333"/>
                </a:solidFill>
                <a:effectLst/>
                <a:latin typeface="Times New Roman" panose="02020603050405020304" pitchFamily="18" charset="0"/>
                <a:ea typeface="Times New Roman" panose="02020603050405020304" pitchFamily="18" charset="0"/>
              </a:rPr>
              <a:t>Cập nhật thông tin của phòng ban</a:t>
            </a:r>
          </a:p>
          <a:p>
            <a:pPr marL="342900" lvl="0" indent="-342900" algn="just">
              <a:lnSpc>
                <a:spcPct val="130000"/>
              </a:lnSpc>
              <a:spcAft>
                <a:spcPts val="600"/>
              </a:spcAft>
              <a:buFont typeface="Symbol" panose="05050102010706020507" pitchFamily="18" charset="2"/>
              <a:buChar char=""/>
            </a:pPr>
            <a:r>
              <a:rPr lang="vi-VN" sz="1300">
                <a:solidFill>
                  <a:srgbClr val="333333"/>
                </a:solidFill>
                <a:effectLst/>
                <a:latin typeface="Times New Roman" panose="02020603050405020304" pitchFamily="18" charset="0"/>
                <a:ea typeface="Times New Roman" panose="02020603050405020304" pitchFamily="18" charset="0"/>
              </a:rPr>
              <a:t>Xóa phòng ban</a:t>
            </a:r>
            <a:endParaRPr lang="en-US"/>
          </a:p>
        </p:txBody>
      </p:sp>
      <p:sp>
        <p:nvSpPr>
          <p:cNvPr id="4" name="Slide Number Placeholder 3"/>
          <p:cNvSpPr>
            <a:spLocks noGrp="1"/>
          </p:cNvSpPr>
          <p:nvPr>
            <p:ph type="sldNum" sz="quarter" idx="5"/>
          </p:nvPr>
        </p:nvSpPr>
        <p:spPr/>
        <p:txBody>
          <a:bodyPr/>
          <a:lstStyle/>
          <a:p>
            <a:fld id="{652F1279-6CE4-4169-83D3-4483097B6907}" type="slidenum">
              <a:rPr lang="en-US" smtClean="0"/>
              <a:t>27</a:t>
            </a:fld>
            <a:endParaRPr lang="en-US"/>
          </a:p>
        </p:txBody>
      </p:sp>
    </p:spTree>
    <p:extLst>
      <p:ext uri="{BB962C8B-B14F-4D97-AF65-F5344CB8AC3E}">
        <p14:creationId xmlns:p14="http://schemas.microsoft.com/office/powerpoint/2010/main" val="305081704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lvl="0" indent="-342900" algn="just">
              <a:lnSpc>
                <a:spcPct val="130000"/>
              </a:lnSpc>
              <a:spcAft>
                <a:spcPts val="600"/>
              </a:spcAft>
              <a:buFont typeface="Symbol" panose="05050102010706020507" pitchFamily="18" charset="2"/>
              <a:buChar char=""/>
            </a:pPr>
            <a:r>
              <a:rPr lang="vi-VN" sz="1300">
                <a:solidFill>
                  <a:srgbClr val="333333"/>
                </a:solidFill>
                <a:effectLst/>
                <a:latin typeface="Times New Roman" panose="02020603050405020304" pitchFamily="18" charset="0"/>
                <a:ea typeface="Times New Roman" panose="02020603050405020304" pitchFamily="18" charset="0"/>
              </a:rPr>
              <a:t>Thêm phòng ban</a:t>
            </a:r>
            <a:endParaRPr lang="en-US" sz="1200">
              <a:effectLst/>
              <a:latin typeface="Times New Roman" panose="02020603050405020304" pitchFamily="18" charset="0"/>
              <a:ea typeface="Times New Roman" panose="02020603050405020304" pitchFamily="18" charset="0"/>
            </a:endParaRPr>
          </a:p>
          <a:p>
            <a:pPr marL="742950" lvl="1" indent="-285750" algn="just">
              <a:lnSpc>
                <a:spcPct val="130000"/>
              </a:lnSpc>
              <a:spcAft>
                <a:spcPts val="600"/>
              </a:spcAft>
              <a:buFont typeface="Courier New" panose="02070309020205020404" pitchFamily="49" charset="0"/>
              <a:buChar char="o"/>
            </a:pPr>
            <a:r>
              <a:rPr lang="vi-VN" sz="1300">
                <a:solidFill>
                  <a:srgbClr val="333333"/>
                </a:solidFill>
                <a:effectLst/>
                <a:latin typeface="Times New Roman" panose="02020603050405020304" pitchFamily="18" charset="0"/>
                <a:ea typeface="Times New Roman" panose="02020603050405020304" pitchFamily="18" charset="0"/>
              </a:rPr>
              <a:t>Nhập dữ liệu phòng ban từ bàn phím:</a:t>
            </a:r>
            <a:endParaRPr lang="en-US" sz="1200">
              <a:effectLst/>
              <a:latin typeface="Times New Roman" panose="02020603050405020304" pitchFamily="18" charset="0"/>
              <a:ea typeface="Times New Roman" panose="02020603050405020304" pitchFamily="18" charset="0"/>
            </a:endParaRPr>
          </a:p>
          <a:p>
            <a:pPr marL="1143000" lvl="2" indent="-228600" algn="just">
              <a:lnSpc>
                <a:spcPct val="130000"/>
              </a:lnSpc>
              <a:spcAft>
                <a:spcPts val="600"/>
              </a:spcAft>
              <a:buFont typeface="Symbol" panose="05050102010706020507" pitchFamily="18" charset="2"/>
              <a:buChar char=""/>
            </a:pPr>
            <a:r>
              <a:rPr lang="vi-VN" sz="1300">
                <a:solidFill>
                  <a:srgbClr val="333333"/>
                </a:solidFill>
                <a:effectLst/>
                <a:latin typeface="Times New Roman" panose="02020603050405020304" pitchFamily="18" charset="0"/>
                <a:ea typeface="Times New Roman" panose="02020603050405020304" pitchFamily="18" charset="0"/>
              </a:rPr>
              <a:t>Mã phòng ban: mã này là độc nhất, không được trùng với bất kỳ phòng ban nào khác, nếu người dùng nhập trùng, xuất thông báo lỗi và yêu cầu người dùng nhập lại.</a:t>
            </a:r>
            <a:endParaRPr lang="en-US" sz="1200">
              <a:effectLst/>
              <a:latin typeface="Times New Roman" panose="02020603050405020304" pitchFamily="18" charset="0"/>
              <a:ea typeface="Times New Roman" panose="02020603050405020304" pitchFamily="18" charset="0"/>
            </a:endParaRPr>
          </a:p>
          <a:p>
            <a:pPr marL="1143000" lvl="2" indent="-228600" algn="just">
              <a:lnSpc>
                <a:spcPct val="130000"/>
              </a:lnSpc>
              <a:spcAft>
                <a:spcPts val="600"/>
              </a:spcAft>
              <a:buFont typeface="Symbol" panose="05050102010706020507" pitchFamily="18" charset="2"/>
              <a:buChar char=""/>
            </a:pPr>
            <a:r>
              <a:rPr lang="vi-VN" sz="1300">
                <a:solidFill>
                  <a:srgbClr val="333333"/>
                </a:solidFill>
                <a:effectLst/>
                <a:latin typeface="Times New Roman" panose="02020603050405020304" pitchFamily="18" charset="0"/>
                <a:ea typeface="Times New Roman" panose="02020603050405020304" pitchFamily="18" charset="0"/>
              </a:rPr>
              <a:t>Tên phòng ban</a:t>
            </a:r>
            <a:endParaRPr lang="en-US" sz="1200">
              <a:effectLst/>
              <a:latin typeface="Times New Roman" panose="02020603050405020304" pitchFamily="18" charset="0"/>
              <a:ea typeface="Times New Roman" panose="02020603050405020304" pitchFamily="18" charset="0"/>
            </a:endParaRPr>
          </a:p>
          <a:p>
            <a:pPr marL="1143000" lvl="2" indent="-228600" algn="just">
              <a:lnSpc>
                <a:spcPct val="130000"/>
              </a:lnSpc>
              <a:spcAft>
                <a:spcPts val="600"/>
              </a:spcAft>
              <a:buFont typeface="Symbol" panose="05050102010706020507" pitchFamily="18" charset="2"/>
              <a:buChar char=""/>
            </a:pPr>
            <a:r>
              <a:rPr lang="vi-VN" sz="1300">
                <a:solidFill>
                  <a:srgbClr val="333333"/>
                </a:solidFill>
                <a:effectLst/>
                <a:latin typeface="Times New Roman" panose="02020603050405020304" pitchFamily="18" charset="0"/>
                <a:ea typeface="Times New Roman" panose="02020603050405020304" pitchFamily="18" charset="0"/>
              </a:rPr>
              <a:t>Danh sách mã các chức vụ thuộc phòng ban này: dữ liệu nhập vào một chuỗi cái mã chức vụ nằm trong phòng ban này, mỗi cái cách nhau bằng dấu cách (“_”). Nếu như người dùng nhập vào mã phòng ban không tồn tại thì sẽ xuất ra lỗi và yêu cầu người dùng nhập lại. Lưu ý là mỗi chức vụ có thể ở nhiều phòng ban khác nhau.</a:t>
            </a:r>
            <a:endParaRPr lang="en-US" sz="1200">
              <a:effectLst/>
              <a:latin typeface="Times New Roman" panose="02020603050405020304" pitchFamily="18" charset="0"/>
              <a:ea typeface="Times New Roman" panose="02020603050405020304" pitchFamily="18" charset="0"/>
            </a:endParaRPr>
          </a:p>
          <a:p>
            <a:pPr marL="742950" lvl="1" indent="-285750" algn="just">
              <a:lnSpc>
                <a:spcPct val="130000"/>
              </a:lnSpc>
              <a:spcAft>
                <a:spcPts val="600"/>
              </a:spcAft>
              <a:buFont typeface="Courier New" panose="02070309020205020404" pitchFamily="49" charset="0"/>
              <a:buChar char="o"/>
            </a:pPr>
            <a:r>
              <a:rPr lang="vi-VN" sz="1300">
                <a:solidFill>
                  <a:srgbClr val="333333"/>
                </a:solidFill>
                <a:effectLst/>
                <a:latin typeface="Times New Roman" panose="02020603050405020304" pitchFamily="18" charset="0"/>
                <a:ea typeface="Times New Roman" panose="02020603050405020304" pitchFamily="18" charset="0"/>
              </a:rPr>
              <a:t>Import danh sách phòng ban từ file: mặc định dữ liệu từ file luôn đúng. Đọc dữ liệu từ file và đưa vào danh sách phòng ban hiện tại.</a:t>
            </a:r>
            <a:endParaRPr lang="en-US" sz="1200">
              <a:effectLst/>
              <a:latin typeface="Times New Roman" panose="02020603050405020304" pitchFamily="18" charset="0"/>
              <a:ea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652F1279-6CE4-4169-83D3-4483097B6907}" type="slidenum">
              <a:rPr lang="en-US" smtClean="0"/>
              <a:t>28</a:t>
            </a:fld>
            <a:endParaRPr lang="en-US"/>
          </a:p>
        </p:txBody>
      </p:sp>
    </p:spTree>
    <p:extLst>
      <p:ext uri="{BB962C8B-B14F-4D97-AF65-F5344CB8AC3E}">
        <p14:creationId xmlns:p14="http://schemas.microsoft.com/office/powerpoint/2010/main" val="423778118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lvl="0" indent="-342900" algn="just">
              <a:lnSpc>
                <a:spcPct val="130000"/>
              </a:lnSpc>
              <a:spcAft>
                <a:spcPts val="600"/>
              </a:spcAft>
              <a:buFont typeface="Symbol" panose="05050102010706020507" pitchFamily="18" charset="2"/>
              <a:buChar char=""/>
            </a:pPr>
            <a:r>
              <a:rPr lang="vi-VN" sz="1800">
                <a:solidFill>
                  <a:srgbClr val="333333"/>
                </a:solidFill>
                <a:effectLst/>
                <a:latin typeface="Times New Roman" panose="02020603050405020304" pitchFamily="18" charset="0"/>
                <a:ea typeface="Times New Roman" panose="02020603050405020304" pitchFamily="18" charset="0"/>
              </a:rPr>
              <a:t>Hiển thị danh sách phòng ban: Hiển thị danh sách phòng ban bao gồm các thông tin: mã phòng ban, tên phòng ban, tiếp theo chương trình sẽ thực hiện tác tìm kiếm chức vụ dựa vào danh sách các id chức vụ ở trên trong ListPosition và hiển thị ra danh sách chức vụ nằm trong phòng ban này (bao gồm mã chức vụ, tên chức vụ). Ở đây một chức vụ có thể nằm ở nhiều phòng ban khác nhau.</a:t>
            </a:r>
            <a:endParaRPr lang="en-US" sz="1800">
              <a:effectLst/>
              <a:latin typeface="Times New Roman" panose="02020603050405020304" pitchFamily="18" charset="0"/>
              <a:ea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652F1279-6CE4-4169-83D3-4483097B6907}" type="slidenum">
              <a:rPr lang="en-US" smtClean="0"/>
              <a:t>29</a:t>
            </a:fld>
            <a:endParaRPr lang="en-US"/>
          </a:p>
        </p:txBody>
      </p:sp>
    </p:spTree>
    <p:extLst>
      <p:ext uri="{BB962C8B-B14F-4D97-AF65-F5344CB8AC3E}">
        <p14:creationId xmlns:p14="http://schemas.microsoft.com/office/powerpoint/2010/main" val="165423628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lvl="0" indent="-342900" algn="just">
              <a:lnSpc>
                <a:spcPct val="130000"/>
              </a:lnSpc>
              <a:spcAft>
                <a:spcPts val="600"/>
              </a:spcAft>
              <a:buFont typeface="Symbol" panose="05050102010706020507" pitchFamily="18" charset="2"/>
              <a:buChar char=""/>
            </a:pPr>
            <a:r>
              <a:rPr lang="vi-VN" sz="1800">
                <a:solidFill>
                  <a:srgbClr val="333333"/>
                </a:solidFill>
                <a:effectLst/>
                <a:latin typeface="Times New Roman" panose="02020603050405020304" pitchFamily="18" charset="0"/>
                <a:ea typeface="Times New Roman" panose="02020603050405020304" pitchFamily="18" charset="0"/>
              </a:rPr>
              <a:t>Xuất danh sách phòng ban ra file: xuất toàn bộ thông tin của danh sách phòng ban hiện tại ra file và có thể đọc lại dữ liệu từ file đó.</a:t>
            </a:r>
            <a:endParaRPr lang="en-US" sz="1800">
              <a:effectLst/>
              <a:latin typeface="Times New Roman" panose="02020603050405020304" pitchFamily="18" charset="0"/>
              <a:ea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652F1279-6CE4-4169-83D3-4483097B6907}" type="slidenum">
              <a:rPr lang="en-US" smtClean="0"/>
              <a:t>30</a:t>
            </a:fld>
            <a:endParaRPr lang="en-US"/>
          </a:p>
        </p:txBody>
      </p:sp>
    </p:spTree>
    <p:extLst>
      <p:ext uri="{BB962C8B-B14F-4D97-AF65-F5344CB8AC3E}">
        <p14:creationId xmlns:p14="http://schemas.microsoft.com/office/powerpoint/2010/main" val="149304744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lvl="0" indent="-342900" algn="just">
              <a:lnSpc>
                <a:spcPct val="130000"/>
              </a:lnSpc>
              <a:spcAft>
                <a:spcPts val="600"/>
              </a:spcAft>
              <a:buFont typeface="Symbol" panose="05050102010706020507" pitchFamily="18" charset="2"/>
              <a:buChar char=""/>
            </a:pPr>
            <a:r>
              <a:rPr lang="vi-VN" sz="1800">
                <a:solidFill>
                  <a:srgbClr val="333333"/>
                </a:solidFill>
                <a:effectLst/>
                <a:latin typeface="Times New Roman" panose="02020603050405020304" pitchFamily="18" charset="0"/>
                <a:ea typeface="Times New Roman" panose="02020603050405020304" pitchFamily="18" charset="0"/>
              </a:rPr>
              <a:t>Chỉnh sửa thông tin nhân viên: nhập vào id của nhân viên cần chỉnh sửa thông tin, nếu id đó tồn tại thì tiến hành nhập thông tin mới cho nhân viên đó và xuất thông báo chỉnh sửa thông tin thành công, nếu không tồn tại thì xuất thông báo không tìm thấy.</a:t>
            </a:r>
            <a:endParaRPr lang="en-US" sz="1800">
              <a:effectLst/>
              <a:latin typeface="Times New Roman" panose="02020603050405020304" pitchFamily="18" charset="0"/>
              <a:ea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652F1279-6CE4-4169-83D3-4483097B6907}" type="slidenum">
              <a:rPr lang="en-US" smtClean="0"/>
              <a:t>31</a:t>
            </a:fld>
            <a:endParaRPr lang="en-US"/>
          </a:p>
        </p:txBody>
      </p:sp>
    </p:spTree>
    <p:extLst>
      <p:ext uri="{BB962C8B-B14F-4D97-AF65-F5344CB8AC3E}">
        <p14:creationId xmlns:p14="http://schemas.microsoft.com/office/powerpoint/2010/main" val="7564858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lvl="0" indent="-342900" algn="just">
              <a:lnSpc>
                <a:spcPct val="130000"/>
              </a:lnSpc>
              <a:spcAft>
                <a:spcPts val="600"/>
              </a:spcAft>
              <a:buFont typeface="Symbol" panose="05050102010706020507" pitchFamily="18" charset="2"/>
              <a:buChar char=""/>
            </a:pPr>
            <a:r>
              <a:rPr lang="vi-VN" sz="1800">
                <a:solidFill>
                  <a:srgbClr val="333333"/>
                </a:solidFill>
                <a:effectLst/>
                <a:latin typeface="Times New Roman" panose="02020603050405020304" pitchFamily="18" charset="0"/>
                <a:ea typeface="Times New Roman" panose="02020603050405020304" pitchFamily="18" charset="0"/>
              </a:rPr>
              <a:t>Xóa phòng ban: nhập vào id của phòng ban cần xóa, nếu id đó tồn tại thì tiến hành xóa phòng ban ra khỏi danh sách và xuất thông báo xóa thành công, nếu không tồn tại thì xuất thông báo không tìm thấy. Lưu ý khi xóa phòng ban thì đồng thời sẽ xóa tất cả các nhân viên nằm bên trong phòng ban đó.</a:t>
            </a:r>
            <a:endParaRPr lang="en-US" sz="1800">
              <a:effectLst/>
              <a:latin typeface="Times New Roman" panose="02020603050405020304" pitchFamily="18" charset="0"/>
              <a:ea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652F1279-6CE4-4169-83D3-4483097B6907}" type="slidenum">
              <a:rPr lang="en-US" smtClean="0"/>
              <a:t>32</a:t>
            </a:fld>
            <a:endParaRPr lang="en-US"/>
          </a:p>
        </p:txBody>
      </p:sp>
    </p:spTree>
    <p:extLst>
      <p:ext uri="{BB962C8B-B14F-4D97-AF65-F5344CB8AC3E}">
        <p14:creationId xmlns:p14="http://schemas.microsoft.com/office/powerpoint/2010/main" val="223539665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lvl="0" indent="-342900" algn="just">
              <a:lnSpc>
                <a:spcPct val="130000"/>
              </a:lnSpc>
              <a:spcAft>
                <a:spcPts val="600"/>
              </a:spcAft>
              <a:buFont typeface="Symbol" panose="05050102010706020507" pitchFamily="18" charset="2"/>
              <a:buChar char=""/>
            </a:pPr>
            <a:r>
              <a:rPr lang="vi-VN" sz="1200">
                <a:solidFill>
                  <a:srgbClr val="333333"/>
                </a:solidFill>
                <a:effectLst/>
                <a:latin typeface="Times New Roman" panose="02020603050405020304" pitchFamily="18" charset="0"/>
                <a:ea typeface="Times New Roman" panose="02020603050405020304" pitchFamily="18" charset="0"/>
              </a:rPr>
              <a:t>Thêm chức vụ</a:t>
            </a:r>
          </a:p>
          <a:p>
            <a:pPr marL="342900" lvl="0" indent="-342900" algn="just">
              <a:lnSpc>
                <a:spcPct val="130000"/>
              </a:lnSpc>
              <a:spcAft>
                <a:spcPts val="600"/>
              </a:spcAft>
              <a:buFont typeface="Symbol" panose="05050102010706020507" pitchFamily="18" charset="2"/>
              <a:buChar char=""/>
            </a:pPr>
            <a:r>
              <a:rPr lang="vi-VN" sz="1200">
                <a:solidFill>
                  <a:srgbClr val="333333"/>
                </a:solidFill>
                <a:effectLst/>
                <a:latin typeface="Times New Roman" panose="02020603050405020304" pitchFamily="18" charset="0"/>
                <a:ea typeface="Times New Roman" panose="02020603050405020304" pitchFamily="18" charset="0"/>
              </a:rPr>
              <a:t>Hiển thị danh sách chức vụ</a:t>
            </a:r>
          </a:p>
          <a:p>
            <a:pPr marL="342900" lvl="0" indent="-342900" algn="just">
              <a:lnSpc>
                <a:spcPct val="130000"/>
              </a:lnSpc>
              <a:spcAft>
                <a:spcPts val="600"/>
              </a:spcAft>
              <a:buFont typeface="Symbol" panose="05050102010706020507" pitchFamily="18" charset="2"/>
              <a:buChar char=""/>
            </a:pPr>
            <a:r>
              <a:rPr lang="vi-VN" sz="1200">
                <a:solidFill>
                  <a:srgbClr val="333333"/>
                </a:solidFill>
                <a:effectLst/>
                <a:latin typeface="Times New Roman" panose="02020603050405020304" pitchFamily="18" charset="0"/>
                <a:ea typeface="Times New Roman" panose="02020603050405020304" pitchFamily="18" charset="0"/>
              </a:rPr>
              <a:t>Xuất danh sách chức vụ ra file</a:t>
            </a:r>
          </a:p>
          <a:p>
            <a:pPr marL="342900" lvl="0" indent="-342900" algn="just">
              <a:lnSpc>
                <a:spcPct val="130000"/>
              </a:lnSpc>
              <a:spcAft>
                <a:spcPts val="600"/>
              </a:spcAft>
              <a:buFont typeface="Symbol" panose="05050102010706020507" pitchFamily="18" charset="2"/>
              <a:buChar char=""/>
            </a:pPr>
            <a:r>
              <a:rPr lang="vi-VN" sz="1200">
                <a:solidFill>
                  <a:srgbClr val="333333"/>
                </a:solidFill>
                <a:effectLst/>
                <a:latin typeface="Times New Roman" panose="02020603050405020304" pitchFamily="18" charset="0"/>
                <a:ea typeface="Times New Roman" panose="02020603050405020304" pitchFamily="18" charset="0"/>
              </a:rPr>
              <a:t>Cập nhật thông tin của chức vụ</a:t>
            </a:r>
          </a:p>
          <a:p>
            <a:pPr marL="342900" lvl="0" indent="-342900" algn="just">
              <a:lnSpc>
                <a:spcPct val="130000"/>
              </a:lnSpc>
              <a:spcAft>
                <a:spcPts val="600"/>
              </a:spcAft>
              <a:buFont typeface="Symbol" panose="05050102010706020507" pitchFamily="18" charset="2"/>
              <a:buChar char=""/>
            </a:pPr>
            <a:r>
              <a:rPr lang="vi-VN" sz="1200">
                <a:solidFill>
                  <a:srgbClr val="333333"/>
                </a:solidFill>
                <a:effectLst/>
                <a:latin typeface="Times New Roman" panose="02020603050405020304" pitchFamily="18" charset="0"/>
                <a:ea typeface="Times New Roman" panose="02020603050405020304" pitchFamily="18" charset="0"/>
              </a:rPr>
              <a:t>Xóa chức vụ</a:t>
            </a:r>
            <a:endParaRPr lang="en-US"/>
          </a:p>
          <a:p>
            <a:endParaRPr lang="en-US"/>
          </a:p>
        </p:txBody>
      </p:sp>
      <p:sp>
        <p:nvSpPr>
          <p:cNvPr id="4" name="Slide Number Placeholder 3"/>
          <p:cNvSpPr>
            <a:spLocks noGrp="1"/>
          </p:cNvSpPr>
          <p:nvPr>
            <p:ph type="sldNum" sz="quarter" idx="5"/>
          </p:nvPr>
        </p:nvSpPr>
        <p:spPr/>
        <p:txBody>
          <a:bodyPr/>
          <a:lstStyle/>
          <a:p>
            <a:fld id="{652F1279-6CE4-4169-83D3-4483097B6907}" type="slidenum">
              <a:rPr lang="en-US" smtClean="0"/>
              <a:t>33</a:t>
            </a:fld>
            <a:endParaRPr lang="en-US"/>
          </a:p>
        </p:txBody>
      </p:sp>
    </p:spTree>
    <p:extLst>
      <p:ext uri="{BB962C8B-B14F-4D97-AF65-F5344CB8AC3E}">
        <p14:creationId xmlns:p14="http://schemas.microsoft.com/office/powerpoint/2010/main" val="370407891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lvl="0" indent="-342900" algn="just">
              <a:lnSpc>
                <a:spcPct val="130000"/>
              </a:lnSpc>
              <a:spcAft>
                <a:spcPts val="600"/>
              </a:spcAft>
              <a:buFont typeface="Symbol" panose="05050102010706020507" pitchFamily="18" charset="2"/>
              <a:buChar char=""/>
            </a:pPr>
            <a:r>
              <a:rPr lang="vi-VN" sz="1300">
                <a:solidFill>
                  <a:srgbClr val="333333"/>
                </a:solidFill>
                <a:effectLst/>
                <a:latin typeface="Times New Roman" panose="02020603050405020304" pitchFamily="18" charset="0"/>
                <a:ea typeface="Times New Roman" panose="02020603050405020304" pitchFamily="18" charset="0"/>
              </a:rPr>
              <a:t>Thêm chức vụ</a:t>
            </a:r>
            <a:endParaRPr lang="en-US" sz="1200">
              <a:effectLst/>
              <a:latin typeface="Times New Roman" panose="02020603050405020304" pitchFamily="18" charset="0"/>
              <a:ea typeface="Times New Roman" panose="02020603050405020304" pitchFamily="18" charset="0"/>
            </a:endParaRPr>
          </a:p>
          <a:p>
            <a:pPr marL="742950" lvl="1" indent="-285750" algn="just">
              <a:lnSpc>
                <a:spcPct val="130000"/>
              </a:lnSpc>
              <a:spcAft>
                <a:spcPts val="600"/>
              </a:spcAft>
              <a:buFont typeface="Courier New" panose="02070309020205020404" pitchFamily="49" charset="0"/>
              <a:buChar char="o"/>
            </a:pPr>
            <a:r>
              <a:rPr lang="vi-VN" sz="1300">
                <a:solidFill>
                  <a:srgbClr val="333333"/>
                </a:solidFill>
                <a:effectLst/>
                <a:latin typeface="Times New Roman" panose="02020603050405020304" pitchFamily="18" charset="0"/>
                <a:ea typeface="Times New Roman" panose="02020603050405020304" pitchFamily="18" charset="0"/>
              </a:rPr>
              <a:t>Nhập dữ liệu chức vụ từ bàn phím</a:t>
            </a:r>
            <a:endParaRPr lang="en-US" sz="1200">
              <a:effectLst/>
              <a:latin typeface="Times New Roman" panose="02020603050405020304" pitchFamily="18" charset="0"/>
              <a:ea typeface="Times New Roman" panose="02020603050405020304" pitchFamily="18" charset="0"/>
            </a:endParaRPr>
          </a:p>
          <a:p>
            <a:pPr marL="1143000" lvl="2" indent="-228600" algn="just">
              <a:lnSpc>
                <a:spcPct val="130000"/>
              </a:lnSpc>
              <a:spcAft>
                <a:spcPts val="600"/>
              </a:spcAft>
              <a:buFont typeface="Symbol" panose="05050102010706020507" pitchFamily="18" charset="2"/>
              <a:buChar char=""/>
            </a:pPr>
            <a:r>
              <a:rPr lang="vi-VN" sz="1300">
                <a:solidFill>
                  <a:srgbClr val="333333"/>
                </a:solidFill>
                <a:effectLst/>
                <a:latin typeface="Times New Roman" panose="02020603050405020304" pitchFamily="18" charset="0"/>
                <a:ea typeface="Times New Roman" panose="02020603050405020304" pitchFamily="18" charset="0"/>
              </a:rPr>
              <a:t>Mã chức vụ: mã này là độc nhất, không được trùng với bất kỳ chức vụ nào khác, nếu người dùng nhập trùng, xuất thông báo lỗi và yêu cầu người dùng nhập lại.</a:t>
            </a:r>
            <a:endParaRPr lang="en-US" sz="1200">
              <a:effectLst/>
              <a:latin typeface="Times New Roman" panose="02020603050405020304" pitchFamily="18" charset="0"/>
              <a:ea typeface="Times New Roman" panose="02020603050405020304" pitchFamily="18" charset="0"/>
            </a:endParaRPr>
          </a:p>
          <a:p>
            <a:pPr marL="1143000" lvl="2" indent="-228600" algn="just">
              <a:lnSpc>
                <a:spcPct val="130000"/>
              </a:lnSpc>
              <a:spcAft>
                <a:spcPts val="600"/>
              </a:spcAft>
              <a:buFont typeface="Symbol" panose="05050102010706020507" pitchFamily="18" charset="2"/>
              <a:buChar char=""/>
            </a:pPr>
            <a:r>
              <a:rPr lang="vi-VN" sz="1300">
                <a:solidFill>
                  <a:srgbClr val="333333"/>
                </a:solidFill>
                <a:effectLst/>
                <a:latin typeface="Times New Roman" panose="02020603050405020304" pitchFamily="18" charset="0"/>
                <a:ea typeface="Times New Roman" panose="02020603050405020304" pitchFamily="18" charset="0"/>
              </a:rPr>
              <a:t>Tên chức vụ</a:t>
            </a:r>
            <a:endParaRPr lang="en-US" sz="1200">
              <a:effectLst/>
              <a:latin typeface="Times New Roman" panose="02020603050405020304" pitchFamily="18" charset="0"/>
              <a:ea typeface="Times New Roman" panose="02020603050405020304" pitchFamily="18" charset="0"/>
            </a:endParaRPr>
          </a:p>
          <a:p>
            <a:pPr marL="742950" lvl="1" indent="-285750" algn="just">
              <a:lnSpc>
                <a:spcPct val="130000"/>
              </a:lnSpc>
              <a:spcAft>
                <a:spcPts val="600"/>
              </a:spcAft>
              <a:buFont typeface="Courier New" panose="02070309020205020404" pitchFamily="49" charset="0"/>
              <a:buChar char="o"/>
            </a:pPr>
            <a:r>
              <a:rPr lang="vi-VN" sz="1300">
                <a:solidFill>
                  <a:srgbClr val="333333"/>
                </a:solidFill>
                <a:effectLst/>
                <a:latin typeface="Times New Roman" panose="02020603050405020304" pitchFamily="18" charset="0"/>
                <a:ea typeface="Times New Roman" panose="02020603050405020304" pitchFamily="18" charset="0"/>
              </a:rPr>
              <a:t>Import danh sách chức vụ từ file: mặc định dữ liệu từ file luôn đúng. Đọc dữ liệu từ file và đưa vào danh sách chức vụ hiện tại.</a:t>
            </a:r>
            <a:endParaRPr lang="en-US" sz="1200">
              <a:effectLst/>
              <a:latin typeface="Times New Roman" panose="02020603050405020304" pitchFamily="18" charset="0"/>
              <a:ea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652F1279-6CE4-4169-83D3-4483097B6907}" type="slidenum">
              <a:rPr lang="en-US" smtClean="0"/>
              <a:t>34</a:t>
            </a:fld>
            <a:endParaRPr lang="en-US"/>
          </a:p>
        </p:txBody>
      </p:sp>
    </p:spTree>
    <p:extLst>
      <p:ext uri="{BB962C8B-B14F-4D97-AF65-F5344CB8AC3E}">
        <p14:creationId xmlns:p14="http://schemas.microsoft.com/office/powerpoint/2010/main" val="341764153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lvl="0" indent="-342900" algn="just">
              <a:lnSpc>
                <a:spcPct val="130000"/>
              </a:lnSpc>
              <a:spcAft>
                <a:spcPts val="600"/>
              </a:spcAft>
              <a:buFont typeface="Symbol" panose="05050102010706020507" pitchFamily="18" charset="2"/>
              <a:buChar char=""/>
            </a:pPr>
            <a:r>
              <a:rPr lang="vi-VN" sz="1800">
                <a:solidFill>
                  <a:srgbClr val="333333"/>
                </a:solidFill>
                <a:effectLst/>
                <a:latin typeface="Times New Roman" panose="02020603050405020304" pitchFamily="18" charset="0"/>
                <a:ea typeface="Times New Roman" panose="02020603050405020304" pitchFamily="18" charset="0"/>
              </a:rPr>
              <a:t>Hiển thị danh sách chức vụ: Hiển thị danh sách chức vụ bao gồm các thông tin: mã chức vụ, tên chức vụ.</a:t>
            </a:r>
            <a:endParaRPr lang="en-US" sz="1800">
              <a:effectLst/>
              <a:latin typeface="Times New Roman" panose="02020603050405020304" pitchFamily="18" charset="0"/>
              <a:ea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652F1279-6CE4-4169-83D3-4483097B6907}" type="slidenum">
              <a:rPr lang="en-US" smtClean="0"/>
              <a:t>35</a:t>
            </a:fld>
            <a:endParaRPr lang="en-US"/>
          </a:p>
        </p:txBody>
      </p:sp>
    </p:spTree>
    <p:extLst>
      <p:ext uri="{BB962C8B-B14F-4D97-AF65-F5344CB8AC3E}">
        <p14:creationId xmlns:p14="http://schemas.microsoft.com/office/powerpoint/2010/main" val="252193723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lvl="0" indent="-342900" algn="just">
              <a:lnSpc>
                <a:spcPct val="130000"/>
              </a:lnSpc>
              <a:spcAft>
                <a:spcPts val="600"/>
              </a:spcAft>
              <a:buFont typeface="Symbol" panose="05050102010706020507" pitchFamily="18" charset="2"/>
              <a:buChar char=""/>
            </a:pPr>
            <a:r>
              <a:rPr lang="vi-VN" sz="1800">
                <a:solidFill>
                  <a:srgbClr val="333333"/>
                </a:solidFill>
                <a:effectLst/>
                <a:latin typeface="Times New Roman" panose="02020603050405020304" pitchFamily="18" charset="0"/>
                <a:ea typeface="Times New Roman" panose="02020603050405020304" pitchFamily="18" charset="0"/>
              </a:rPr>
              <a:t>Xuất danh sách chức vụ ra file: xuất toàn bộ thông tin của danh sách chức vụ hiện tại ra file và có thể đọc lại dữ liệu từ file đó.</a:t>
            </a:r>
            <a:endParaRPr lang="en-US" sz="1800">
              <a:effectLst/>
              <a:latin typeface="Times New Roman" panose="02020603050405020304" pitchFamily="18" charset="0"/>
              <a:ea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652F1279-6CE4-4169-83D3-4483097B6907}" type="slidenum">
              <a:rPr lang="en-US" smtClean="0"/>
              <a:t>36</a:t>
            </a:fld>
            <a:endParaRPr lang="en-US"/>
          </a:p>
        </p:txBody>
      </p:sp>
    </p:spTree>
    <p:extLst>
      <p:ext uri="{BB962C8B-B14F-4D97-AF65-F5344CB8AC3E}">
        <p14:creationId xmlns:p14="http://schemas.microsoft.com/office/powerpoint/2010/main" val="5282541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30000"/>
              </a:lnSpc>
              <a:spcBef>
                <a:spcPts val="1200"/>
              </a:spcBef>
              <a:spcAft>
                <a:spcPts val="600"/>
              </a:spcAft>
            </a:pPr>
            <a:r>
              <a:rPr lang="en-US" sz="1800" b="1">
                <a:solidFill>
                  <a:srgbClr val="333333"/>
                </a:solidFill>
                <a:effectLst/>
                <a:latin typeface="Times New Roman" panose="02020603050405020304" pitchFamily="18" charset="0"/>
                <a:ea typeface="Times New Roman" panose="02020603050405020304" pitchFamily="18" charset="0"/>
              </a:rPr>
              <a:t>3.1. C</a:t>
            </a:r>
            <a:r>
              <a:rPr lang="vi-VN" sz="1800" b="1">
                <a:solidFill>
                  <a:srgbClr val="333333"/>
                </a:solidFill>
                <a:effectLst/>
                <a:latin typeface="Times New Roman" panose="02020603050405020304" pitchFamily="18" charset="0"/>
                <a:ea typeface="Times New Roman" panose="02020603050405020304" pitchFamily="18" charset="0"/>
              </a:rPr>
              <a:t>ấu trúc dữ liệu của chương trình</a:t>
            </a:r>
            <a:endParaRPr lang="en-US" sz="1800">
              <a:effectLst/>
              <a:latin typeface="Times New Roman" panose="02020603050405020304" pitchFamily="18" charset="0"/>
              <a:ea typeface="Times New Roman" panose="02020603050405020304" pitchFamily="18" charset="0"/>
            </a:endParaRPr>
          </a:p>
          <a:p>
            <a:pPr marL="342900" lvl="0" indent="-342900">
              <a:lnSpc>
                <a:spcPct val="130000"/>
              </a:lnSpc>
              <a:spcAft>
                <a:spcPts val="600"/>
              </a:spcAft>
              <a:buFont typeface="Symbol" panose="05050102010706020507" pitchFamily="18" charset="2"/>
              <a:buChar char=""/>
            </a:pPr>
            <a:r>
              <a:rPr lang="vi-VN" sz="1800">
                <a:solidFill>
                  <a:srgbClr val="333333"/>
                </a:solidFill>
                <a:effectLst/>
                <a:latin typeface="Times New Roman" panose="02020603050405020304" pitchFamily="18" charset="0"/>
                <a:ea typeface="Times New Roman" panose="02020603050405020304" pitchFamily="18" charset="0"/>
              </a:rPr>
              <a:t>Class Date: chứa các thuộc tính và phương thức của một ngày/tháng/năm</a:t>
            </a:r>
            <a:endParaRPr lang="en-US" sz="1800">
              <a:effectLst/>
              <a:latin typeface="Times New Roman" panose="02020603050405020304" pitchFamily="18" charset="0"/>
              <a:ea typeface="Times New Roman" panose="02020603050405020304" pitchFamily="18" charset="0"/>
            </a:endParaRPr>
          </a:p>
          <a:p>
            <a:pPr marL="342900" lvl="0" indent="-342900">
              <a:lnSpc>
                <a:spcPct val="130000"/>
              </a:lnSpc>
              <a:spcAft>
                <a:spcPts val="600"/>
              </a:spcAft>
              <a:buFont typeface="Symbol" panose="05050102010706020507" pitchFamily="18" charset="2"/>
              <a:buChar char=""/>
            </a:pPr>
            <a:r>
              <a:rPr lang="vi-VN" sz="1800">
                <a:solidFill>
                  <a:srgbClr val="333333"/>
                </a:solidFill>
                <a:effectLst/>
                <a:latin typeface="Times New Roman" panose="02020603050405020304" pitchFamily="18" charset="0"/>
                <a:ea typeface="Times New Roman" panose="02020603050405020304" pitchFamily="18" charset="0"/>
              </a:rPr>
              <a:t>Class Employee: chứa các thuộc tính và phương thức của một nhân viên</a:t>
            </a:r>
            <a:endParaRPr lang="en-US" sz="1800">
              <a:effectLst/>
              <a:latin typeface="Times New Roman" panose="02020603050405020304" pitchFamily="18" charset="0"/>
              <a:ea typeface="Times New Roman" panose="02020603050405020304" pitchFamily="18" charset="0"/>
            </a:endParaRPr>
          </a:p>
          <a:p>
            <a:pPr marL="342900" lvl="0" indent="-342900">
              <a:lnSpc>
                <a:spcPct val="130000"/>
              </a:lnSpc>
              <a:spcAft>
                <a:spcPts val="600"/>
              </a:spcAft>
              <a:buFont typeface="Symbol" panose="05050102010706020507" pitchFamily="18" charset="2"/>
              <a:buChar char=""/>
            </a:pPr>
            <a:r>
              <a:rPr lang="vi-VN" sz="1800">
                <a:solidFill>
                  <a:srgbClr val="333333"/>
                </a:solidFill>
                <a:effectLst/>
                <a:latin typeface="Times New Roman" panose="02020603050405020304" pitchFamily="18" charset="0"/>
                <a:ea typeface="Times New Roman" panose="02020603050405020304" pitchFamily="18" charset="0"/>
              </a:rPr>
              <a:t>Class ListEmployee: chứa các thuộc tính và phương thức của một danh sách nhân viên</a:t>
            </a:r>
            <a:endParaRPr lang="en-US" sz="1800">
              <a:effectLst/>
              <a:latin typeface="Times New Roman" panose="02020603050405020304" pitchFamily="18" charset="0"/>
              <a:ea typeface="Times New Roman" panose="02020603050405020304" pitchFamily="18" charset="0"/>
            </a:endParaRPr>
          </a:p>
          <a:p>
            <a:pPr marL="342900" lvl="0" indent="-342900">
              <a:lnSpc>
                <a:spcPct val="130000"/>
              </a:lnSpc>
              <a:spcAft>
                <a:spcPts val="600"/>
              </a:spcAft>
              <a:buFont typeface="Symbol" panose="05050102010706020507" pitchFamily="18" charset="2"/>
              <a:buChar char=""/>
            </a:pPr>
            <a:r>
              <a:rPr lang="vi-VN" sz="1800">
                <a:solidFill>
                  <a:srgbClr val="333333"/>
                </a:solidFill>
                <a:effectLst/>
                <a:latin typeface="Times New Roman" panose="02020603050405020304" pitchFamily="18" charset="0"/>
                <a:ea typeface="Times New Roman" panose="02020603050405020304" pitchFamily="18" charset="0"/>
              </a:rPr>
              <a:t>Class Department: chứa thuộc tính và phương thức của một phòng ban</a:t>
            </a:r>
            <a:endParaRPr lang="en-US" sz="1800">
              <a:effectLst/>
              <a:latin typeface="Times New Roman" panose="02020603050405020304" pitchFamily="18" charset="0"/>
              <a:ea typeface="Times New Roman" panose="02020603050405020304" pitchFamily="18" charset="0"/>
            </a:endParaRPr>
          </a:p>
          <a:p>
            <a:pPr marL="342900" lvl="0" indent="-342900">
              <a:lnSpc>
                <a:spcPct val="130000"/>
              </a:lnSpc>
              <a:spcAft>
                <a:spcPts val="600"/>
              </a:spcAft>
              <a:buFont typeface="Symbol" panose="05050102010706020507" pitchFamily="18" charset="2"/>
              <a:buChar char=""/>
            </a:pPr>
            <a:r>
              <a:rPr lang="vi-VN" sz="1800">
                <a:solidFill>
                  <a:srgbClr val="333333"/>
                </a:solidFill>
                <a:effectLst/>
                <a:latin typeface="Times New Roman" panose="02020603050405020304" pitchFamily="18" charset="0"/>
                <a:ea typeface="Times New Roman" panose="02020603050405020304" pitchFamily="18" charset="0"/>
              </a:rPr>
              <a:t>Class ListDepartment: chứa các thuộc tính và phương thức của một danh sách phòng ban</a:t>
            </a:r>
            <a:endParaRPr lang="en-US" sz="1800">
              <a:effectLst/>
              <a:latin typeface="Times New Roman" panose="02020603050405020304" pitchFamily="18" charset="0"/>
              <a:ea typeface="Times New Roman" panose="02020603050405020304" pitchFamily="18" charset="0"/>
            </a:endParaRPr>
          </a:p>
          <a:p>
            <a:pPr marL="342900" lvl="0" indent="-342900">
              <a:lnSpc>
                <a:spcPct val="130000"/>
              </a:lnSpc>
              <a:spcAft>
                <a:spcPts val="600"/>
              </a:spcAft>
              <a:buFont typeface="Symbol" panose="05050102010706020507" pitchFamily="18" charset="2"/>
              <a:buChar char=""/>
            </a:pPr>
            <a:r>
              <a:rPr lang="vi-VN" sz="1800">
                <a:solidFill>
                  <a:srgbClr val="333333"/>
                </a:solidFill>
                <a:effectLst/>
                <a:latin typeface="Times New Roman" panose="02020603050405020304" pitchFamily="18" charset="0"/>
                <a:ea typeface="Times New Roman" panose="02020603050405020304" pitchFamily="18" charset="0"/>
              </a:rPr>
              <a:t>Class Position: chứa thuộc tính và phương thức của một chức vụ</a:t>
            </a:r>
            <a:endParaRPr lang="en-US" sz="1800">
              <a:effectLst/>
              <a:latin typeface="Times New Roman" panose="02020603050405020304" pitchFamily="18" charset="0"/>
              <a:ea typeface="Times New Roman" panose="02020603050405020304" pitchFamily="18" charset="0"/>
            </a:endParaRPr>
          </a:p>
          <a:p>
            <a:pPr marL="342900" lvl="0" indent="-342900">
              <a:lnSpc>
                <a:spcPct val="130000"/>
              </a:lnSpc>
              <a:spcAft>
                <a:spcPts val="600"/>
              </a:spcAft>
              <a:buFont typeface="Symbol" panose="05050102010706020507" pitchFamily="18" charset="2"/>
              <a:buChar char=""/>
            </a:pPr>
            <a:r>
              <a:rPr lang="vi-VN" sz="1800">
                <a:solidFill>
                  <a:srgbClr val="333333"/>
                </a:solidFill>
                <a:effectLst/>
                <a:latin typeface="Times New Roman" panose="02020603050405020304" pitchFamily="18" charset="0"/>
                <a:ea typeface="Times New Roman" panose="02020603050405020304" pitchFamily="18" charset="0"/>
              </a:rPr>
              <a:t>Class ListPosition: chứa các thuộc tính và phương thức của một danh sách chức vụ</a:t>
            </a:r>
            <a:endParaRPr lang="en-US" sz="1800">
              <a:effectLst/>
              <a:latin typeface="Times New Roman" panose="02020603050405020304" pitchFamily="18" charset="0"/>
              <a:ea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652F1279-6CE4-4169-83D3-4483097B6907}" type="slidenum">
              <a:rPr lang="en-US" smtClean="0"/>
              <a:t>8</a:t>
            </a:fld>
            <a:endParaRPr lang="en-US"/>
          </a:p>
        </p:txBody>
      </p:sp>
    </p:spTree>
    <p:extLst>
      <p:ext uri="{BB962C8B-B14F-4D97-AF65-F5344CB8AC3E}">
        <p14:creationId xmlns:p14="http://schemas.microsoft.com/office/powerpoint/2010/main" val="356043667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lvl="0" indent="-342900" algn="just">
              <a:lnSpc>
                <a:spcPct val="130000"/>
              </a:lnSpc>
              <a:spcAft>
                <a:spcPts val="600"/>
              </a:spcAft>
              <a:buFont typeface="Symbol" panose="05050102010706020507" pitchFamily="18" charset="2"/>
              <a:buChar char=""/>
            </a:pPr>
            <a:r>
              <a:rPr lang="vi-VN" sz="1800">
                <a:solidFill>
                  <a:srgbClr val="333333"/>
                </a:solidFill>
                <a:effectLst/>
                <a:latin typeface="Times New Roman" panose="02020603050405020304" pitchFamily="18" charset="0"/>
                <a:ea typeface="Times New Roman" panose="02020603050405020304" pitchFamily="18" charset="0"/>
              </a:rPr>
              <a:t>Chỉnh sửa thông tin của chức vụ: nhập vào id của chức vụ cần chỉnh sửa thông tin, nếu id đó tồn tại thì tiến hành nhập thông tin mới cho chức vụ đó và xuất thông báo chỉnh sửa chức vụ thành công, nếu không tồn tại thì xuất thông báo không tìm thấy.</a:t>
            </a:r>
            <a:endParaRPr lang="en-US" sz="1800">
              <a:effectLst/>
              <a:latin typeface="Times New Roman" panose="02020603050405020304" pitchFamily="18" charset="0"/>
              <a:ea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652F1279-6CE4-4169-83D3-4483097B6907}" type="slidenum">
              <a:rPr lang="en-US" smtClean="0"/>
              <a:t>37</a:t>
            </a:fld>
            <a:endParaRPr lang="en-US"/>
          </a:p>
        </p:txBody>
      </p:sp>
    </p:spTree>
    <p:extLst>
      <p:ext uri="{BB962C8B-B14F-4D97-AF65-F5344CB8AC3E}">
        <p14:creationId xmlns:p14="http://schemas.microsoft.com/office/powerpoint/2010/main" val="359482657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lvl="0" indent="-342900" algn="just">
              <a:lnSpc>
                <a:spcPct val="130000"/>
              </a:lnSpc>
              <a:spcAft>
                <a:spcPts val="600"/>
              </a:spcAft>
              <a:buFont typeface="Symbol" panose="05050102010706020507" pitchFamily="18" charset="2"/>
              <a:buChar char=""/>
            </a:pPr>
            <a:r>
              <a:rPr lang="vi-VN" sz="1800">
                <a:solidFill>
                  <a:srgbClr val="333333"/>
                </a:solidFill>
                <a:effectLst/>
                <a:latin typeface="Times New Roman" panose="02020603050405020304" pitchFamily="18" charset="0"/>
                <a:ea typeface="Times New Roman" panose="02020603050405020304" pitchFamily="18" charset="0"/>
              </a:rPr>
              <a:t>Xóa chức vụ: nhập vào id của chức vụ cần xóa, nếu id đó tồn tại thì tiến hành xóa chức vụ ra khỏi danh sách và xuất thông báo xóa thành công, nếu không tồn tại thì xuất thông báo không tìm thấy. Lưu ý khi xóa chức vụ thì đồng thời sẽ xóa tất cả các nhân viên đang giữ chức vụ đó.</a:t>
            </a:r>
            <a:endParaRPr lang="en-US" sz="1800">
              <a:effectLst/>
              <a:latin typeface="Times New Roman" panose="02020603050405020304" pitchFamily="18" charset="0"/>
              <a:ea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652F1279-6CE4-4169-83D3-4483097B6907}" type="slidenum">
              <a:rPr lang="en-US" smtClean="0"/>
              <a:t>38</a:t>
            </a:fld>
            <a:endParaRPr lang="en-US"/>
          </a:p>
        </p:txBody>
      </p:sp>
    </p:spTree>
    <p:extLst>
      <p:ext uri="{BB962C8B-B14F-4D97-AF65-F5344CB8AC3E}">
        <p14:creationId xmlns:p14="http://schemas.microsoft.com/office/powerpoint/2010/main" val="23000417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lvl="0" indent="-342900" algn="just">
              <a:lnSpc>
                <a:spcPct val="130000"/>
              </a:lnSpc>
              <a:spcAft>
                <a:spcPts val="600"/>
              </a:spcAft>
              <a:buFont typeface="Symbol" panose="05050102010706020507" pitchFamily="18" charset="2"/>
              <a:buChar char=""/>
            </a:pPr>
            <a:r>
              <a:rPr lang="vi-VN" sz="1800">
                <a:solidFill>
                  <a:srgbClr val="333333"/>
                </a:solidFill>
                <a:effectLst/>
                <a:latin typeface="Times New Roman" panose="02020603050405020304" pitchFamily="18" charset="0"/>
                <a:ea typeface="Times New Roman" panose="02020603050405020304" pitchFamily="18" charset="0"/>
              </a:rPr>
              <a:t>Xóa chức vụ: nhập vào id của chức vụ cần xóa, nếu id đó tồn tại thì tiến hành xóa chức vụ ra khỏi danh sách và xuất thông báo xóa thành công, nếu không tồn tại thì xuất thông báo không tìm thấy. Lưu ý khi xóa chức vụ thì đồng thời sẽ xóa tất cả các nhân viên đang giữ chức vụ đó và loại bỏ id đó khỏi tất cả phòng ban chứa nó</a:t>
            </a:r>
            <a:endParaRPr lang="en-US" sz="1800">
              <a:effectLst/>
              <a:latin typeface="Times New Roman" panose="02020603050405020304" pitchFamily="18" charset="0"/>
              <a:ea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652F1279-6CE4-4169-83D3-4483097B6907}" type="slidenum">
              <a:rPr lang="en-US" smtClean="0"/>
              <a:t>39</a:t>
            </a:fld>
            <a:endParaRPr lang="en-US"/>
          </a:p>
        </p:txBody>
      </p:sp>
    </p:spTree>
    <p:extLst>
      <p:ext uri="{BB962C8B-B14F-4D97-AF65-F5344CB8AC3E}">
        <p14:creationId xmlns:p14="http://schemas.microsoft.com/office/powerpoint/2010/main" val="128445166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lvl="0" indent="-342900" algn="just">
              <a:lnSpc>
                <a:spcPct val="130000"/>
              </a:lnSpc>
              <a:spcAft>
                <a:spcPts val="600"/>
              </a:spcAft>
              <a:buFont typeface="Symbol" panose="05050102010706020507" pitchFamily="18" charset="2"/>
              <a:buChar char=""/>
            </a:pPr>
            <a:r>
              <a:rPr lang="vi-VN" sz="1800">
                <a:solidFill>
                  <a:srgbClr val="333333"/>
                </a:solidFill>
                <a:effectLst/>
                <a:latin typeface="Times New Roman" panose="02020603050405020304" pitchFamily="18" charset="0"/>
                <a:ea typeface="Times New Roman" panose="02020603050405020304" pitchFamily="18" charset="0"/>
              </a:rPr>
              <a:t>Xóa chức vụ: nhập vào id của chức vụ cần xóa, nếu id đó tồn tại thì tiến hành xóa chức vụ ra khỏi danh sách và xuất thông báo xóa thành công, nếu không tồn tại thì xuất thông báo không tìm thấy. Lưu ý khi xóa chức vụ thì đồng thời sẽ xóa tất cả các nhân viên đang giữ chức vụ đó và loại bỏ id đó khỏi tất cả phòng ban chứa nó</a:t>
            </a:r>
            <a:endParaRPr lang="en-US" sz="1800">
              <a:effectLst/>
              <a:latin typeface="Times New Roman" panose="02020603050405020304" pitchFamily="18" charset="0"/>
              <a:ea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652F1279-6CE4-4169-83D3-4483097B6907}" type="slidenum">
              <a:rPr lang="en-US" smtClean="0"/>
              <a:t>40</a:t>
            </a:fld>
            <a:endParaRPr lang="en-US"/>
          </a:p>
        </p:txBody>
      </p:sp>
    </p:spTree>
    <p:extLst>
      <p:ext uri="{BB962C8B-B14F-4D97-AF65-F5344CB8AC3E}">
        <p14:creationId xmlns:p14="http://schemas.microsoft.com/office/powerpoint/2010/main" val="41866010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sz="1200">
                <a:effectLst/>
                <a:ea typeface="Times New Roman" panose="02020603050405020304" pitchFamily="18" charset="0"/>
              </a:rPr>
              <a:t>Class Date: chứa các thuộc tính và phương thức của một ngày/tháng/năm</a:t>
            </a:r>
          </a:p>
        </p:txBody>
      </p:sp>
      <p:sp>
        <p:nvSpPr>
          <p:cNvPr id="4" name="Slide Number Placeholder 3"/>
          <p:cNvSpPr>
            <a:spLocks noGrp="1"/>
          </p:cNvSpPr>
          <p:nvPr>
            <p:ph type="sldNum" sz="quarter" idx="5"/>
          </p:nvPr>
        </p:nvSpPr>
        <p:spPr/>
        <p:txBody>
          <a:bodyPr/>
          <a:lstStyle/>
          <a:p>
            <a:fld id="{652F1279-6CE4-4169-83D3-4483097B6907}" type="slidenum">
              <a:rPr lang="en-US" smtClean="0"/>
              <a:t>9</a:t>
            </a:fld>
            <a:endParaRPr lang="en-US"/>
          </a:p>
        </p:txBody>
      </p:sp>
    </p:spTree>
    <p:extLst>
      <p:ext uri="{BB962C8B-B14F-4D97-AF65-F5344CB8AC3E}">
        <p14:creationId xmlns:p14="http://schemas.microsoft.com/office/powerpoint/2010/main" val="9749057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sz="1200">
                <a:effectLst/>
                <a:ea typeface="Times New Roman" panose="02020603050405020304" pitchFamily="18" charset="0"/>
              </a:rPr>
              <a:t>Class Employee: chứa các thuộc tính và phương thức của một nhân viên</a:t>
            </a:r>
          </a:p>
        </p:txBody>
      </p:sp>
      <p:sp>
        <p:nvSpPr>
          <p:cNvPr id="4" name="Slide Number Placeholder 3"/>
          <p:cNvSpPr>
            <a:spLocks noGrp="1"/>
          </p:cNvSpPr>
          <p:nvPr>
            <p:ph type="sldNum" sz="quarter" idx="5"/>
          </p:nvPr>
        </p:nvSpPr>
        <p:spPr/>
        <p:txBody>
          <a:bodyPr/>
          <a:lstStyle/>
          <a:p>
            <a:fld id="{652F1279-6CE4-4169-83D3-4483097B6907}" type="slidenum">
              <a:rPr lang="en-US" smtClean="0"/>
              <a:t>10</a:t>
            </a:fld>
            <a:endParaRPr lang="en-US"/>
          </a:p>
        </p:txBody>
      </p:sp>
    </p:spTree>
    <p:extLst>
      <p:ext uri="{BB962C8B-B14F-4D97-AF65-F5344CB8AC3E}">
        <p14:creationId xmlns:p14="http://schemas.microsoft.com/office/powerpoint/2010/main" val="10026244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sz="1200">
                <a:effectLst/>
                <a:ea typeface="Times New Roman" panose="02020603050405020304" pitchFamily="18" charset="0"/>
              </a:rPr>
              <a:t>Class ListEmployee: chứa các thuộc tính và phương thức của một danh sách nhân viên</a:t>
            </a:r>
            <a:endParaRPr lang="vi-VN" sz="1200">
              <a:ea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652F1279-6CE4-4169-83D3-4483097B6907}" type="slidenum">
              <a:rPr lang="en-US" smtClean="0"/>
              <a:t>11</a:t>
            </a:fld>
            <a:endParaRPr lang="en-US"/>
          </a:p>
        </p:txBody>
      </p:sp>
    </p:spTree>
    <p:extLst>
      <p:ext uri="{BB962C8B-B14F-4D97-AF65-F5344CB8AC3E}">
        <p14:creationId xmlns:p14="http://schemas.microsoft.com/office/powerpoint/2010/main" val="36030306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sz="1200">
                <a:effectLst/>
                <a:ea typeface="Times New Roman" panose="02020603050405020304" pitchFamily="18" charset="0"/>
              </a:rPr>
              <a:t>Class Department: chứa thuộc tính và phương thức của một phòng ban</a:t>
            </a:r>
          </a:p>
        </p:txBody>
      </p:sp>
      <p:sp>
        <p:nvSpPr>
          <p:cNvPr id="4" name="Slide Number Placeholder 3"/>
          <p:cNvSpPr>
            <a:spLocks noGrp="1"/>
          </p:cNvSpPr>
          <p:nvPr>
            <p:ph type="sldNum" sz="quarter" idx="5"/>
          </p:nvPr>
        </p:nvSpPr>
        <p:spPr/>
        <p:txBody>
          <a:bodyPr/>
          <a:lstStyle/>
          <a:p>
            <a:fld id="{652F1279-6CE4-4169-83D3-4483097B6907}" type="slidenum">
              <a:rPr lang="en-US" smtClean="0"/>
              <a:t>12</a:t>
            </a:fld>
            <a:endParaRPr lang="en-US"/>
          </a:p>
        </p:txBody>
      </p:sp>
    </p:spTree>
    <p:extLst>
      <p:ext uri="{BB962C8B-B14F-4D97-AF65-F5344CB8AC3E}">
        <p14:creationId xmlns:p14="http://schemas.microsoft.com/office/powerpoint/2010/main" val="11420182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sz="1200">
                <a:effectLst/>
                <a:ea typeface="Times New Roman" panose="02020603050405020304" pitchFamily="18" charset="0"/>
              </a:rPr>
              <a:t>Class ListDepartment: chứa các thuộc tính và phương thức của một danh sách phòng ban</a:t>
            </a:r>
          </a:p>
        </p:txBody>
      </p:sp>
      <p:sp>
        <p:nvSpPr>
          <p:cNvPr id="4" name="Slide Number Placeholder 3"/>
          <p:cNvSpPr>
            <a:spLocks noGrp="1"/>
          </p:cNvSpPr>
          <p:nvPr>
            <p:ph type="sldNum" sz="quarter" idx="5"/>
          </p:nvPr>
        </p:nvSpPr>
        <p:spPr/>
        <p:txBody>
          <a:bodyPr/>
          <a:lstStyle/>
          <a:p>
            <a:fld id="{652F1279-6CE4-4169-83D3-4483097B6907}" type="slidenum">
              <a:rPr lang="en-US" smtClean="0"/>
              <a:t>13</a:t>
            </a:fld>
            <a:endParaRPr lang="en-US"/>
          </a:p>
        </p:txBody>
      </p:sp>
    </p:spTree>
    <p:extLst>
      <p:ext uri="{BB962C8B-B14F-4D97-AF65-F5344CB8AC3E}">
        <p14:creationId xmlns:p14="http://schemas.microsoft.com/office/powerpoint/2010/main" val="13075114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sz="1200">
                <a:effectLst/>
                <a:ea typeface="Times New Roman" panose="02020603050405020304" pitchFamily="18" charset="0"/>
              </a:rPr>
              <a:t>Class Position: chứa thuộc tính và phương thức của một chức vụ</a:t>
            </a:r>
          </a:p>
        </p:txBody>
      </p:sp>
      <p:sp>
        <p:nvSpPr>
          <p:cNvPr id="4" name="Slide Number Placeholder 3"/>
          <p:cNvSpPr>
            <a:spLocks noGrp="1"/>
          </p:cNvSpPr>
          <p:nvPr>
            <p:ph type="sldNum" sz="quarter" idx="5"/>
          </p:nvPr>
        </p:nvSpPr>
        <p:spPr/>
        <p:txBody>
          <a:bodyPr/>
          <a:lstStyle/>
          <a:p>
            <a:fld id="{652F1279-6CE4-4169-83D3-4483097B6907}" type="slidenum">
              <a:rPr lang="en-US" smtClean="0"/>
              <a:t>14</a:t>
            </a:fld>
            <a:endParaRPr lang="en-US"/>
          </a:p>
        </p:txBody>
      </p:sp>
    </p:spTree>
    <p:extLst>
      <p:ext uri="{BB962C8B-B14F-4D97-AF65-F5344CB8AC3E}">
        <p14:creationId xmlns:p14="http://schemas.microsoft.com/office/powerpoint/2010/main" val="200570674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layout">
    <p:bg>
      <p:bgPr>
        <a:gradFill flip="none" rotWithShape="1">
          <a:gsLst>
            <a:gs pos="0">
              <a:schemeClr val="accent1"/>
            </a:gs>
            <a:gs pos="100000">
              <a:schemeClr val="accent4"/>
            </a:gs>
          </a:gsLst>
          <a:path path="circle">
            <a:fillToRect l="50000" t="50000" r="50000" b="50000"/>
          </a:path>
          <a:tileRect/>
        </a:gra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0C0344B-AC7D-4ED3-9B6A-87AC0AED83DA}"/>
              </a:ext>
            </a:extLst>
          </p:cNvPr>
          <p:cNvPicPr>
            <a:picLocks noChangeAspect="1"/>
          </p:cNvPicPr>
          <p:nvPr userDrawn="1"/>
        </p:nvPicPr>
        <p:blipFill>
          <a:blip r:embed="rId2">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7631463" y="-468065"/>
            <a:ext cx="4110019" cy="3897065"/>
          </a:xfrm>
          <a:prstGeom prst="rect">
            <a:avLst/>
          </a:prstGeom>
        </p:spPr>
      </p:pic>
      <p:sp>
        <p:nvSpPr>
          <p:cNvPr id="3" name="Oval 2">
            <a:extLst>
              <a:ext uri="{FF2B5EF4-FFF2-40B4-BE49-F238E27FC236}">
                <a16:creationId xmlns:a16="http://schemas.microsoft.com/office/drawing/2014/main" id="{99031DEF-FF07-4EBA-8ED1-D0BCE0761541}"/>
              </a:ext>
            </a:extLst>
          </p:cNvPr>
          <p:cNvSpPr/>
          <p:nvPr userDrawn="1"/>
        </p:nvSpPr>
        <p:spPr>
          <a:xfrm>
            <a:off x="9342103" y="45555"/>
            <a:ext cx="3003442" cy="3003442"/>
          </a:xfrm>
          <a:prstGeom prst="ellipse">
            <a:avLst/>
          </a:prstGeom>
          <a:gradFill flip="none" rotWithShape="1">
            <a:gsLst>
              <a:gs pos="0">
                <a:schemeClr val="accent1">
                  <a:alpha val="40000"/>
                </a:schemeClr>
              </a:gs>
              <a:gs pos="100000">
                <a:schemeClr val="accent4">
                  <a:alpha val="40000"/>
                </a:schemeClr>
              </a:gs>
            </a:gsLst>
            <a:path path="circle">
              <a:fillToRect l="100000" t="100000"/>
            </a:path>
            <a:tileRect r="-100000" b="-100000"/>
          </a:gradFill>
          <a:ln>
            <a:noFill/>
          </a:ln>
          <a:effectLst>
            <a:outerShdw blurRad="177800" sx="102000" sy="102000" algn="ctr" rotWithShape="0">
              <a:schemeClr val="accent6">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a:extLst>
              <a:ext uri="{FF2B5EF4-FFF2-40B4-BE49-F238E27FC236}">
                <a16:creationId xmlns:a16="http://schemas.microsoft.com/office/drawing/2014/main" id="{13302444-772F-483F-ACAB-5A9C92AD5477}"/>
              </a:ext>
            </a:extLst>
          </p:cNvPr>
          <p:cNvSpPr/>
          <p:nvPr userDrawn="1"/>
        </p:nvSpPr>
        <p:spPr>
          <a:xfrm>
            <a:off x="-667824" y="2996005"/>
            <a:ext cx="2393338" cy="2393338"/>
          </a:xfrm>
          <a:prstGeom prst="ellipse">
            <a:avLst/>
          </a:prstGeom>
          <a:gradFill flip="none" rotWithShape="1">
            <a:gsLst>
              <a:gs pos="0">
                <a:schemeClr val="accent1">
                  <a:alpha val="40000"/>
                </a:schemeClr>
              </a:gs>
              <a:gs pos="100000">
                <a:schemeClr val="accent4">
                  <a:alpha val="40000"/>
                </a:schemeClr>
              </a:gs>
            </a:gsLst>
            <a:path path="circle">
              <a:fillToRect l="100000" t="100000"/>
            </a:path>
            <a:tileRect r="-100000" b="-100000"/>
          </a:gradFill>
          <a:ln>
            <a:noFill/>
          </a:ln>
          <a:effectLst>
            <a:outerShdw blurRad="177800" sx="102000" sy="102000" algn="ctr" rotWithShape="0">
              <a:schemeClr val="accent6">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reeform: Shape 4">
            <a:extLst>
              <a:ext uri="{FF2B5EF4-FFF2-40B4-BE49-F238E27FC236}">
                <a16:creationId xmlns:a16="http://schemas.microsoft.com/office/drawing/2014/main" id="{15234474-8C82-40C3-9FD2-F258748BA7A5}"/>
              </a:ext>
            </a:extLst>
          </p:cNvPr>
          <p:cNvSpPr/>
          <p:nvPr userDrawn="1"/>
        </p:nvSpPr>
        <p:spPr>
          <a:xfrm>
            <a:off x="6138505" y="4931795"/>
            <a:ext cx="1761493" cy="1758422"/>
          </a:xfrm>
          <a:custGeom>
            <a:avLst/>
            <a:gdLst>
              <a:gd name="connsiteX0" fmla="*/ 1196669 w 1761493"/>
              <a:gd name="connsiteY0" fmla="*/ 0 h 1758422"/>
              <a:gd name="connsiteX1" fmla="*/ 1662467 w 1761493"/>
              <a:gd name="connsiteY1" fmla="*/ 94040 h 1758422"/>
              <a:gd name="connsiteX2" fmla="*/ 1761493 w 1761493"/>
              <a:gd name="connsiteY2" fmla="*/ 141744 h 1758422"/>
              <a:gd name="connsiteX3" fmla="*/ 140264 w 1761493"/>
              <a:gd name="connsiteY3" fmla="*/ 1758422 h 1758422"/>
              <a:gd name="connsiteX4" fmla="*/ 94040 w 1761493"/>
              <a:gd name="connsiteY4" fmla="*/ 1662467 h 1758422"/>
              <a:gd name="connsiteX5" fmla="*/ 0 w 1761493"/>
              <a:gd name="connsiteY5" fmla="*/ 1196669 h 1758422"/>
              <a:gd name="connsiteX6" fmla="*/ 1196669 w 1761493"/>
              <a:gd name="connsiteY6" fmla="*/ 0 h 17584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61493" h="1758422">
                <a:moveTo>
                  <a:pt x="1196669" y="0"/>
                </a:moveTo>
                <a:cubicBezTo>
                  <a:pt x="1361895" y="0"/>
                  <a:pt x="1519299" y="33486"/>
                  <a:pt x="1662467" y="94040"/>
                </a:cubicBezTo>
                <a:lnTo>
                  <a:pt x="1761493" y="141744"/>
                </a:lnTo>
                <a:lnTo>
                  <a:pt x="140264" y="1758422"/>
                </a:lnTo>
                <a:lnTo>
                  <a:pt x="94040" y="1662467"/>
                </a:lnTo>
                <a:cubicBezTo>
                  <a:pt x="33486" y="1519299"/>
                  <a:pt x="0" y="1361895"/>
                  <a:pt x="0" y="1196669"/>
                </a:cubicBezTo>
                <a:cubicBezTo>
                  <a:pt x="0" y="535767"/>
                  <a:pt x="535767" y="0"/>
                  <a:pt x="1196669" y="0"/>
                </a:cubicBezTo>
                <a:close/>
              </a:path>
            </a:pathLst>
          </a:custGeom>
          <a:gradFill flip="none" rotWithShape="1">
            <a:gsLst>
              <a:gs pos="0">
                <a:schemeClr val="accent1">
                  <a:alpha val="40000"/>
                </a:schemeClr>
              </a:gs>
              <a:gs pos="100000">
                <a:schemeClr val="accent4">
                  <a:alpha val="40000"/>
                </a:schemeClr>
              </a:gs>
            </a:gsLst>
            <a:path path="circle">
              <a:fillToRect l="100000" t="100000"/>
            </a:path>
            <a:tileRect r="-100000" b="-100000"/>
          </a:gradFill>
          <a:ln>
            <a:noFill/>
          </a:ln>
          <a:effectLst>
            <a:outerShdw blurRad="177800" sx="102000" sy="102000" algn="ctr" rotWithShape="0">
              <a:schemeClr val="accent6">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 name="Rectangle: Rounded Corners 5">
            <a:extLst>
              <a:ext uri="{FF2B5EF4-FFF2-40B4-BE49-F238E27FC236}">
                <a16:creationId xmlns:a16="http://schemas.microsoft.com/office/drawing/2014/main" id="{792F1F70-9D94-415E-8C46-EDF5C4984FE0}"/>
              </a:ext>
            </a:extLst>
          </p:cNvPr>
          <p:cNvSpPr/>
          <p:nvPr userDrawn="1"/>
        </p:nvSpPr>
        <p:spPr>
          <a:xfrm rot="13518210" flipH="1">
            <a:off x="9189934" y="1137317"/>
            <a:ext cx="821603" cy="5108776"/>
          </a:xfrm>
          <a:prstGeom prst="roundRect">
            <a:avLst>
              <a:gd name="adj" fmla="val 50000"/>
            </a:avLst>
          </a:prstGeom>
          <a:gradFill>
            <a:gsLst>
              <a:gs pos="33000">
                <a:schemeClr val="accent1">
                  <a:lumMod val="5000"/>
                  <a:lumOff val="95000"/>
                  <a:alpha val="0"/>
                </a:schemeClr>
              </a:gs>
              <a:gs pos="100000">
                <a:schemeClr val="bg1">
                  <a:lumMod val="100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Rounded Corners 6">
            <a:extLst>
              <a:ext uri="{FF2B5EF4-FFF2-40B4-BE49-F238E27FC236}">
                <a16:creationId xmlns:a16="http://schemas.microsoft.com/office/drawing/2014/main" id="{1B3F7301-A477-40EF-9888-0BA3A79388FA}"/>
              </a:ext>
            </a:extLst>
          </p:cNvPr>
          <p:cNvSpPr/>
          <p:nvPr userDrawn="1"/>
        </p:nvSpPr>
        <p:spPr>
          <a:xfrm rot="2667893" flipH="1">
            <a:off x="5406738" y="-1762068"/>
            <a:ext cx="821603" cy="5108776"/>
          </a:xfrm>
          <a:prstGeom prst="roundRect">
            <a:avLst>
              <a:gd name="adj" fmla="val 50000"/>
            </a:avLst>
          </a:prstGeom>
          <a:gradFill>
            <a:gsLst>
              <a:gs pos="33000">
                <a:schemeClr val="accent1">
                  <a:lumMod val="5000"/>
                  <a:lumOff val="95000"/>
                  <a:alpha val="0"/>
                </a:schemeClr>
              </a:gs>
              <a:gs pos="100000">
                <a:schemeClr val="bg1">
                  <a:lumMod val="100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F8FA8A02-80B9-4432-9D97-44E1953BCBC3}"/>
              </a:ext>
            </a:extLst>
          </p:cNvPr>
          <p:cNvPicPr>
            <a:picLocks noChangeAspect="1"/>
          </p:cNvPicPr>
          <p:nvPr userDrawn="1"/>
        </p:nvPicPr>
        <p:blipFill>
          <a:blip r:embed="rId2">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1038810" y="2744694"/>
            <a:ext cx="3734250" cy="3540766"/>
          </a:xfrm>
          <a:prstGeom prst="rect">
            <a:avLst/>
          </a:prstGeom>
        </p:spPr>
      </p:pic>
      <p:pic>
        <p:nvPicPr>
          <p:cNvPr id="9" name="Picture 8">
            <a:extLst>
              <a:ext uri="{FF2B5EF4-FFF2-40B4-BE49-F238E27FC236}">
                <a16:creationId xmlns:a16="http://schemas.microsoft.com/office/drawing/2014/main" id="{E5B2FC88-F8FF-4413-A1B6-B10C498CE31E}"/>
              </a:ext>
            </a:extLst>
          </p:cNvPr>
          <p:cNvPicPr>
            <a:picLocks noChangeAspect="1"/>
          </p:cNvPicPr>
          <p:nvPr userDrawn="1"/>
        </p:nvPicPr>
        <p:blipFill>
          <a:blip r:embed="rId2">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1223021" y="768919"/>
            <a:ext cx="3734250" cy="3540766"/>
          </a:xfrm>
          <a:prstGeom prst="rect">
            <a:avLst/>
          </a:prstGeom>
        </p:spPr>
      </p:pic>
      <p:pic>
        <p:nvPicPr>
          <p:cNvPr id="10" name="Picture 9">
            <a:extLst>
              <a:ext uri="{FF2B5EF4-FFF2-40B4-BE49-F238E27FC236}">
                <a16:creationId xmlns:a16="http://schemas.microsoft.com/office/drawing/2014/main" id="{58694BF1-D6CF-4DF3-80FC-66870192B053}"/>
              </a:ext>
            </a:extLst>
          </p:cNvPr>
          <p:cNvPicPr>
            <a:picLocks noChangeAspect="1"/>
          </p:cNvPicPr>
          <p:nvPr userDrawn="1"/>
        </p:nvPicPr>
        <p:blipFill>
          <a:blip r:embed="rId2">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2660802" y="-1414282"/>
            <a:ext cx="3734250" cy="3540766"/>
          </a:xfrm>
          <a:prstGeom prst="rect">
            <a:avLst/>
          </a:prstGeom>
        </p:spPr>
      </p:pic>
      <p:pic>
        <p:nvPicPr>
          <p:cNvPr id="11" name="Picture 10">
            <a:extLst>
              <a:ext uri="{FF2B5EF4-FFF2-40B4-BE49-F238E27FC236}">
                <a16:creationId xmlns:a16="http://schemas.microsoft.com/office/drawing/2014/main" id="{9BA2441A-C748-4A6E-B742-C7F08B3278BB}"/>
              </a:ext>
            </a:extLst>
          </p:cNvPr>
          <p:cNvPicPr>
            <a:picLocks noChangeAspect="1"/>
          </p:cNvPicPr>
          <p:nvPr userDrawn="1"/>
        </p:nvPicPr>
        <p:blipFill>
          <a:blip r:embed="rId2">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5385736" y="3798758"/>
            <a:ext cx="4110019" cy="3897065"/>
          </a:xfrm>
          <a:prstGeom prst="rect">
            <a:avLst/>
          </a:prstGeom>
        </p:spPr>
      </p:pic>
      <p:pic>
        <p:nvPicPr>
          <p:cNvPr id="12" name="Picture 11">
            <a:extLst>
              <a:ext uri="{FF2B5EF4-FFF2-40B4-BE49-F238E27FC236}">
                <a16:creationId xmlns:a16="http://schemas.microsoft.com/office/drawing/2014/main" id="{2EA6A1C4-8A67-4AD0-BF7E-B11D0DE8AA0F}"/>
              </a:ext>
            </a:extLst>
          </p:cNvPr>
          <p:cNvPicPr>
            <a:picLocks noChangeAspect="1"/>
          </p:cNvPicPr>
          <p:nvPr userDrawn="1"/>
        </p:nvPicPr>
        <p:blipFill>
          <a:blip r:embed="rId2">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8764417" y="3798758"/>
            <a:ext cx="3531102" cy="3348144"/>
          </a:xfrm>
          <a:prstGeom prst="rect">
            <a:avLst/>
          </a:prstGeom>
        </p:spPr>
      </p:pic>
      <p:sp>
        <p:nvSpPr>
          <p:cNvPr id="13" name="Rectangle: Rounded Corners 12">
            <a:extLst>
              <a:ext uri="{FF2B5EF4-FFF2-40B4-BE49-F238E27FC236}">
                <a16:creationId xmlns:a16="http://schemas.microsoft.com/office/drawing/2014/main" id="{96153FA0-B2D8-4185-8303-DC5F52D49755}"/>
              </a:ext>
            </a:extLst>
          </p:cNvPr>
          <p:cNvSpPr/>
          <p:nvPr userDrawn="1"/>
        </p:nvSpPr>
        <p:spPr>
          <a:xfrm rot="2667893" flipH="1">
            <a:off x="10119165" y="-2737793"/>
            <a:ext cx="821603" cy="5108776"/>
          </a:xfrm>
          <a:prstGeom prst="roundRect">
            <a:avLst>
              <a:gd name="adj" fmla="val 50000"/>
            </a:avLst>
          </a:prstGeom>
          <a:gradFill>
            <a:gsLst>
              <a:gs pos="33000">
                <a:schemeClr val="accent1">
                  <a:lumMod val="5000"/>
                  <a:lumOff val="95000"/>
                  <a:alpha val="0"/>
                </a:schemeClr>
              </a:gs>
              <a:gs pos="100000">
                <a:schemeClr val="bg1">
                  <a:lumMod val="100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Rounded Corners 13">
            <a:extLst>
              <a:ext uri="{FF2B5EF4-FFF2-40B4-BE49-F238E27FC236}">
                <a16:creationId xmlns:a16="http://schemas.microsoft.com/office/drawing/2014/main" id="{4AEB5086-875A-4688-92B3-190D08AA4642}"/>
              </a:ext>
            </a:extLst>
          </p:cNvPr>
          <p:cNvSpPr/>
          <p:nvPr userDrawn="1"/>
        </p:nvSpPr>
        <p:spPr>
          <a:xfrm rot="2667893" flipH="1">
            <a:off x="4257628" y="-627022"/>
            <a:ext cx="821603" cy="5108776"/>
          </a:xfrm>
          <a:prstGeom prst="roundRect">
            <a:avLst>
              <a:gd name="adj" fmla="val 50000"/>
            </a:avLst>
          </a:prstGeom>
          <a:gradFill>
            <a:gsLst>
              <a:gs pos="33000">
                <a:schemeClr val="accent1">
                  <a:lumMod val="5000"/>
                  <a:lumOff val="95000"/>
                  <a:alpha val="0"/>
                </a:schemeClr>
              </a:gs>
              <a:gs pos="100000">
                <a:schemeClr val="bg1">
                  <a:lumMod val="100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Rounded Corners 14">
            <a:extLst>
              <a:ext uri="{FF2B5EF4-FFF2-40B4-BE49-F238E27FC236}">
                <a16:creationId xmlns:a16="http://schemas.microsoft.com/office/drawing/2014/main" id="{84380160-AECC-47E6-85E4-FFEFA3F7DE47}"/>
              </a:ext>
            </a:extLst>
          </p:cNvPr>
          <p:cNvSpPr/>
          <p:nvPr userDrawn="1"/>
        </p:nvSpPr>
        <p:spPr>
          <a:xfrm rot="2667893" flipH="1">
            <a:off x="10215580" y="2065939"/>
            <a:ext cx="821603" cy="5108776"/>
          </a:xfrm>
          <a:prstGeom prst="roundRect">
            <a:avLst>
              <a:gd name="adj" fmla="val 50000"/>
            </a:avLst>
          </a:prstGeom>
          <a:gradFill>
            <a:gsLst>
              <a:gs pos="33000">
                <a:schemeClr val="accent1">
                  <a:lumMod val="5000"/>
                  <a:lumOff val="95000"/>
                  <a:alpha val="0"/>
                </a:schemeClr>
              </a:gs>
              <a:gs pos="100000">
                <a:schemeClr val="bg1">
                  <a:lumMod val="100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Rounded Corners 15">
            <a:extLst>
              <a:ext uri="{FF2B5EF4-FFF2-40B4-BE49-F238E27FC236}">
                <a16:creationId xmlns:a16="http://schemas.microsoft.com/office/drawing/2014/main" id="{030C9D9E-F3D9-4EBB-8B09-BB47A6DD1283}"/>
              </a:ext>
            </a:extLst>
          </p:cNvPr>
          <p:cNvSpPr/>
          <p:nvPr userDrawn="1"/>
        </p:nvSpPr>
        <p:spPr>
          <a:xfrm rot="13518210" flipH="1">
            <a:off x="-709100" y="1818990"/>
            <a:ext cx="821603" cy="5108776"/>
          </a:xfrm>
          <a:prstGeom prst="roundRect">
            <a:avLst>
              <a:gd name="adj" fmla="val 50000"/>
            </a:avLst>
          </a:prstGeom>
          <a:gradFill>
            <a:gsLst>
              <a:gs pos="33000">
                <a:schemeClr val="accent1">
                  <a:lumMod val="5000"/>
                  <a:lumOff val="95000"/>
                  <a:alpha val="0"/>
                </a:schemeClr>
              </a:gs>
              <a:gs pos="100000">
                <a:schemeClr val="bg1">
                  <a:lumMod val="100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Rounded Corners 16">
            <a:extLst>
              <a:ext uri="{FF2B5EF4-FFF2-40B4-BE49-F238E27FC236}">
                <a16:creationId xmlns:a16="http://schemas.microsoft.com/office/drawing/2014/main" id="{0FB9E627-7B3D-47F4-BB4D-5A605146F05C}"/>
              </a:ext>
            </a:extLst>
          </p:cNvPr>
          <p:cNvSpPr/>
          <p:nvPr userDrawn="1"/>
        </p:nvSpPr>
        <p:spPr>
          <a:xfrm rot="2703270">
            <a:off x="2969266" y="-431098"/>
            <a:ext cx="47625" cy="2926080"/>
          </a:xfrm>
          <a:prstGeom prst="roundRect">
            <a:avLst>
              <a:gd name="adj" fmla="val 50000"/>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Rounded Corners 17">
            <a:extLst>
              <a:ext uri="{FF2B5EF4-FFF2-40B4-BE49-F238E27FC236}">
                <a16:creationId xmlns:a16="http://schemas.microsoft.com/office/drawing/2014/main" id="{38249B86-648D-48FA-8877-D382384744EC}"/>
              </a:ext>
            </a:extLst>
          </p:cNvPr>
          <p:cNvSpPr/>
          <p:nvPr userDrawn="1"/>
        </p:nvSpPr>
        <p:spPr>
          <a:xfrm rot="2703270">
            <a:off x="1032398" y="3557778"/>
            <a:ext cx="47625" cy="2926080"/>
          </a:xfrm>
          <a:prstGeom prst="roundRect">
            <a:avLst>
              <a:gd name="adj" fmla="val 50000"/>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Rounded Corners 18">
            <a:extLst>
              <a:ext uri="{FF2B5EF4-FFF2-40B4-BE49-F238E27FC236}">
                <a16:creationId xmlns:a16="http://schemas.microsoft.com/office/drawing/2014/main" id="{EDB2076F-5914-43A6-B6E2-C12E17527647}"/>
              </a:ext>
            </a:extLst>
          </p:cNvPr>
          <p:cNvSpPr/>
          <p:nvPr userDrawn="1"/>
        </p:nvSpPr>
        <p:spPr>
          <a:xfrm rot="2703270">
            <a:off x="8580552" y="2784302"/>
            <a:ext cx="47625" cy="2194560"/>
          </a:xfrm>
          <a:prstGeom prst="roundRect">
            <a:avLst>
              <a:gd name="adj" fmla="val 50000"/>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Rounded Corners 19">
            <a:extLst>
              <a:ext uri="{FF2B5EF4-FFF2-40B4-BE49-F238E27FC236}">
                <a16:creationId xmlns:a16="http://schemas.microsoft.com/office/drawing/2014/main" id="{2C33403A-633F-4793-B88B-CBA67B2FBC53}"/>
              </a:ext>
            </a:extLst>
          </p:cNvPr>
          <p:cNvSpPr/>
          <p:nvPr userDrawn="1"/>
        </p:nvSpPr>
        <p:spPr>
          <a:xfrm rot="2703270">
            <a:off x="11184263" y="-197411"/>
            <a:ext cx="47625" cy="1459734"/>
          </a:xfrm>
          <a:prstGeom prst="roundRect">
            <a:avLst>
              <a:gd name="adj" fmla="val 50000"/>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Rounded Corners 20">
            <a:extLst>
              <a:ext uri="{FF2B5EF4-FFF2-40B4-BE49-F238E27FC236}">
                <a16:creationId xmlns:a16="http://schemas.microsoft.com/office/drawing/2014/main" id="{9D42674E-12BC-47E2-847D-2ACCB9FBFC48}"/>
              </a:ext>
            </a:extLst>
          </p:cNvPr>
          <p:cNvSpPr/>
          <p:nvPr userDrawn="1"/>
        </p:nvSpPr>
        <p:spPr>
          <a:xfrm rot="2703270">
            <a:off x="526462" y="796957"/>
            <a:ext cx="47625" cy="1459734"/>
          </a:xfrm>
          <a:prstGeom prst="roundRect">
            <a:avLst>
              <a:gd name="adj" fmla="val 50000"/>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Rounded Corners 21">
            <a:extLst>
              <a:ext uri="{FF2B5EF4-FFF2-40B4-BE49-F238E27FC236}">
                <a16:creationId xmlns:a16="http://schemas.microsoft.com/office/drawing/2014/main" id="{51BE6A9E-F017-4255-B65B-5FEC7E98707A}"/>
              </a:ext>
            </a:extLst>
          </p:cNvPr>
          <p:cNvSpPr/>
          <p:nvPr userDrawn="1"/>
        </p:nvSpPr>
        <p:spPr>
          <a:xfrm rot="2703270">
            <a:off x="4151900" y="5582175"/>
            <a:ext cx="47625" cy="1459734"/>
          </a:xfrm>
          <a:prstGeom prst="roundRect">
            <a:avLst>
              <a:gd name="adj" fmla="val 50000"/>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Rounded Corners 22">
            <a:extLst>
              <a:ext uri="{FF2B5EF4-FFF2-40B4-BE49-F238E27FC236}">
                <a16:creationId xmlns:a16="http://schemas.microsoft.com/office/drawing/2014/main" id="{11F078A8-67B9-4A84-9820-60757D5289A4}"/>
              </a:ext>
            </a:extLst>
          </p:cNvPr>
          <p:cNvSpPr/>
          <p:nvPr userDrawn="1"/>
        </p:nvSpPr>
        <p:spPr>
          <a:xfrm rot="2703270">
            <a:off x="7159183" y="218145"/>
            <a:ext cx="47625" cy="1459734"/>
          </a:xfrm>
          <a:prstGeom prst="roundRect">
            <a:avLst>
              <a:gd name="adj" fmla="val 50000"/>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Rounded Corners 23">
            <a:extLst>
              <a:ext uri="{FF2B5EF4-FFF2-40B4-BE49-F238E27FC236}">
                <a16:creationId xmlns:a16="http://schemas.microsoft.com/office/drawing/2014/main" id="{78AA798C-DB24-41C7-8E75-EC0919B35340}"/>
              </a:ext>
            </a:extLst>
          </p:cNvPr>
          <p:cNvSpPr/>
          <p:nvPr userDrawn="1"/>
        </p:nvSpPr>
        <p:spPr>
          <a:xfrm rot="2703270">
            <a:off x="10756304" y="4976519"/>
            <a:ext cx="47625" cy="2194560"/>
          </a:xfrm>
          <a:prstGeom prst="roundRect">
            <a:avLst>
              <a:gd name="adj" fmla="val 50000"/>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Circle: Hollow 40">
            <a:extLst>
              <a:ext uri="{FF2B5EF4-FFF2-40B4-BE49-F238E27FC236}">
                <a16:creationId xmlns:a16="http://schemas.microsoft.com/office/drawing/2014/main" id="{EA082264-5EC6-4CC1-88A9-BEC5F0AF0249}"/>
              </a:ext>
            </a:extLst>
          </p:cNvPr>
          <p:cNvSpPr/>
          <p:nvPr userDrawn="1"/>
        </p:nvSpPr>
        <p:spPr>
          <a:xfrm>
            <a:off x="1940747" y="6150690"/>
            <a:ext cx="307304" cy="307304"/>
          </a:xfrm>
          <a:prstGeom prst="donut">
            <a:avLst>
              <a:gd name="adj" fmla="val 12398"/>
            </a:avLst>
          </a:prstGeom>
          <a:gradFill flip="none" rotWithShape="1">
            <a:gsLst>
              <a:gs pos="0">
                <a:schemeClr val="accent1">
                  <a:alpha val="50000"/>
                </a:schemeClr>
              </a:gs>
              <a:gs pos="100000">
                <a:schemeClr val="accent1">
                  <a:lumMod val="75000"/>
                  <a:alpha val="5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42" name="Circle: Hollow 41">
            <a:extLst>
              <a:ext uri="{FF2B5EF4-FFF2-40B4-BE49-F238E27FC236}">
                <a16:creationId xmlns:a16="http://schemas.microsoft.com/office/drawing/2014/main" id="{34144E29-CDC9-4AA5-80F5-DCFE62CC10EE}"/>
              </a:ext>
            </a:extLst>
          </p:cNvPr>
          <p:cNvSpPr/>
          <p:nvPr userDrawn="1"/>
        </p:nvSpPr>
        <p:spPr>
          <a:xfrm>
            <a:off x="5198769" y="5662761"/>
            <a:ext cx="307304" cy="307304"/>
          </a:xfrm>
          <a:prstGeom prst="donut">
            <a:avLst>
              <a:gd name="adj" fmla="val 12398"/>
            </a:avLst>
          </a:prstGeom>
          <a:gradFill flip="none" rotWithShape="1">
            <a:gsLst>
              <a:gs pos="0">
                <a:schemeClr val="accent1">
                  <a:alpha val="50000"/>
                </a:schemeClr>
              </a:gs>
              <a:gs pos="100000">
                <a:schemeClr val="accent1">
                  <a:lumMod val="75000"/>
                  <a:alpha val="5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43" name="Circle: Hollow 42">
            <a:extLst>
              <a:ext uri="{FF2B5EF4-FFF2-40B4-BE49-F238E27FC236}">
                <a16:creationId xmlns:a16="http://schemas.microsoft.com/office/drawing/2014/main" id="{3EE5E573-CFB1-4FDA-BC71-E3177FF65AC5}"/>
              </a:ext>
            </a:extLst>
          </p:cNvPr>
          <p:cNvSpPr/>
          <p:nvPr userDrawn="1"/>
        </p:nvSpPr>
        <p:spPr>
          <a:xfrm>
            <a:off x="9090515" y="378804"/>
            <a:ext cx="307304" cy="307304"/>
          </a:xfrm>
          <a:prstGeom prst="donut">
            <a:avLst>
              <a:gd name="adj" fmla="val 12398"/>
            </a:avLst>
          </a:prstGeom>
          <a:gradFill flip="none" rotWithShape="1">
            <a:gsLst>
              <a:gs pos="0">
                <a:schemeClr val="accent1">
                  <a:alpha val="50000"/>
                </a:schemeClr>
              </a:gs>
              <a:gs pos="100000">
                <a:schemeClr val="accent1">
                  <a:lumMod val="75000"/>
                  <a:alpha val="5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44" name="Circle: Hollow 43">
            <a:extLst>
              <a:ext uri="{FF2B5EF4-FFF2-40B4-BE49-F238E27FC236}">
                <a16:creationId xmlns:a16="http://schemas.microsoft.com/office/drawing/2014/main" id="{2545132D-7DFA-4E99-B999-C874A3AE4346}"/>
              </a:ext>
            </a:extLst>
          </p:cNvPr>
          <p:cNvSpPr/>
          <p:nvPr userDrawn="1"/>
        </p:nvSpPr>
        <p:spPr>
          <a:xfrm>
            <a:off x="4738389" y="729356"/>
            <a:ext cx="530853" cy="530853"/>
          </a:xfrm>
          <a:prstGeom prst="donut">
            <a:avLst>
              <a:gd name="adj" fmla="val 8809"/>
            </a:avLst>
          </a:prstGeom>
          <a:gradFill flip="none" rotWithShape="1">
            <a:gsLst>
              <a:gs pos="0">
                <a:schemeClr val="accent1">
                  <a:alpha val="50000"/>
                </a:schemeClr>
              </a:gs>
              <a:gs pos="100000">
                <a:schemeClr val="accent1">
                  <a:lumMod val="75000"/>
                  <a:alpha val="5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45" name="Circle: Hollow 44">
            <a:extLst>
              <a:ext uri="{FF2B5EF4-FFF2-40B4-BE49-F238E27FC236}">
                <a16:creationId xmlns:a16="http://schemas.microsoft.com/office/drawing/2014/main" id="{5E4A93A8-43B8-40CC-B7C1-A269E692B4BC}"/>
              </a:ext>
            </a:extLst>
          </p:cNvPr>
          <p:cNvSpPr/>
          <p:nvPr userDrawn="1"/>
        </p:nvSpPr>
        <p:spPr>
          <a:xfrm>
            <a:off x="10500138" y="3884485"/>
            <a:ext cx="307304" cy="307304"/>
          </a:xfrm>
          <a:prstGeom prst="donut">
            <a:avLst>
              <a:gd name="adj" fmla="val 12398"/>
            </a:avLst>
          </a:prstGeom>
          <a:gradFill flip="none" rotWithShape="1">
            <a:gsLst>
              <a:gs pos="0">
                <a:schemeClr val="accent1">
                  <a:alpha val="50000"/>
                </a:schemeClr>
              </a:gs>
              <a:gs pos="100000">
                <a:schemeClr val="accent1">
                  <a:lumMod val="75000"/>
                  <a:alpha val="5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46" name="Circle: Hollow 45">
            <a:extLst>
              <a:ext uri="{FF2B5EF4-FFF2-40B4-BE49-F238E27FC236}">
                <a16:creationId xmlns:a16="http://schemas.microsoft.com/office/drawing/2014/main" id="{F553A87B-8EA3-4E93-BEC3-99C80394ECBF}"/>
              </a:ext>
            </a:extLst>
          </p:cNvPr>
          <p:cNvSpPr/>
          <p:nvPr userDrawn="1"/>
        </p:nvSpPr>
        <p:spPr>
          <a:xfrm>
            <a:off x="9342103" y="6252072"/>
            <a:ext cx="307304" cy="307304"/>
          </a:xfrm>
          <a:prstGeom prst="donut">
            <a:avLst>
              <a:gd name="adj" fmla="val 12398"/>
            </a:avLst>
          </a:prstGeom>
          <a:gradFill flip="none" rotWithShape="1">
            <a:gsLst>
              <a:gs pos="0">
                <a:schemeClr val="accent1">
                  <a:alpha val="50000"/>
                </a:schemeClr>
              </a:gs>
              <a:gs pos="100000">
                <a:schemeClr val="accent1">
                  <a:lumMod val="75000"/>
                  <a:alpha val="5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47" name="Circle: Hollow 46">
            <a:extLst>
              <a:ext uri="{FF2B5EF4-FFF2-40B4-BE49-F238E27FC236}">
                <a16:creationId xmlns:a16="http://schemas.microsoft.com/office/drawing/2014/main" id="{B996B81B-56CB-43A7-8D1C-78B31EFF008C}"/>
              </a:ext>
            </a:extLst>
          </p:cNvPr>
          <p:cNvSpPr/>
          <p:nvPr userDrawn="1"/>
        </p:nvSpPr>
        <p:spPr>
          <a:xfrm>
            <a:off x="864565" y="3360093"/>
            <a:ext cx="530853" cy="530853"/>
          </a:xfrm>
          <a:prstGeom prst="donut">
            <a:avLst>
              <a:gd name="adj" fmla="val 8809"/>
            </a:avLst>
          </a:prstGeom>
          <a:gradFill flip="none" rotWithShape="1">
            <a:gsLst>
              <a:gs pos="0">
                <a:schemeClr val="accent1">
                  <a:alpha val="50000"/>
                </a:schemeClr>
              </a:gs>
              <a:gs pos="100000">
                <a:schemeClr val="accent1">
                  <a:lumMod val="75000"/>
                  <a:alpha val="5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48" name="Freeform: Shape 47">
            <a:extLst>
              <a:ext uri="{FF2B5EF4-FFF2-40B4-BE49-F238E27FC236}">
                <a16:creationId xmlns:a16="http://schemas.microsoft.com/office/drawing/2014/main" id="{25B0A6D1-13EB-4000-903A-6A86440CEE9A}"/>
              </a:ext>
            </a:extLst>
          </p:cNvPr>
          <p:cNvSpPr/>
          <p:nvPr userDrawn="1"/>
        </p:nvSpPr>
        <p:spPr>
          <a:xfrm>
            <a:off x="3079119" y="-1105386"/>
            <a:ext cx="2413539" cy="2404593"/>
          </a:xfrm>
          <a:custGeom>
            <a:avLst/>
            <a:gdLst>
              <a:gd name="connsiteX0" fmla="*/ 1501721 w 2413539"/>
              <a:gd name="connsiteY0" fmla="*/ 0 h 2404593"/>
              <a:gd name="connsiteX1" fmla="*/ 2341348 w 2413539"/>
              <a:gd name="connsiteY1" fmla="*/ 256470 h 2404593"/>
              <a:gd name="connsiteX2" fmla="*/ 2413539 w 2413539"/>
              <a:gd name="connsiteY2" fmla="*/ 310454 h 2404593"/>
              <a:gd name="connsiteX3" fmla="*/ 303764 w 2413539"/>
              <a:gd name="connsiteY3" fmla="*/ 2404593 h 2404593"/>
              <a:gd name="connsiteX4" fmla="*/ 256470 w 2413539"/>
              <a:gd name="connsiteY4" fmla="*/ 2341348 h 2404593"/>
              <a:gd name="connsiteX5" fmla="*/ 0 w 2413539"/>
              <a:gd name="connsiteY5" fmla="*/ 1501721 h 2404593"/>
              <a:gd name="connsiteX6" fmla="*/ 1501721 w 2413539"/>
              <a:gd name="connsiteY6" fmla="*/ 0 h 2404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13539" h="2404593">
                <a:moveTo>
                  <a:pt x="1501721" y="0"/>
                </a:moveTo>
                <a:cubicBezTo>
                  <a:pt x="1812738" y="0"/>
                  <a:pt x="2101672" y="94548"/>
                  <a:pt x="2341348" y="256470"/>
                </a:cubicBezTo>
                <a:lnTo>
                  <a:pt x="2413539" y="310454"/>
                </a:lnTo>
                <a:lnTo>
                  <a:pt x="303764" y="2404593"/>
                </a:lnTo>
                <a:lnTo>
                  <a:pt x="256470" y="2341348"/>
                </a:lnTo>
                <a:cubicBezTo>
                  <a:pt x="94548" y="2101672"/>
                  <a:pt x="0" y="1812738"/>
                  <a:pt x="0" y="1501721"/>
                </a:cubicBezTo>
                <a:cubicBezTo>
                  <a:pt x="0" y="672343"/>
                  <a:pt x="672343" y="0"/>
                  <a:pt x="1501721" y="0"/>
                </a:cubicBezTo>
                <a:close/>
              </a:path>
            </a:pathLst>
          </a:custGeom>
          <a:gradFill flip="none" rotWithShape="1">
            <a:gsLst>
              <a:gs pos="0">
                <a:schemeClr val="accent1">
                  <a:alpha val="40000"/>
                </a:schemeClr>
              </a:gs>
              <a:gs pos="100000">
                <a:schemeClr val="accent4">
                  <a:alpha val="40000"/>
                </a:schemeClr>
              </a:gs>
            </a:gsLst>
            <a:path path="circle">
              <a:fillToRect l="100000" t="100000"/>
            </a:path>
            <a:tileRect r="-100000" b="-100000"/>
          </a:gradFill>
          <a:ln>
            <a:noFill/>
          </a:ln>
          <a:effectLst>
            <a:outerShdw blurRad="177800" sx="102000" sy="102000" algn="ctr" rotWithShape="0">
              <a:schemeClr val="accent6">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9476917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8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926674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9_Contents slide layout">
    <p:spTree>
      <p:nvGrpSpPr>
        <p:cNvPr id="1" name=""/>
        <p:cNvGrpSpPr/>
        <p:nvPr/>
      </p:nvGrpSpPr>
      <p:grpSpPr>
        <a:xfrm>
          <a:off x="0" y="0"/>
          <a:ext cx="0" cy="0"/>
          <a:chOff x="0" y="0"/>
          <a:chExt cx="0" cy="0"/>
        </a:xfrm>
      </p:grpSpPr>
      <p:sp>
        <p:nvSpPr>
          <p:cNvPr id="2" name="Picture Placeholder 3">
            <a:extLst>
              <a:ext uri="{FF2B5EF4-FFF2-40B4-BE49-F238E27FC236}">
                <a16:creationId xmlns:a16="http://schemas.microsoft.com/office/drawing/2014/main" id="{B854BEA9-E6ED-4706-9550-8EE96CA06937}"/>
              </a:ext>
            </a:extLst>
          </p:cNvPr>
          <p:cNvSpPr>
            <a:spLocks noGrp="1"/>
          </p:cNvSpPr>
          <p:nvPr>
            <p:ph type="pic" sz="quarter" idx="14" hasCustomPrompt="1"/>
          </p:nvPr>
        </p:nvSpPr>
        <p:spPr>
          <a:xfrm>
            <a:off x="0" y="0"/>
            <a:ext cx="6504010" cy="6858000"/>
          </a:xfrm>
          <a:custGeom>
            <a:avLst/>
            <a:gdLst>
              <a:gd name="connsiteX0" fmla="*/ 2612170 w 6504010"/>
              <a:gd name="connsiteY0" fmla="*/ 0 h 6858000"/>
              <a:gd name="connsiteX1" fmla="*/ 4486354 w 6504010"/>
              <a:gd name="connsiteY1" fmla="*/ 0 h 6858000"/>
              <a:gd name="connsiteX2" fmla="*/ 6504010 w 6504010"/>
              <a:gd name="connsiteY2" fmla="*/ 4666806 h 6858000"/>
              <a:gd name="connsiteX3" fmla="*/ 1435812 w 6504010"/>
              <a:gd name="connsiteY3" fmla="*/ 6858000 h 6858000"/>
              <a:gd name="connsiteX4" fmla="*/ 1101944 w 6504010"/>
              <a:gd name="connsiteY4" fmla="*/ 6858000 h 6858000"/>
              <a:gd name="connsiteX5" fmla="*/ 0 w 6504010"/>
              <a:gd name="connsiteY5" fmla="*/ 4309223 h 6858000"/>
              <a:gd name="connsiteX6" fmla="*/ 0 w 6504010"/>
              <a:gd name="connsiteY6" fmla="*/ 112935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504010" h="6858000">
                <a:moveTo>
                  <a:pt x="2612170" y="0"/>
                </a:moveTo>
                <a:lnTo>
                  <a:pt x="4486354" y="0"/>
                </a:lnTo>
                <a:lnTo>
                  <a:pt x="6504010" y="4666806"/>
                </a:lnTo>
                <a:lnTo>
                  <a:pt x="1435812" y="6858000"/>
                </a:lnTo>
                <a:lnTo>
                  <a:pt x="1101944" y="6858000"/>
                </a:lnTo>
                <a:lnTo>
                  <a:pt x="0" y="4309223"/>
                </a:lnTo>
                <a:lnTo>
                  <a:pt x="0" y="1129351"/>
                </a:lnTo>
                <a:close/>
              </a:path>
            </a:pathLst>
          </a:custGeom>
          <a:solidFill>
            <a:schemeClr val="bg1">
              <a:lumMod val="95000"/>
            </a:schemeClr>
          </a:solidFill>
        </p:spPr>
        <p:txBody>
          <a:bodyPr wrap="square" anchor="ctr">
            <a:noAutofit/>
          </a:bodyPr>
          <a:lstStyle>
            <a:lvl1pPr marL="0" indent="0" algn="ctr">
              <a:buNone/>
              <a:defRPr sz="1600">
                <a:solidFill>
                  <a:schemeClr val="tx1">
                    <a:lumMod val="75000"/>
                    <a:lumOff val="25000"/>
                  </a:schemeClr>
                </a:solidFill>
                <a:latin typeface="+mn-lt"/>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24452834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0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486846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1_Contents slide layout">
    <p:spTree>
      <p:nvGrpSpPr>
        <p:cNvPr id="1" name=""/>
        <p:cNvGrpSpPr/>
        <p:nvPr/>
      </p:nvGrpSpPr>
      <p:grpSpPr>
        <a:xfrm>
          <a:off x="0" y="0"/>
          <a:ext cx="0" cy="0"/>
          <a:chOff x="0" y="0"/>
          <a:chExt cx="0" cy="0"/>
        </a:xfrm>
      </p:grpSpPr>
      <p:sp>
        <p:nvSpPr>
          <p:cNvPr id="2" name="직사각형 7">
            <a:extLst>
              <a:ext uri="{FF2B5EF4-FFF2-40B4-BE49-F238E27FC236}">
                <a16:creationId xmlns:a16="http://schemas.microsoft.com/office/drawing/2014/main" id="{37525922-EB17-4CEB-8FE2-E234D478EA8C}"/>
              </a:ext>
            </a:extLst>
          </p:cNvPr>
          <p:cNvSpPr/>
          <p:nvPr userDrawn="1"/>
        </p:nvSpPr>
        <p:spPr>
          <a:xfrm>
            <a:off x="0" y="2362200"/>
            <a:ext cx="12191999" cy="2133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 name="그림 개체 틀 6">
            <a:extLst>
              <a:ext uri="{FF2B5EF4-FFF2-40B4-BE49-F238E27FC236}">
                <a16:creationId xmlns:a16="http://schemas.microsoft.com/office/drawing/2014/main" id="{0A0D5A86-3F87-4A81-BB86-8F3A92B48B5A}"/>
              </a:ext>
            </a:extLst>
          </p:cNvPr>
          <p:cNvSpPr>
            <a:spLocks noGrp="1"/>
          </p:cNvSpPr>
          <p:nvPr>
            <p:ph type="pic" sz="quarter" idx="65" hasCustomPrompt="1"/>
          </p:nvPr>
        </p:nvSpPr>
        <p:spPr>
          <a:xfrm>
            <a:off x="5534029" y="2"/>
            <a:ext cx="6657973" cy="6857999"/>
          </a:xfrm>
          <a:custGeom>
            <a:avLst/>
            <a:gdLst>
              <a:gd name="connsiteX0" fmla="*/ 2362199 w 6657973"/>
              <a:gd name="connsiteY0" fmla="*/ 0 h 6857999"/>
              <a:gd name="connsiteX1" fmla="*/ 6657973 w 6657973"/>
              <a:gd name="connsiteY1" fmla="*/ 0 h 6857999"/>
              <a:gd name="connsiteX2" fmla="*/ 6657973 w 6657973"/>
              <a:gd name="connsiteY2" fmla="*/ 3630706 h 6857999"/>
              <a:gd name="connsiteX3" fmla="*/ 6657972 w 6657973"/>
              <a:gd name="connsiteY3" fmla="*/ 6857999 h 6857999"/>
              <a:gd name="connsiteX4" fmla="*/ 2362198 w 6657973"/>
              <a:gd name="connsiteY4" fmla="*/ 6857999 h 6857999"/>
              <a:gd name="connsiteX5" fmla="*/ 2362198 w 6657973"/>
              <a:gd name="connsiteY5" fmla="*/ 6857999 h 6857999"/>
              <a:gd name="connsiteX6" fmla="*/ 0 w 6657973"/>
              <a:gd name="connsiteY6" fmla="*/ 3438532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57973" h="6857999">
                <a:moveTo>
                  <a:pt x="2362199" y="0"/>
                </a:moveTo>
                <a:lnTo>
                  <a:pt x="6657973" y="0"/>
                </a:lnTo>
                <a:lnTo>
                  <a:pt x="6657973" y="3630706"/>
                </a:lnTo>
                <a:lnTo>
                  <a:pt x="6657972" y="6857999"/>
                </a:lnTo>
                <a:lnTo>
                  <a:pt x="2362198" y="6857999"/>
                </a:lnTo>
                <a:lnTo>
                  <a:pt x="2362198" y="6857999"/>
                </a:lnTo>
                <a:lnTo>
                  <a:pt x="0" y="3438532"/>
                </a:lnTo>
                <a:close/>
              </a:path>
            </a:pathLst>
          </a:custGeom>
          <a:solidFill>
            <a:schemeClr val="bg1">
              <a:lumMod val="95000"/>
            </a:schemeClr>
          </a:solidFill>
          <a:ln w="25400">
            <a:noFill/>
          </a:ln>
          <a:effectLst/>
        </p:spPr>
        <p:txBody>
          <a:bodyPr wrap="square" anchor="ctr">
            <a:noAutofit/>
          </a:bodyPr>
          <a:lstStyle>
            <a:lvl1pPr marL="0" indent="0" algn="ctr">
              <a:buFontTx/>
              <a:buNone/>
              <a:defRPr sz="1200">
                <a:solidFill>
                  <a:schemeClr val="tx1">
                    <a:lumMod val="75000"/>
                    <a:lumOff val="25000"/>
                  </a:schemeClr>
                </a:solidFill>
                <a:latin typeface="+mn-lt"/>
                <a:cs typeface="Arial" pitchFamily="34" charset="0"/>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39188379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2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55743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3_Contents slide layout">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B8C8FE1D-79E2-46F2-A8B6-6C78672F327D}"/>
              </a:ext>
            </a:extLst>
          </p:cNvPr>
          <p:cNvGrpSpPr/>
          <p:nvPr userDrawn="1"/>
        </p:nvGrpSpPr>
        <p:grpSpPr>
          <a:xfrm>
            <a:off x="708173" y="1837593"/>
            <a:ext cx="5265908" cy="2893260"/>
            <a:chOff x="-548507" y="477868"/>
            <a:chExt cx="11570449" cy="6357177"/>
          </a:xfrm>
        </p:grpSpPr>
        <p:sp>
          <p:nvSpPr>
            <p:cNvPr id="3" name="Freeform: Shape 2">
              <a:extLst>
                <a:ext uri="{FF2B5EF4-FFF2-40B4-BE49-F238E27FC236}">
                  <a16:creationId xmlns:a16="http://schemas.microsoft.com/office/drawing/2014/main" id="{F18A6FBC-D138-4F68-8A66-6E140347BA70}"/>
                </a:ext>
              </a:extLst>
            </p:cNvPr>
            <p:cNvSpPr/>
            <p:nvPr/>
          </p:nvSpPr>
          <p:spPr>
            <a:xfrm>
              <a:off x="-482765" y="6440599"/>
              <a:ext cx="11438966" cy="394446"/>
            </a:xfrm>
            <a:custGeom>
              <a:avLst/>
              <a:gdLst>
                <a:gd name="connsiteX0" fmla="*/ 1605439 w 1657350"/>
                <a:gd name="connsiteY0" fmla="*/ 54769 h 57150"/>
                <a:gd name="connsiteX1" fmla="*/ 1652111 w 1657350"/>
                <a:gd name="connsiteY1" fmla="*/ 22384 h 57150"/>
                <a:gd name="connsiteX2" fmla="*/ 1652111 w 1657350"/>
                <a:gd name="connsiteY2" fmla="*/ 22384 h 57150"/>
                <a:gd name="connsiteX3" fmla="*/ 1636871 w 1657350"/>
                <a:gd name="connsiteY3" fmla="*/ 7144 h 57150"/>
                <a:gd name="connsiteX4" fmla="*/ 44291 w 1657350"/>
                <a:gd name="connsiteY4" fmla="*/ 12859 h 57150"/>
                <a:gd name="connsiteX5" fmla="*/ 23336 w 1657350"/>
                <a:gd name="connsiteY5" fmla="*/ 12859 h 57150"/>
                <a:gd name="connsiteX6" fmla="*/ 7144 w 1657350"/>
                <a:gd name="connsiteY6" fmla="*/ 26194 h 57150"/>
                <a:gd name="connsiteX7" fmla="*/ 7144 w 1657350"/>
                <a:gd name="connsiteY7" fmla="*/ 26194 h 57150"/>
                <a:gd name="connsiteX8" fmla="*/ 50959 w 1657350"/>
                <a:gd name="connsiteY8" fmla="*/ 53816 h 57150"/>
                <a:gd name="connsiteX9" fmla="*/ 51911 w 1657350"/>
                <a:gd name="connsiteY9" fmla="*/ 54769 h 57150"/>
                <a:gd name="connsiteX10" fmla="*/ 51911 w 1657350"/>
                <a:gd name="connsiteY10" fmla="*/ 54769 h 57150"/>
                <a:gd name="connsiteX11" fmla="*/ 56674 w 1657350"/>
                <a:gd name="connsiteY11" fmla="*/ 54769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57350" h="57150">
                  <a:moveTo>
                    <a:pt x="1605439" y="54769"/>
                  </a:moveTo>
                  <a:cubicBezTo>
                    <a:pt x="1605439" y="54769"/>
                    <a:pt x="1638776" y="50959"/>
                    <a:pt x="1652111" y="22384"/>
                  </a:cubicBezTo>
                  <a:lnTo>
                    <a:pt x="1652111" y="22384"/>
                  </a:lnTo>
                  <a:cubicBezTo>
                    <a:pt x="1652111" y="13811"/>
                    <a:pt x="1645444" y="7144"/>
                    <a:pt x="1636871" y="7144"/>
                  </a:cubicBezTo>
                  <a:lnTo>
                    <a:pt x="44291" y="12859"/>
                  </a:lnTo>
                  <a:lnTo>
                    <a:pt x="23336" y="12859"/>
                  </a:lnTo>
                  <a:cubicBezTo>
                    <a:pt x="14764" y="12859"/>
                    <a:pt x="7144" y="18574"/>
                    <a:pt x="7144" y="26194"/>
                  </a:cubicBezTo>
                  <a:lnTo>
                    <a:pt x="7144" y="26194"/>
                  </a:lnTo>
                  <a:cubicBezTo>
                    <a:pt x="17621" y="45244"/>
                    <a:pt x="40481" y="51911"/>
                    <a:pt x="50959" y="53816"/>
                  </a:cubicBezTo>
                  <a:lnTo>
                    <a:pt x="51911" y="54769"/>
                  </a:lnTo>
                  <a:cubicBezTo>
                    <a:pt x="51911" y="54769"/>
                    <a:pt x="51911" y="54769"/>
                    <a:pt x="51911" y="54769"/>
                  </a:cubicBezTo>
                  <a:lnTo>
                    <a:pt x="56674" y="54769"/>
                  </a:lnTo>
                </a:path>
              </a:pathLst>
            </a:custGeom>
            <a:solidFill>
              <a:srgbClr val="5F6767"/>
            </a:solidFill>
            <a:ln w="9525" cap="flat">
              <a:noFill/>
              <a:prstDash val="solid"/>
              <a:miter/>
            </a:ln>
          </p:spPr>
          <p:txBody>
            <a:bodyPr rtlCol="0" anchor="ctr"/>
            <a:lstStyle/>
            <a:p>
              <a:endParaRPr lang="en-US"/>
            </a:p>
          </p:txBody>
        </p:sp>
        <p:sp>
          <p:nvSpPr>
            <p:cNvPr id="4" name="Freeform: Shape 3">
              <a:extLst>
                <a:ext uri="{FF2B5EF4-FFF2-40B4-BE49-F238E27FC236}">
                  <a16:creationId xmlns:a16="http://schemas.microsoft.com/office/drawing/2014/main" id="{AA9BC29C-363B-4E11-AE59-9B8AAF5C10D0}"/>
                </a:ext>
              </a:extLst>
            </p:cNvPr>
            <p:cNvSpPr/>
            <p:nvPr/>
          </p:nvSpPr>
          <p:spPr>
            <a:xfrm>
              <a:off x="700575" y="477868"/>
              <a:ext cx="9072285" cy="5916709"/>
            </a:xfrm>
            <a:custGeom>
              <a:avLst/>
              <a:gdLst>
                <a:gd name="connsiteX0" fmla="*/ 1311116 w 1314450"/>
                <a:gd name="connsiteY0" fmla="*/ 813911 h 857250"/>
                <a:gd name="connsiteX1" fmla="*/ 1281589 w 1314450"/>
                <a:gd name="connsiteY1" fmla="*/ 852964 h 857250"/>
                <a:gd name="connsiteX2" fmla="*/ 36671 w 1314450"/>
                <a:gd name="connsiteY2" fmla="*/ 852964 h 857250"/>
                <a:gd name="connsiteX3" fmla="*/ 7144 w 1314450"/>
                <a:gd name="connsiteY3" fmla="*/ 813911 h 857250"/>
                <a:gd name="connsiteX4" fmla="*/ 7144 w 1314450"/>
                <a:gd name="connsiteY4" fmla="*/ 46196 h 857250"/>
                <a:gd name="connsiteX5" fmla="*/ 36671 w 1314450"/>
                <a:gd name="connsiteY5" fmla="*/ 7144 h 857250"/>
                <a:gd name="connsiteX6" fmla="*/ 1281589 w 1314450"/>
                <a:gd name="connsiteY6" fmla="*/ 7144 h 857250"/>
                <a:gd name="connsiteX7" fmla="*/ 1311116 w 1314450"/>
                <a:gd name="connsiteY7" fmla="*/ 46196 h 857250"/>
                <a:gd name="connsiteX8" fmla="*/ 1311116 w 1314450"/>
                <a:gd name="connsiteY8" fmla="*/ 813911 h 857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4450" h="857250">
                  <a:moveTo>
                    <a:pt x="1311116" y="813911"/>
                  </a:moveTo>
                  <a:cubicBezTo>
                    <a:pt x="1311116" y="834866"/>
                    <a:pt x="1297781" y="852964"/>
                    <a:pt x="1281589" y="852964"/>
                  </a:cubicBezTo>
                  <a:lnTo>
                    <a:pt x="36671" y="852964"/>
                  </a:lnTo>
                  <a:cubicBezTo>
                    <a:pt x="20479" y="852964"/>
                    <a:pt x="7144" y="835819"/>
                    <a:pt x="7144" y="813911"/>
                  </a:cubicBezTo>
                  <a:lnTo>
                    <a:pt x="7144" y="46196"/>
                  </a:lnTo>
                  <a:cubicBezTo>
                    <a:pt x="7144" y="25241"/>
                    <a:pt x="20479" y="7144"/>
                    <a:pt x="36671" y="7144"/>
                  </a:cubicBezTo>
                  <a:lnTo>
                    <a:pt x="1281589" y="7144"/>
                  </a:lnTo>
                  <a:cubicBezTo>
                    <a:pt x="1297781" y="7144"/>
                    <a:pt x="1311116" y="24289"/>
                    <a:pt x="1311116" y="46196"/>
                  </a:cubicBezTo>
                  <a:lnTo>
                    <a:pt x="1311116" y="813911"/>
                  </a:lnTo>
                  <a:close/>
                </a:path>
              </a:pathLst>
            </a:custGeom>
            <a:solidFill>
              <a:srgbClr val="000000"/>
            </a:solidFill>
            <a:ln w="9525" cap="flat">
              <a:noFill/>
              <a:prstDash val="solid"/>
              <a:miter/>
            </a:ln>
          </p:spPr>
          <p:txBody>
            <a:bodyPr rtlCol="0" anchor="ctr"/>
            <a:lstStyle/>
            <a:p>
              <a:endParaRPr lang="en-US" dirty="0"/>
            </a:p>
          </p:txBody>
        </p:sp>
        <p:sp>
          <p:nvSpPr>
            <p:cNvPr id="5" name="Freeform: Shape 4">
              <a:extLst>
                <a:ext uri="{FF2B5EF4-FFF2-40B4-BE49-F238E27FC236}">
                  <a16:creationId xmlns:a16="http://schemas.microsoft.com/office/drawing/2014/main" id="{D23A5DD8-C9B2-4827-81BA-376D44C24635}"/>
                </a:ext>
              </a:extLst>
            </p:cNvPr>
            <p:cNvSpPr/>
            <p:nvPr/>
          </p:nvSpPr>
          <p:spPr>
            <a:xfrm>
              <a:off x="1088451" y="839448"/>
              <a:ext cx="8283390" cy="5062073"/>
            </a:xfrm>
            <a:custGeom>
              <a:avLst/>
              <a:gdLst>
                <a:gd name="connsiteX0" fmla="*/ 7144 w 1200150"/>
                <a:gd name="connsiteY0" fmla="*/ 7144 h 733425"/>
                <a:gd name="connsiteX1" fmla="*/ 1196816 w 1200150"/>
                <a:gd name="connsiteY1" fmla="*/ 7144 h 733425"/>
                <a:gd name="connsiteX2" fmla="*/ 1196816 w 1200150"/>
                <a:gd name="connsiteY2" fmla="*/ 730091 h 733425"/>
                <a:gd name="connsiteX3" fmla="*/ 7144 w 1200150"/>
                <a:gd name="connsiteY3" fmla="*/ 730091 h 733425"/>
              </a:gdLst>
              <a:ahLst/>
              <a:cxnLst>
                <a:cxn ang="0">
                  <a:pos x="connsiteX0" y="connsiteY0"/>
                </a:cxn>
                <a:cxn ang="0">
                  <a:pos x="connsiteX1" y="connsiteY1"/>
                </a:cxn>
                <a:cxn ang="0">
                  <a:pos x="connsiteX2" y="connsiteY2"/>
                </a:cxn>
                <a:cxn ang="0">
                  <a:pos x="connsiteX3" y="connsiteY3"/>
                </a:cxn>
              </a:cxnLst>
              <a:rect l="l" t="t" r="r" b="b"/>
              <a:pathLst>
                <a:path w="1200150" h="733425">
                  <a:moveTo>
                    <a:pt x="7144" y="7144"/>
                  </a:moveTo>
                  <a:lnTo>
                    <a:pt x="1196816" y="7144"/>
                  </a:lnTo>
                  <a:lnTo>
                    <a:pt x="1196816" y="730091"/>
                  </a:lnTo>
                  <a:lnTo>
                    <a:pt x="7144" y="730091"/>
                  </a:lnTo>
                  <a:close/>
                </a:path>
              </a:pathLst>
            </a:custGeom>
            <a:solidFill>
              <a:srgbClr val="F2F2F2"/>
            </a:solidFill>
            <a:ln w="9525" cap="flat">
              <a:noFill/>
              <a:prstDash val="solid"/>
              <a:miter/>
            </a:ln>
          </p:spPr>
          <p:txBody>
            <a:bodyPr rtlCol="0" anchor="ctr"/>
            <a:lstStyle/>
            <a:p>
              <a:endParaRPr lang="en-US"/>
            </a:p>
          </p:txBody>
        </p:sp>
        <p:sp>
          <p:nvSpPr>
            <p:cNvPr id="6" name="Freeform: Shape 5">
              <a:extLst>
                <a:ext uri="{FF2B5EF4-FFF2-40B4-BE49-F238E27FC236}">
                  <a16:creationId xmlns:a16="http://schemas.microsoft.com/office/drawing/2014/main" id="{C04A37AE-39E9-4D86-94AD-C2DF9612C22D}"/>
                </a:ext>
              </a:extLst>
            </p:cNvPr>
            <p:cNvSpPr/>
            <p:nvPr/>
          </p:nvSpPr>
          <p:spPr>
            <a:xfrm>
              <a:off x="-548507" y="6164484"/>
              <a:ext cx="11570449" cy="460187"/>
            </a:xfrm>
            <a:custGeom>
              <a:avLst/>
              <a:gdLst>
                <a:gd name="connsiteX0" fmla="*/ 50006 w 1676400"/>
                <a:gd name="connsiteY0" fmla="*/ 7144 h 66675"/>
                <a:gd name="connsiteX1" fmla="*/ 1630204 w 1676400"/>
                <a:gd name="connsiteY1" fmla="*/ 7144 h 66675"/>
                <a:gd name="connsiteX2" fmla="*/ 1672114 w 1676400"/>
                <a:gd name="connsiteY2" fmla="*/ 49054 h 66675"/>
                <a:gd name="connsiteX3" fmla="*/ 1672114 w 1676400"/>
                <a:gd name="connsiteY3" fmla="*/ 57626 h 66675"/>
                <a:gd name="connsiteX4" fmla="*/ 1656874 w 1676400"/>
                <a:gd name="connsiteY4" fmla="*/ 62389 h 66675"/>
                <a:gd name="connsiteX5" fmla="*/ 1654016 w 1676400"/>
                <a:gd name="connsiteY5" fmla="*/ 62389 h 66675"/>
                <a:gd name="connsiteX6" fmla="*/ 29051 w 1676400"/>
                <a:gd name="connsiteY6" fmla="*/ 62389 h 66675"/>
                <a:gd name="connsiteX7" fmla="*/ 21431 w 1676400"/>
                <a:gd name="connsiteY7" fmla="*/ 63341 h 66675"/>
                <a:gd name="connsiteX8" fmla="*/ 7144 w 1676400"/>
                <a:gd name="connsiteY8" fmla="*/ 55721 h 66675"/>
                <a:gd name="connsiteX9" fmla="*/ 7144 w 1676400"/>
                <a:gd name="connsiteY9" fmla="*/ 48101 h 66675"/>
                <a:gd name="connsiteX10" fmla="*/ 50006 w 1676400"/>
                <a:gd name="connsiteY10" fmla="*/ 7144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76400" h="66675">
                  <a:moveTo>
                    <a:pt x="50006" y="7144"/>
                  </a:moveTo>
                  <a:lnTo>
                    <a:pt x="1630204" y="7144"/>
                  </a:lnTo>
                  <a:cubicBezTo>
                    <a:pt x="1653064" y="7144"/>
                    <a:pt x="1672114" y="26194"/>
                    <a:pt x="1672114" y="49054"/>
                  </a:cubicBezTo>
                  <a:lnTo>
                    <a:pt x="1672114" y="57626"/>
                  </a:lnTo>
                  <a:cubicBezTo>
                    <a:pt x="1672114" y="57626"/>
                    <a:pt x="1674019" y="64294"/>
                    <a:pt x="1656874" y="62389"/>
                  </a:cubicBezTo>
                  <a:cubicBezTo>
                    <a:pt x="1655921" y="62389"/>
                    <a:pt x="1654969" y="62389"/>
                    <a:pt x="1654016" y="62389"/>
                  </a:cubicBezTo>
                  <a:lnTo>
                    <a:pt x="29051" y="62389"/>
                  </a:lnTo>
                  <a:cubicBezTo>
                    <a:pt x="26194" y="62389"/>
                    <a:pt x="24289" y="62389"/>
                    <a:pt x="21431" y="63341"/>
                  </a:cubicBezTo>
                  <a:cubicBezTo>
                    <a:pt x="16669" y="64294"/>
                    <a:pt x="8096" y="64294"/>
                    <a:pt x="7144" y="55721"/>
                  </a:cubicBezTo>
                  <a:lnTo>
                    <a:pt x="7144" y="48101"/>
                  </a:lnTo>
                  <a:cubicBezTo>
                    <a:pt x="8096" y="25241"/>
                    <a:pt x="26194" y="7144"/>
                    <a:pt x="50006" y="7144"/>
                  </a:cubicBezTo>
                  <a:close/>
                </a:path>
              </a:pathLst>
            </a:custGeom>
            <a:solidFill>
              <a:srgbClr val="CCCCCC"/>
            </a:solidFill>
            <a:ln w="9525" cap="flat">
              <a:noFill/>
              <a:prstDash val="solid"/>
              <a:miter/>
            </a:ln>
          </p:spPr>
          <p:txBody>
            <a:bodyPr rtlCol="0" anchor="ctr"/>
            <a:lstStyle/>
            <a:p>
              <a:endParaRPr lang="en-US" dirty="0"/>
            </a:p>
          </p:txBody>
        </p:sp>
        <p:sp>
          <p:nvSpPr>
            <p:cNvPr id="7" name="Freeform: Shape 6">
              <a:extLst>
                <a:ext uri="{FF2B5EF4-FFF2-40B4-BE49-F238E27FC236}">
                  <a16:creationId xmlns:a16="http://schemas.microsoft.com/office/drawing/2014/main" id="{0AEC3D1B-1190-4201-B038-EDF09CD8289C}"/>
                </a:ext>
              </a:extLst>
            </p:cNvPr>
            <p:cNvSpPr/>
            <p:nvPr/>
          </p:nvSpPr>
          <p:spPr>
            <a:xfrm>
              <a:off x="4438629" y="6215033"/>
              <a:ext cx="1618413" cy="184076"/>
            </a:xfrm>
            <a:custGeom>
              <a:avLst/>
              <a:gdLst>
                <a:gd name="connsiteX0" fmla="*/ 1478513 w 1618413"/>
                <a:gd name="connsiteY0" fmla="*/ 177499 h 184076"/>
                <a:gd name="connsiteX1" fmla="*/ 1485084 w 1618413"/>
                <a:gd name="connsiteY1" fmla="*/ 177499 h 184076"/>
                <a:gd name="connsiteX2" fmla="*/ 1502686 w 1618413"/>
                <a:gd name="connsiteY2" fmla="*/ 178122 h 184076"/>
                <a:gd name="connsiteX3" fmla="*/ 1499879 w 1618413"/>
                <a:gd name="connsiteY3" fmla="*/ 178526 h 184076"/>
                <a:gd name="connsiteX4" fmla="*/ 1478513 w 1618413"/>
                <a:gd name="connsiteY4" fmla="*/ 177499 h 184076"/>
                <a:gd name="connsiteX5" fmla="*/ 84799 w 1618413"/>
                <a:gd name="connsiteY5" fmla="*/ 170928 h 184076"/>
                <a:gd name="connsiteX6" fmla="*/ 117666 w 1618413"/>
                <a:gd name="connsiteY6" fmla="*/ 177499 h 184076"/>
                <a:gd name="connsiteX7" fmla="*/ 104518 w 1618413"/>
                <a:gd name="connsiteY7" fmla="*/ 177499 h 184076"/>
                <a:gd name="connsiteX8" fmla="*/ 84799 w 1618413"/>
                <a:gd name="connsiteY8" fmla="*/ 170928 h 184076"/>
                <a:gd name="connsiteX9" fmla="*/ 1603418 w 1618413"/>
                <a:gd name="connsiteY9" fmla="*/ 0 h 184076"/>
                <a:gd name="connsiteX10" fmla="*/ 1616567 w 1618413"/>
                <a:gd name="connsiteY10" fmla="*/ 0 h 184076"/>
                <a:gd name="connsiteX11" fmla="*/ 1511177 w 1618413"/>
                <a:gd name="connsiteY11" fmla="*/ 178423 h 184076"/>
                <a:gd name="connsiteX12" fmla="*/ 1502686 w 1618413"/>
                <a:gd name="connsiteY12" fmla="*/ 178122 h 184076"/>
                <a:gd name="connsiteX13" fmla="*/ 1521501 w 1618413"/>
                <a:gd name="connsiteY13" fmla="*/ 175419 h 184076"/>
                <a:gd name="connsiteX14" fmla="*/ 1603418 w 1618413"/>
                <a:gd name="connsiteY14" fmla="*/ 6571 h 184076"/>
                <a:gd name="connsiteX15" fmla="*/ 5911 w 1618413"/>
                <a:gd name="connsiteY15" fmla="*/ 0 h 184076"/>
                <a:gd name="connsiteX16" fmla="*/ 19060 w 1618413"/>
                <a:gd name="connsiteY16" fmla="*/ 6571 h 184076"/>
                <a:gd name="connsiteX17" fmla="*/ 91379 w 1618413"/>
                <a:gd name="connsiteY17" fmla="*/ 184076 h 184076"/>
                <a:gd name="connsiteX18" fmla="*/ 5911 w 1618413"/>
                <a:gd name="connsiteY18" fmla="*/ 0 h 184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618413" h="184076">
                  <a:moveTo>
                    <a:pt x="1478513" y="177499"/>
                  </a:moveTo>
                  <a:lnTo>
                    <a:pt x="1485084" y="177499"/>
                  </a:lnTo>
                  <a:lnTo>
                    <a:pt x="1502686" y="178122"/>
                  </a:lnTo>
                  <a:lnTo>
                    <a:pt x="1499879" y="178526"/>
                  </a:lnTo>
                  <a:cubicBezTo>
                    <a:pt x="1487142" y="179142"/>
                    <a:pt x="1478513" y="177499"/>
                    <a:pt x="1478513" y="177499"/>
                  </a:cubicBezTo>
                  <a:close/>
                  <a:moveTo>
                    <a:pt x="84799" y="170928"/>
                  </a:moveTo>
                  <a:cubicBezTo>
                    <a:pt x="97947" y="177499"/>
                    <a:pt x="104518" y="177499"/>
                    <a:pt x="117666" y="177499"/>
                  </a:cubicBezTo>
                  <a:lnTo>
                    <a:pt x="104518" y="177499"/>
                  </a:lnTo>
                  <a:cubicBezTo>
                    <a:pt x="97947" y="177499"/>
                    <a:pt x="91370" y="177499"/>
                    <a:pt x="84799" y="170928"/>
                  </a:cubicBezTo>
                  <a:close/>
                  <a:moveTo>
                    <a:pt x="1603418" y="0"/>
                  </a:moveTo>
                  <a:lnTo>
                    <a:pt x="1616567" y="0"/>
                  </a:lnTo>
                  <a:cubicBezTo>
                    <a:pt x="1631361" y="152847"/>
                    <a:pt x="1553705" y="176266"/>
                    <a:pt x="1511177" y="178423"/>
                  </a:cubicBezTo>
                  <a:lnTo>
                    <a:pt x="1502686" y="178122"/>
                  </a:lnTo>
                  <a:lnTo>
                    <a:pt x="1521501" y="175419"/>
                  </a:lnTo>
                  <a:cubicBezTo>
                    <a:pt x="1560791" y="165788"/>
                    <a:pt x="1611636" y="129836"/>
                    <a:pt x="1603418" y="6571"/>
                  </a:cubicBezTo>
                  <a:close/>
                  <a:moveTo>
                    <a:pt x="5911" y="0"/>
                  </a:moveTo>
                  <a:lnTo>
                    <a:pt x="19060" y="6571"/>
                  </a:lnTo>
                  <a:cubicBezTo>
                    <a:pt x="19060" y="6571"/>
                    <a:pt x="-20385" y="144631"/>
                    <a:pt x="91379" y="184076"/>
                  </a:cubicBezTo>
                  <a:cubicBezTo>
                    <a:pt x="-33534" y="151202"/>
                    <a:pt x="5911" y="0"/>
                    <a:pt x="5911" y="0"/>
                  </a:cubicBezTo>
                  <a:close/>
                </a:path>
              </a:pathLst>
            </a:custGeom>
            <a:solidFill>
              <a:srgbClr val="4D4D4D"/>
            </a:solidFill>
            <a:ln w="9525" cap="flat">
              <a:noFill/>
              <a:prstDash val="solid"/>
              <a:miter/>
            </a:ln>
          </p:spPr>
          <p:txBody>
            <a:bodyPr rtlCol="0" anchor="ctr"/>
            <a:lstStyle/>
            <a:p>
              <a:endParaRPr lang="en-US"/>
            </a:p>
          </p:txBody>
        </p:sp>
        <p:grpSp>
          <p:nvGrpSpPr>
            <p:cNvPr id="8" name="Group 7">
              <a:extLst>
                <a:ext uri="{FF2B5EF4-FFF2-40B4-BE49-F238E27FC236}">
                  <a16:creationId xmlns:a16="http://schemas.microsoft.com/office/drawing/2014/main" id="{76D3F652-9B66-42B3-B6EC-DAEA0D479657}"/>
                </a:ext>
              </a:extLst>
            </p:cNvPr>
            <p:cNvGrpSpPr/>
            <p:nvPr/>
          </p:nvGrpSpPr>
          <p:grpSpPr>
            <a:xfrm>
              <a:off x="1606" y="6382978"/>
              <a:ext cx="413937" cy="115242"/>
              <a:chOff x="5955" y="6353672"/>
              <a:chExt cx="413937" cy="115242"/>
            </a:xfrm>
          </p:grpSpPr>
          <p:sp>
            <p:nvSpPr>
              <p:cNvPr id="13" name="Rectangle: Rounded Corners 12">
                <a:extLst>
                  <a:ext uri="{FF2B5EF4-FFF2-40B4-BE49-F238E27FC236}">
                    <a16:creationId xmlns:a16="http://schemas.microsoft.com/office/drawing/2014/main" id="{D75A6EA0-151B-4595-A461-6347C38766F9}"/>
                  </a:ext>
                </a:extLst>
              </p:cNvPr>
              <p:cNvSpPr/>
              <p:nvPr/>
            </p:nvSpPr>
            <p:spPr>
              <a:xfrm>
                <a:off x="5955" y="6353672"/>
                <a:ext cx="413937" cy="115242"/>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Rounded Corners 13">
                <a:extLst>
                  <a:ext uri="{FF2B5EF4-FFF2-40B4-BE49-F238E27FC236}">
                    <a16:creationId xmlns:a16="http://schemas.microsoft.com/office/drawing/2014/main" id="{768BE3A1-6A36-4CE5-A7E6-FF4ADB32DF5D}"/>
                  </a:ext>
                </a:extLst>
              </p:cNvPr>
              <p:cNvSpPr/>
              <p:nvPr/>
            </p:nvSpPr>
            <p:spPr>
              <a:xfrm>
                <a:off x="99417" y="6382279"/>
                <a:ext cx="227012" cy="55272"/>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 name="Group 8">
              <a:extLst>
                <a:ext uri="{FF2B5EF4-FFF2-40B4-BE49-F238E27FC236}">
                  <a16:creationId xmlns:a16="http://schemas.microsoft.com/office/drawing/2014/main" id="{528970F8-1E52-4708-BA1F-38BF455DB26E}"/>
                </a:ext>
              </a:extLst>
            </p:cNvPr>
            <p:cNvGrpSpPr/>
            <p:nvPr/>
          </p:nvGrpSpPr>
          <p:grpSpPr>
            <a:xfrm>
              <a:off x="9855291" y="6381600"/>
              <a:ext cx="885989" cy="115242"/>
              <a:chOff x="5955" y="6353672"/>
              <a:chExt cx="413937" cy="115242"/>
            </a:xfrm>
          </p:grpSpPr>
          <p:sp>
            <p:nvSpPr>
              <p:cNvPr id="11" name="Rectangle: Rounded Corners 10">
                <a:extLst>
                  <a:ext uri="{FF2B5EF4-FFF2-40B4-BE49-F238E27FC236}">
                    <a16:creationId xmlns:a16="http://schemas.microsoft.com/office/drawing/2014/main" id="{0881DEA5-6B95-4385-A6A3-016D173CAE6A}"/>
                  </a:ext>
                </a:extLst>
              </p:cNvPr>
              <p:cNvSpPr/>
              <p:nvPr/>
            </p:nvSpPr>
            <p:spPr>
              <a:xfrm>
                <a:off x="5955" y="6353672"/>
                <a:ext cx="413937" cy="115242"/>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Rounded Corners 11">
                <a:extLst>
                  <a:ext uri="{FF2B5EF4-FFF2-40B4-BE49-F238E27FC236}">
                    <a16:creationId xmlns:a16="http://schemas.microsoft.com/office/drawing/2014/main" id="{FEB77DDC-56D9-47AB-B71C-B5E868AA0063}"/>
                  </a:ext>
                </a:extLst>
              </p:cNvPr>
              <p:cNvSpPr/>
              <p:nvPr/>
            </p:nvSpPr>
            <p:spPr>
              <a:xfrm>
                <a:off x="84761" y="6382279"/>
                <a:ext cx="256326" cy="55272"/>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0" name="Freeform: Shape 9">
              <a:extLst>
                <a:ext uri="{FF2B5EF4-FFF2-40B4-BE49-F238E27FC236}">
                  <a16:creationId xmlns:a16="http://schemas.microsoft.com/office/drawing/2014/main" id="{74E28E60-5E1A-43CA-A023-D7251390EE6B}"/>
                </a:ext>
              </a:extLst>
            </p:cNvPr>
            <p:cNvSpPr/>
            <p:nvPr/>
          </p:nvSpPr>
          <p:spPr>
            <a:xfrm>
              <a:off x="3892805" y="496953"/>
              <a:ext cx="5479036" cy="5431217"/>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 fmla="*/ 2536444 w 3976489"/>
                <a:gd name="connsiteY0" fmla="*/ 0 h 4238316"/>
                <a:gd name="connsiteX1" fmla="*/ 3976489 w 3976489"/>
                <a:gd name="connsiteY1" fmla="*/ 241371 h 4238316"/>
                <a:gd name="connsiteX2" fmla="*/ 3968307 w 3976489"/>
                <a:gd name="connsiteY2" fmla="*/ 4238316 h 4238316"/>
                <a:gd name="connsiteX3" fmla="*/ 0 w 3976489"/>
                <a:gd name="connsiteY3" fmla="*/ 4238316 h 4238316"/>
                <a:gd name="connsiteX0" fmla="*/ 2536444 w 3976489"/>
                <a:gd name="connsiteY0" fmla="*/ 0 h 4238316"/>
                <a:gd name="connsiteX1" fmla="*/ 3976489 w 3976489"/>
                <a:gd name="connsiteY1" fmla="*/ 213683 h 4238316"/>
                <a:gd name="connsiteX2" fmla="*/ 3968307 w 3976489"/>
                <a:gd name="connsiteY2" fmla="*/ 4238316 h 4238316"/>
                <a:gd name="connsiteX3" fmla="*/ 0 w 3976489"/>
                <a:gd name="connsiteY3" fmla="*/ 4238316 h 4238316"/>
                <a:gd name="connsiteX0" fmla="*/ 2473335 w 3976489"/>
                <a:gd name="connsiteY0" fmla="*/ 0 h 4035268"/>
                <a:gd name="connsiteX1" fmla="*/ 3976489 w 3976489"/>
                <a:gd name="connsiteY1" fmla="*/ 10635 h 4035268"/>
                <a:gd name="connsiteX2" fmla="*/ 3968307 w 3976489"/>
                <a:gd name="connsiteY2" fmla="*/ 4035268 h 4035268"/>
                <a:gd name="connsiteX3" fmla="*/ 0 w 3976489"/>
                <a:gd name="connsiteY3" fmla="*/ 4035268 h 4035268"/>
              </a:gdLst>
              <a:ahLst/>
              <a:cxnLst>
                <a:cxn ang="0">
                  <a:pos x="connsiteX0" y="connsiteY0"/>
                </a:cxn>
                <a:cxn ang="0">
                  <a:pos x="connsiteX1" y="connsiteY1"/>
                </a:cxn>
                <a:cxn ang="0">
                  <a:pos x="connsiteX2" y="connsiteY2"/>
                </a:cxn>
                <a:cxn ang="0">
                  <a:pos x="connsiteX3" y="connsiteY3"/>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525" cap="flat">
              <a:noFill/>
              <a:prstDash val="solid"/>
              <a:miter/>
            </a:ln>
          </p:spPr>
          <p:txBody>
            <a:bodyPr rtlCol="0" anchor="ctr"/>
            <a:lstStyle/>
            <a:p>
              <a:endParaRPr lang="en-US" dirty="0"/>
            </a:p>
          </p:txBody>
        </p:sp>
      </p:grpSp>
      <p:sp>
        <p:nvSpPr>
          <p:cNvPr id="15" name="그림 개체 틀 2">
            <a:extLst>
              <a:ext uri="{FF2B5EF4-FFF2-40B4-BE49-F238E27FC236}">
                <a16:creationId xmlns:a16="http://schemas.microsoft.com/office/drawing/2014/main" id="{E865A037-79E3-43C4-A726-58CEE97F8CF0}"/>
              </a:ext>
            </a:extLst>
          </p:cNvPr>
          <p:cNvSpPr>
            <a:spLocks noGrp="1"/>
          </p:cNvSpPr>
          <p:nvPr>
            <p:ph type="pic" sz="quarter" idx="14" hasCustomPrompt="1"/>
          </p:nvPr>
        </p:nvSpPr>
        <p:spPr>
          <a:xfrm>
            <a:off x="1454331" y="1976846"/>
            <a:ext cx="3849189" cy="2316480"/>
          </a:xfrm>
          <a:prstGeom prst="rect">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FontTx/>
              <a:buNone/>
              <a:defRPr lang="ko-KR" altLang="en-US" sz="1200" dirty="0">
                <a:solidFill>
                  <a:schemeClr val="tx1">
                    <a:lumMod val="75000"/>
                    <a:lumOff val="25000"/>
                  </a:schemeClr>
                </a:solidFill>
              </a:defRPr>
            </a:lvl1pPr>
          </a:lstStyle>
          <a:p>
            <a:pPr marL="0" lvl="0" algn="ctr"/>
            <a:r>
              <a:rPr lang="en-US" altLang="ko-KR" dirty="0"/>
              <a:t>Place Your Picture Here</a:t>
            </a:r>
            <a:endParaRPr lang="ko-KR" altLang="en-US" dirty="0"/>
          </a:p>
        </p:txBody>
      </p:sp>
      <p:sp>
        <p:nvSpPr>
          <p:cNvPr id="16" name="Text Placeholder 9">
            <a:extLst>
              <a:ext uri="{FF2B5EF4-FFF2-40B4-BE49-F238E27FC236}">
                <a16:creationId xmlns:a16="http://schemas.microsoft.com/office/drawing/2014/main" id="{BF0C124E-AC53-4C85-B016-940022635993}"/>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37509740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4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163662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5_Contents slide layout">
    <p:spTree>
      <p:nvGrpSpPr>
        <p:cNvPr id="1" name=""/>
        <p:cNvGrpSpPr/>
        <p:nvPr/>
      </p:nvGrpSpPr>
      <p:grpSpPr>
        <a:xfrm>
          <a:off x="0" y="0"/>
          <a:ext cx="0" cy="0"/>
          <a:chOff x="0" y="0"/>
          <a:chExt cx="0" cy="0"/>
        </a:xfrm>
      </p:grpSpPr>
      <p:sp>
        <p:nvSpPr>
          <p:cNvPr id="2" name="그림 개체 틀 2">
            <a:extLst>
              <a:ext uri="{FF2B5EF4-FFF2-40B4-BE49-F238E27FC236}">
                <a16:creationId xmlns:a16="http://schemas.microsoft.com/office/drawing/2014/main" id="{BDC57578-EF98-4A57-8AF7-1C7CC48D72AC}"/>
              </a:ext>
            </a:extLst>
          </p:cNvPr>
          <p:cNvSpPr>
            <a:spLocks noGrp="1"/>
          </p:cNvSpPr>
          <p:nvPr>
            <p:ph type="pic" sz="quarter" idx="14" hasCustomPrompt="1"/>
          </p:nvPr>
        </p:nvSpPr>
        <p:spPr>
          <a:xfrm>
            <a:off x="7843736" y="0"/>
            <a:ext cx="4348264" cy="6858000"/>
          </a:xfrm>
          <a:prstGeom prst="rect">
            <a:avLst/>
          </a:prstGeom>
          <a:solidFill>
            <a:schemeClr val="bg1">
              <a:lumMod val="95000"/>
            </a:schemeClr>
          </a:solidFill>
        </p:spPr>
        <p:txBody>
          <a:bodyPr anchor="ctr"/>
          <a:lstStyle>
            <a:lvl1pPr marL="0" indent="0" algn="ctr">
              <a:buNone/>
              <a:defRPr sz="1800">
                <a:solidFill>
                  <a:schemeClr val="tx1">
                    <a:lumMod val="75000"/>
                    <a:lumOff val="25000"/>
                  </a:schemeClr>
                </a:solidFill>
                <a:latin typeface="+mn-lt"/>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396492805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7_Contents slide layout">
    <p:bg>
      <p:bgPr>
        <a:gradFill>
          <a:gsLst>
            <a:gs pos="0">
              <a:schemeClr val="accent1"/>
            </a:gs>
            <a:gs pos="100000">
              <a:schemeClr val="accent4"/>
            </a:gs>
          </a:gsLst>
          <a:path path="circle">
            <a:fillToRect l="50000" t="50000" r="50000" b="50000"/>
          </a:path>
        </a:gra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8BF0D15-4BB1-408E-A5FC-CFF2202284A0}"/>
              </a:ext>
            </a:extLst>
          </p:cNvPr>
          <p:cNvPicPr>
            <a:picLocks noChangeAspect="1"/>
          </p:cNvPicPr>
          <p:nvPr userDrawn="1"/>
        </p:nvPicPr>
        <p:blipFill>
          <a:blip r:embed="rId2">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7631463" y="-468065"/>
            <a:ext cx="4110019" cy="3897065"/>
          </a:xfrm>
          <a:prstGeom prst="rect">
            <a:avLst/>
          </a:prstGeom>
        </p:spPr>
      </p:pic>
      <p:sp>
        <p:nvSpPr>
          <p:cNvPr id="3" name="Oval 2">
            <a:extLst>
              <a:ext uri="{FF2B5EF4-FFF2-40B4-BE49-F238E27FC236}">
                <a16:creationId xmlns:a16="http://schemas.microsoft.com/office/drawing/2014/main" id="{E15ECB00-AF83-443E-9AE7-961C16032659}"/>
              </a:ext>
            </a:extLst>
          </p:cNvPr>
          <p:cNvSpPr/>
          <p:nvPr userDrawn="1"/>
        </p:nvSpPr>
        <p:spPr>
          <a:xfrm>
            <a:off x="9342103" y="45555"/>
            <a:ext cx="3003442" cy="3003442"/>
          </a:xfrm>
          <a:prstGeom prst="ellipse">
            <a:avLst/>
          </a:prstGeom>
          <a:gradFill flip="none" rotWithShape="1">
            <a:gsLst>
              <a:gs pos="0">
                <a:schemeClr val="accent1">
                  <a:alpha val="40000"/>
                </a:schemeClr>
              </a:gs>
              <a:gs pos="100000">
                <a:schemeClr val="accent4">
                  <a:alpha val="40000"/>
                </a:schemeClr>
              </a:gs>
            </a:gsLst>
            <a:path path="circle">
              <a:fillToRect l="100000" t="100000"/>
            </a:path>
            <a:tileRect r="-100000" b="-100000"/>
          </a:gradFill>
          <a:ln>
            <a:noFill/>
          </a:ln>
          <a:effectLst>
            <a:outerShdw blurRad="177800" sx="102000" sy="102000" algn="ctr" rotWithShape="0">
              <a:schemeClr val="accent6">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a:extLst>
              <a:ext uri="{FF2B5EF4-FFF2-40B4-BE49-F238E27FC236}">
                <a16:creationId xmlns:a16="http://schemas.microsoft.com/office/drawing/2014/main" id="{78BED7D0-BE93-4317-824C-6DD1CC483554}"/>
              </a:ext>
            </a:extLst>
          </p:cNvPr>
          <p:cNvSpPr/>
          <p:nvPr userDrawn="1"/>
        </p:nvSpPr>
        <p:spPr>
          <a:xfrm>
            <a:off x="-667824" y="2996005"/>
            <a:ext cx="2393338" cy="2393338"/>
          </a:xfrm>
          <a:prstGeom prst="ellipse">
            <a:avLst/>
          </a:prstGeom>
          <a:gradFill flip="none" rotWithShape="1">
            <a:gsLst>
              <a:gs pos="0">
                <a:schemeClr val="accent1">
                  <a:alpha val="40000"/>
                </a:schemeClr>
              </a:gs>
              <a:gs pos="100000">
                <a:schemeClr val="accent4">
                  <a:alpha val="40000"/>
                </a:schemeClr>
              </a:gs>
            </a:gsLst>
            <a:path path="circle">
              <a:fillToRect l="100000" t="100000"/>
            </a:path>
            <a:tileRect r="-100000" b="-100000"/>
          </a:gradFill>
          <a:ln>
            <a:noFill/>
          </a:ln>
          <a:effectLst>
            <a:outerShdw blurRad="177800" sx="102000" sy="102000" algn="ctr" rotWithShape="0">
              <a:schemeClr val="accent6">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reeform: Shape 4">
            <a:extLst>
              <a:ext uri="{FF2B5EF4-FFF2-40B4-BE49-F238E27FC236}">
                <a16:creationId xmlns:a16="http://schemas.microsoft.com/office/drawing/2014/main" id="{4C175114-E625-440B-9D45-C7FECD32D84F}"/>
              </a:ext>
            </a:extLst>
          </p:cNvPr>
          <p:cNvSpPr/>
          <p:nvPr userDrawn="1"/>
        </p:nvSpPr>
        <p:spPr>
          <a:xfrm>
            <a:off x="6138505" y="4931795"/>
            <a:ext cx="1761493" cy="1758422"/>
          </a:xfrm>
          <a:custGeom>
            <a:avLst/>
            <a:gdLst>
              <a:gd name="connsiteX0" fmla="*/ 1196669 w 1761493"/>
              <a:gd name="connsiteY0" fmla="*/ 0 h 1758422"/>
              <a:gd name="connsiteX1" fmla="*/ 1662467 w 1761493"/>
              <a:gd name="connsiteY1" fmla="*/ 94040 h 1758422"/>
              <a:gd name="connsiteX2" fmla="*/ 1761493 w 1761493"/>
              <a:gd name="connsiteY2" fmla="*/ 141744 h 1758422"/>
              <a:gd name="connsiteX3" fmla="*/ 140264 w 1761493"/>
              <a:gd name="connsiteY3" fmla="*/ 1758422 h 1758422"/>
              <a:gd name="connsiteX4" fmla="*/ 94040 w 1761493"/>
              <a:gd name="connsiteY4" fmla="*/ 1662467 h 1758422"/>
              <a:gd name="connsiteX5" fmla="*/ 0 w 1761493"/>
              <a:gd name="connsiteY5" fmla="*/ 1196669 h 1758422"/>
              <a:gd name="connsiteX6" fmla="*/ 1196669 w 1761493"/>
              <a:gd name="connsiteY6" fmla="*/ 0 h 17584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61493" h="1758422">
                <a:moveTo>
                  <a:pt x="1196669" y="0"/>
                </a:moveTo>
                <a:cubicBezTo>
                  <a:pt x="1361895" y="0"/>
                  <a:pt x="1519299" y="33486"/>
                  <a:pt x="1662467" y="94040"/>
                </a:cubicBezTo>
                <a:lnTo>
                  <a:pt x="1761493" y="141744"/>
                </a:lnTo>
                <a:lnTo>
                  <a:pt x="140264" y="1758422"/>
                </a:lnTo>
                <a:lnTo>
                  <a:pt x="94040" y="1662467"/>
                </a:lnTo>
                <a:cubicBezTo>
                  <a:pt x="33486" y="1519299"/>
                  <a:pt x="0" y="1361895"/>
                  <a:pt x="0" y="1196669"/>
                </a:cubicBezTo>
                <a:cubicBezTo>
                  <a:pt x="0" y="535767"/>
                  <a:pt x="535767" y="0"/>
                  <a:pt x="1196669" y="0"/>
                </a:cubicBezTo>
                <a:close/>
              </a:path>
            </a:pathLst>
          </a:custGeom>
          <a:gradFill flip="none" rotWithShape="1">
            <a:gsLst>
              <a:gs pos="0">
                <a:schemeClr val="accent1">
                  <a:alpha val="40000"/>
                </a:schemeClr>
              </a:gs>
              <a:gs pos="100000">
                <a:schemeClr val="accent4">
                  <a:alpha val="40000"/>
                </a:schemeClr>
              </a:gs>
            </a:gsLst>
            <a:path path="circle">
              <a:fillToRect l="100000" t="100000"/>
            </a:path>
            <a:tileRect r="-100000" b="-100000"/>
          </a:gradFill>
          <a:ln>
            <a:noFill/>
          </a:ln>
          <a:effectLst>
            <a:outerShdw blurRad="177800" sx="102000" sy="102000" algn="ctr" rotWithShape="0">
              <a:schemeClr val="accent6">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 name="Rectangle: Rounded Corners 5">
            <a:extLst>
              <a:ext uri="{FF2B5EF4-FFF2-40B4-BE49-F238E27FC236}">
                <a16:creationId xmlns:a16="http://schemas.microsoft.com/office/drawing/2014/main" id="{5FF7B0E0-0A58-4E60-8B37-65D6CF8ACF1E}"/>
              </a:ext>
            </a:extLst>
          </p:cNvPr>
          <p:cNvSpPr/>
          <p:nvPr userDrawn="1"/>
        </p:nvSpPr>
        <p:spPr>
          <a:xfrm rot="13518210" flipH="1">
            <a:off x="9189934" y="1137317"/>
            <a:ext cx="821603" cy="5108776"/>
          </a:xfrm>
          <a:prstGeom prst="roundRect">
            <a:avLst>
              <a:gd name="adj" fmla="val 50000"/>
            </a:avLst>
          </a:prstGeom>
          <a:gradFill>
            <a:gsLst>
              <a:gs pos="33000">
                <a:schemeClr val="accent1">
                  <a:lumMod val="5000"/>
                  <a:lumOff val="95000"/>
                  <a:alpha val="0"/>
                </a:schemeClr>
              </a:gs>
              <a:gs pos="100000">
                <a:schemeClr val="bg1">
                  <a:lumMod val="100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Rounded Corners 6">
            <a:extLst>
              <a:ext uri="{FF2B5EF4-FFF2-40B4-BE49-F238E27FC236}">
                <a16:creationId xmlns:a16="http://schemas.microsoft.com/office/drawing/2014/main" id="{E251486E-3E22-42E9-9265-A62EF3AE4503}"/>
              </a:ext>
            </a:extLst>
          </p:cNvPr>
          <p:cNvSpPr/>
          <p:nvPr userDrawn="1"/>
        </p:nvSpPr>
        <p:spPr>
          <a:xfrm rot="2667893" flipH="1">
            <a:off x="5406738" y="-1762068"/>
            <a:ext cx="821603" cy="5108776"/>
          </a:xfrm>
          <a:prstGeom prst="roundRect">
            <a:avLst>
              <a:gd name="adj" fmla="val 50000"/>
            </a:avLst>
          </a:prstGeom>
          <a:gradFill>
            <a:gsLst>
              <a:gs pos="33000">
                <a:schemeClr val="accent1">
                  <a:lumMod val="5000"/>
                  <a:lumOff val="95000"/>
                  <a:alpha val="0"/>
                </a:schemeClr>
              </a:gs>
              <a:gs pos="100000">
                <a:schemeClr val="bg1">
                  <a:lumMod val="100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BCC61999-5F04-4AB2-B1A4-94D813065695}"/>
              </a:ext>
            </a:extLst>
          </p:cNvPr>
          <p:cNvPicPr>
            <a:picLocks noChangeAspect="1"/>
          </p:cNvPicPr>
          <p:nvPr userDrawn="1"/>
        </p:nvPicPr>
        <p:blipFill>
          <a:blip r:embed="rId2">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1038810" y="2744694"/>
            <a:ext cx="3734250" cy="3540766"/>
          </a:xfrm>
          <a:prstGeom prst="rect">
            <a:avLst/>
          </a:prstGeom>
        </p:spPr>
      </p:pic>
      <p:pic>
        <p:nvPicPr>
          <p:cNvPr id="10" name="Picture 9">
            <a:extLst>
              <a:ext uri="{FF2B5EF4-FFF2-40B4-BE49-F238E27FC236}">
                <a16:creationId xmlns:a16="http://schemas.microsoft.com/office/drawing/2014/main" id="{FA9635CA-BC26-4AD8-A22E-1ADC79CFE499}"/>
              </a:ext>
            </a:extLst>
          </p:cNvPr>
          <p:cNvPicPr>
            <a:picLocks noChangeAspect="1"/>
          </p:cNvPicPr>
          <p:nvPr userDrawn="1"/>
        </p:nvPicPr>
        <p:blipFill>
          <a:blip r:embed="rId2">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2660802" y="-1414282"/>
            <a:ext cx="3734250" cy="3540766"/>
          </a:xfrm>
          <a:prstGeom prst="rect">
            <a:avLst/>
          </a:prstGeom>
        </p:spPr>
      </p:pic>
      <p:pic>
        <p:nvPicPr>
          <p:cNvPr id="11" name="Picture 10">
            <a:extLst>
              <a:ext uri="{FF2B5EF4-FFF2-40B4-BE49-F238E27FC236}">
                <a16:creationId xmlns:a16="http://schemas.microsoft.com/office/drawing/2014/main" id="{D92E4871-F2F2-4806-B2A4-7B4E17D49BA3}"/>
              </a:ext>
            </a:extLst>
          </p:cNvPr>
          <p:cNvPicPr>
            <a:picLocks noChangeAspect="1"/>
          </p:cNvPicPr>
          <p:nvPr userDrawn="1"/>
        </p:nvPicPr>
        <p:blipFill>
          <a:blip r:embed="rId2">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5385736" y="3798758"/>
            <a:ext cx="4110019" cy="3897065"/>
          </a:xfrm>
          <a:prstGeom prst="rect">
            <a:avLst/>
          </a:prstGeom>
        </p:spPr>
      </p:pic>
      <p:pic>
        <p:nvPicPr>
          <p:cNvPr id="12" name="Picture 11">
            <a:extLst>
              <a:ext uri="{FF2B5EF4-FFF2-40B4-BE49-F238E27FC236}">
                <a16:creationId xmlns:a16="http://schemas.microsoft.com/office/drawing/2014/main" id="{DA948A5E-2C17-44D0-A274-9C818DA9A249}"/>
              </a:ext>
            </a:extLst>
          </p:cNvPr>
          <p:cNvPicPr>
            <a:picLocks noChangeAspect="1"/>
          </p:cNvPicPr>
          <p:nvPr userDrawn="1"/>
        </p:nvPicPr>
        <p:blipFill>
          <a:blip r:embed="rId2">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8764417" y="3798758"/>
            <a:ext cx="3531102" cy="3348144"/>
          </a:xfrm>
          <a:prstGeom prst="rect">
            <a:avLst/>
          </a:prstGeom>
        </p:spPr>
      </p:pic>
      <p:sp>
        <p:nvSpPr>
          <p:cNvPr id="13" name="Rectangle: Rounded Corners 12">
            <a:extLst>
              <a:ext uri="{FF2B5EF4-FFF2-40B4-BE49-F238E27FC236}">
                <a16:creationId xmlns:a16="http://schemas.microsoft.com/office/drawing/2014/main" id="{77988820-EC8E-4E5E-B405-6369C94FB696}"/>
              </a:ext>
            </a:extLst>
          </p:cNvPr>
          <p:cNvSpPr/>
          <p:nvPr userDrawn="1"/>
        </p:nvSpPr>
        <p:spPr>
          <a:xfrm rot="2667893" flipH="1">
            <a:off x="4257628" y="-627022"/>
            <a:ext cx="821603" cy="5108776"/>
          </a:xfrm>
          <a:prstGeom prst="roundRect">
            <a:avLst>
              <a:gd name="adj" fmla="val 50000"/>
            </a:avLst>
          </a:prstGeom>
          <a:gradFill>
            <a:gsLst>
              <a:gs pos="33000">
                <a:schemeClr val="accent1">
                  <a:lumMod val="5000"/>
                  <a:lumOff val="95000"/>
                  <a:alpha val="0"/>
                </a:schemeClr>
              </a:gs>
              <a:gs pos="100000">
                <a:schemeClr val="bg1">
                  <a:lumMod val="100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Rounded Corners 13">
            <a:extLst>
              <a:ext uri="{FF2B5EF4-FFF2-40B4-BE49-F238E27FC236}">
                <a16:creationId xmlns:a16="http://schemas.microsoft.com/office/drawing/2014/main" id="{DB34C216-B859-4332-89DD-FDAB18587912}"/>
              </a:ext>
            </a:extLst>
          </p:cNvPr>
          <p:cNvSpPr/>
          <p:nvPr userDrawn="1"/>
        </p:nvSpPr>
        <p:spPr>
          <a:xfrm rot="2667893" flipH="1">
            <a:off x="10215580" y="2065939"/>
            <a:ext cx="821603" cy="5108776"/>
          </a:xfrm>
          <a:prstGeom prst="roundRect">
            <a:avLst>
              <a:gd name="adj" fmla="val 50000"/>
            </a:avLst>
          </a:prstGeom>
          <a:gradFill>
            <a:gsLst>
              <a:gs pos="33000">
                <a:schemeClr val="accent1">
                  <a:lumMod val="5000"/>
                  <a:lumOff val="95000"/>
                  <a:alpha val="0"/>
                </a:schemeClr>
              </a:gs>
              <a:gs pos="100000">
                <a:schemeClr val="bg1">
                  <a:lumMod val="100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Rounded Corners 14">
            <a:extLst>
              <a:ext uri="{FF2B5EF4-FFF2-40B4-BE49-F238E27FC236}">
                <a16:creationId xmlns:a16="http://schemas.microsoft.com/office/drawing/2014/main" id="{4F8C30EF-40BC-43EA-9DFB-F9D15A22EB5E}"/>
              </a:ext>
            </a:extLst>
          </p:cNvPr>
          <p:cNvSpPr/>
          <p:nvPr userDrawn="1"/>
        </p:nvSpPr>
        <p:spPr>
          <a:xfrm rot="2703270">
            <a:off x="2721962" y="791637"/>
            <a:ext cx="47625" cy="2926080"/>
          </a:xfrm>
          <a:prstGeom prst="roundRect">
            <a:avLst>
              <a:gd name="adj" fmla="val 50000"/>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Rounded Corners 15">
            <a:extLst>
              <a:ext uri="{FF2B5EF4-FFF2-40B4-BE49-F238E27FC236}">
                <a16:creationId xmlns:a16="http://schemas.microsoft.com/office/drawing/2014/main" id="{C20E1840-583E-492F-A9C7-78CB38D18A57}"/>
              </a:ext>
            </a:extLst>
          </p:cNvPr>
          <p:cNvSpPr/>
          <p:nvPr userDrawn="1"/>
        </p:nvSpPr>
        <p:spPr>
          <a:xfrm rot="2703270">
            <a:off x="1032398" y="3557778"/>
            <a:ext cx="47625" cy="2926080"/>
          </a:xfrm>
          <a:prstGeom prst="roundRect">
            <a:avLst>
              <a:gd name="adj" fmla="val 50000"/>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Rounded Corners 16">
            <a:extLst>
              <a:ext uri="{FF2B5EF4-FFF2-40B4-BE49-F238E27FC236}">
                <a16:creationId xmlns:a16="http://schemas.microsoft.com/office/drawing/2014/main" id="{21B742EA-776C-4729-BC4C-D8246D495CCF}"/>
              </a:ext>
            </a:extLst>
          </p:cNvPr>
          <p:cNvSpPr/>
          <p:nvPr userDrawn="1"/>
        </p:nvSpPr>
        <p:spPr>
          <a:xfrm rot="2703270">
            <a:off x="8580552" y="2784302"/>
            <a:ext cx="47625" cy="2194560"/>
          </a:xfrm>
          <a:prstGeom prst="roundRect">
            <a:avLst>
              <a:gd name="adj" fmla="val 50000"/>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Rounded Corners 17">
            <a:extLst>
              <a:ext uri="{FF2B5EF4-FFF2-40B4-BE49-F238E27FC236}">
                <a16:creationId xmlns:a16="http://schemas.microsoft.com/office/drawing/2014/main" id="{20FB9170-ED31-4166-B8AF-844A796082C3}"/>
              </a:ext>
            </a:extLst>
          </p:cNvPr>
          <p:cNvSpPr/>
          <p:nvPr userDrawn="1"/>
        </p:nvSpPr>
        <p:spPr>
          <a:xfrm rot="2703270">
            <a:off x="11184263" y="-197411"/>
            <a:ext cx="47625" cy="1459734"/>
          </a:xfrm>
          <a:prstGeom prst="roundRect">
            <a:avLst>
              <a:gd name="adj" fmla="val 50000"/>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Rounded Corners 19">
            <a:extLst>
              <a:ext uri="{FF2B5EF4-FFF2-40B4-BE49-F238E27FC236}">
                <a16:creationId xmlns:a16="http://schemas.microsoft.com/office/drawing/2014/main" id="{0140AEF0-AD3C-429C-8967-68D41060DDA9}"/>
              </a:ext>
            </a:extLst>
          </p:cNvPr>
          <p:cNvSpPr/>
          <p:nvPr userDrawn="1"/>
        </p:nvSpPr>
        <p:spPr>
          <a:xfrm rot="2703270">
            <a:off x="4151900" y="5582175"/>
            <a:ext cx="47625" cy="1459734"/>
          </a:xfrm>
          <a:prstGeom prst="roundRect">
            <a:avLst>
              <a:gd name="adj" fmla="val 50000"/>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Rounded Corners 20">
            <a:extLst>
              <a:ext uri="{FF2B5EF4-FFF2-40B4-BE49-F238E27FC236}">
                <a16:creationId xmlns:a16="http://schemas.microsoft.com/office/drawing/2014/main" id="{E7CBDFD1-2932-4D6D-8A90-D0F5DC3C67AE}"/>
              </a:ext>
            </a:extLst>
          </p:cNvPr>
          <p:cNvSpPr/>
          <p:nvPr userDrawn="1"/>
        </p:nvSpPr>
        <p:spPr>
          <a:xfrm rot="2703270">
            <a:off x="7159183" y="218145"/>
            <a:ext cx="47625" cy="1459734"/>
          </a:xfrm>
          <a:prstGeom prst="roundRect">
            <a:avLst>
              <a:gd name="adj" fmla="val 50000"/>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Rounded Corners 21">
            <a:extLst>
              <a:ext uri="{FF2B5EF4-FFF2-40B4-BE49-F238E27FC236}">
                <a16:creationId xmlns:a16="http://schemas.microsoft.com/office/drawing/2014/main" id="{CA46355A-3E04-49FD-9F09-AAAB3DB0E418}"/>
              </a:ext>
            </a:extLst>
          </p:cNvPr>
          <p:cNvSpPr/>
          <p:nvPr userDrawn="1"/>
        </p:nvSpPr>
        <p:spPr>
          <a:xfrm rot="2703270">
            <a:off x="10756304" y="4976519"/>
            <a:ext cx="47625" cy="2194560"/>
          </a:xfrm>
          <a:prstGeom prst="roundRect">
            <a:avLst>
              <a:gd name="adj" fmla="val 50000"/>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Circle: Hollow 22">
            <a:extLst>
              <a:ext uri="{FF2B5EF4-FFF2-40B4-BE49-F238E27FC236}">
                <a16:creationId xmlns:a16="http://schemas.microsoft.com/office/drawing/2014/main" id="{409C4469-3F84-4E19-A632-E543A5FDD884}"/>
              </a:ext>
            </a:extLst>
          </p:cNvPr>
          <p:cNvSpPr/>
          <p:nvPr userDrawn="1"/>
        </p:nvSpPr>
        <p:spPr>
          <a:xfrm>
            <a:off x="1940747" y="6150690"/>
            <a:ext cx="307304" cy="307304"/>
          </a:xfrm>
          <a:prstGeom prst="donut">
            <a:avLst>
              <a:gd name="adj" fmla="val 12398"/>
            </a:avLst>
          </a:prstGeom>
          <a:gradFill flip="none" rotWithShape="1">
            <a:gsLst>
              <a:gs pos="0">
                <a:schemeClr val="accent1">
                  <a:alpha val="50000"/>
                </a:schemeClr>
              </a:gs>
              <a:gs pos="100000">
                <a:schemeClr val="accent1">
                  <a:lumMod val="75000"/>
                  <a:alpha val="5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4" name="Circle: Hollow 23">
            <a:extLst>
              <a:ext uri="{FF2B5EF4-FFF2-40B4-BE49-F238E27FC236}">
                <a16:creationId xmlns:a16="http://schemas.microsoft.com/office/drawing/2014/main" id="{EBF49C44-3383-44DC-8036-8DC2B11ACB1A}"/>
              </a:ext>
            </a:extLst>
          </p:cNvPr>
          <p:cNvSpPr/>
          <p:nvPr userDrawn="1"/>
        </p:nvSpPr>
        <p:spPr>
          <a:xfrm>
            <a:off x="5198769" y="5662761"/>
            <a:ext cx="307304" cy="307304"/>
          </a:xfrm>
          <a:prstGeom prst="donut">
            <a:avLst>
              <a:gd name="adj" fmla="val 12398"/>
            </a:avLst>
          </a:prstGeom>
          <a:gradFill flip="none" rotWithShape="1">
            <a:gsLst>
              <a:gs pos="0">
                <a:schemeClr val="accent1">
                  <a:alpha val="50000"/>
                </a:schemeClr>
              </a:gs>
              <a:gs pos="100000">
                <a:schemeClr val="accent1">
                  <a:lumMod val="75000"/>
                  <a:alpha val="5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5" name="Circle: Hollow 24">
            <a:extLst>
              <a:ext uri="{FF2B5EF4-FFF2-40B4-BE49-F238E27FC236}">
                <a16:creationId xmlns:a16="http://schemas.microsoft.com/office/drawing/2014/main" id="{D46346EE-F1B7-4796-AFA9-AAE048AA3364}"/>
              </a:ext>
            </a:extLst>
          </p:cNvPr>
          <p:cNvSpPr/>
          <p:nvPr userDrawn="1"/>
        </p:nvSpPr>
        <p:spPr>
          <a:xfrm>
            <a:off x="9090515" y="378804"/>
            <a:ext cx="307304" cy="307304"/>
          </a:xfrm>
          <a:prstGeom prst="donut">
            <a:avLst>
              <a:gd name="adj" fmla="val 12398"/>
            </a:avLst>
          </a:prstGeom>
          <a:gradFill flip="none" rotWithShape="1">
            <a:gsLst>
              <a:gs pos="0">
                <a:schemeClr val="accent1">
                  <a:alpha val="50000"/>
                </a:schemeClr>
              </a:gs>
              <a:gs pos="100000">
                <a:schemeClr val="accent1">
                  <a:lumMod val="75000"/>
                  <a:alpha val="5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6" name="Circle: Hollow 25">
            <a:extLst>
              <a:ext uri="{FF2B5EF4-FFF2-40B4-BE49-F238E27FC236}">
                <a16:creationId xmlns:a16="http://schemas.microsoft.com/office/drawing/2014/main" id="{73E5F236-BD77-4630-A734-050F06B94A2D}"/>
              </a:ext>
            </a:extLst>
          </p:cNvPr>
          <p:cNvSpPr/>
          <p:nvPr userDrawn="1"/>
        </p:nvSpPr>
        <p:spPr>
          <a:xfrm>
            <a:off x="4738389" y="729356"/>
            <a:ext cx="530853" cy="530853"/>
          </a:xfrm>
          <a:prstGeom prst="donut">
            <a:avLst>
              <a:gd name="adj" fmla="val 8809"/>
            </a:avLst>
          </a:prstGeom>
          <a:gradFill flip="none" rotWithShape="1">
            <a:gsLst>
              <a:gs pos="0">
                <a:schemeClr val="accent1">
                  <a:alpha val="50000"/>
                </a:schemeClr>
              </a:gs>
              <a:gs pos="100000">
                <a:schemeClr val="accent1">
                  <a:lumMod val="75000"/>
                  <a:alpha val="5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7" name="Circle: Hollow 26">
            <a:extLst>
              <a:ext uri="{FF2B5EF4-FFF2-40B4-BE49-F238E27FC236}">
                <a16:creationId xmlns:a16="http://schemas.microsoft.com/office/drawing/2014/main" id="{C89DEA56-42C4-43A8-B485-A905F2F9EF8D}"/>
              </a:ext>
            </a:extLst>
          </p:cNvPr>
          <p:cNvSpPr/>
          <p:nvPr userDrawn="1"/>
        </p:nvSpPr>
        <p:spPr>
          <a:xfrm>
            <a:off x="10500138" y="3884485"/>
            <a:ext cx="307304" cy="307304"/>
          </a:xfrm>
          <a:prstGeom prst="donut">
            <a:avLst>
              <a:gd name="adj" fmla="val 12398"/>
            </a:avLst>
          </a:prstGeom>
          <a:gradFill flip="none" rotWithShape="1">
            <a:gsLst>
              <a:gs pos="0">
                <a:schemeClr val="accent1">
                  <a:alpha val="50000"/>
                </a:schemeClr>
              </a:gs>
              <a:gs pos="100000">
                <a:schemeClr val="accent1">
                  <a:lumMod val="75000"/>
                  <a:alpha val="5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8" name="Circle: Hollow 27">
            <a:extLst>
              <a:ext uri="{FF2B5EF4-FFF2-40B4-BE49-F238E27FC236}">
                <a16:creationId xmlns:a16="http://schemas.microsoft.com/office/drawing/2014/main" id="{841ACCCA-100D-4216-8EA1-A5CC63045609}"/>
              </a:ext>
            </a:extLst>
          </p:cNvPr>
          <p:cNvSpPr/>
          <p:nvPr userDrawn="1"/>
        </p:nvSpPr>
        <p:spPr>
          <a:xfrm>
            <a:off x="9342103" y="6252072"/>
            <a:ext cx="307304" cy="307304"/>
          </a:xfrm>
          <a:prstGeom prst="donut">
            <a:avLst>
              <a:gd name="adj" fmla="val 12398"/>
            </a:avLst>
          </a:prstGeom>
          <a:gradFill flip="none" rotWithShape="1">
            <a:gsLst>
              <a:gs pos="0">
                <a:schemeClr val="accent1">
                  <a:alpha val="50000"/>
                </a:schemeClr>
              </a:gs>
              <a:gs pos="100000">
                <a:schemeClr val="accent1">
                  <a:lumMod val="75000"/>
                  <a:alpha val="5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9" name="Circle: Hollow 28">
            <a:extLst>
              <a:ext uri="{FF2B5EF4-FFF2-40B4-BE49-F238E27FC236}">
                <a16:creationId xmlns:a16="http://schemas.microsoft.com/office/drawing/2014/main" id="{35C224AA-96FF-425B-A723-6682BE2E1056}"/>
              </a:ext>
            </a:extLst>
          </p:cNvPr>
          <p:cNvSpPr/>
          <p:nvPr userDrawn="1"/>
        </p:nvSpPr>
        <p:spPr>
          <a:xfrm>
            <a:off x="864565" y="3360093"/>
            <a:ext cx="530853" cy="530853"/>
          </a:xfrm>
          <a:prstGeom prst="donut">
            <a:avLst>
              <a:gd name="adj" fmla="val 8809"/>
            </a:avLst>
          </a:prstGeom>
          <a:gradFill flip="none" rotWithShape="1">
            <a:gsLst>
              <a:gs pos="0">
                <a:schemeClr val="accent1">
                  <a:alpha val="50000"/>
                </a:schemeClr>
              </a:gs>
              <a:gs pos="100000">
                <a:schemeClr val="accent1">
                  <a:lumMod val="75000"/>
                  <a:alpha val="5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0" name="Freeform: Shape 29">
            <a:extLst>
              <a:ext uri="{FF2B5EF4-FFF2-40B4-BE49-F238E27FC236}">
                <a16:creationId xmlns:a16="http://schemas.microsoft.com/office/drawing/2014/main" id="{3060D8E5-FE2C-4BE4-8D5F-4E1953E01D04}"/>
              </a:ext>
            </a:extLst>
          </p:cNvPr>
          <p:cNvSpPr/>
          <p:nvPr userDrawn="1"/>
        </p:nvSpPr>
        <p:spPr>
          <a:xfrm>
            <a:off x="3079119" y="-1105386"/>
            <a:ext cx="2413539" cy="2404593"/>
          </a:xfrm>
          <a:custGeom>
            <a:avLst/>
            <a:gdLst>
              <a:gd name="connsiteX0" fmla="*/ 1501721 w 2413539"/>
              <a:gd name="connsiteY0" fmla="*/ 0 h 2404593"/>
              <a:gd name="connsiteX1" fmla="*/ 2341348 w 2413539"/>
              <a:gd name="connsiteY1" fmla="*/ 256470 h 2404593"/>
              <a:gd name="connsiteX2" fmla="*/ 2413539 w 2413539"/>
              <a:gd name="connsiteY2" fmla="*/ 310454 h 2404593"/>
              <a:gd name="connsiteX3" fmla="*/ 303764 w 2413539"/>
              <a:gd name="connsiteY3" fmla="*/ 2404593 h 2404593"/>
              <a:gd name="connsiteX4" fmla="*/ 256470 w 2413539"/>
              <a:gd name="connsiteY4" fmla="*/ 2341348 h 2404593"/>
              <a:gd name="connsiteX5" fmla="*/ 0 w 2413539"/>
              <a:gd name="connsiteY5" fmla="*/ 1501721 h 2404593"/>
              <a:gd name="connsiteX6" fmla="*/ 1501721 w 2413539"/>
              <a:gd name="connsiteY6" fmla="*/ 0 h 2404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13539" h="2404593">
                <a:moveTo>
                  <a:pt x="1501721" y="0"/>
                </a:moveTo>
                <a:cubicBezTo>
                  <a:pt x="1812738" y="0"/>
                  <a:pt x="2101672" y="94548"/>
                  <a:pt x="2341348" y="256470"/>
                </a:cubicBezTo>
                <a:lnTo>
                  <a:pt x="2413539" y="310454"/>
                </a:lnTo>
                <a:lnTo>
                  <a:pt x="303764" y="2404593"/>
                </a:lnTo>
                <a:lnTo>
                  <a:pt x="256470" y="2341348"/>
                </a:lnTo>
                <a:cubicBezTo>
                  <a:pt x="94548" y="2101672"/>
                  <a:pt x="0" y="1812738"/>
                  <a:pt x="0" y="1501721"/>
                </a:cubicBezTo>
                <a:cubicBezTo>
                  <a:pt x="0" y="672343"/>
                  <a:pt x="672343" y="0"/>
                  <a:pt x="1501721" y="0"/>
                </a:cubicBezTo>
                <a:close/>
              </a:path>
            </a:pathLst>
          </a:custGeom>
          <a:gradFill flip="none" rotWithShape="1">
            <a:gsLst>
              <a:gs pos="0">
                <a:schemeClr val="accent1">
                  <a:alpha val="40000"/>
                </a:schemeClr>
              </a:gs>
              <a:gs pos="100000">
                <a:schemeClr val="accent4">
                  <a:alpha val="40000"/>
                </a:schemeClr>
              </a:gs>
            </a:gsLst>
            <a:path path="circle">
              <a:fillToRect l="100000" t="100000"/>
            </a:path>
            <a:tileRect r="-100000" b="-100000"/>
          </a:gradFill>
          <a:ln>
            <a:noFill/>
          </a:ln>
          <a:effectLst>
            <a:outerShdw blurRad="177800" sx="102000" sy="102000" algn="ctr" rotWithShape="0">
              <a:schemeClr val="accent6">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27960406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6_Contents slide layout">
    <p:bg>
      <p:bgPr>
        <a:gradFill>
          <a:gsLst>
            <a:gs pos="0">
              <a:schemeClr val="accent1"/>
            </a:gs>
            <a:gs pos="100000">
              <a:schemeClr val="accent4"/>
            </a:gs>
          </a:gsLst>
          <a:path path="circle">
            <a:fillToRect l="50000" t="50000" r="50000" b="50000"/>
          </a:path>
        </a:gradFill>
        <a:effectLst/>
      </p:bgPr>
    </p:bg>
    <p:spTree>
      <p:nvGrpSpPr>
        <p:cNvPr id="1" name=""/>
        <p:cNvGrpSpPr/>
        <p:nvPr/>
      </p:nvGrpSpPr>
      <p:grpSpPr>
        <a:xfrm>
          <a:off x="0" y="0"/>
          <a:ext cx="0" cy="0"/>
          <a:chOff x="0" y="0"/>
          <a:chExt cx="0" cy="0"/>
        </a:xfrm>
      </p:grpSpPr>
      <p:grpSp>
        <p:nvGrpSpPr>
          <p:cNvPr id="24" name="Group 23">
            <a:extLst>
              <a:ext uri="{FF2B5EF4-FFF2-40B4-BE49-F238E27FC236}">
                <a16:creationId xmlns:a16="http://schemas.microsoft.com/office/drawing/2014/main" id="{F5C830AA-5FA6-4CD4-AD75-FEFC4B01915A}"/>
              </a:ext>
            </a:extLst>
          </p:cNvPr>
          <p:cNvGrpSpPr/>
          <p:nvPr userDrawn="1"/>
        </p:nvGrpSpPr>
        <p:grpSpPr>
          <a:xfrm flipV="1">
            <a:off x="-1536722" y="-1474805"/>
            <a:ext cx="6967679" cy="9512191"/>
            <a:chOff x="-1484471" y="-860850"/>
            <a:chExt cx="6967679" cy="9512191"/>
          </a:xfrm>
        </p:grpSpPr>
        <p:grpSp>
          <p:nvGrpSpPr>
            <p:cNvPr id="2" name="Group 1">
              <a:extLst>
                <a:ext uri="{FF2B5EF4-FFF2-40B4-BE49-F238E27FC236}">
                  <a16:creationId xmlns:a16="http://schemas.microsoft.com/office/drawing/2014/main" id="{7CA2486D-8BCE-4F5C-8CAA-C5764F13D2C0}"/>
                </a:ext>
              </a:extLst>
            </p:cNvPr>
            <p:cNvGrpSpPr/>
            <p:nvPr userDrawn="1"/>
          </p:nvGrpSpPr>
          <p:grpSpPr>
            <a:xfrm rot="16200000">
              <a:off x="-1510142" y="1657990"/>
              <a:ext cx="7019022" cy="6967679"/>
              <a:chOff x="-1454130" y="-1334460"/>
              <a:chExt cx="7019022" cy="6967679"/>
            </a:xfrm>
          </p:grpSpPr>
          <p:sp>
            <p:nvSpPr>
              <p:cNvPr id="3" name="Oval 2">
                <a:extLst>
                  <a:ext uri="{FF2B5EF4-FFF2-40B4-BE49-F238E27FC236}">
                    <a16:creationId xmlns:a16="http://schemas.microsoft.com/office/drawing/2014/main" id="{BF71EB0B-9497-409F-8497-D05944EED268}"/>
                  </a:ext>
                </a:extLst>
              </p:cNvPr>
              <p:cNvSpPr/>
              <p:nvPr userDrawn="1"/>
            </p:nvSpPr>
            <p:spPr>
              <a:xfrm>
                <a:off x="-1166340" y="2200772"/>
                <a:ext cx="2393338" cy="2393338"/>
              </a:xfrm>
              <a:prstGeom prst="ellipse">
                <a:avLst/>
              </a:prstGeom>
              <a:gradFill flip="none" rotWithShape="1">
                <a:gsLst>
                  <a:gs pos="0">
                    <a:schemeClr val="accent1">
                      <a:alpha val="40000"/>
                    </a:schemeClr>
                  </a:gs>
                  <a:gs pos="100000">
                    <a:schemeClr val="accent4">
                      <a:alpha val="40000"/>
                    </a:schemeClr>
                  </a:gs>
                </a:gsLst>
                <a:path path="circle">
                  <a:fillToRect l="100000" t="100000"/>
                </a:path>
                <a:tileRect r="-100000" b="-100000"/>
              </a:gradFill>
              <a:ln>
                <a:noFill/>
              </a:ln>
              <a:effectLst>
                <a:outerShdw blurRad="177800" sx="102000" sy="102000" algn="ctr" rotWithShape="0">
                  <a:schemeClr val="accent6">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80DDDF61-AF37-4CDD-91B7-E8FD97EB7F24}"/>
                  </a:ext>
                </a:extLst>
              </p:cNvPr>
              <p:cNvPicPr>
                <a:picLocks noChangeAspect="1"/>
              </p:cNvPicPr>
              <p:nvPr userDrawn="1"/>
            </p:nvPicPr>
            <p:blipFill>
              <a:blip r:embed="rId2">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558173" y="2092453"/>
                <a:ext cx="3734250" cy="3540766"/>
              </a:xfrm>
              <a:prstGeom prst="rect">
                <a:avLst/>
              </a:prstGeom>
            </p:spPr>
          </p:pic>
          <p:pic>
            <p:nvPicPr>
              <p:cNvPr id="5" name="Picture 4">
                <a:extLst>
                  <a:ext uri="{FF2B5EF4-FFF2-40B4-BE49-F238E27FC236}">
                    <a16:creationId xmlns:a16="http://schemas.microsoft.com/office/drawing/2014/main" id="{58756FA6-95F9-4A5F-8874-D3AE77F87B6C}"/>
                  </a:ext>
                </a:extLst>
              </p:cNvPr>
              <p:cNvPicPr>
                <a:picLocks noChangeAspect="1"/>
              </p:cNvPicPr>
              <p:nvPr userDrawn="1"/>
            </p:nvPicPr>
            <p:blipFill>
              <a:blip r:embed="rId2">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1454130" y="126244"/>
                <a:ext cx="3734250" cy="3540766"/>
              </a:xfrm>
              <a:prstGeom prst="rect">
                <a:avLst/>
              </a:prstGeom>
            </p:spPr>
          </p:pic>
          <p:pic>
            <p:nvPicPr>
              <p:cNvPr id="6" name="Picture 5">
                <a:extLst>
                  <a:ext uri="{FF2B5EF4-FFF2-40B4-BE49-F238E27FC236}">
                    <a16:creationId xmlns:a16="http://schemas.microsoft.com/office/drawing/2014/main" id="{652D9175-806D-444B-843C-8D6D1A2B8B48}"/>
                  </a:ext>
                </a:extLst>
              </p:cNvPr>
              <p:cNvPicPr>
                <a:picLocks noChangeAspect="1"/>
              </p:cNvPicPr>
              <p:nvPr userDrawn="1"/>
            </p:nvPicPr>
            <p:blipFill>
              <a:blip r:embed="rId2">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1830642" y="-1334460"/>
                <a:ext cx="3734250" cy="3540766"/>
              </a:xfrm>
              <a:prstGeom prst="rect">
                <a:avLst/>
              </a:prstGeom>
            </p:spPr>
          </p:pic>
          <p:sp>
            <p:nvSpPr>
              <p:cNvPr id="7" name="Rectangle: Rounded Corners 6">
                <a:extLst>
                  <a:ext uri="{FF2B5EF4-FFF2-40B4-BE49-F238E27FC236}">
                    <a16:creationId xmlns:a16="http://schemas.microsoft.com/office/drawing/2014/main" id="{9EE53EEA-8096-4336-BF8C-013228CF2A7B}"/>
                  </a:ext>
                </a:extLst>
              </p:cNvPr>
              <p:cNvSpPr/>
              <p:nvPr userDrawn="1"/>
            </p:nvSpPr>
            <p:spPr>
              <a:xfrm rot="2667893" flipH="1">
                <a:off x="3776991" y="-1279263"/>
                <a:ext cx="821603" cy="5108776"/>
              </a:xfrm>
              <a:prstGeom prst="roundRect">
                <a:avLst>
                  <a:gd name="adj" fmla="val 50000"/>
                </a:avLst>
              </a:prstGeom>
              <a:gradFill>
                <a:gsLst>
                  <a:gs pos="33000">
                    <a:schemeClr val="accent1">
                      <a:lumMod val="5000"/>
                      <a:lumOff val="95000"/>
                      <a:alpha val="0"/>
                    </a:schemeClr>
                  </a:gs>
                  <a:gs pos="100000">
                    <a:schemeClr val="bg1">
                      <a:lumMod val="100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Rounded Corners 7">
                <a:extLst>
                  <a:ext uri="{FF2B5EF4-FFF2-40B4-BE49-F238E27FC236}">
                    <a16:creationId xmlns:a16="http://schemas.microsoft.com/office/drawing/2014/main" id="{3540C4DE-A5C4-491B-85D8-7A083DE9DB85}"/>
                  </a:ext>
                </a:extLst>
              </p:cNvPr>
              <p:cNvSpPr/>
              <p:nvPr userDrawn="1"/>
            </p:nvSpPr>
            <p:spPr>
              <a:xfrm rot="2703270">
                <a:off x="2139106" y="-351276"/>
                <a:ext cx="47625" cy="2926080"/>
              </a:xfrm>
              <a:prstGeom prst="roundRect">
                <a:avLst>
                  <a:gd name="adj" fmla="val 50000"/>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Rounded Corners 8">
                <a:extLst>
                  <a:ext uri="{FF2B5EF4-FFF2-40B4-BE49-F238E27FC236}">
                    <a16:creationId xmlns:a16="http://schemas.microsoft.com/office/drawing/2014/main" id="{3C197359-984C-46D0-8A51-B98CB1D4D2F3}"/>
                  </a:ext>
                </a:extLst>
              </p:cNvPr>
              <p:cNvSpPr/>
              <p:nvPr userDrawn="1"/>
            </p:nvSpPr>
            <p:spPr>
              <a:xfrm rot="2703270">
                <a:off x="533882" y="2762545"/>
                <a:ext cx="47625" cy="2926080"/>
              </a:xfrm>
              <a:prstGeom prst="roundRect">
                <a:avLst>
                  <a:gd name="adj" fmla="val 50000"/>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Rounded Corners 9">
                <a:extLst>
                  <a:ext uri="{FF2B5EF4-FFF2-40B4-BE49-F238E27FC236}">
                    <a16:creationId xmlns:a16="http://schemas.microsoft.com/office/drawing/2014/main" id="{0413640F-302A-4F0D-BB79-E28A5E756CB0}"/>
                  </a:ext>
                </a:extLst>
              </p:cNvPr>
              <p:cNvSpPr/>
              <p:nvPr userDrawn="1"/>
            </p:nvSpPr>
            <p:spPr>
              <a:xfrm rot="2703270">
                <a:off x="295353" y="154282"/>
                <a:ext cx="47625" cy="1459734"/>
              </a:xfrm>
              <a:prstGeom prst="roundRect">
                <a:avLst>
                  <a:gd name="adj" fmla="val 50000"/>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Circle: Hollow 11">
                <a:extLst>
                  <a:ext uri="{FF2B5EF4-FFF2-40B4-BE49-F238E27FC236}">
                    <a16:creationId xmlns:a16="http://schemas.microsoft.com/office/drawing/2014/main" id="{1F0A2C54-CDD2-4AED-8188-711E2B556ED7}"/>
                  </a:ext>
                </a:extLst>
              </p:cNvPr>
              <p:cNvSpPr/>
              <p:nvPr userDrawn="1"/>
            </p:nvSpPr>
            <p:spPr>
              <a:xfrm>
                <a:off x="2747827" y="1763993"/>
                <a:ext cx="307304" cy="307304"/>
              </a:xfrm>
              <a:prstGeom prst="donut">
                <a:avLst>
                  <a:gd name="adj" fmla="val 12398"/>
                </a:avLst>
              </a:prstGeom>
              <a:gradFill flip="none" rotWithShape="1">
                <a:gsLst>
                  <a:gs pos="0">
                    <a:schemeClr val="accent1">
                      <a:alpha val="50000"/>
                    </a:schemeClr>
                  </a:gs>
                  <a:gs pos="100000">
                    <a:schemeClr val="accent1">
                      <a:lumMod val="75000"/>
                      <a:alpha val="5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3" name="Circle: Hollow 12">
                <a:extLst>
                  <a:ext uri="{FF2B5EF4-FFF2-40B4-BE49-F238E27FC236}">
                    <a16:creationId xmlns:a16="http://schemas.microsoft.com/office/drawing/2014/main" id="{75ED3DF4-C9D6-4BB6-A2B9-E5CA4FA70BFB}"/>
                  </a:ext>
                </a:extLst>
              </p:cNvPr>
              <p:cNvSpPr/>
              <p:nvPr userDrawn="1"/>
            </p:nvSpPr>
            <p:spPr>
              <a:xfrm>
                <a:off x="3350683" y="647436"/>
                <a:ext cx="530853" cy="530853"/>
              </a:xfrm>
              <a:prstGeom prst="donut">
                <a:avLst>
                  <a:gd name="adj" fmla="val 8809"/>
                </a:avLst>
              </a:prstGeom>
              <a:gradFill flip="none" rotWithShape="1">
                <a:gsLst>
                  <a:gs pos="0">
                    <a:schemeClr val="accent1">
                      <a:alpha val="50000"/>
                    </a:schemeClr>
                  </a:gs>
                  <a:gs pos="100000">
                    <a:schemeClr val="accent1">
                      <a:lumMod val="75000"/>
                      <a:alpha val="5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4" name="Circle: Hollow 13">
                <a:extLst>
                  <a:ext uri="{FF2B5EF4-FFF2-40B4-BE49-F238E27FC236}">
                    <a16:creationId xmlns:a16="http://schemas.microsoft.com/office/drawing/2014/main" id="{6ADB9004-20CC-4775-A94C-01AF85407695}"/>
                  </a:ext>
                </a:extLst>
              </p:cNvPr>
              <p:cNvSpPr/>
              <p:nvPr userDrawn="1"/>
            </p:nvSpPr>
            <p:spPr>
              <a:xfrm>
                <a:off x="366049" y="2564860"/>
                <a:ext cx="530853" cy="530853"/>
              </a:xfrm>
              <a:prstGeom prst="donut">
                <a:avLst>
                  <a:gd name="adj" fmla="val 8809"/>
                </a:avLst>
              </a:prstGeom>
              <a:gradFill flip="none" rotWithShape="1">
                <a:gsLst>
                  <a:gs pos="0">
                    <a:schemeClr val="accent1">
                      <a:alpha val="50000"/>
                    </a:schemeClr>
                  </a:gs>
                  <a:gs pos="100000">
                    <a:schemeClr val="accent1">
                      <a:lumMod val="75000"/>
                      <a:alpha val="5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5" name="Freeform: Shape 14">
                <a:extLst>
                  <a:ext uri="{FF2B5EF4-FFF2-40B4-BE49-F238E27FC236}">
                    <a16:creationId xmlns:a16="http://schemas.microsoft.com/office/drawing/2014/main" id="{BAE17066-8B58-479D-ADC0-C0AE3E0C1818}"/>
                  </a:ext>
                </a:extLst>
              </p:cNvPr>
              <p:cNvSpPr/>
              <p:nvPr userDrawn="1"/>
            </p:nvSpPr>
            <p:spPr>
              <a:xfrm>
                <a:off x="2248959" y="-1025564"/>
                <a:ext cx="2413539" cy="2404593"/>
              </a:xfrm>
              <a:custGeom>
                <a:avLst/>
                <a:gdLst>
                  <a:gd name="connsiteX0" fmla="*/ 1501721 w 2413539"/>
                  <a:gd name="connsiteY0" fmla="*/ 0 h 2404593"/>
                  <a:gd name="connsiteX1" fmla="*/ 2341348 w 2413539"/>
                  <a:gd name="connsiteY1" fmla="*/ 256470 h 2404593"/>
                  <a:gd name="connsiteX2" fmla="*/ 2413539 w 2413539"/>
                  <a:gd name="connsiteY2" fmla="*/ 310454 h 2404593"/>
                  <a:gd name="connsiteX3" fmla="*/ 303764 w 2413539"/>
                  <a:gd name="connsiteY3" fmla="*/ 2404593 h 2404593"/>
                  <a:gd name="connsiteX4" fmla="*/ 256470 w 2413539"/>
                  <a:gd name="connsiteY4" fmla="*/ 2341348 h 2404593"/>
                  <a:gd name="connsiteX5" fmla="*/ 0 w 2413539"/>
                  <a:gd name="connsiteY5" fmla="*/ 1501721 h 2404593"/>
                  <a:gd name="connsiteX6" fmla="*/ 1501721 w 2413539"/>
                  <a:gd name="connsiteY6" fmla="*/ 0 h 2404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13539" h="2404593">
                    <a:moveTo>
                      <a:pt x="1501721" y="0"/>
                    </a:moveTo>
                    <a:cubicBezTo>
                      <a:pt x="1812738" y="0"/>
                      <a:pt x="2101672" y="94548"/>
                      <a:pt x="2341348" y="256470"/>
                    </a:cubicBezTo>
                    <a:lnTo>
                      <a:pt x="2413539" y="310454"/>
                    </a:lnTo>
                    <a:lnTo>
                      <a:pt x="303764" y="2404593"/>
                    </a:lnTo>
                    <a:lnTo>
                      <a:pt x="256470" y="2341348"/>
                    </a:lnTo>
                    <a:cubicBezTo>
                      <a:pt x="94548" y="2101672"/>
                      <a:pt x="0" y="1812738"/>
                      <a:pt x="0" y="1501721"/>
                    </a:cubicBezTo>
                    <a:cubicBezTo>
                      <a:pt x="0" y="672343"/>
                      <a:pt x="672343" y="0"/>
                      <a:pt x="1501721" y="0"/>
                    </a:cubicBezTo>
                    <a:close/>
                  </a:path>
                </a:pathLst>
              </a:custGeom>
              <a:gradFill flip="none" rotWithShape="1">
                <a:gsLst>
                  <a:gs pos="0">
                    <a:schemeClr val="accent1">
                      <a:alpha val="40000"/>
                    </a:schemeClr>
                  </a:gs>
                  <a:gs pos="100000">
                    <a:schemeClr val="accent4">
                      <a:alpha val="40000"/>
                    </a:schemeClr>
                  </a:gs>
                </a:gsLst>
                <a:path path="circle">
                  <a:fillToRect l="100000" t="100000"/>
                </a:path>
                <a:tileRect r="-100000" b="-100000"/>
              </a:gradFill>
              <a:ln>
                <a:noFill/>
              </a:ln>
              <a:effectLst>
                <a:outerShdw blurRad="177800" sx="102000" sy="102000" algn="ctr" rotWithShape="0">
                  <a:schemeClr val="accent6">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nvGrpSpPr>
            <p:cNvPr id="23" name="Group 22">
              <a:extLst>
                <a:ext uri="{FF2B5EF4-FFF2-40B4-BE49-F238E27FC236}">
                  <a16:creationId xmlns:a16="http://schemas.microsoft.com/office/drawing/2014/main" id="{577B0D4A-E3C1-4B7D-8088-814C22F0A19F}"/>
                </a:ext>
              </a:extLst>
            </p:cNvPr>
            <p:cNvGrpSpPr/>
            <p:nvPr userDrawn="1"/>
          </p:nvGrpSpPr>
          <p:grpSpPr>
            <a:xfrm rot="5400000">
              <a:off x="-325146" y="-952329"/>
              <a:ext cx="3348144" cy="3531102"/>
              <a:chOff x="733347" y="4234870"/>
              <a:chExt cx="3348144" cy="3531102"/>
            </a:xfrm>
          </p:grpSpPr>
          <p:pic>
            <p:nvPicPr>
              <p:cNvPr id="16" name="Picture 15">
                <a:extLst>
                  <a:ext uri="{FF2B5EF4-FFF2-40B4-BE49-F238E27FC236}">
                    <a16:creationId xmlns:a16="http://schemas.microsoft.com/office/drawing/2014/main" id="{91FEE50B-8E3D-46B2-8EA0-62CF7EFC67DF}"/>
                  </a:ext>
                </a:extLst>
              </p:cNvPr>
              <p:cNvPicPr>
                <a:picLocks noChangeAspect="1"/>
              </p:cNvPicPr>
              <p:nvPr userDrawn="1"/>
            </p:nvPicPr>
            <p:blipFill>
              <a:blip r:embed="rId2">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rot="5400000">
                <a:off x="641868" y="4326349"/>
                <a:ext cx="3531102" cy="3348144"/>
              </a:xfrm>
              <a:prstGeom prst="rect">
                <a:avLst/>
              </a:prstGeom>
            </p:spPr>
          </p:pic>
          <p:sp>
            <p:nvSpPr>
              <p:cNvPr id="17" name="Circle: Hollow 16">
                <a:extLst>
                  <a:ext uri="{FF2B5EF4-FFF2-40B4-BE49-F238E27FC236}">
                    <a16:creationId xmlns:a16="http://schemas.microsoft.com/office/drawing/2014/main" id="{85B9006B-48FC-4507-B2E2-05BA6E61F230}"/>
                  </a:ext>
                </a:extLst>
              </p:cNvPr>
              <p:cNvSpPr/>
              <p:nvPr userDrawn="1"/>
            </p:nvSpPr>
            <p:spPr>
              <a:xfrm rot="5400000">
                <a:off x="2094522" y="6103468"/>
                <a:ext cx="307304" cy="307304"/>
              </a:xfrm>
              <a:prstGeom prst="donut">
                <a:avLst>
                  <a:gd name="adj" fmla="val 12398"/>
                </a:avLst>
              </a:prstGeom>
              <a:gradFill flip="none" rotWithShape="1">
                <a:gsLst>
                  <a:gs pos="0">
                    <a:schemeClr val="accent1">
                      <a:alpha val="50000"/>
                    </a:schemeClr>
                  </a:gs>
                  <a:gs pos="100000">
                    <a:schemeClr val="accent1">
                      <a:lumMod val="75000"/>
                      <a:alpha val="5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9" name="Freeform: Shape 18">
                <a:extLst>
                  <a:ext uri="{FF2B5EF4-FFF2-40B4-BE49-F238E27FC236}">
                    <a16:creationId xmlns:a16="http://schemas.microsoft.com/office/drawing/2014/main" id="{F8FD8C2B-CF95-4359-8C9B-66F6DEF41BC2}"/>
                  </a:ext>
                </a:extLst>
              </p:cNvPr>
              <p:cNvSpPr/>
              <p:nvPr userDrawn="1"/>
            </p:nvSpPr>
            <p:spPr>
              <a:xfrm rot="5400000">
                <a:off x="1829106" y="5091582"/>
                <a:ext cx="1761493" cy="1758422"/>
              </a:xfrm>
              <a:custGeom>
                <a:avLst/>
                <a:gdLst>
                  <a:gd name="connsiteX0" fmla="*/ 1196669 w 1761493"/>
                  <a:gd name="connsiteY0" fmla="*/ 0 h 1758422"/>
                  <a:gd name="connsiteX1" fmla="*/ 1662467 w 1761493"/>
                  <a:gd name="connsiteY1" fmla="*/ 94040 h 1758422"/>
                  <a:gd name="connsiteX2" fmla="*/ 1761493 w 1761493"/>
                  <a:gd name="connsiteY2" fmla="*/ 141744 h 1758422"/>
                  <a:gd name="connsiteX3" fmla="*/ 140264 w 1761493"/>
                  <a:gd name="connsiteY3" fmla="*/ 1758422 h 1758422"/>
                  <a:gd name="connsiteX4" fmla="*/ 94040 w 1761493"/>
                  <a:gd name="connsiteY4" fmla="*/ 1662467 h 1758422"/>
                  <a:gd name="connsiteX5" fmla="*/ 0 w 1761493"/>
                  <a:gd name="connsiteY5" fmla="*/ 1196669 h 1758422"/>
                  <a:gd name="connsiteX6" fmla="*/ 1196669 w 1761493"/>
                  <a:gd name="connsiteY6" fmla="*/ 0 h 17584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61493" h="1758422">
                    <a:moveTo>
                      <a:pt x="1196669" y="0"/>
                    </a:moveTo>
                    <a:cubicBezTo>
                      <a:pt x="1361895" y="0"/>
                      <a:pt x="1519299" y="33486"/>
                      <a:pt x="1662467" y="94040"/>
                    </a:cubicBezTo>
                    <a:lnTo>
                      <a:pt x="1761493" y="141744"/>
                    </a:lnTo>
                    <a:lnTo>
                      <a:pt x="140264" y="1758422"/>
                    </a:lnTo>
                    <a:lnTo>
                      <a:pt x="94040" y="1662467"/>
                    </a:lnTo>
                    <a:cubicBezTo>
                      <a:pt x="33486" y="1519299"/>
                      <a:pt x="0" y="1361895"/>
                      <a:pt x="0" y="1196669"/>
                    </a:cubicBezTo>
                    <a:cubicBezTo>
                      <a:pt x="0" y="535767"/>
                      <a:pt x="535767" y="0"/>
                      <a:pt x="1196669" y="0"/>
                    </a:cubicBezTo>
                    <a:close/>
                  </a:path>
                </a:pathLst>
              </a:custGeom>
              <a:gradFill flip="none" rotWithShape="1">
                <a:gsLst>
                  <a:gs pos="0">
                    <a:schemeClr val="accent1">
                      <a:alpha val="40000"/>
                    </a:schemeClr>
                  </a:gs>
                  <a:gs pos="100000">
                    <a:schemeClr val="accent4">
                      <a:alpha val="40000"/>
                    </a:schemeClr>
                  </a:gs>
                </a:gsLst>
                <a:path path="circle">
                  <a:fillToRect l="100000" t="100000"/>
                </a:path>
                <a:tileRect r="-100000" b="-100000"/>
              </a:gradFill>
              <a:ln>
                <a:noFill/>
              </a:ln>
              <a:effectLst>
                <a:outerShdw blurRad="177800" sx="102000" sy="102000" algn="ctr" rotWithShape="0">
                  <a:schemeClr val="accent6">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Rectangle: Rounded Corners 20">
                <a:extLst>
                  <a:ext uri="{FF2B5EF4-FFF2-40B4-BE49-F238E27FC236}">
                    <a16:creationId xmlns:a16="http://schemas.microsoft.com/office/drawing/2014/main" id="{B07CB7B1-F420-416D-8B5A-CDA12EF282E8}"/>
                  </a:ext>
                </a:extLst>
              </p:cNvPr>
              <p:cNvSpPr/>
              <p:nvPr userDrawn="1"/>
            </p:nvSpPr>
            <p:spPr>
              <a:xfrm rot="8103270">
                <a:off x="3096259" y="4960806"/>
                <a:ext cx="47625" cy="2194560"/>
              </a:xfrm>
              <a:prstGeom prst="roundRect">
                <a:avLst>
                  <a:gd name="adj" fmla="val 50000"/>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Tree>
    <p:extLst>
      <p:ext uri="{BB962C8B-B14F-4D97-AF65-F5344CB8AC3E}">
        <p14:creationId xmlns:p14="http://schemas.microsoft.com/office/powerpoint/2010/main" val="39748309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bg>
      <p:bgPr>
        <a:gradFill>
          <a:gsLst>
            <a:gs pos="0">
              <a:schemeClr val="accent1"/>
            </a:gs>
            <a:gs pos="100000">
              <a:schemeClr val="accent4"/>
            </a:gs>
          </a:gsLst>
          <a:path path="circle">
            <a:fillToRect l="50000" t="50000" r="50000" b="50000"/>
          </a:path>
        </a:gra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B570153-C99E-4B26-82EA-4D60EBADE709}"/>
              </a:ext>
            </a:extLst>
          </p:cNvPr>
          <p:cNvPicPr>
            <a:picLocks noChangeAspect="1"/>
          </p:cNvPicPr>
          <p:nvPr userDrawn="1"/>
        </p:nvPicPr>
        <p:blipFill>
          <a:blip r:embed="rId2">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7631463" y="-468065"/>
            <a:ext cx="4110019" cy="3897065"/>
          </a:xfrm>
          <a:prstGeom prst="rect">
            <a:avLst/>
          </a:prstGeom>
        </p:spPr>
      </p:pic>
      <p:sp>
        <p:nvSpPr>
          <p:cNvPr id="3" name="Oval 2">
            <a:extLst>
              <a:ext uri="{FF2B5EF4-FFF2-40B4-BE49-F238E27FC236}">
                <a16:creationId xmlns:a16="http://schemas.microsoft.com/office/drawing/2014/main" id="{08D842ED-2A50-490F-9D8F-5A7A0BC1BF4E}"/>
              </a:ext>
            </a:extLst>
          </p:cNvPr>
          <p:cNvSpPr/>
          <p:nvPr userDrawn="1"/>
        </p:nvSpPr>
        <p:spPr>
          <a:xfrm>
            <a:off x="9342103" y="45555"/>
            <a:ext cx="3003442" cy="3003442"/>
          </a:xfrm>
          <a:prstGeom prst="ellipse">
            <a:avLst/>
          </a:prstGeom>
          <a:gradFill flip="none" rotWithShape="1">
            <a:gsLst>
              <a:gs pos="0">
                <a:schemeClr val="accent1">
                  <a:alpha val="40000"/>
                </a:schemeClr>
              </a:gs>
              <a:gs pos="100000">
                <a:schemeClr val="accent4">
                  <a:alpha val="40000"/>
                </a:schemeClr>
              </a:gs>
            </a:gsLst>
            <a:path path="circle">
              <a:fillToRect l="100000" t="100000"/>
            </a:path>
            <a:tileRect r="-100000" b="-100000"/>
          </a:gradFill>
          <a:ln>
            <a:noFill/>
          </a:ln>
          <a:effectLst>
            <a:outerShdw blurRad="177800" sx="102000" sy="102000" algn="ctr" rotWithShape="0">
              <a:schemeClr val="accent6">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a:extLst>
              <a:ext uri="{FF2B5EF4-FFF2-40B4-BE49-F238E27FC236}">
                <a16:creationId xmlns:a16="http://schemas.microsoft.com/office/drawing/2014/main" id="{57B08A64-4846-4840-93E5-978D148692F3}"/>
              </a:ext>
            </a:extLst>
          </p:cNvPr>
          <p:cNvSpPr/>
          <p:nvPr userDrawn="1"/>
        </p:nvSpPr>
        <p:spPr>
          <a:xfrm>
            <a:off x="-667824" y="2996005"/>
            <a:ext cx="2393338" cy="2393338"/>
          </a:xfrm>
          <a:prstGeom prst="ellipse">
            <a:avLst/>
          </a:prstGeom>
          <a:gradFill flip="none" rotWithShape="1">
            <a:gsLst>
              <a:gs pos="0">
                <a:schemeClr val="accent1">
                  <a:alpha val="40000"/>
                </a:schemeClr>
              </a:gs>
              <a:gs pos="100000">
                <a:schemeClr val="accent4">
                  <a:alpha val="40000"/>
                </a:schemeClr>
              </a:gs>
            </a:gsLst>
            <a:path path="circle">
              <a:fillToRect l="100000" t="100000"/>
            </a:path>
            <a:tileRect r="-100000" b="-100000"/>
          </a:gradFill>
          <a:ln>
            <a:noFill/>
          </a:ln>
          <a:effectLst>
            <a:outerShdw blurRad="177800" sx="102000" sy="102000" algn="ctr" rotWithShape="0">
              <a:schemeClr val="accent6">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reeform: Shape 4">
            <a:extLst>
              <a:ext uri="{FF2B5EF4-FFF2-40B4-BE49-F238E27FC236}">
                <a16:creationId xmlns:a16="http://schemas.microsoft.com/office/drawing/2014/main" id="{58FF50F6-3501-485B-834A-405857C18273}"/>
              </a:ext>
            </a:extLst>
          </p:cNvPr>
          <p:cNvSpPr/>
          <p:nvPr userDrawn="1"/>
        </p:nvSpPr>
        <p:spPr>
          <a:xfrm>
            <a:off x="5691858" y="1899196"/>
            <a:ext cx="1761493" cy="1758422"/>
          </a:xfrm>
          <a:custGeom>
            <a:avLst/>
            <a:gdLst>
              <a:gd name="connsiteX0" fmla="*/ 1196669 w 1761493"/>
              <a:gd name="connsiteY0" fmla="*/ 0 h 1758422"/>
              <a:gd name="connsiteX1" fmla="*/ 1662467 w 1761493"/>
              <a:gd name="connsiteY1" fmla="*/ 94040 h 1758422"/>
              <a:gd name="connsiteX2" fmla="*/ 1761493 w 1761493"/>
              <a:gd name="connsiteY2" fmla="*/ 141744 h 1758422"/>
              <a:gd name="connsiteX3" fmla="*/ 140264 w 1761493"/>
              <a:gd name="connsiteY3" fmla="*/ 1758422 h 1758422"/>
              <a:gd name="connsiteX4" fmla="*/ 94040 w 1761493"/>
              <a:gd name="connsiteY4" fmla="*/ 1662467 h 1758422"/>
              <a:gd name="connsiteX5" fmla="*/ 0 w 1761493"/>
              <a:gd name="connsiteY5" fmla="*/ 1196669 h 1758422"/>
              <a:gd name="connsiteX6" fmla="*/ 1196669 w 1761493"/>
              <a:gd name="connsiteY6" fmla="*/ 0 h 17584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61493" h="1758422">
                <a:moveTo>
                  <a:pt x="1196669" y="0"/>
                </a:moveTo>
                <a:cubicBezTo>
                  <a:pt x="1361895" y="0"/>
                  <a:pt x="1519299" y="33486"/>
                  <a:pt x="1662467" y="94040"/>
                </a:cubicBezTo>
                <a:lnTo>
                  <a:pt x="1761493" y="141744"/>
                </a:lnTo>
                <a:lnTo>
                  <a:pt x="140264" y="1758422"/>
                </a:lnTo>
                <a:lnTo>
                  <a:pt x="94040" y="1662467"/>
                </a:lnTo>
                <a:cubicBezTo>
                  <a:pt x="33486" y="1519299"/>
                  <a:pt x="0" y="1361895"/>
                  <a:pt x="0" y="1196669"/>
                </a:cubicBezTo>
                <a:cubicBezTo>
                  <a:pt x="0" y="535767"/>
                  <a:pt x="535767" y="0"/>
                  <a:pt x="1196669" y="0"/>
                </a:cubicBezTo>
                <a:close/>
              </a:path>
            </a:pathLst>
          </a:custGeom>
          <a:gradFill flip="none" rotWithShape="1">
            <a:gsLst>
              <a:gs pos="0">
                <a:schemeClr val="accent1">
                  <a:alpha val="40000"/>
                </a:schemeClr>
              </a:gs>
              <a:gs pos="100000">
                <a:schemeClr val="accent4">
                  <a:alpha val="40000"/>
                </a:schemeClr>
              </a:gs>
            </a:gsLst>
            <a:path path="circle">
              <a:fillToRect l="100000" t="100000"/>
            </a:path>
            <a:tileRect r="-100000" b="-100000"/>
          </a:gradFill>
          <a:ln>
            <a:noFill/>
          </a:ln>
          <a:effectLst>
            <a:outerShdw blurRad="177800" sx="102000" sy="102000" algn="ctr" rotWithShape="0">
              <a:schemeClr val="accent6">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 name="Rectangle: Rounded Corners 5">
            <a:extLst>
              <a:ext uri="{FF2B5EF4-FFF2-40B4-BE49-F238E27FC236}">
                <a16:creationId xmlns:a16="http://schemas.microsoft.com/office/drawing/2014/main" id="{1870317B-DB8E-4506-B700-82E6417CBE17}"/>
              </a:ext>
            </a:extLst>
          </p:cNvPr>
          <p:cNvSpPr/>
          <p:nvPr userDrawn="1"/>
        </p:nvSpPr>
        <p:spPr>
          <a:xfrm rot="13518210" flipH="1">
            <a:off x="9189934" y="1137317"/>
            <a:ext cx="821603" cy="5108776"/>
          </a:xfrm>
          <a:prstGeom prst="roundRect">
            <a:avLst>
              <a:gd name="adj" fmla="val 50000"/>
            </a:avLst>
          </a:prstGeom>
          <a:gradFill>
            <a:gsLst>
              <a:gs pos="33000">
                <a:schemeClr val="accent1">
                  <a:lumMod val="5000"/>
                  <a:lumOff val="95000"/>
                  <a:alpha val="0"/>
                </a:schemeClr>
              </a:gs>
              <a:gs pos="100000">
                <a:schemeClr val="bg1">
                  <a:lumMod val="100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Rounded Corners 6">
            <a:extLst>
              <a:ext uri="{FF2B5EF4-FFF2-40B4-BE49-F238E27FC236}">
                <a16:creationId xmlns:a16="http://schemas.microsoft.com/office/drawing/2014/main" id="{1F0E0FC3-6240-4E8C-BFB4-767103E5D4F1}"/>
              </a:ext>
            </a:extLst>
          </p:cNvPr>
          <p:cNvSpPr/>
          <p:nvPr userDrawn="1"/>
        </p:nvSpPr>
        <p:spPr>
          <a:xfrm rot="2667893" flipH="1">
            <a:off x="5236457" y="-1961199"/>
            <a:ext cx="821603" cy="5108776"/>
          </a:xfrm>
          <a:prstGeom prst="roundRect">
            <a:avLst>
              <a:gd name="adj" fmla="val 50000"/>
            </a:avLst>
          </a:prstGeom>
          <a:gradFill>
            <a:gsLst>
              <a:gs pos="33000">
                <a:schemeClr val="accent1">
                  <a:lumMod val="5000"/>
                  <a:lumOff val="95000"/>
                  <a:alpha val="0"/>
                </a:schemeClr>
              </a:gs>
              <a:gs pos="100000">
                <a:schemeClr val="bg1">
                  <a:lumMod val="100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1D57DB93-D307-4B5E-A1BC-C10366E34014}"/>
              </a:ext>
            </a:extLst>
          </p:cNvPr>
          <p:cNvPicPr>
            <a:picLocks noChangeAspect="1"/>
          </p:cNvPicPr>
          <p:nvPr userDrawn="1"/>
        </p:nvPicPr>
        <p:blipFill>
          <a:blip r:embed="rId2">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868529" y="2545563"/>
            <a:ext cx="3734250" cy="3540766"/>
          </a:xfrm>
          <a:prstGeom prst="rect">
            <a:avLst/>
          </a:prstGeom>
        </p:spPr>
      </p:pic>
      <p:pic>
        <p:nvPicPr>
          <p:cNvPr id="9" name="Picture 8">
            <a:extLst>
              <a:ext uri="{FF2B5EF4-FFF2-40B4-BE49-F238E27FC236}">
                <a16:creationId xmlns:a16="http://schemas.microsoft.com/office/drawing/2014/main" id="{588DD6B6-D8E9-4A86-A72B-4017D3FD2E3C}"/>
              </a:ext>
            </a:extLst>
          </p:cNvPr>
          <p:cNvPicPr>
            <a:picLocks noChangeAspect="1"/>
          </p:cNvPicPr>
          <p:nvPr userDrawn="1"/>
        </p:nvPicPr>
        <p:blipFill>
          <a:blip r:embed="rId2">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1223021" y="768919"/>
            <a:ext cx="3734250" cy="3540766"/>
          </a:xfrm>
          <a:prstGeom prst="rect">
            <a:avLst/>
          </a:prstGeom>
        </p:spPr>
      </p:pic>
      <p:pic>
        <p:nvPicPr>
          <p:cNvPr id="10" name="Picture 9">
            <a:extLst>
              <a:ext uri="{FF2B5EF4-FFF2-40B4-BE49-F238E27FC236}">
                <a16:creationId xmlns:a16="http://schemas.microsoft.com/office/drawing/2014/main" id="{90A258D4-D060-475A-80EE-B57A268FBC80}"/>
              </a:ext>
            </a:extLst>
          </p:cNvPr>
          <p:cNvPicPr>
            <a:picLocks noChangeAspect="1"/>
          </p:cNvPicPr>
          <p:nvPr userDrawn="1"/>
        </p:nvPicPr>
        <p:blipFill>
          <a:blip r:embed="rId2">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2660802" y="-1414282"/>
            <a:ext cx="3734250" cy="3540766"/>
          </a:xfrm>
          <a:prstGeom prst="rect">
            <a:avLst/>
          </a:prstGeom>
        </p:spPr>
      </p:pic>
      <p:pic>
        <p:nvPicPr>
          <p:cNvPr id="11" name="Picture 10">
            <a:extLst>
              <a:ext uri="{FF2B5EF4-FFF2-40B4-BE49-F238E27FC236}">
                <a16:creationId xmlns:a16="http://schemas.microsoft.com/office/drawing/2014/main" id="{A7238F26-7F9A-4681-877F-FB59377E43BD}"/>
              </a:ext>
            </a:extLst>
          </p:cNvPr>
          <p:cNvPicPr>
            <a:picLocks noChangeAspect="1"/>
          </p:cNvPicPr>
          <p:nvPr userDrawn="1"/>
        </p:nvPicPr>
        <p:blipFill>
          <a:blip r:embed="rId2">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4939089" y="766159"/>
            <a:ext cx="4110019" cy="3897065"/>
          </a:xfrm>
          <a:prstGeom prst="rect">
            <a:avLst/>
          </a:prstGeom>
        </p:spPr>
      </p:pic>
      <p:pic>
        <p:nvPicPr>
          <p:cNvPr id="12" name="Picture 11">
            <a:extLst>
              <a:ext uri="{FF2B5EF4-FFF2-40B4-BE49-F238E27FC236}">
                <a16:creationId xmlns:a16="http://schemas.microsoft.com/office/drawing/2014/main" id="{DE784A2B-59B7-41CB-999A-2503EDC5E0DE}"/>
              </a:ext>
            </a:extLst>
          </p:cNvPr>
          <p:cNvPicPr>
            <a:picLocks noChangeAspect="1"/>
          </p:cNvPicPr>
          <p:nvPr userDrawn="1"/>
        </p:nvPicPr>
        <p:blipFill>
          <a:blip r:embed="rId2">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8764417" y="3798758"/>
            <a:ext cx="3531102" cy="3348144"/>
          </a:xfrm>
          <a:prstGeom prst="rect">
            <a:avLst/>
          </a:prstGeom>
        </p:spPr>
      </p:pic>
      <p:sp>
        <p:nvSpPr>
          <p:cNvPr id="13" name="Rectangle: Rounded Corners 12">
            <a:extLst>
              <a:ext uri="{FF2B5EF4-FFF2-40B4-BE49-F238E27FC236}">
                <a16:creationId xmlns:a16="http://schemas.microsoft.com/office/drawing/2014/main" id="{8BEFC76D-A263-423F-A00E-0C2BD735FA57}"/>
              </a:ext>
            </a:extLst>
          </p:cNvPr>
          <p:cNvSpPr/>
          <p:nvPr userDrawn="1"/>
        </p:nvSpPr>
        <p:spPr>
          <a:xfrm rot="2667893" flipH="1">
            <a:off x="4087347" y="-826153"/>
            <a:ext cx="821603" cy="5108776"/>
          </a:xfrm>
          <a:prstGeom prst="roundRect">
            <a:avLst>
              <a:gd name="adj" fmla="val 50000"/>
            </a:avLst>
          </a:prstGeom>
          <a:gradFill>
            <a:gsLst>
              <a:gs pos="33000">
                <a:schemeClr val="accent1">
                  <a:lumMod val="5000"/>
                  <a:lumOff val="95000"/>
                  <a:alpha val="0"/>
                </a:schemeClr>
              </a:gs>
              <a:gs pos="100000">
                <a:schemeClr val="bg1">
                  <a:lumMod val="100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Rounded Corners 13">
            <a:extLst>
              <a:ext uri="{FF2B5EF4-FFF2-40B4-BE49-F238E27FC236}">
                <a16:creationId xmlns:a16="http://schemas.microsoft.com/office/drawing/2014/main" id="{029CF90B-63EC-41A4-A8FB-8591169906A3}"/>
              </a:ext>
            </a:extLst>
          </p:cNvPr>
          <p:cNvSpPr/>
          <p:nvPr userDrawn="1"/>
        </p:nvSpPr>
        <p:spPr>
          <a:xfrm rot="2667893" flipH="1">
            <a:off x="10792037" y="1463790"/>
            <a:ext cx="821603" cy="5108776"/>
          </a:xfrm>
          <a:prstGeom prst="roundRect">
            <a:avLst>
              <a:gd name="adj" fmla="val 50000"/>
            </a:avLst>
          </a:prstGeom>
          <a:gradFill>
            <a:gsLst>
              <a:gs pos="33000">
                <a:schemeClr val="accent1">
                  <a:lumMod val="5000"/>
                  <a:lumOff val="95000"/>
                  <a:alpha val="0"/>
                </a:schemeClr>
              </a:gs>
              <a:gs pos="100000">
                <a:schemeClr val="bg1">
                  <a:lumMod val="100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Rounded Corners 14">
            <a:extLst>
              <a:ext uri="{FF2B5EF4-FFF2-40B4-BE49-F238E27FC236}">
                <a16:creationId xmlns:a16="http://schemas.microsoft.com/office/drawing/2014/main" id="{55923018-100F-48D6-9357-EF6182D4E362}"/>
              </a:ext>
            </a:extLst>
          </p:cNvPr>
          <p:cNvSpPr/>
          <p:nvPr userDrawn="1"/>
        </p:nvSpPr>
        <p:spPr>
          <a:xfrm rot="13518210" flipH="1">
            <a:off x="-709100" y="1818990"/>
            <a:ext cx="821603" cy="5108776"/>
          </a:xfrm>
          <a:prstGeom prst="roundRect">
            <a:avLst>
              <a:gd name="adj" fmla="val 50000"/>
            </a:avLst>
          </a:prstGeom>
          <a:gradFill>
            <a:gsLst>
              <a:gs pos="33000">
                <a:schemeClr val="accent1">
                  <a:lumMod val="5000"/>
                  <a:lumOff val="95000"/>
                  <a:alpha val="0"/>
                </a:schemeClr>
              </a:gs>
              <a:gs pos="100000">
                <a:schemeClr val="bg1">
                  <a:lumMod val="100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Rounded Corners 15">
            <a:extLst>
              <a:ext uri="{FF2B5EF4-FFF2-40B4-BE49-F238E27FC236}">
                <a16:creationId xmlns:a16="http://schemas.microsoft.com/office/drawing/2014/main" id="{AA5C63A5-A956-4975-BE57-E5D2FFC7AAD0}"/>
              </a:ext>
            </a:extLst>
          </p:cNvPr>
          <p:cNvSpPr/>
          <p:nvPr userDrawn="1"/>
        </p:nvSpPr>
        <p:spPr>
          <a:xfrm rot="2703270">
            <a:off x="2969266" y="-431098"/>
            <a:ext cx="47625" cy="2926080"/>
          </a:xfrm>
          <a:prstGeom prst="roundRect">
            <a:avLst>
              <a:gd name="adj" fmla="val 50000"/>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Rounded Corners 16">
            <a:extLst>
              <a:ext uri="{FF2B5EF4-FFF2-40B4-BE49-F238E27FC236}">
                <a16:creationId xmlns:a16="http://schemas.microsoft.com/office/drawing/2014/main" id="{427C8725-79DC-46D5-8046-3A2B3D182B97}"/>
              </a:ext>
            </a:extLst>
          </p:cNvPr>
          <p:cNvSpPr/>
          <p:nvPr userDrawn="1"/>
        </p:nvSpPr>
        <p:spPr>
          <a:xfrm rot="2703270">
            <a:off x="1032398" y="3557778"/>
            <a:ext cx="47625" cy="2926080"/>
          </a:xfrm>
          <a:prstGeom prst="roundRect">
            <a:avLst>
              <a:gd name="adj" fmla="val 50000"/>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Rounded Corners 17">
            <a:extLst>
              <a:ext uri="{FF2B5EF4-FFF2-40B4-BE49-F238E27FC236}">
                <a16:creationId xmlns:a16="http://schemas.microsoft.com/office/drawing/2014/main" id="{910B0BBE-109E-4BED-87FC-F3E24FBE759A}"/>
              </a:ext>
            </a:extLst>
          </p:cNvPr>
          <p:cNvSpPr/>
          <p:nvPr userDrawn="1"/>
        </p:nvSpPr>
        <p:spPr>
          <a:xfrm rot="2703270">
            <a:off x="8580552" y="2784302"/>
            <a:ext cx="47625" cy="2194560"/>
          </a:xfrm>
          <a:prstGeom prst="roundRect">
            <a:avLst>
              <a:gd name="adj" fmla="val 50000"/>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Rounded Corners 18">
            <a:extLst>
              <a:ext uri="{FF2B5EF4-FFF2-40B4-BE49-F238E27FC236}">
                <a16:creationId xmlns:a16="http://schemas.microsoft.com/office/drawing/2014/main" id="{899D944C-A170-4CDA-B15A-2F6BF0E17BA7}"/>
              </a:ext>
            </a:extLst>
          </p:cNvPr>
          <p:cNvSpPr/>
          <p:nvPr userDrawn="1"/>
        </p:nvSpPr>
        <p:spPr>
          <a:xfrm rot="2703270">
            <a:off x="11184263" y="-197411"/>
            <a:ext cx="47625" cy="1459734"/>
          </a:xfrm>
          <a:prstGeom prst="roundRect">
            <a:avLst>
              <a:gd name="adj" fmla="val 50000"/>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Rounded Corners 19">
            <a:extLst>
              <a:ext uri="{FF2B5EF4-FFF2-40B4-BE49-F238E27FC236}">
                <a16:creationId xmlns:a16="http://schemas.microsoft.com/office/drawing/2014/main" id="{403DE633-761A-4BAB-93E2-7B600274B848}"/>
              </a:ext>
            </a:extLst>
          </p:cNvPr>
          <p:cNvSpPr/>
          <p:nvPr userDrawn="1"/>
        </p:nvSpPr>
        <p:spPr>
          <a:xfrm rot="2703270">
            <a:off x="526462" y="796957"/>
            <a:ext cx="47625" cy="1459734"/>
          </a:xfrm>
          <a:prstGeom prst="roundRect">
            <a:avLst>
              <a:gd name="adj" fmla="val 50000"/>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Rounded Corners 20">
            <a:extLst>
              <a:ext uri="{FF2B5EF4-FFF2-40B4-BE49-F238E27FC236}">
                <a16:creationId xmlns:a16="http://schemas.microsoft.com/office/drawing/2014/main" id="{670AD3B4-CEC8-411F-9D94-877F77DAC9EE}"/>
              </a:ext>
            </a:extLst>
          </p:cNvPr>
          <p:cNvSpPr/>
          <p:nvPr userDrawn="1"/>
        </p:nvSpPr>
        <p:spPr>
          <a:xfrm rot="2703270">
            <a:off x="4151900" y="5582175"/>
            <a:ext cx="47625" cy="1459734"/>
          </a:xfrm>
          <a:prstGeom prst="roundRect">
            <a:avLst>
              <a:gd name="adj" fmla="val 50000"/>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Rounded Corners 21">
            <a:extLst>
              <a:ext uri="{FF2B5EF4-FFF2-40B4-BE49-F238E27FC236}">
                <a16:creationId xmlns:a16="http://schemas.microsoft.com/office/drawing/2014/main" id="{0E131EB8-39E4-41BF-98BB-7DB1D831D231}"/>
              </a:ext>
            </a:extLst>
          </p:cNvPr>
          <p:cNvSpPr/>
          <p:nvPr userDrawn="1"/>
        </p:nvSpPr>
        <p:spPr>
          <a:xfrm rot="2703270">
            <a:off x="7159183" y="218145"/>
            <a:ext cx="47625" cy="1459734"/>
          </a:xfrm>
          <a:prstGeom prst="roundRect">
            <a:avLst>
              <a:gd name="adj" fmla="val 50000"/>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Rounded Corners 22">
            <a:extLst>
              <a:ext uri="{FF2B5EF4-FFF2-40B4-BE49-F238E27FC236}">
                <a16:creationId xmlns:a16="http://schemas.microsoft.com/office/drawing/2014/main" id="{9440F163-EEBD-45E2-B9CE-AC0895CEBBD7}"/>
              </a:ext>
            </a:extLst>
          </p:cNvPr>
          <p:cNvSpPr/>
          <p:nvPr userDrawn="1"/>
        </p:nvSpPr>
        <p:spPr>
          <a:xfrm rot="2703270">
            <a:off x="10756304" y="4976519"/>
            <a:ext cx="47625" cy="2194560"/>
          </a:xfrm>
          <a:prstGeom prst="roundRect">
            <a:avLst>
              <a:gd name="adj" fmla="val 50000"/>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Circle: Hollow 23">
            <a:extLst>
              <a:ext uri="{FF2B5EF4-FFF2-40B4-BE49-F238E27FC236}">
                <a16:creationId xmlns:a16="http://schemas.microsoft.com/office/drawing/2014/main" id="{6EB995D7-7622-4898-A83F-5D49216F330B}"/>
              </a:ext>
            </a:extLst>
          </p:cNvPr>
          <p:cNvSpPr/>
          <p:nvPr userDrawn="1"/>
        </p:nvSpPr>
        <p:spPr>
          <a:xfrm>
            <a:off x="1940747" y="6150690"/>
            <a:ext cx="307304" cy="307304"/>
          </a:xfrm>
          <a:prstGeom prst="donut">
            <a:avLst>
              <a:gd name="adj" fmla="val 12398"/>
            </a:avLst>
          </a:prstGeom>
          <a:gradFill flip="none" rotWithShape="1">
            <a:gsLst>
              <a:gs pos="0">
                <a:schemeClr val="accent1">
                  <a:alpha val="50000"/>
                </a:schemeClr>
              </a:gs>
              <a:gs pos="100000">
                <a:schemeClr val="accent1">
                  <a:lumMod val="75000"/>
                  <a:alpha val="5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5" name="Circle: Hollow 24">
            <a:extLst>
              <a:ext uri="{FF2B5EF4-FFF2-40B4-BE49-F238E27FC236}">
                <a16:creationId xmlns:a16="http://schemas.microsoft.com/office/drawing/2014/main" id="{4FEC7A35-C293-4B8B-B17E-834481764110}"/>
              </a:ext>
            </a:extLst>
          </p:cNvPr>
          <p:cNvSpPr/>
          <p:nvPr userDrawn="1"/>
        </p:nvSpPr>
        <p:spPr>
          <a:xfrm>
            <a:off x="5602302" y="3048465"/>
            <a:ext cx="307304" cy="307304"/>
          </a:xfrm>
          <a:prstGeom prst="donut">
            <a:avLst>
              <a:gd name="adj" fmla="val 12398"/>
            </a:avLst>
          </a:prstGeom>
          <a:gradFill flip="none" rotWithShape="1">
            <a:gsLst>
              <a:gs pos="0">
                <a:schemeClr val="accent1">
                  <a:alpha val="50000"/>
                </a:schemeClr>
              </a:gs>
              <a:gs pos="100000">
                <a:schemeClr val="accent1">
                  <a:lumMod val="75000"/>
                  <a:alpha val="5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6" name="Circle: Hollow 25">
            <a:extLst>
              <a:ext uri="{FF2B5EF4-FFF2-40B4-BE49-F238E27FC236}">
                <a16:creationId xmlns:a16="http://schemas.microsoft.com/office/drawing/2014/main" id="{733F45E4-764B-4572-8BAB-470999FA8FF9}"/>
              </a:ext>
            </a:extLst>
          </p:cNvPr>
          <p:cNvSpPr/>
          <p:nvPr userDrawn="1"/>
        </p:nvSpPr>
        <p:spPr>
          <a:xfrm>
            <a:off x="9090515" y="378804"/>
            <a:ext cx="307304" cy="307304"/>
          </a:xfrm>
          <a:prstGeom prst="donut">
            <a:avLst>
              <a:gd name="adj" fmla="val 12398"/>
            </a:avLst>
          </a:prstGeom>
          <a:gradFill flip="none" rotWithShape="1">
            <a:gsLst>
              <a:gs pos="0">
                <a:schemeClr val="accent1">
                  <a:alpha val="50000"/>
                </a:schemeClr>
              </a:gs>
              <a:gs pos="100000">
                <a:schemeClr val="accent1">
                  <a:lumMod val="75000"/>
                  <a:alpha val="5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7" name="Circle: Hollow 26">
            <a:extLst>
              <a:ext uri="{FF2B5EF4-FFF2-40B4-BE49-F238E27FC236}">
                <a16:creationId xmlns:a16="http://schemas.microsoft.com/office/drawing/2014/main" id="{3088A284-9BB9-41CF-A07D-1F6B3920F6F1}"/>
              </a:ext>
            </a:extLst>
          </p:cNvPr>
          <p:cNvSpPr/>
          <p:nvPr userDrawn="1"/>
        </p:nvSpPr>
        <p:spPr>
          <a:xfrm>
            <a:off x="4738389" y="729356"/>
            <a:ext cx="530853" cy="530853"/>
          </a:xfrm>
          <a:prstGeom prst="donut">
            <a:avLst>
              <a:gd name="adj" fmla="val 8809"/>
            </a:avLst>
          </a:prstGeom>
          <a:gradFill flip="none" rotWithShape="1">
            <a:gsLst>
              <a:gs pos="0">
                <a:schemeClr val="accent1">
                  <a:alpha val="50000"/>
                </a:schemeClr>
              </a:gs>
              <a:gs pos="100000">
                <a:schemeClr val="accent1">
                  <a:lumMod val="75000"/>
                  <a:alpha val="5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8" name="Circle: Hollow 27">
            <a:extLst>
              <a:ext uri="{FF2B5EF4-FFF2-40B4-BE49-F238E27FC236}">
                <a16:creationId xmlns:a16="http://schemas.microsoft.com/office/drawing/2014/main" id="{DC4F64F6-FD57-493C-8CE0-5EE42CB91D09}"/>
              </a:ext>
            </a:extLst>
          </p:cNvPr>
          <p:cNvSpPr/>
          <p:nvPr userDrawn="1"/>
        </p:nvSpPr>
        <p:spPr>
          <a:xfrm>
            <a:off x="10500138" y="3884485"/>
            <a:ext cx="307304" cy="307304"/>
          </a:xfrm>
          <a:prstGeom prst="donut">
            <a:avLst>
              <a:gd name="adj" fmla="val 12398"/>
            </a:avLst>
          </a:prstGeom>
          <a:gradFill flip="none" rotWithShape="1">
            <a:gsLst>
              <a:gs pos="0">
                <a:schemeClr val="accent1">
                  <a:alpha val="50000"/>
                </a:schemeClr>
              </a:gs>
              <a:gs pos="100000">
                <a:schemeClr val="accent1">
                  <a:lumMod val="75000"/>
                  <a:alpha val="5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9" name="Circle: Hollow 28">
            <a:extLst>
              <a:ext uri="{FF2B5EF4-FFF2-40B4-BE49-F238E27FC236}">
                <a16:creationId xmlns:a16="http://schemas.microsoft.com/office/drawing/2014/main" id="{8D07D33E-FF6F-4B67-B6D1-2202E3A6B746}"/>
              </a:ext>
            </a:extLst>
          </p:cNvPr>
          <p:cNvSpPr/>
          <p:nvPr userDrawn="1"/>
        </p:nvSpPr>
        <p:spPr>
          <a:xfrm>
            <a:off x="9600735" y="6398043"/>
            <a:ext cx="307304" cy="307304"/>
          </a:xfrm>
          <a:prstGeom prst="donut">
            <a:avLst>
              <a:gd name="adj" fmla="val 12398"/>
            </a:avLst>
          </a:prstGeom>
          <a:gradFill flip="none" rotWithShape="1">
            <a:gsLst>
              <a:gs pos="0">
                <a:schemeClr val="accent1">
                  <a:alpha val="50000"/>
                </a:schemeClr>
              </a:gs>
              <a:gs pos="100000">
                <a:schemeClr val="accent1">
                  <a:lumMod val="75000"/>
                  <a:alpha val="5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0" name="Circle: Hollow 29">
            <a:extLst>
              <a:ext uri="{FF2B5EF4-FFF2-40B4-BE49-F238E27FC236}">
                <a16:creationId xmlns:a16="http://schemas.microsoft.com/office/drawing/2014/main" id="{28A2FC17-9B72-48D6-BDA4-B1163A48A4FA}"/>
              </a:ext>
            </a:extLst>
          </p:cNvPr>
          <p:cNvSpPr/>
          <p:nvPr userDrawn="1"/>
        </p:nvSpPr>
        <p:spPr>
          <a:xfrm>
            <a:off x="864565" y="3360093"/>
            <a:ext cx="530853" cy="530853"/>
          </a:xfrm>
          <a:prstGeom prst="donut">
            <a:avLst>
              <a:gd name="adj" fmla="val 8809"/>
            </a:avLst>
          </a:prstGeom>
          <a:gradFill flip="none" rotWithShape="1">
            <a:gsLst>
              <a:gs pos="0">
                <a:schemeClr val="accent1">
                  <a:alpha val="50000"/>
                </a:schemeClr>
              </a:gs>
              <a:gs pos="100000">
                <a:schemeClr val="accent1">
                  <a:lumMod val="75000"/>
                  <a:alpha val="5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1" name="Freeform: Shape 30">
            <a:extLst>
              <a:ext uri="{FF2B5EF4-FFF2-40B4-BE49-F238E27FC236}">
                <a16:creationId xmlns:a16="http://schemas.microsoft.com/office/drawing/2014/main" id="{EA8ED3B6-D72B-47BE-B445-B08D66212043}"/>
              </a:ext>
            </a:extLst>
          </p:cNvPr>
          <p:cNvSpPr/>
          <p:nvPr userDrawn="1"/>
        </p:nvSpPr>
        <p:spPr>
          <a:xfrm>
            <a:off x="3079119" y="-1105386"/>
            <a:ext cx="2413539" cy="2404593"/>
          </a:xfrm>
          <a:custGeom>
            <a:avLst/>
            <a:gdLst>
              <a:gd name="connsiteX0" fmla="*/ 1501721 w 2413539"/>
              <a:gd name="connsiteY0" fmla="*/ 0 h 2404593"/>
              <a:gd name="connsiteX1" fmla="*/ 2341348 w 2413539"/>
              <a:gd name="connsiteY1" fmla="*/ 256470 h 2404593"/>
              <a:gd name="connsiteX2" fmla="*/ 2413539 w 2413539"/>
              <a:gd name="connsiteY2" fmla="*/ 310454 h 2404593"/>
              <a:gd name="connsiteX3" fmla="*/ 303764 w 2413539"/>
              <a:gd name="connsiteY3" fmla="*/ 2404593 h 2404593"/>
              <a:gd name="connsiteX4" fmla="*/ 256470 w 2413539"/>
              <a:gd name="connsiteY4" fmla="*/ 2341348 h 2404593"/>
              <a:gd name="connsiteX5" fmla="*/ 0 w 2413539"/>
              <a:gd name="connsiteY5" fmla="*/ 1501721 h 2404593"/>
              <a:gd name="connsiteX6" fmla="*/ 1501721 w 2413539"/>
              <a:gd name="connsiteY6" fmla="*/ 0 h 2404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13539" h="2404593">
                <a:moveTo>
                  <a:pt x="1501721" y="0"/>
                </a:moveTo>
                <a:cubicBezTo>
                  <a:pt x="1812738" y="0"/>
                  <a:pt x="2101672" y="94548"/>
                  <a:pt x="2341348" y="256470"/>
                </a:cubicBezTo>
                <a:lnTo>
                  <a:pt x="2413539" y="310454"/>
                </a:lnTo>
                <a:lnTo>
                  <a:pt x="303764" y="2404593"/>
                </a:lnTo>
                <a:lnTo>
                  <a:pt x="256470" y="2341348"/>
                </a:lnTo>
                <a:cubicBezTo>
                  <a:pt x="94548" y="2101672"/>
                  <a:pt x="0" y="1812738"/>
                  <a:pt x="0" y="1501721"/>
                </a:cubicBezTo>
                <a:cubicBezTo>
                  <a:pt x="0" y="672343"/>
                  <a:pt x="672343" y="0"/>
                  <a:pt x="1501721" y="0"/>
                </a:cubicBezTo>
                <a:close/>
              </a:path>
            </a:pathLst>
          </a:custGeom>
          <a:gradFill flip="none" rotWithShape="1">
            <a:gsLst>
              <a:gs pos="0">
                <a:schemeClr val="accent1">
                  <a:alpha val="40000"/>
                </a:schemeClr>
              </a:gs>
              <a:gs pos="100000">
                <a:schemeClr val="accent4">
                  <a:alpha val="40000"/>
                </a:schemeClr>
              </a:gs>
            </a:gsLst>
            <a:path path="circle">
              <a:fillToRect l="100000" t="100000"/>
            </a:path>
            <a:tileRect r="-100000" b="-100000"/>
          </a:gradFill>
          <a:ln>
            <a:noFill/>
          </a:ln>
          <a:effectLst>
            <a:outerShdw blurRad="177800" sx="102000" sy="102000" algn="ctr" rotWithShape="0">
              <a:schemeClr val="accent6">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75066714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NG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332482"/>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PNG &amp; Shapes Layout</a:t>
            </a:r>
          </a:p>
        </p:txBody>
      </p:sp>
    </p:spTree>
    <p:extLst>
      <p:ext uri="{BB962C8B-B14F-4D97-AF65-F5344CB8AC3E}">
        <p14:creationId xmlns:p14="http://schemas.microsoft.com/office/powerpoint/2010/main" val="244639275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Icon sets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123478"/>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Icon Sets Layout</a:t>
            </a:r>
          </a:p>
        </p:txBody>
      </p:sp>
      <p:sp>
        <p:nvSpPr>
          <p:cNvPr id="3" name="Rounded Rectangle 2"/>
          <p:cNvSpPr/>
          <p:nvPr userDrawn="1"/>
        </p:nvSpPr>
        <p:spPr>
          <a:xfrm>
            <a:off x="354010" y="1131591"/>
            <a:ext cx="3560767" cy="540256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p>
        </p:txBody>
      </p:sp>
      <p:sp>
        <p:nvSpPr>
          <p:cNvPr id="4" name="Rounded Rectangle 3"/>
          <p:cNvSpPr/>
          <p:nvPr userDrawn="1"/>
        </p:nvSpPr>
        <p:spPr>
          <a:xfrm>
            <a:off x="531933" y="1347500"/>
            <a:ext cx="153868" cy="5015200"/>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bg1"/>
              </a:solidFill>
            </a:endParaRPr>
          </a:p>
        </p:txBody>
      </p:sp>
      <p:sp>
        <p:nvSpPr>
          <p:cNvPr id="5" name="Half Frame 4"/>
          <p:cNvSpPr/>
          <p:nvPr userDrawn="1"/>
        </p:nvSpPr>
        <p:spPr>
          <a:xfrm rot="5400000">
            <a:off x="3057177" y="1276653"/>
            <a:ext cx="685849" cy="685148"/>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tx1">
                  <a:lumMod val="85000"/>
                  <a:lumOff val="15000"/>
                </a:schemeClr>
              </a:solidFill>
            </a:endParaRPr>
          </a:p>
        </p:txBody>
      </p:sp>
      <p:sp>
        <p:nvSpPr>
          <p:cNvPr id="58" name="TextBox 57">
            <a:extLst>
              <a:ext uri="{FF2B5EF4-FFF2-40B4-BE49-F238E27FC236}">
                <a16:creationId xmlns:a16="http://schemas.microsoft.com/office/drawing/2014/main" id="{5644E8BB-F13A-4AE0-889E-633DE4143787}"/>
              </a:ext>
            </a:extLst>
          </p:cNvPr>
          <p:cNvSpPr txBox="1"/>
          <p:nvPr userDrawn="1"/>
        </p:nvSpPr>
        <p:spPr>
          <a:xfrm>
            <a:off x="711704" y="1637214"/>
            <a:ext cx="2232248" cy="523220"/>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Resize without losing quality</a:t>
            </a:r>
            <a:endParaRPr lang="ko-KR" altLang="en-US" sz="1400" b="1" dirty="0">
              <a:solidFill>
                <a:schemeClr val="bg1"/>
              </a:solidFill>
              <a:latin typeface="Arial" pitchFamily="34" charset="0"/>
              <a:cs typeface="Arial" pitchFamily="34" charset="0"/>
            </a:endParaRPr>
          </a:p>
        </p:txBody>
      </p:sp>
      <p:sp>
        <p:nvSpPr>
          <p:cNvPr id="59" name="TextBox 58">
            <a:extLst>
              <a:ext uri="{FF2B5EF4-FFF2-40B4-BE49-F238E27FC236}">
                <a16:creationId xmlns:a16="http://schemas.microsoft.com/office/drawing/2014/main" id="{F2CE2B8B-ED32-491A-95B2-D28904BC432C}"/>
              </a:ext>
            </a:extLst>
          </p:cNvPr>
          <p:cNvSpPr txBox="1"/>
          <p:nvPr userDrawn="1"/>
        </p:nvSpPr>
        <p:spPr>
          <a:xfrm>
            <a:off x="711704" y="2127463"/>
            <a:ext cx="2232248" cy="738664"/>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Change Fill Color &amp;</a:t>
            </a:r>
          </a:p>
          <a:p>
            <a:r>
              <a:rPr lang="en-US" altLang="ko-KR" sz="1400" b="1" dirty="0">
                <a:solidFill>
                  <a:schemeClr val="bg1"/>
                </a:solidFill>
                <a:latin typeface="Arial" pitchFamily="34" charset="0"/>
                <a:cs typeface="Arial" pitchFamily="34" charset="0"/>
              </a:rPr>
              <a:t>Line Color</a:t>
            </a:r>
            <a:endParaRPr lang="ko-KR" altLang="en-US" sz="1400" b="1" dirty="0">
              <a:solidFill>
                <a:schemeClr val="bg1"/>
              </a:solidFill>
              <a:latin typeface="Arial" pitchFamily="34" charset="0"/>
              <a:cs typeface="Arial" pitchFamily="34" charset="0"/>
            </a:endParaRPr>
          </a:p>
        </p:txBody>
      </p:sp>
      <p:sp>
        <p:nvSpPr>
          <p:cNvPr id="60" name="TextBox 59">
            <a:extLst>
              <a:ext uri="{FF2B5EF4-FFF2-40B4-BE49-F238E27FC236}">
                <a16:creationId xmlns:a16="http://schemas.microsoft.com/office/drawing/2014/main" id="{962A52DF-2523-4479-BFA3-B5ACE9887E1C}"/>
              </a:ext>
            </a:extLst>
          </p:cNvPr>
          <p:cNvSpPr txBox="1"/>
          <p:nvPr userDrawn="1"/>
        </p:nvSpPr>
        <p:spPr>
          <a:xfrm>
            <a:off x="721229" y="5808438"/>
            <a:ext cx="2232000" cy="307777"/>
          </a:xfrm>
          <a:prstGeom prst="rect">
            <a:avLst/>
          </a:prstGeom>
          <a:noFill/>
        </p:spPr>
        <p:txBody>
          <a:bodyPr wrap="square" rtlCol="0" anchor="ctr">
            <a:spAutoFit/>
          </a:bodyPr>
          <a:lstStyle/>
          <a:p>
            <a:r>
              <a:rPr lang="en-US" altLang="ko-KR" sz="1400" dirty="0">
                <a:solidFill>
                  <a:schemeClr val="bg1"/>
                </a:solidFill>
                <a:latin typeface="Arial" pitchFamily="34" charset="0"/>
                <a:cs typeface="Arial" pitchFamily="34" charset="0"/>
              </a:rPr>
              <a:t>www.allppt.com</a:t>
            </a:r>
            <a:endParaRPr lang="ko-KR" altLang="en-US" sz="1400" dirty="0">
              <a:solidFill>
                <a:schemeClr val="bg1"/>
              </a:solidFill>
              <a:latin typeface="Arial" pitchFamily="34" charset="0"/>
              <a:cs typeface="Arial" pitchFamily="34" charset="0"/>
            </a:endParaRPr>
          </a:p>
        </p:txBody>
      </p:sp>
      <p:sp>
        <p:nvSpPr>
          <p:cNvPr id="61" name="TextBox 60">
            <a:extLst>
              <a:ext uri="{FF2B5EF4-FFF2-40B4-BE49-F238E27FC236}">
                <a16:creationId xmlns:a16="http://schemas.microsoft.com/office/drawing/2014/main" id="{BAAC314F-E96A-4408-95DE-A70E9ED054AF}"/>
              </a:ext>
            </a:extLst>
          </p:cNvPr>
          <p:cNvSpPr txBox="1"/>
          <p:nvPr userDrawn="1"/>
        </p:nvSpPr>
        <p:spPr>
          <a:xfrm>
            <a:off x="721229" y="4450324"/>
            <a:ext cx="2717296" cy="1384995"/>
          </a:xfrm>
          <a:prstGeom prst="rect">
            <a:avLst/>
          </a:prstGeom>
          <a:noFill/>
        </p:spPr>
        <p:txBody>
          <a:bodyPr wrap="square" rtlCol="0" anchor="ctr">
            <a:spAutoFit/>
          </a:bodyPr>
          <a:lstStyle/>
          <a:p>
            <a:r>
              <a:rPr lang="en-US" altLang="ko-KR" sz="2800" b="1" dirty="0">
                <a:solidFill>
                  <a:schemeClr val="bg1"/>
                </a:solidFill>
                <a:latin typeface="+mn-lt"/>
                <a:ea typeface="+mn-ea"/>
                <a:cs typeface="Arial" pitchFamily="34" charset="0"/>
              </a:rPr>
              <a:t>FREE </a:t>
            </a:r>
          </a:p>
          <a:p>
            <a:r>
              <a:rPr lang="en-US" altLang="ko-KR" sz="2800" b="1" dirty="0">
                <a:solidFill>
                  <a:schemeClr val="bg1"/>
                </a:solidFill>
                <a:latin typeface="+mn-lt"/>
                <a:ea typeface="+mn-ea"/>
                <a:cs typeface="Arial" pitchFamily="34" charset="0"/>
              </a:rPr>
              <a:t>PPT TEMPLATES</a:t>
            </a:r>
          </a:p>
        </p:txBody>
      </p:sp>
    </p:spTree>
    <p:extLst>
      <p:ext uri="{BB962C8B-B14F-4D97-AF65-F5344CB8AC3E}">
        <p14:creationId xmlns:p14="http://schemas.microsoft.com/office/powerpoint/2010/main" val="31367658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Break Slide layout">
    <p:bg>
      <p:bgPr>
        <a:gradFill flip="none" rotWithShape="1">
          <a:gsLst>
            <a:gs pos="0">
              <a:schemeClr val="accent1"/>
            </a:gs>
            <a:gs pos="100000">
              <a:schemeClr val="accent4"/>
            </a:gs>
          </a:gsLst>
          <a:lin ang="10800000" scaled="1"/>
          <a:tileRect/>
        </a:grad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45802C41-163D-4844-9D5C-7285E36EE050}"/>
              </a:ext>
            </a:extLst>
          </p:cNvPr>
          <p:cNvPicPr>
            <a:picLocks noChangeAspect="1"/>
          </p:cNvPicPr>
          <p:nvPr userDrawn="1"/>
        </p:nvPicPr>
        <p:blipFill>
          <a:blip r:embed="rId2">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rot="5400000">
            <a:off x="641868" y="4326349"/>
            <a:ext cx="3531102" cy="3348144"/>
          </a:xfrm>
          <a:prstGeom prst="rect">
            <a:avLst/>
          </a:prstGeom>
        </p:spPr>
      </p:pic>
      <p:sp>
        <p:nvSpPr>
          <p:cNvPr id="27" name="Circle: Hollow 26">
            <a:extLst>
              <a:ext uri="{FF2B5EF4-FFF2-40B4-BE49-F238E27FC236}">
                <a16:creationId xmlns:a16="http://schemas.microsoft.com/office/drawing/2014/main" id="{E1194625-2A02-42BF-985E-CB02981CC3F5}"/>
              </a:ext>
            </a:extLst>
          </p:cNvPr>
          <p:cNvSpPr/>
          <p:nvPr userDrawn="1"/>
        </p:nvSpPr>
        <p:spPr>
          <a:xfrm rot="5400000">
            <a:off x="2094522" y="6103468"/>
            <a:ext cx="307304" cy="307304"/>
          </a:xfrm>
          <a:prstGeom prst="donut">
            <a:avLst>
              <a:gd name="adj" fmla="val 12398"/>
            </a:avLst>
          </a:prstGeom>
          <a:gradFill flip="none" rotWithShape="1">
            <a:gsLst>
              <a:gs pos="0">
                <a:schemeClr val="accent1">
                  <a:alpha val="50000"/>
                </a:schemeClr>
              </a:gs>
              <a:gs pos="100000">
                <a:schemeClr val="accent1">
                  <a:lumMod val="75000"/>
                  <a:alpha val="5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pic>
        <p:nvPicPr>
          <p:cNvPr id="2" name="Picture 1">
            <a:extLst>
              <a:ext uri="{FF2B5EF4-FFF2-40B4-BE49-F238E27FC236}">
                <a16:creationId xmlns:a16="http://schemas.microsoft.com/office/drawing/2014/main" id="{EED3AF95-7EEC-4AF2-944F-478E81710132}"/>
              </a:ext>
            </a:extLst>
          </p:cNvPr>
          <p:cNvPicPr>
            <a:picLocks noChangeAspect="1"/>
          </p:cNvPicPr>
          <p:nvPr userDrawn="1"/>
        </p:nvPicPr>
        <p:blipFill>
          <a:blip r:embed="rId2">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rot="5400000">
            <a:off x="2651073" y="3601088"/>
            <a:ext cx="4110019" cy="3897065"/>
          </a:xfrm>
          <a:prstGeom prst="rect">
            <a:avLst/>
          </a:prstGeom>
        </p:spPr>
      </p:pic>
      <p:sp>
        <p:nvSpPr>
          <p:cNvPr id="4" name="Oval 3">
            <a:extLst>
              <a:ext uri="{FF2B5EF4-FFF2-40B4-BE49-F238E27FC236}">
                <a16:creationId xmlns:a16="http://schemas.microsoft.com/office/drawing/2014/main" id="{70C67E91-BEE2-4AE6-AD49-3064788AA62C}"/>
              </a:ext>
            </a:extLst>
          </p:cNvPr>
          <p:cNvSpPr/>
          <p:nvPr userDrawn="1"/>
        </p:nvSpPr>
        <p:spPr>
          <a:xfrm>
            <a:off x="-1166340" y="2200772"/>
            <a:ext cx="2393338" cy="2393338"/>
          </a:xfrm>
          <a:prstGeom prst="ellipse">
            <a:avLst/>
          </a:prstGeom>
          <a:gradFill flip="none" rotWithShape="1">
            <a:gsLst>
              <a:gs pos="0">
                <a:schemeClr val="accent1">
                  <a:alpha val="40000"/>
                </a:schemeClr>
              </a:gs>
              <a:gs pos="100000">
                <a:schemeClr val="accent4">
                  <a:alpha val="40000"/>
                </a:schemeClr>
              </a:gs>
            </a:gsLst>
            <a:path path="circle">
              <a:fillToRect l="100000" t="100000"/>
            </a:path>
            <a:tileRect r="-100000" b="-100000"/>
          </a:gradFill>
          <a:ln>
            <a:noFill/>
          </a:ln>
          <a:effectLst>
            <a:outerShdw blurRad="177800" sx="102000" sy="102000" algn="ctr" rotWithShape="0">
              <a:schemeClr val="accent6">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reeform: Shape 4">
            <a:extLst>
              <a:ext uri="{FF2B5EF4-FFF2-40B4-BE49-F238E27FC236}">
                <a16:creationId xmlns:a16="http://schemas.microsoft.com/office/drawing/2014/main" id="{863EDB17-8564-401D-92A1-21969EA8E8BF}"/>
              </a:ext>
            </a:extLst>
          </p:cNvPr>
          <p:cNvSpPr/>
          <p:nvPr userDrawn="1"/>
        </p:nvSpPr>
        <p:spPr>
          <a:xfrm rot="5400000">
            <a:off x="1829106" y="5091582"/>
            <a:ext cx="1761493" cy="1758422"/>
          </a:xfrm>
          <a:custGeom>
            <a:avLst/>
            <a:gdLst>
              <a:gd name="connsiteX0" fmla="*/ 1196669 w 1761493"/>
              <a:gd name="connsiteY0" fmla="*/ 0 h 1758422"/>
              <a:gd name="connsiteX1" fmla="*/ 1662467 w 1761493"/>
              <a:gd name="connsiteY1" fmla="*/ 94040 h 1758422"/>
              <a:gd name="connsiteX2" fmla="*/ 1761493 w 1761493"/>
              <a:gd name="connsiteY2" fmla="*/ 141744 h 1758422"/>
              <a:gd name="connsiteX3" fmla="*/ 140264 w 1761493"/>
              <a:gd name="connsiteY3" fmla="*/ 1758422 h 1758422"/>
              <a:gd name="connsiteX4" fmla="*/ 94040 w 1761493"/>
              <a:gd name="connsiteY4" fmla="*/ 1662467 h 1758422"/>
              <a:gd name="connsiteX5" fmla="*/ 0 w 1761493"/>
              <a:gd name="connsiteY5" fmla="*/ 1196669 h 1758422"/>
              <a:gd name="connsiteX6" fmla="*/ 1196669 w 1761493"/>
              <a:gd name="connsiteY6" fmla="*/ 0 h 17584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61493" h="1758422">
                <a:moveTo>
                  <a:pt x="1196669" y="0"/>
                </a:moveTo>
                <a:cubicBezTo>
                  <a:pt x="1361895" y="0"/>
                  <a:pt x="1519299" y="33486"/>
                  <a:pt x="1662467" y="94040"/>
                </a:cubicBezTo>
                <a:lnTo>
                  <a:pt x="1761493" y="141744"/>
                </a:lnTo>
                <a:lnTo>
                  <a:pt x="140264" y="1758422"/>
                </a:lnTo>
                <a:lnTo>
                  <a:pt x="94040" y="1662467"/>
                </a:lnTo>
                <a:cubicBezTo>
                  <a:pt x="33486" y="1519299"/>
                  <a:pt x="0" y="1361895"/>
                  <a:pt x="0" y="1196669"/>
                </a:cubicBezTo>
                <a:cubicBezTo>
                  <a:pt x="0" y="535767"/>
                  <a:pt x="535767" y="0"/>
                  <a:pt x="1196669" y="0"/>
                </a:cubicBezTo>
                <a:close/>
              </a:path>
            </a:pathLst>
          </a:custGeom>
          <a:gradFill flip="none" rotWithShape="1">
            <a:gsLst>
              <a:gs pos="0">
                <a:schemeClr val="accent1">
                  <a:alpha val="40000"/>
                </a:schemeClr>
              </a:gs>
              <a:gs pos="100000">
                <a:schemeClr val="accent4">
                  <a:alpha val="40000"/>
                </a:schemeClr>
              </a:gs>
            </a:gsLst>
            <a:path path="circle">
              <a:fillToRect l="100000" t="100000"/>
            </a:path>
            <a:tileRect r="-100000" b="-100000"/>
          </a:gradFill>
          <a:ln>
            <a:noFill/>
          </a:ln>
          <a:effectLst>
            <a:outerShdw blurRad="177800" sx="102000" sy="102000" algn="ctr" rotWithShape="0">
              <a:schemeClr val="accent6">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 name="Rectangle: Rounded Corners 5">
            <a:extLst>
              <a:ext uri="{FF2B5EF4-FFF2-40B4-BE49-F238E27FC236}">
                <a16:creationId xmlns:a16="http://schemas.microsoft.com/office/drawing/2014/main" id="{6BEA3CCE-2438-4D3A-A346-5006736FBD98}"/>
              </a:ext>
            </a:extLst>
          </p:cNvPr>
          <p:cNvSpPr/>
          <p:nvPr userDrawn="1"/>
        </p:nvSpPr>
        <p:spPr>
          <a:xfrm rot="8100000" flipH="1">
            <a:off x="4799323" y="2717508"/>
            <a:ext cx="821603" cy="5108776"/>
          </a:xfrm>
          <a:prstGeom prst="roundRect">
            <a:avLst>
              <a:gd name="adj" fmla="val 50000"/>
            </a:avLst>
          </a:prstGeom>
          <a:gradFill>
            <a:gsLst>
              <a:gs pos="33000">
                <a:schemeClr val="accent1">
                  <a:lumMod val="5000"/>
                  <a:lumOff val="95000"/>
                  <a:alpha val="0"/>
                </a:schemeClr>
              </a:gs>
              <a:gs pos="100000">
                <a:schemeClr val="bg1">
                  <a:lumMod val="100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Rounded Corners 6">
            <a:extLst>
              <a:ext uri="{FF2B5EF4-FFF2-40B4-BE49-F238E27FC236}">
                <a16:creationId xmlns:a16="http://schemas.microsoft.com/office/drawing/2014/main" id="{69C62ABA-F31E-4507-89F4-65DB297C2F65}"/>
              </a:ext>
            </a:extLst>
          </p:cNvPr>
          <p:cNvSpPr/>
          <p:nvPr userDrawn="1"/>
        </p:nvSpPr>
        <p:spPr>
          <a:xfrm rot="2667893" flipH="1">
            <a:off x="6192724" y="-2202697"/>
            <a:ext cx="821603" cy="5108776"/>
          </a:xfrm>
          <a:prstGeom prst="roundRect">
            <a:avLst>
              <a:gd name="adj" fmla="val 50000"/>
            </a:avLst>
          </a:prstGeom>
          <a:gradFill>
            <a:gsLst>
              <a:gs pos="33000">
                <a:schemeClr val="accent1">
                  <a:lumMod val="5000"/>
                  <a:lumOff val="95000"/>
                  <a:alpha val="0"/>
                </a:schemeClr>
              </a:gs>
              <a:gs pos="100000">
                <a:schemeClr val="bg1">
                  <a:lumMod val="100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E9A422A2-A93A-481F-86EB-95A20F5E6CF0}"/>
              </a:ext>
            </a:extLst>
          </p:cNvPr>
          <p:cNvPicPr>
            <a:picLocks noChangeAspect="1"/>
          </p:cNvPicPr>
          <p:nvPr userDrawn="1"/>
        </p:nvPicPr>
        <p:blipFill>
          <a:blip r:embed="rId2">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558173" y="2092453"/>
            <a:ext cx="3734250" cy="3540766"/>
          </a:xfrm>
          <a:prstGeom prst="rect">
            <a:avLst/>
          </a:prstGeom>
        </p:spPr>
      </p:pic>
      <p:pic>
        <p:nvPicPr>
          <p:cNvPr id="9" name="Picture 8">
            <a:extLst>
              <a:ext uri="{FF2B5EF4-FFF2-40B4-BE49-F238E27FC236}">
                <a16:creationId xmlns:a16="http://schemas.microsoft.com/office/drawing/2014/main" id="{5C342D7D-A635-4EED-A135-5639C645499F}"/>
              </a:ext>
            </a:extLst>
          </p:cNvPr>
          <p:cNvPicPr>
            <a:picLocks noChangeAspect="1"/>
          </p:cNvPicPr>
          <p:nvPr userDrawn="1"/>
        </p:nvPicPr>
        <p:blipFill>
          <a:blip r:embed="rId2">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1454130" y="126244"/>
            <a:ext cx="3734250" cy="3540766"/>
          </a:xfrm>
          <a:prstGeom prst="rect">
            <a:avLst/>
          </a:prstGeom>
        </p:spPr>
      </p:pic>
      <p:pic>
        <p:nvPicPr>
          <p:cNvPr id="10" name="Picture 9">
            <a:extLst>
              <a:ext uri="{FF2B5EF4-FFF2-40B4-BE49-F238E27FC236}">
                <a16:creationId xmlns:a16="http://schemas.microsoft.com/office/drawing/2014/main" id="{3F9383E9-89D4-4C93-AF22-7F09A37024D4}"/>
              </a:ext>
            </a:extLst>
          </p:cNvPr>
          <p:cNvPicPr>
            <a:picLocks noChangeAspect="1"/>
          </p:cNvPicPr>
          <p:nvPr userDrawn="1"/>
        </p:nvPicPr>
        <p:blipFill>
          <a:blip r:embed="rId2">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1830642" y="-1334460"/>
            <a:ext cx="3734250" cy="3540766"/>
          </a:xfrm>
          <a:prstGeom prst="rect">
            <a:avLst/>
          </a:prstGeom>
        </p:spPr>
      </p:pic>
      <p:sp>
        <p:nvSpPr>
          <p:cNvPr id="12" name="Rectangle: Rounded Corners 11">
            <a:extLst>
              <a:ext uri="{FF2B5EF4-FFF2-40B4-BE49-F238E27FC236}">
                <a16:creationId xmlns:a16="http://schemas.microsoft.com/office/drawing/2014/main" id="{933D01D5-159B-4682-BC38-3FC87152F25C}"/>
              </a:ext>
            </a:extLst>
          </p:cNvPr>
          <p:cNvSpPr/>
          <p:nvPr userDrawn="1"/>
        </p:nvSpPr>
        <p:spPr>
          <a:xfrm rot="2667893" flipH="1">
            <a:off x="3776991" y="-1279263"/>
            <a:ext cx="821603" cy="5108776"/>
          </a:xfrm>
          <a:prstGeom prst="roundRect">
            <a:avLst>
              <a:gd name="adj" fmla="val 50000"/>
            </a:avLst>
          </a:prstGeom>
          <a:gradFill>
            <a:gsLst>
              <a:gs pos="33000">
                <a:schemeClr val="accent1">
                  <a:lumMod val="5000"/>
                  <a:lumOff val="95000"/>
                  <a:alpha val="0"/>
                </a:schemeClr>
              </a:gs>
              <a:gs pos="100000">
                <a:schemeClr val="bg1">
                  <a:lumMod val="100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Rounded Corners 13">
            <a:extLst>
              <a:ext uri="{FF2B5EF4-FFF2-40B4-BE49-F238E27FC236}">
                <a16:creationId xmlns:a16="http://schemas.microsoft.com/office/drawing/2014/main" id="{D69C8D3C-C654-4784-82A6-BC44B04649EC}"/>
              </a:ext>
            </a:extLst>
          </p:cNvPr>
          <p:cNvSpPr/>
          <p:nvPr userDrawn="1"/>
        </p:nvSpPr>
        <p:spPr>
          <a:xfrm rot="2703270">
            <a:off x="2139106" y="-351276"/>
            <a:ext cx="47625" cy="2926080"/>
          </a:xfrm>
          <a:prstGeom prst="roundRect">
            <a:avLst>
              <a:gd name="adj" fmla="val 50000"/>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Rounded Corners 14">
            <a:extLst>
              <a:ext uri="{FF2B5EF4-FFF2-40B4-BE49-F238E27FC236}">
                <a16:creationId xmlns:a16="http://schemas.microsoft.com/office/drawing/2014/main" id="{E1314CF0-4747-405B-AB6C-2DC40EAC3061}"/>
              </a:ext>
            </a:extLst>
          </p:cNvPr>
          <p:cNvSpPr/>
          <p:nvPr userDrawn="1"/>
        </p:nvSpPr>
        <p:spPr>
          <a:xfrm rot="2703270">
            <a:off x="533882" y="2762545"/>
            <a:ext cx="47625" cy="2926080"/>
          </a:xfrm>
          <a:prstGeom prst="roundRect">
            <a:avLst>
              <a:gd name="adj" fmla="val 50000"/>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Rounded Corners 17">
            <a:extLst>
              <a:ext uri="{FF2B5EF4-FFF2-40B4-BE49-F238E27FC236}">
                <a16:creationId xmlns:a16="http://schemas.microsoft.com/office/drawing/2014/main" id="{8BBB0BA9-067C-4FCC-90CE-905A4AE8970C}"/>
              </a:ext>
            </a:extLst>
          </p:cNvPr>
          <p:cNvSpPr/>
          <p:nvPr userDrawn="1"/>
        </p:nvSpPr>
        <p:spPr>
          <a:xfrm rot="2703270">
            <a:off x="295353" y="154282"/>
            <a:ext cx="47625" cy="1459734"/>
          </a:xfrm>
          <a:prstGeom prst="roundRect">
            <a:avLst>
              <a:gd name="adj" fmla="val 50000"/>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Rounded Corners 19">
            <a:extLst>
              <a:ext uri="{FF2B5EF4-FFF2-40B4-BE49-F238E27FC236}">
                <a16:creationId xmlns:a16="http://schemas.microsoft.com/office/drawing/2014/main" id="{256A4E2F-8293-4B87-BF73-7A8FBF0E05B4}"/>
              </a:ext>
            </a:extLst>
          </p:cNvPr>
          <p:cNvSpPr/>
          <p:nvPr userDrawn="1"/>
        </p:nvSpPr>
        <p:spPr>
          <a:xfrm rot="2703270">
            <a:off x="4825335" y="723086"/>
            <a:ext cx="47625" cy="1459734"/>
          </a:xfrm>
          <a:prstGeom prst="roundRect">
            <a:avLst>
              <a:gd name="adj" fmla="val 50000"/>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Circle: Hollow 21">
            <a:extLst>
              <a:ext uri="{FF2B5EF4-FFF2-40B4-BE49-F238E27FC236}">
                <a16:creationId xmlns:a16="http://schemas.microsoft.com/office/drawing/2014/main" id="{7A8CC623-0084-4053-B628-564CB9189BFB}"/>
              </a:ext>
            </a:extLst>
          </p:cNvPr>
          <p:cNvSpPr/>
          <p:nvPr userDrawn="1"/>
        </p:nvSpPr>
        <p:spPr>
          <a:xfrm>
            <a:off x="2747827" y="1763993"/>
            <a:ext cx="307304" cy="307304"/>
          </a:xfrm>
          <a:prstGeom prst="donut">
            <a:avLst>
              <a:gd name="adj" fmla="val 12398"/>
            </a:avLst>
          </a:prstGeom>
          <a:gradFill flip="none" rotWithShape="1">
            <a:gsLst>
              <a:gs pos="0">
                <a:schemeClr val="accent1">
                  <a:alpha val="50000"/>
                </a:schemeClr>
              </a:gs>
              <a:gs pos="100000">
                <a:schemeClr val="accent1">
                  <a:lumMod val="75000"/>
                  <a:alpha val="5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5" name="Circle: Hollow 24">
            <a:extLst>
              <a:ext uri="{FF2B5EF4-FFF2-40B4-BE49-F238E27FC236}">
                <a16:creationId xmlns:a16="http://schemas.microsoft.com/office/drawing/2014/main" id="{A1EBE448-4C63-4F12-B4BF-098CFA49AF34}"/>
              </a:ext>
            </a:extLst>
          </p:cNvPr>
          <p:cNvSpPr/>
          <p:nvPr userDrawn="1"/>
        </p:nvSpPr>
        <p:spPr>
          <a:xfrm>
            <a:off x="3350683" y="647436"/>
            <a:ext cx="530853" cy="530853"/>
          </a:xfrm>
          <a:prstGeom prst="donut">
            <a:avLst>
              <a:gd name="adj" fmla="val 8809"/>
            </a:avLst>
          </a:prstGeom>
          <a:gradFill flip="none" rotWithShape="1">
            <a:gsLst>
              <a:gs pos="0">
                <a:schemeClr val="accent1">
                  <a:alpha val="50000"/>
                </a:schemeClr>
              </a:gs>
              <a:gs pos="100000">
                <a:schemeClr val="accent1">
                  <a:lumMod val="75000"/>
                  <a:alpha val="5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3" name="Rectangle: Rounded Corners 12">
            <a:extLst>
              <a:ext uri="{FF2B5EF4-FFF2-40B4-BE49-F238E27FC236}">
                <a16:creationId xmlns:a16="http://schemas.microsoft.com/office/drawing/2014/main" id="{07E3970A-926A-4602-B2CB-329719FA7DF3}"/>
              </a:ext>
            </a:extLst>
          </p:cNvPr>
          <p:cNvSpPr/>
          <p:nvPr userDrawn="1"/>
        </p:nvSpPr>
        <p:spPr>
          <a:xfrm rot="8067893" flipH="1">
            <a:off x="2337025" y="4690041"/>
            <a:ext cx="821603" cy="5108776"/>
          </a:xfrm>
          <a:prstGeom prst="roundRect">
            <a:avLst>
              <a:gd name="adj" fmla="val 50000"/>
            </a:avLst>
          </a:prstGeom>
          <a:gradFill>
            <a:gsLst>
              <a:gs pos="33000">
                <a:schemeClr val="accent1">
                  <a:lumMod val="5000"/>
                  <a:lumOff val="95000"/>
                  <a:alpha val="0"/>
                </a:schemeClr>
              </a:gs>
              <a:gs pos="100000">
                <a:schemeClr val="bg1">
                  <a:lumMod val="100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Circle: Hollow 27">
            <a:extLst>
              <a:ext uri="{FF2B5EF4-FFF2-40B4-BE49-F238E27FC236}">
                <a16:creationId xmlns:a16="http://schemas.microsoft.com/office/drawing/2014/main" id="{787D885D-ED3C-4AAE-AF96-612EC5C03D33}"/>
              </a:ext>
            </a:extLst>
          </p:cNvPr>
          <p:cNvSpPr/>
          <p:nvPr userDrawn="1"/>
        </p:nvSpPr>
        <p:spPr>
          <a:xfrm>
            <a:off x="366049" y="2564860"/>
            <a:ext cx="530853" cy="530853"/>
          </a:xfrm>
          <a:prstGeom prst="donut">
            <a:avLst>
              <a:gd name="adj" fmla="val 8809"/>
            </a:avLst>
          </a:prstGeom>
          <a:gradFill flip="none" rotWithShape="1">
            <a:gsLst>
              <a:gs pos="0">
                <a:schemeClr val="accent1">
                  <a:alpha val="50000"/>
                </a:schemeClr>
              </a:gs>
              <a:gs pos="100000">
                <a:schemeClr val="accent1">
                  <a:lumMod val="75000"/>
                  <a:alpha val="5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9" name="Freeform: Shape 28">
            <a:extLst>
              <a:ext uri="{FF2B5EF4-FFF2-40B4-BE49-F238E27FC236}">
                <a16:creationId xmlns:a16="http://schemas.microsoft.com/office/drawing/2014/main" id="{308B6F55-8BDB-4DDF-BDB0-A6025F557FBC}"/>
              </a:ext>
            </a:extLst>
          </p:cNvPr>
          <p:cNvSpPr/>
          <p:nvPr userDrawn="1"/>
        </p:nvSpPr>
        <p:spPr>
          <a:xfrm>
            <a:off x="2248959" y="-1025564"/>
            <a:ext cx="2413539" cy="2404593"/>
          </a:xfrm>
          <a:custGeom>
            <a:avLst/>
            <a:gdLst>
              <a:gd name="connsiteX0" fmla="*/ 1501721 w 2413539"/>
              <a:gd name="connsiteY0" fmla="*/ 0 h 2404593"/>
              <a:gd name="connsiteX1" fmla="*/ 2341348 w 2413539"/>
              <a:gd name="connsiteY1" fmla="*/ 256470 h 2404593"/>
              <a:gd name="connsiteX2" fmla="*/ 2413539 w 2413539"/>
              <a:gd name="connsiteY2" fmla="*/ 310454 h 2404593"/>
              <a:gd name="connsiteX3" fmla="*/ 303764 w 2413539"/>
              <a:gd name="connsiteY3" fmla="*/ 2404593 h 2404593"/>
              <a:gd name="connsiteX4" fmla="*/ 256470 w 2413539"/>
              <a:gd name="connsiteY4" fmla="*/ 2341348 h 2404593"/>
              <a:gd name="connsiteX5" fmla="*/ 0 w 2413539"/>
              <a:gd name="connsiteY5" fmla="*/ 1501721 h 2404593"/>
              <a:gd name="connsiteX6" fmla="*/ 1501721 w 2413539"/>
              <a:gd name="connsiteY6" fmla="*/ 0 h 2404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13539" h="2404593">
                <a:moveTo>
                  <a:pt x="1501721" y="0"/>
                </a:moveTo>
                <a:cubicBezTo>
                  <a:pt x="1812738" y="0"/>
                  <a:pt x="2101672" y="94548"/>
                  <a:pt x="2341348" y="256470"/>
                </a:cubicBezTo>
                <a:lnTo>
                  <a:pt x="2413539" y="310454"/>
                </a:lnTo>
                <a:lnTo>
                  <a:pt x="303764" y="2404593"/>
                </a:lnTo>
                <a:lnTo>
                  <a:pt x="256470" y="2341348"/>
                </a:lnTo>
                <a:cubicBezTo>
                  <a:pt x="94548" y="2101672"/>
                  <a:pt x="0" y="1812738"/>
                  <a:pt x="0" y="1501721"/>
                </a:cubicBezTo>
                <a:cubicBezTo>
                  <a:pt x="0" y="672343"/>
                  <a:pt x="672343" y="0"/>
                  <a:pt x="1501721" y="0"/>
                </a:cubicBezTo>
                <a:close/>
              </a:path>
            </a:pathLst>
          </a:custGeom>
          <a:gradFill flip="none" rotWithShape="1">
            <a:gsLst>
              <a:gs pos="0">
                <a:schemeClr val="accent1">
                  <a:alpha val="40000"/>
                </a:schemeClr>
              </a:gs>
              <a:gs pos="100000">
                <a:schemeClr val="accent4">
                  <a:alpha val="40000"/>
                </a:schemeClr>
              </a:gs>
            </a:gsLst>
            <a:path path="circle">
              <a:fillToRect l="100000" t="100000"/>
            </a:path>
            <a:tileRect r="-100000" b="-100000"/>
          </a:gradFill>
          <a:ln>
            <a:noFill/>
          </a:ln>
          <a:effectLst>
            <a:outerShdw blurRad="177800" sx="102000" sy="102000" algn="ctr" rotWithShape="0">
              <a:schemeClr val="accent6">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Rectangle: Rounded Corners 20">
            <a:extLst>
              <a:ext uri="{FF2B5EF4-FFF2-40B4-BE49-F238E27FC236}">
                <a16:creationId xmlns:a16="http://schemas.microsoft.com/office/drawing/2014/main" id="{73BB6E6C-2E77-4E24-89ED-EDB678C30F9E}"/>
              </a:ext>
            </a:extLst>
          </p:cNvPr>
          <p:cNvSpPr/>
          <p:nvPr userDrawn="1"/>
        </p:nvSpPr>
        <p:spPr>
          <a:xfrm rot="8103270">
            <a:off x="3096259" y="4960806"/>
            <a:ext cx="47625" cy="2194560"/>
          </a:xfrm>
          <a:prstGeom prst="roundRect">
            <a:avLst>
              <a:gd name="adj" fmla="val 50000"/>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Circle: Hollow 30">
            <a:extLst>
              <a:ext uri="{FF2B5EF4-FFF2-40B4-BE49-F238E27FC236}">
                <a16:creationId xmlns:a16="http://schemas.microsoft.com/office/drawing/2014/main" id="{C295F18F-4230-4FCB-B589-C1201320C08D}"/>
              </a:ext>
            </a:extLst>
          </p:cNvPr>
          <p:cNvSpPr/>
          <p:nvPr userDrawn="1"/>
        </p:nvSpPr>
        <p:spPr>
          <a:xfrm>
            <a:off x="4099415" y="3494611"/>
            <a:ext cx="530853" cy="530853"/>
          </a:xfrm>
          <a:prstGeom prst="donut">
            <a:avLst>
              <a:gd name="adj" fmla="val 8809"/>
            </a:avLst>
          </a:prstGeom>
          <a:gradFill flip="none" rotWithShape="1">
            <a:gsLst>
              <a:gs pos="0">
                <a:schemeClr val="accent1">
                  <a:alpha val="50000"/>
                </a:schemeClr>
              </a:gs>
              <a:gs pos="100000">
                <a:schemeClr val="accent1">
                  <a:lumMod val="75000"/>
                  <a:alpha val="5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2" name="Circle: Hollow 31">
            <a:extLst>
              <a:ext uri="{FF2B5EF4-FFF2-40B4-BE49-F238E27FC236}">
                <a16:creationId xmlns:a16="http://schemas.microsoft.com/office/drawing/2014/main" id="{18AA53BD-3380-4C96-9601-0B3E6BC574E0}"/>
              </a:ext>
            </a:extLst>
          </p:cNvPr>
          <p:cNvSpPr/>
          <p:nvPr userDrawn="1"/>
        </p:nvSpPr>
        <p:spPr>
          <a:xfrm>
            <a:off x="5955108" y="1322663"/>
            <a:ext cx="530853" cy="530853"/>
          </a:xfrm>
          <a:prstGeom prst="donut">
            <a:avLst>
              <a:gd name="adj" fmla="val 8809"/>
            </a:avLst>
          </a:prstGeom>
          <a:gradFill flip="none" rotWithShape="1">
            <a:gsLst>
              <a:gs pos="0">
                <a:schemeClr val="accent1">
                  <a:alpha val="50000"/>
                </a:schemeClr>
              </a:gs>
              <a:gs pos="100000">
                <a:schemeClr val="accent1">
                  <a:lumMod val="75000"/>
                  <a:alpha val="5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Tree>
    <p:extLst>
      <p:ext uri="{BB962C8B-B14F-4D97-AF65-F5344CB8AC3E}">
        <p14:creationId xmlns:p14="http://schemas.microsoft.com/office/powerpoint/2010/main" val="298472024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3_Agenda slide layout">
    <p:bg>
      <p:bgPr>
        <a:gradFill>
          <a:gsLst>
            <a:gs pos="0">
              <a:schemeClr val="accent1"/>
            </a:gs>
            <a:gs pos="100000">
              <a:schemeClr val="accent4"/>
            </a:gs>
          </a:gsLst>
          <a:lin ang="10800000" scaled="1"/>
        </a:gradFill>
        <a:effectLst/>
      </p:bgPr>
    </p:bg>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327D0A9D-21AD-4F16-ABF6-FCEDEAC7CBC3}"/>
              </a:ext>
            </a:extLst>
          </p:cNvPr>
          <p:cNvGrpSpPr/>
          <p:nvPr userDrawn="1"/>
        </p:nvGrpSpPr>
        <p:grpSpPr>
          <a:xfrm rot="16200000">
            <a:off x="-1543328" y="1245980"/>
            <a:ext cx="7033145" cy="6967679"/>
            <a:chOff x="-1454130" y="-1334460"/>
            <a:chExt cx="7033145" cy="6967679"/>
          </a:xfrm>
        </p:grpSpPr>
        <p:sp>
          <p:nvSpPr>
            <p:cNvPr id="2" name="Oval 1">
              <a:extLst>
                <a:ext uri="{FF2B5EF4-FFF2-40B4-BE49-F238E27FC236}">
                  <a16:creationId xmlns:a16="http://schemas.microsoft.com/office/drawing/2014/main" id="{0E3802B7-A996-44D8-8E95-073D460506DD}"/>
                </a:ext>
              </a:extLst>
            </p:cNvPr>
            <p:cNvSpPr/>
            <p:nvPr userDrawn="1"/>
          </p:nvSpPr>
          <p:spPr>
            <a:xfrm>
              <a:off x="-1166340" y="2200772"/>
              <a:ext cx="2393338" cy="2393338"/>
            </a:xfrm>
            <a:prstGeom prst="ellipse">
              <a:avLst/>
            </a:prstGeom>
            <a:gradFill flip="none" rotWithShape="1">
              <a:gsLst>
                <a:gs pos="0">
                  <a:schemeClr val="accent1">
                    <a:alpha val="40000"/>
                  </a:schemeClr>
                </a:gs>
                <a:gs pos="100000">
                  <a:schemeClr val="accent4">
                    <a:alpha val="40000"/>
                  </a:schemeClr>
                </a:gs>
              </a:gsLst>
              <a:path path="circle">
                <a:fillToRect l="100000" t="100000"/>
              </a:path>
              <a:tileRect r="-100000" b="-100000"/>
            </a:gradFill>
            <a:ln>
              <a:noFill/>
            </a:ln>
            <a:effectLst>
              <a:outerShdw blurRad="177800" sx="102000" sy="102000" algn="ctr" rotWithShape="0">
                <a:schemeClr val="accent6">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21BC23AE-96EE-4D54-A885-39974FAB7636}"/>
                </a:ext>
              </a:extLst>
            </p:cNvPr>
            <p:cNvPicPr>
              <a:picLocks noChangeAspect="1"/>
            </p:cNvPicPr>
            <p:nvPr userDrawn="1"/>
          </p:nvPicPr>
          <p:blipFill>
            <a:blip r:embed="rId2">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558173" y="2092453"/>
              <a:ext cx="3734250" cy="3540766"/>
            </a:xfrm>
            <a:prstGeom prst="rect">
              <a:avLst/>
            </a:prstGeom>
          </p:spPr>
        </p:pic>
        <p:pic>
          <p:nvPicPr>
            <p:cNvPr id="5" name="Picture 4">
              <a:extLst>
                <a:ext uri="{FF2B5EF4-FFF2-40B4-BE49-F238E27FC236}">
                  <a16:creationId xmlns:a16="http://schemas.microsoft.com/office/drawing/2014/main" id="{E79F98EE-38CF-4F42-BBFC-6D904B5931F1}"/>
                </a:ext>
              </a:extLst>
            </p:cNvPr>
            <p:cNvPicPr>
              <a:picLocks noChangeAspect="1"/>
            </p:cNvPicPr>
            <p:nvPr userDrawn="1"/>
          </p:nvPicPr>
          <p:blipFill>
            <a:blip r:embed="rId2">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1454130" y="126244"/>
              <a:ext cx="3734250" cy="3540766"/>
            </a:xfrm>
            <a:prstGeom prst="rect">
              <a:avLst/>
            </a:prstGeom>
          </p:spPr>
        </p:pic>
        <p:pic>
          <p:nvPicPr>
            <p:cNvPr id="6" name="Picture 5">
              <a:extLst>
                <a:ext uri="{FF2B5EF4-FFF2-40B4-BE49-F238E27FC236}">
                  <a16:creationId xmlns:a16="http://schemas.microsoft.com/office/drawing/2014/main" id="{8A7D8CCE-DBFD-4E90-8B56-4E1B4E65EA0B}"/>
                </a:ext>
              </a:extLst>
            </p:cNvPr>
            <p:cNvPicPr>
              <a:picLocks noChangeAspect="1"/>
            </p:cNvPicPr>
            <p:nvPr userDrawn="1"/>
          </p:nvPicPr>
          <p:blipFill>
            <a:blip r:embed="rId2">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1830642" y="-1334460"/>
              <a:ext cx="3734250" cy="3540766"/>
            </a:xfrm>
            <a:prstGeom prst="rect">
              <a:avLst/>
            </a:prstGeom>
          </p:spPr>
        </p:pic>
        <p:sp>
          <p:nvSpPr>
            <p:cNvPr id="7" name="Rectangle: Rounded Corners 6">
              <a:extLst>
                <a:ext uri="{FF2B5EF4-FFF2-40B4-BE49-F238E27FC236}">
                  <a16:creationId xmlns:a16="http://schemas.microsoft.com/office/drawing/2014/main" id="{6A60227F-0B6A-4822-B1CF-88C8ADB21FAF}"/>
                </a:ext>
              </a:extLst>
            </p:cNvPr>
            <p:cNvSpPr/>
            <p:nvPr userDrawn="1"/>
          </p:nvSpPr>
          <p:spPr>
            <a:xfrm rot="2667893" flipH="1">
              <a:off x="3776991" y="-1279263"/>
              <a:ext cx="821603" cy="5108776"/>
            </a:xfrm>
            <a:prstGeom prst="roundRect">
              <a:avLst>
                <a:gd name="adj" fmla="val 50000"/>
              </a:avLst>
            </a:prstGeom>
            <a:gradFill>
              <a:gsLst>
                <a:gs pos="33000">
                  <a:schemeClr val="accent1">
                    <a:lumMod val="5000"/>
                    <a:lumOff val="95000"/>
                    <a:alpha val="0"/>
                  </a:schemeClr>
                </a:gs>
                <a:gs pos="100000">
                  <a:schemeClr val="bg1">
                    <a:lumMod val="100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Rounded Corners 7">
              <a:extLst>
                <a:ext uri="{FF2B5EF4-FFF2-40B4-BE49-F238E27FC236}">
                  <a16:creationId xmlns:a16="http://schemas.microsoft.com/office/drawing/2014/main" id="{32A927CA-2C69-422E-8CDD-1BB98E8110C4}"/>
                </a:ext>
              </a:extLst>
            </p:cNvPr>
            <p:cNvSpPr/>
            <p:nvPr userDrawn="1"/>
          </p:nvSpPr>
          <p:spPr>
            <a:xfrm rot="2703270">
              <a:off x="2139106" y="-351276"/>
              <a:ext cx="47625" cy="2926080"/>
            </a:xfrm>
            <a:prstGeom prst="roundRect">
              <a:avLst>
                <a:gd name="adj" fmla="val 50000"/>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Rounded Corners 8">
              <a:extLst>
                <a:ext uri="{FF2B5EF4-FFF2-40B4-BE49-F238E27FC236}">
                  <a16:creationId xmlns:a16="http://schemas.microsoft.com/office/drawing/2014/main" id="{31E524A3-8BEF-4311-9C5F-430DE3C1E73B}"/>
                </a:ext>
              </a:extLst>
            </p:cNvPr>
            <p:cNvSpPr/>
            <p:nvPr userDrawn="1"/>
          </p:nvSpPr>
          <p:spPr>
            <a:xfrm rot="2703270">
              <a:off x="533882" y="2762545"/>
              <a:ext cx="47625" cy="2926080"/>
            </a:xfrm>
            <a:prstGeom prst="roundRect">
              <a:avLst>
                <a:gd name="adj" fmla="val 50000"/>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Rounded Corners 9">
              <a:extLst>
                <a:ext uri="{FF2B5EF4-FFF2-40B4-BE49-F238E27FC236}">
                  <a16:creationId xmlns:a16="http://schemas.microsoft.com/office/drawing/2014/main" id="{B0A3251D-A12D-4E0F-8F70-DEC8DD540973}"/>
                </a:ext>
              </a:extLst>
            </p:cNvPr>
            <p:cNvSpPr/>
            <p:nvPr userDrawn="1"/>
          </p:nvSpPr>
          <p:spPr>
            <a:xfrm rot="2703270">
              <a:off x="295353" y="154282"/>
              <a:ext cx="47625" cy="1459734"/>
            </a:xfrm>
            <a:prstGeom prst="roundRect">
              <a:avLst>
                <a:gd name="adj" fmla="val 50000"/>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Rounded Corners 10">
              <a:extLst>
                <a:ext uri="{FF2B5EF4-FFF2-40B4-BE49-F238E27FC236}">
                  <a16:creationId xmlns:a16="http://schemas.microsoft.com/office/drawing/2014/main" id="{5070B9DE-E2F6-4515-A0CB-D897C6A83640}"/>
                </a:ext>
              </a:extLst>
            </p:cNvPr>
            <p:cNvSpPr/>
            <p:nvPr userDrawn="1"/>
          </p:nvSpPr>
          <p:spPr>
            <a:xfrm rot="2703270">
              <a:off x="4825335" y="723086"/>
              <a:ext cx="47625" cy="1459734"/>
            </a:xfrm>
            <a:prstGeom prst="roundRect">
              <a:avLst>
                <a:gd name="adj" fmla="val 50000"/>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Circle: Hollow 11">
              <a:extLst>
                <a:ext uri="{FF2B5EF4-FFF2-40B4-BE49-F238E27FC236}">
                  <a16:creationId xmlns:a16="http://schemas.microsoft.com/office/drawing/2014/main" id="{F3D5F4E7-4130-4F71-A905-F23D72D75F36}"/>
                </a:ext>
              </a:extLst>
            </p:cNvPr>
            <p:cNvSpPr/>
            <p:nvPr userDrawn="1"/>
          </p:nvSpPr>
          <p:spPr>
            <a:xfrm>
              <a:off x="2747827" y="1763993"/>
              <a:ext cx="307304" cy="307304"/>
            </a:xfrm>
            <a:prstGeom prst="donut">
              <a:avLst>
                <a:gd name="adj" fmla="val 12398"/>
              </a:avLst>
            </a:prstGeom>
            <a:gradFill flip="none" rotWithShape="1">
              <a:gsLst>
                <a:gs pos="0">
                  <a:schemeClr val="accent1">
                    <a:alpha val="50000"/>
                  </a:schemeClr>
                </a:gs>
                <a:gs pos="100000">
                  <a:schemeClr val="accent1">
                    <a:lumMod val="75000"/>
                    <a:alpha val="5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3" name="Circle: Hollow 12">
              <a:extLst>
                <a:ext uri="{FF2B5EF4-FFF2-40B4-BE49-F238E27FC236}">
                  <a16:creationId xmlns:a16="http://schemas.microsoft.com/office/drawing/2014/main" id="{6043D486-3263-4803-85C1-2F658985FF35}"/>
                </a:ext>
              </a:extLst>
            </p:cNvPr>
            <p:cNvSpPr/>
            <p:nvPr userDrawn="1"/>
          </p:nvSpPr>
          <p:spPr>
            <a:xfrm>
              <a:off x="3350683" y="647436"/>
              <a:ext cx="530853" cy="530853"/>
            </a:xfrm>
            <a:prstGeom prst="donut">
              <a:avLst>
                <a:gd name="adj" fmla="val 8809"/>
              </a:avLst>
            </a:prstGeom>
            <a:gradFill flip="none" rotWithShape="1">
              <a:gsLst>
                <a:gs pos="0">
                  <a:schemeClr val="accent1">
                    <a:alpha val="50000"/>
                  </a:schemeClr>
                </a:gs>
                <a:gs pos="100000">
                  <a:schemeClr val="accent1">
                    <a:lumMod val="75000"/>
                    <a:alpha val="5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4" name="Circle: Hollow 13">
              <a:extLst>
                <a:ext uri="{FF2B5EF4-FFF2-40B4-BE49-F238E27FC236}">
                  <a16:creationId xmlns:a16="http://schemas.microsoft.com/office/drawing/2014/main" id="{9258023F-0C38-4A31-9B2A-AA99C3C745C6}"/>
                </a:ext>
              </a:extLst>
            </p:cNvPr>
            <p:cNvSpPr/>
            <p:nvPr userDrawn="1"/>
          </p:nvSpPr>
          <p:spPr>
            <a:xfrm>
              <a:off x="366049" y="2564860"/>
              <a:ext cx="530853" cy="530853"/>
            </a:xfrm>
            <a:prstGeom prst="donut">
              <a:avLst>
                <a:gd name="adj" fmla="val 8809"/>
              </a:avLst>
            </a:prstGeom>
            <a:gradFill flip="none" rotWithShape="1">
              <a:gsLst>
                <a:gs pos="0">
                  <a:schemeClr val="accent1">
                    <a:alpha val="50000"/>
                  </a:schemeClr>
                </a:gs>
                <a:gs pos="100000">
                  <a:schemeClr val="accent1">
                    <a:lumMod val="75000"/>
                    <a:alpha val="5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5" name="Freeform: Shape 14">
              <a:extLst>
                <a:ext uri="{FF2B5EF4-FFF2-40B4-BE49-F238E27FC236}">
                  <a16:creationId xmlns:a16="http://schemas.microsoft.com/office/drawing/2014/main" id="{A0B53E0F-0B02-4B74-91E7-2B670261B8F7}"/>
                </a:ext>
              </a:extLst>
            </p:cNvPr>
            <p:cNvSpPr/>
            <p:nvPr userDrawn="1"/>
          </p:nvSpPr>
          <p:spPr>
            <a:xfrm>
              <a:off x="2248959" y="-1025564"/>
              <a:ext cx="2413539" cy="2404593"/>
            </a:xfrm>
            <a:custGeom>
              <a:avLst/>
              <a:gdLst>
                <a:gd name="connsiteX0" fmla="*/ 1501721 w 2413539"/>
                <a:gd name="connsiteY0" fmla="*/ 0 h 2404593"/>
                <a:gd name="connsiteX1" fmla="*/ 2341348 w 2413539"/>
                <a:gd name="connsiteY1" fmla="*/ 256470 h 2404593"/>
                <a:gd name="connsiteX2" fmla="*/ 2413539 w 2413539"/>
                <a:gd name="connsiteY2" fmla="*/ 310454 h 2404593"/>
                <a:gd name="connsiteX3" fmla="*/ 303764 w 2413539"/>
                <a:gd name="connsiteY3" fmla="*/ 2404593 h 2404593"/>
                <a:gd name="connsiteX4" fmla="*/ 256470 w 2413539"/>
                <a:gd name="connsiteY4" fmla="*/ 2341348 h 2404593"/>
                <a:gd name="connsiteX5" fmla="*/ 0 w 2413539"/>
                <a:gd name="connsiteY5" fmla="*/ 1501721 h 2404593"/>
                <a:gd name="connsiteX6" fmla="*/ 1501721 w 2413539"/>
                <a:gd name="connsiteY6" fmla="*/ 0 h 2404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13539" h="2404593">
                  <a:moveTo>
                    <a:pt x="1501721" y="0"/>
                  </a:moveTo>
                  <a:cubicBezTo>
                    <a:pt x="1812738" y="0"/>
                    <a:pt x="2101672" y="94548"/>
                    <a:pt x="2341348" y="256470"/>
                  </a:cubicBezTo>
                  <a:lnTo>
                    <a:pt x="2413539" y="310454"/>
                  </a:lnTo>
                  <a:lnTo>
                    <a:pt x="303764" y="2404593"/>
                  </a:lnTo>
                  <a:lnTo>
                    <a:pt x="256470" y="2341348"/>
                  </a:lnTo>
                  <a:cubicBezTo>
                    <a:pt x="94548" y="2101672"/>
                    <a:pt x="0" y="1812738"/>
                    <a:pt x="0" y="1501721"/>
                  </a:cubicBezTo>
                  <a:cubicBezTo>
                    <a:pt x="0" y="672343"/>
                    <a:pt x="672343" y="0"/>
                    <a:pt x="1501721" y="0"/>
                  </a:cubicBezTo>
                  <a:close/>
                </a:path>
              </a:pathLst>
            </a:custGeom>
            <a:gradFill flip="none" rotWithShape="1">
              <a:gsLst>
                <a:gs pos="0">
                  <a:schemeClr val="accent1">
                    <a:alpha val="40000"/>
                  </a:schemeClr>
                </a:gs>
                <a:gs pos="100000">
                  <a:schemeClr val="accent4">
                    <a:alpha val="40000"/>
                  </a:schemeClr>
                </a:gs>
              </a:gsLst>
              <a:path path="circle">
                <a:fillToRect l="100000" t="100000"/>
              </a:path>
              <a:tileRect r="-100000" b="-100000"/>
            </a:gradFill>
            <a:ln>
              <a:noFill/>
            </a:ln>
            <a:effectLst>
              <a:outerShdw blurRad="177800" sx="102000" sy="102000" algn="ctr" rotWithShape="0">
                <a:schemeClr val="accent6">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305717417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2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3496889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18993242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458394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Agenda slide layout">
    <p:bg>
      <p:bgPr>
        <a:gradFill>
          <a:gsLst>
            <a:gs pos="0">
              <a:schemeClr val="accent1"/>
            </a:gs>
            <a:gs pos="100000">
              <a:schemeClr val="accent4"/>
            </a:gs>
          </a:gsLst>
          <a:lin ang="10800000" scaled="1"/>
        </a:gradFill>
        <a:effectLst/>
      </p:bgPr>
    </p:bg>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327D0A9D-21AD-4F16-ABF6-FCEDEAC7CBC3}"/>
              </a:ext>
            </a:extLst>
          </p:cNvPr>
          <p:cNvGrpSpPr/>
          <p:nvPr userDrawn="1"/>
        </p:nvGrpSpPr>
        <p:grpSpPr>
          <a:xfrm rot="16200000">
            <a:off x="-1543328" y="1245980"/>
            <a:ext cx="7033145" cy="6967679"/>
            <a:chOff x="-1454130" y="-1334460"/>
            <a:chExt cx="7033145" cy="6967679"/>
          </a:xfrm>
        </p:grpSpPr>
        <p:sp>
          <p:nvSpPr>
            <p:cNvPr id="2" name="Oval 1">
              <a:extLst>
                <a:ext uri="{FF2B5EF4-FFF2-40B4-BE49-F238E27FC236}">
                  <a16:creationId xmlns:a16="http://schemas.microsoft.com/office/drawing/2014/main" id="{0E3802B7-A996-44D8-8E95-073D460506DD}"/>
                </a:ext>
              </a:extLst>
            </p:cNvPr>
            <p:cNvSpPr/>
            <p:nvPr userDrawn="1"/>
          </p:nvSpPr>
          <p:spPr>
            <a:xfrm>
              <a:off x="-1166340" y="2200772"/>
              <a:ext cx="2393338" cy="2393338"/>
            </a:xfrm>
            <a:prstGeom prst="ellipse">
              <a:avLst/>
            </a:prstGeom>
            <a:gradFill flip="none" rotWithShape="1">
              <a:gsLst>
                <a:gs pos="0">
                  <a:schemeClr val="accent1">
                    <a:alpha val="40000"/>
                  </a:schemeClr>
                </a:gs>
                <a:gs pos="100000">
                  <a:schemeClr val="accent4">
                    <a:alpha val="40000"/>
                  </a:schemeClr>
                </a:gs>
              </a:gsLst>
              <a:path path="circle">
                <a:fillToRect l="100000" t="100000"/>
              </a:path>
              <a:tileRect r="-100000" b="-100000"/>
            </a:gradFill>
            <a:ln>
              <a:noFill/>
            </a:ln>
            <a:effectLst>
              <a:outerShdw blurRad="177800" sx="102000" sy="102000" algn="ctr" rotWithShape="0">
                <a:schemeClr val="accent6">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21BC23AE-96EE-4D54-A885-39974FAB7636}"/>
                </a:ext>
              </a:extLst>
            </p:cNvPr>
            <p:cNvPicPr>
              <a:picLocks noChangeAspect="1"/>
            </p:cNvPicPr>
            <p:nvPr userDrawn="1"/>
          </p:nvPicPr>
          <p:blipFill>
            <a:blip r:embed="rId2">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558173" y="2092453"/>
              <a:ext cx="3734250" cy="3540766"/>
            </a:xfrm>
            <a:prstGeom prst="rect">
              <a:avLst/>
            </a:prstGeom>
          </p:spPr>
        </p:pic>
        <p:pic>
          <p:nvPicPr>
            <p:cNvPr id="5" name="Picture 4">
              <a:extLst>
                <a:ext uri="{FF2B5EF4-FFF2-40B4-BE49-F238E27FC236}">
                  <a16:creationId xmlns:a16="http://schemas.microsoft.com/office/drawing/2014/main" id="{E79F98EE-38CF-4F42-BBFC-6D904B5931F1}"/>
                </a:ext>
              </a:extLst>
            </p:cNvPr>
            <p:cNvPicPr>
              <a:picLocks noChangeAspect="1"/>
            </p:cNvPicPr>
            <p:nvPr userDrawn="1"/>
          </p:nvPicPr>
          <p:blipFill>
            <a:blip r:embed="rId2">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1454130" y="126244"/>
              <a:ext cx="3734250" cy="3540766"/>
            </a:xfrm>
            <a:prstGeom prst="rect">
              <a:avLst/>
            </a:prstGeom>
          </p:spPr>
        </p:pic>
        <p:pic>
          <p:nvPicPr>
            <p:cNvPr id="6" name="Picture 5">
              <a:extLst>
                <a:ext uri="{FF2B5EF4-FFF2-40B4-BE49-F238E27FC236}">
                  <a16:creationId xmlns:a16="http://schemas.microsoft.com/office/drawing/2014/main" id="{8A7D8CCE-DBFD-4E90-8B56-4E1B4E65EA0B}"/>
                </a:ext>
              </a:extLst>
            </p:cNvPr>
            <p:cNvPicPr>
              <a:picLocks noChangeAspect="1"/>
            </p:cNvPicPr>
            <p:nvPr userDrawn="1"/>
          </p:nvPicPr>
          <p:blipFill>
            <a:blip r:embed="rId2">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1830642" y="-1334460"/>
              <a:ext cx="3734250" cy="3540766"/>
            </a:xfrm>
            <a:prstGeom prst="rect">
              <a:avLst/>
            </a:prstGeom>
          </p:spPr>
        </p:pic>
        <p:sp>
          <p:nvSpPr>
            <p:cNvPr id="7" name="Rectangle: Rounded Corners 6">
              <a:extLst>
                <a:ext uri="{FF2B5EF4-FFF2-40B4-BE49-F238E27FC236}">
                  <a16:creationId xmlns:a16="http://schemas.microsoft.com/office/drawing/2014/main" id="{6A60227F-0B6A-4822-B1CF-88C8ADB21FAF}"/>
                </a:ext>
              </a:extLst>
            </p:cNvPr>
            <p:cNvSpPr/>
            <p:nvPr userDrawn="1"/>
          </p:nvSpPr>
          <p:spPr>
            <a:xfrm rot="2667893" flipH="1">
              <a:off x="3776991" y="-1279263"/>
              <a:ext cx="821603" cy="5108776"/>
            </a:xfrm>
            <a:prstGeom prst="roundRect">
              <a:avLst>
                <a:gd name="adj" fmla="val 50000"/>
              </a:avLst>
            </a:prstGeom>
            <a:gradFill>
              <a:gsLst>
                <a:gs pos="33000">
                  <a:schemeClr val="accent1">
                    <a:lumMod val="5000"/>
                    <a:lumOff val="95000"/>
                    <a:alpha val="0"/>
                  </a:schemeClr>
                </a:gs>
                <a:gs pos="100000">
                  <a:schemeClr val="bg1">
                    <a:lumMod val="100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Rounded Corners 7">
              <a:extLst>
                <a:ext uri="{FF2B5EF4-FFF2-40B4-BE49-F238E27FC236}">
                  <a16:creationId xmlns:a16="http://schemas.microsoft.com/office/drawing/2014/main" id="{32A927CA-2C69-422E-8CDD-1BB98E8110C4}"/>
                </a:ext>
              </a:extLst>
            </p:cNvPr>
            <p:cNvSpPr/>
            <p:nvPr userDrawn="1"/>
          </p:nvSpPr>
          <p:spPr>
            <a:xfrm rot="2703270">
              <a:off x="2139106" y="-351276"/>
              <a:ext cx="47625" cy="2926080"/>
            </a:xfrm>
            <a:prstGeom prst="roundRect">
              <a:avLst>
                <a:gd name="adj" fmla="val 50000"/>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Rounded Corners 8">
              <a:extLst>
                <a:ext uri="{FF2B5EF4-FFF2-40B4-BE49-F238E27FC236}">
                  <a16:creationId xmlns:a16="http://schemas.microsoft.com/office/drawing/2014/main" id="{31E524A3-8BEF-4311-9C5F-430DE3C1E73B}"/>
                </a:ext>
              </a:extLst>
            </p:cNvPr>
            <p:cNvSpPr/>
            <p:nvPr userDrawn="1"/>
          </p:nvSpPr>
          <p:spPr>
            <a:xfrm rot="2703270">
              <a:off x="533882" y="2762545"/>
              <a:ext cx="47625" cy="2926080"/>
            </a:xfrm>
            <a:prstGeom prst="roundRect">
              <a:avLst>
                <a:gd name="adj" fmla="val 50000"/>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Rounded Corners 9">
              <a:extLst>
                <a:ext uri="{FF2B5EF4-FFF2-40B4-BE49-F238E27FC236}">
                  <a16:creationId xmlns:a16="http://schemas.microsoft.com/office/drawing/2014/main" id="{B0A3251D-A12D-4E0F-8F70-DEC8DD540973}"/>
                </a:ext>
              </a:extLst>
            </p:cNvPr>
            <p:cNvSpPr/>
            <p:nvPr userDrawn="1"/>
          </p:nvSpPr>
          <p:spPr>
            <a:xfrm rot="2703270">
              <a:off x="295353" y="154282"/>
              <a:ext cx="47625" cy="1459734"/>
            </a:xfrm>
            <a:prstGeom prst="roundRect">
              <a:avLst>
                <a:gd name="adj" fmla="val 50000"/>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Rounded Corners 10">
              <a:extLst>
                <a:ext uri="{FF2B5EF4-FFF2-40B4-BE49-F238E27FC236}">
                  <a16:creationId xmlns:a16="http://schemas.microsoft.com/office/drawing/2014/main" id="{5070B9DE-E2F6-4515-A0CB-D897C6A83640}"/>
                </a:ext>
              </a:extLst>
            </p:cNvPr>
            <p:cNvSpPr/>
            <p:nvPr userDrawn="1"/>
          </p:nvSpPr>
          <p:spPr>
            <a:xfrm rot="2703270">
              <a:off x="4825335" y="723086"/>
              <a:ext cx="47625" cy="1459734"/>
            </a:xfrm>
            <a:prstGeom prst="roundRect">
              <a:avLst>
                <a:gd name="adj" fmla="val 50000"/>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Circle: Hollow 11">
              <a:extLst>
                <a:ext uri="{FF2B5EF4-FFF2-40B4-BE49-F238E27FC236}">
                  <a16:creationId xmlns:a16="http://schemas.microsoft.com/office/drawing/2014/main" id="{F3D5F4E7-4130-4F71-A905-F23D72D75F36}"/>
                </a:ext>
              </a:extLst>
            </p:cNvPr>
            <p:cNvSpPr/>
            <p:nvPr userDrawn="1"/>
          </p:nvSpPr>
          <p:spPr>
            <a:xfrm>
              <a:off x="2747827" y="1763993"/>
              <a:ext cx="307304" cy="307304"/>
            </a:xfrm>
            <a:prstGeom prst="donut">
              <a:avLst>
                <a:gd name="adj" fmla="val 12398"/>
              </a:avLst>
            </a:prstGeom>
            <a:gradFill flip="none" rotWithShape="1">
              <a:gsLst>
                <a:gs pos="0">
                  <a:schemeClr val="accent1">
                    <a:alpha val="50000"/>
                  </a:schemeClr>
                </a:gs>
                <a:gs pos="100000">
                  <a:schemeClr val="accent1">
                    <a:lumMod val="75000"/>
                    <a:alpha val="5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3" name="Circle: Hollow 12">
              <a:extLst>
                <a:ext uri="{FF2B5EF4-FFF2-40B4-BE49-F238E27FC236}">
                  <a16:creationId xmlns:a16="http://schemas.microsoft.com/office/drawing/2014/main" id="{6043D486-3263-4803-85C1-2F658985FF35}"/>
                </a:ext>
              </a:extLst>
            </p:cNvPr>
            <p:cNvSpPr/>
            <p:nvPr userDrawn="1"/>
          </p:nvSpPr>
          <p:spPr>
            <a:xfrm>
              <a:off x="3350683" y="647436"/>
              <a:ext cx="530853" cy="530853"/>
            </a:xfrm>
            <a:prstGeom prst="donut">
              <a:avLst>
                <a:gd name="adj" fmla="val 8809"/>
              </a:avLst>
            </a:prstGeom>
            <a:gradFill flip="none" rotWithShape="1">
              <a:gsLst>
                <a:gs pos="0">
                  <a:schemeClr val="accent1">
                    <a:alpha val="50000"/>
                  </a:schemeClr>
                </a:gs>
                <a:gs pos="100000">
                  <a:schemeClr val="accent1">
                    <a:lumMod val="75000"/>
                    <a:alpha val="5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4" name="Circle: Hollow 13">
              <a:extLst>
                <a:ext uri="{FF2B5EF4-FFF2-40B4-BE49-F238E27FC236}">
                  <a16:creationId xmlns:a16="http://schemas.microsoft.com/office/drawing/2014/main" id="{9258023F-0C38-4A31-9B2A-AA99C3C745C6}"/>
                </a:ext>
              </a:extLst>
            </p:cNvPr>
            <p:cNvSpPr/>
            <p:nvPr userDrawn="1"/>
          </p:nvSpPr>
          <p:spPr>
            <a:xfrm>
              <a:off x="366049" y="2564860"/>
              <a:ext cx="530853" cy="530853"/>
            </a:xfrm>
            <a:prstGeom prst="donut">
              <a:avLst>
                <a:gd name="adj" fmla="val 8809"/>
              </a:avLst>
            </a:prstGeom>
            <a:gradFill flip="none" rotWithShape="1">
              <a:gsLst>
                <a:gs pos="0">
                  <a:schemeClr val="accent1">
                    <a:alpha val="50000"/>
                  </a:schemeClr>
                </a:gs>
                <a:gs pos="100000">
                  <a:schemeClr val="accent1">
                    <a:lumMod val="75000"/>
                    <a:alpha val="5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5" name="Freeform: Shape 14">
              <a:extLst>
                <a:ext uri="{FF2B5EF4-FFF2-40B4-BE49-F238E27FC236}">
                  <a16:creationId xmlns:a16="http://schemas.microsoft.com/office/drawing/2014/main" id="{A0B53E0F-0B02-4B74-91E7-2B670261B8F7}"/>
                </a:ext>
              </a:extLst>
            </p:cNvPr>
            <p:cNvSpPr/>
            <p:nvPr userDrawn="1"/>
          </p:nvSpPr>
          <p:spPr>
            <a:xfrm>
              <a:off x="2248959" y="-1025564"/>
              <a:ext cx="2413539" cy="2404593"/>
            </a:xfrm>
            <a:custGeom>
              <a:avLst/>
              <a:gdLst>
                <a:gd name="connsiteX0" fmla="*/ 1501721 w 2413539"/>
                <a:gd name="connsiteY0" fmla="*/ 0 h 2404593"/>
                <a:gd name="connsiteX1" fmla="*/ 2341348 w 2413539"/>
                <a:gd name="connsiteY1" fmla="*/ 256470 h 2404593"/>
                <a:gd name="connsiteX2" fmla="*/ 2413539 w 2413539"/>
                <a:gd name="connsiteY2" fmla="*/ 310454 h 2404593"/>
                <a:gd name="connsiteX3" fmla="*/ 303764 w 2413539"/>
                <a:gd name="connsiteY3" fmla="*/ 2404593 h 2404593"/>
                <a:gd name="connsiteX4" fmla="*/ 256470 w 2413539"/>
                <a:gd name="connsiteY4" fmla="*/ 2341348 h 2404593"/>
                <a:gd name="connsiteX5" fmla="*/ 0 w 2413539"/>
                <a:gd name="connsiteY5" fmla="*/ 1501721 h 2404593"/>
                <a:gd name="connsiteX6" fmla="*/ 1501721 w 2413539"/>
                <a:gd name="connsiteY6" fmla="*/ 0 h 2404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13539" h="2404593">
                  <a:moveTo>
                    <a:pt x="1501721" y="0"/>
                  </a:moveTo>
                  <a:cubicBezTo>
                    <a:pt x="1812738" y="0"/>
                    <a:pt x="2101672" y="94548"/>
                    <a:pt x="2341348" y="256470"/>
                  </a:cubicBezTo>
                  <a:lnTo>
                    <a:pt x="2413539" y="310454"/>
                  </a:lnTo>
                  <a:lnTo>
                    <a:pt x="303764" y="2404593"/>
                  </a:lnTo>
                  <a:lnTo>
                    <a:pt x="256470" y="2341348"/>
                  </a:lnTo>
                  <a:cubicBezTo>
                    <a:pt x="94548" y="2101672"/>
                    <a:pt x="0" y="1812738"/>
                    <a:pt x="0" y="1501721"/>
                  </a:cubicBezTo>
                  <a:cubicBezTo>
                    <a:pt x="0" y="672343"/>
                    <a:pt x="672343" y="0"/>
                    <a:pt x="1501721" y="0"/>
                  </a:cubicBezTo>
                  <a:close/>
                </a:path>
              </a:pathLst>
            </a:custGeom>
            <a:gradFill flip="none" rotWithShape="1">
              <a:gsLst>
                <a:gs pos="0">
                  <a:schemeClr val="accent1">
                    <a:alpha val="40000"/>
                  </a:schemeClr>
                </a:gs>
                <a:gs pos="100000">
                  <a:schemeClr val="accent4">
                    <a:alpha val="40000"/>
                  </a:schemeClr>
                </a:gs>
              </a:gsLst>
              <a:path path="circle">
                <a:fillToRect l="100000" t="100000"/>
              </a:path>
              <a:tileRect r="-100000" b="-100000"/>
            </a:gradFill>
            <a:ln>
              <a:noFill/>
            </a:ln>
            <a:effectLst>
              <a:outerShdw blurRad="177800" sx="102000" sy="102000" algn="ctr" rotWithShape="0">
                <a:schemeClr val="accent6">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37823200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Taam slide layout">
    <p:bg>
      <p:bgPr>
        <a:gradFill>
          <a:gsLst>
            <a:gs pos="0">
              <a:schemeClr val="accent1"/>
            </a:gs>
            <a:gs pos="100000">
              <a:schemeClr val="accent4"/>
            </a:gs>
          </a:gsLst>
          <a:lin ang="10800000" scaled="1"/>
        </a:gra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699F735-1BC8-4020-A49A-4C037861EEE1}"/>
              </a:ext>
            </a:extLst>
          </p:cNvPr>
          <p:cNvSpPr/>
          <p:nvPr userDrawn="1"/>
        </p:nvSpPr>
        <p:spPr>
          <a:xfrm>
            <a:off x="0" y="0"/>
            <a:ext cx="12192000" cy="292435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9">
            <a:extLst>
              <a:ext uri="{FF2B5EF4-FFF2-40B4-BE49-F238E27FC236}">
                <a16:creationId xmlns:a16="http://schemas.microsoft.com/office/drawing/2014/main" id="{EF70765A-4598-4D75-8EBE-B820808F6559}"/>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Our Team LAYOUT</a:t>
            </a:r>
          </a:p>
        </p:txBody>
      </p:sp>
      <p:sp>
        <p:nvSpPr>
          <p:cNvPr id="5" name="Block Arc 1">
            <a:extLst>
              <a:ext uri="{FF2B5EF4-FFF2-40B4-BE49-F238E27FC236}">
                <a16:creationId xmlns:a16="http://schemas.microsoft.com/office/drawing/2014/main" id="{404008F3-9393-43B1-9EF6-BB73F9083120}"/>
              </a:ext>
            </a:extLst>
          </p:cNvPr>
          <p:cNvSpPr/>
          <p:nvPr userDrawn="1"/>
        </p:nvSpPr>
        <p:spPr>
          <a:xfrm>
            <a:off x="3582255" y="1754355"/>
            <a:ext cx="2340000" cy="2340000"/>
          </a:xfrm>
          <a:prstGeom prst="blockArc">
            <a:avLst>
              <a:gd name="adj1" fmla="val 10800000"/>
              <a:gd name="adj2" fmla="val 117763"/>
              <a:gd name="adj3" fmla="val 6710"/>
            </a:avLst>
          </a:pr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solidFill>
                <a:schemeClr val="tx1"/>
              </a:solidFill>
              <a:latin typeface="+mn-lt"/>
            </a:endParaRPr>
          </a:p>
        </p:txBody>
      </p:sp>
      <p:sp>
        <p:nvSpPr>
          <p:cNvPr id="6" name="Block Arc 12">
            <a:extLst>
              <a:ext uri="{FF2B5EF4-FFF2-40B4-BE49-F238E27FC236}">
                <a16:creationId xmlns:a16="http://schemas.microsoft.com/office/drawing/2014/main" id="{B94FB787-662A-4C42-A82E-3D2990125567}"/>
              </a:ext>
            </a:extLst>
          </p:cNvPr>
          <p:cNvSpPr/>
          <p:nvPr userDrawn="1"/>
        </p:nvSpPr>
        <p:spPr>
          <a:xfrm>
            <a:off x="893211" y="1754355"/>
            <a:ext cx="2340000" cy="2340000"/>
          </a:xfrm>
          <a:prstGeom prst="blockArc">
            <a:avLst>
              <a:gd name="adj1" fmla="val 10800000"/>
              <a:gd name="adj2" fmla="val 118784"/>
              <a:gd name="adj3" fmla="val 7082"/>
            </a:avLst>
          </a:prstGeom>
          <a:solidFill>
            <a:schemeClr val="accent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solidFill>
                <a:schemeClr val="tx1"/>
              </a:solidFill>
              <a:latin typeface="+mn-lt"/>
            </a:endParaRPr>
          </a:p>
        </p:txBody>
      </p:sp>
      <p:sp>
        <p:nvSpPr>
          <p:cNvPr id="7" name="Block Arc 13">
            <a:extLst>
              <a:ext uri="{FF2B5EF4-FFF2-40B4-BE49-F238E27FC236}">
                <a16:creationId xmlns:a16="http://schemas.microsoft.com/office/drawing/2014/main" id="{B3104187-2B64-4114-9216-8B72399C3FFB}"/>
              </a:ext>
            </a:extLst>
          </p:cNvPr>
          <p:cNvSpPr/>
          <p:nvPr userDrawn="1"/>
        </p:nvSpPr>
        <p:spPr>
          <a:xfrm>
            <a:off x="6271299" y="1754355"/>
            <a:ext cx="2340000" cy="2340000"/>
          </a:xfrm>
          <a:prstGeom prst="blockArc">
            <a:avLst>
              <a:gd name="adj1" fmla="val 10800000"/>
              <a:gd name="adj2" fmla="val 117763"/>
              <a:gd name="adj3" fmla="val 6710"/>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solidFill>
                <a:schemeClr val="tx1"/>
              </a:solidFill>
              <a:latin typeface="+mn-lt"/>
            </a:endParaRPr>
          </a:p>
        </p:txBody>
      </p:sp>
      <p:sp>
        <p:nvSpPr>
          <p:cNvPr id="8" name="Block Arc 15">
            <a:extLst>
              <a:ext uri="{FF2B5EF4-FFF2-40B4-BE49-F238E27FC236}">
                <a16:creationId xmlns:a16="http://schemas.microsoft.com/office/drawing/2014/main" id="{5C6BA25A-D059-41A1-9E12-7E54661C901A}"/>
              </a:ext>
            </a:extLst>
          </p:cNvPr>
          <p:cNvSpPr/>
          <p:nvPr userDrawn="1"/>
        </p:nvSpPr>
        <p:spPr>
          <a:xfrm>
            <a:off x="8946522" y="1754355"/>
            <a:ext cx="2340000" cy="2340000"/>
          </a:xfrm>
          <a:prstGeom prst="blockArc">
            <a:avLst>
              <a:gd name="adj1" fmla="val 10800000"/>
              <a:gd name="adj2" fmla="val 116759"/>
              <a:gd name="adj3" fmla="val 6338"/>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solidFill>
                <a:schemeClr val="tx1"/>
              </a:solidFill>
              <a:latin typeface="+mn-lt"/>
            </a:endParaRPr>
          </a:p>
        </p:txBody>
      </p:sp>
      <p:sp>
        <p:nvSpPr>
          <p:cNvPr id="9" name="Picture Placeholder 2">
            <a:extLst>
              <a:ext uri="{FF2B5EF4-FFF2-40B4-BE49-F238E27FC236}">
                <a16:creationId xmlns:a16="http://schemas.microsoft.com/office/drawing/2014/main" id="{F41AE61D-2711-4D27-9E84-9455C81DF8EA}"/>
              </a:ext>
            </a:extLst>
          </p:cNvPr>
          <p:cNvSpPr>
            <a:spLocks noGrp="1"/>
          </p:cNvSpPr>
          <p:nvPr>
            <p:ph type="pic" idx="13" hasCustomPrompt="1"/>
          </p:nvPr>
        </p:nvSpPr>
        <p:spPr>
          <a:xfrm>
            <a:off x="1073211" y="1934789"/>
            <a:ext cx="1980000" cy="1980000"/>
          </a:xfrm>
          <a:prstGeom prst="ellipse">
            <a:avLst/>
          </a:prstGeom>
          <a:solidFill>
            <a:schemeClr val="bg1">
              <a:lumMod val="95000"/>
            </a:schemeClr>
          </a:solidFill>
          <a:ln w="95250">
            <a:solidFill>
              <a:schemeClr val="bg1"/>
            </a:solidFill>
          </a:ln>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
        <p:nvSpPr>
          <p:cNvPr id="10" name="Picture Placeholder 2">
            <a:extLst>
              <a:ext uri="{FF2B5EF4-FFF2-40B4-BE49-F238E27FC236}">
                <a16:creationId xmlns:a16="http://schemas.microsoft.com/office/drawing/2014/main" id="{FEB96CED-3A89-4E72-AD40-98DAA7DB1E8E}"/>
              </a:ext>
            </a:extLst>
          </p:cNvPr>
          <p:cNvSpPr>
            <a:spLocks noGrp="1"/>
          </p:cNvSpPr>
          <p:nvPr>
            <p:ph type="pic" idx="14" hasCustomPrompt="1"/>
          </p:nvPr>
        </p:nvSpPr>
        <p:spPr>
          <a:xfrm>
            <a:off x="3762255" y="1934789"/>
            <a:ext cx="1980000" cy="1980000"/>
          </a:xfrm>
          <a:prstGeom prst="ellipse">
            <a:avLst/>
          </a:prstGeom>
          <a:solidFill>
            <a:schemeClr val="bg1">
              <a:lumMod val="95000"/>
            </a:schemeClr>
          </a:solidFill>
          <a:ln w="95250">
            <a:solidFill>
              <a:schemeClr val="bg1"/>
            </a:solidFill>
          </a:ln>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
        <p:nvSpPr>
          <p:cNvPr id="11" name="Picture Placeholder 2">
            <a:extLst>
              <a:ext uri="{FF2B5EF4-FFF2-40B4-BE49-F238E27FC236}">
                <a16:creationId xmlns:a16="http://schemas.microsoft.com/office/drawing/2014/main" id="{168305AF-08C9-4A39-80B8-FD3847826BFC}"/>
              </a:ext>
            </a:extLst>
          </p:cNvPr>
          <p:cNvSpPr>
            <a:spLocks noGrp="1"/>
          </p:cNvSpPr>
          <p:nvPr>
            <p:ph type="pic" idx="15" hasCustomPrompt="1"/>
          </p:nvPr>
        </p:nvSpPr>
        <p:spPr>
          <a:xfrm>
            <a:off x="6451299" y="1934789"/>
            <a:ext cx="1980000" cy="1980000"/>
          </a:xfrm>
          <a:prstGeom prst="ellipse">
            <a:avLst/>
          </a:prstGeom>
          <a:solidFill>
            <a:schemeClr val="bg1">
              <a:lumMod val="95000"/>
            </a:schemeClr>
          </a:solidFill>
          <a:ln w="95250">
            <a:solidFill>
              <a:schemeClr val="bg1"/>
            </a:solidFill>
          </a:ln>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
        <p:nvSpPr>
          <p:cNvPr id="12" name="Picture Placeholder 2">
            <a:extLst>
              <a:ext uri="{FF2B5EF4-FFF2-40B4-BE49-F238E27FC236}">
                <a16:creationId xmlns:a16="http://schemas.microsoft.com/office/drawing/2014/main" id="{23326DD4-C5BB-4602-9562-F2390EC71C3D}"/>
              </a:ext>
            </a:extLst>
          </p:cNvPr>
          <p:cNvSpPr>
            <a:spLocks noGrp="1"/>
          </p:cNvSpPr>
          <p:nvPr>
            <p:ph type="pic" idx="16" hasCustomPrompt="1"/>
          </p:nvPr>
        </p:nvSpPr>
        <p:spPr>
          <a:xfrm>
            <a:off x="9140343" y="1934789"/>
            <a:ext cx="1980000" cy="1980000"/>
          </a:xfrm>
          <a:prstGeom prst="ellipse">
            <a:avLst/>
          </a:prstGeom>
          <a:solidFill>
            <a:schemeClr val="bg1">
              <a:lumMod val="95000"/>
            </a:schemeClr>
          </a:solidFill>
          <a:ln w="95250">
            <a:solidFill>
              <a:schemeClr val="bg1"/>
            </a:solidFill>
          </a:ln>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7686641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Contents slide layout">
    <p:spTree>
      <p:nvGrpSpPr>
        <p:cNvPr id="1" name=""/>
        <p:cNvGrpSpPr/>
        <p:nvPr/>
      </p:nvGrpSpPr>
      <p:grpSpPr>
        <a:xfrm>
          <a:off x="0" y="0"/>
          <a:ext cx="0" cy="0"/>
          <a:chOff x="0" y="0"/>
          <a:chExt cx="0" cy="0"/>
        </a:xfrm>
      </p:grpSpPr>
      <p:sp>
        <p:nvSpPr>
          <p:cNvPr id="2" name="Picture Placeholder 2">
            <a:extLst>
              <a:ext uri="{FF2B5EF4-FFF2-40B4-BE49-F238E27FC236}">
                <a16:creationId xmlns:a16="http://schemas.microsoft.com/office/drawing/2014/main" id="{4DB5A378-F106-4996-9559-AD651050100B}"/>
              </a:ext>
            </a:extLst>
          </p:cNvPr>
          <p:cNvSpPr>
            <a:spLocks noGrp="1"/>
          </p:cNvSpPr>
          <p:nvPr>
            <p:ph type="pic" idx="13" hasCustomPrompt="1"/>
          </p:nvPr>
        </p:nvSpPr>
        <p:spPr>
          <a:xfrm>
            <a:off x="5724525" y="0"/>
            <a:ext cx="6467475" cy="6858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 And Send To Back</a:t>
            </a:r>
            <a:endParaRPr lang="ko-KR" altLang="en-US" dirty="0"/>
          </a:p>
        </p:txBody>
      </p:sp>
    </p:spTree>
    <p:extLst>
      <p:ext uri="{BB962C8B-B14F-4D97-AF65-F5344CB8AC3E}">
        <p14:creationId xmlns:p14="http://schemas.microsoft.com/office/powerpoint/2010/main" val="38332950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6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204451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7_Contents slide layout">
    <p:spTree>
      <p:nvGrpSpPr>
        <p:cNvPr id="1" name=""/>
        <p:cNvGrpSpPr/>
        <p:nvPr/>
      </p:nvGrpSpPr>
      <p:grpSpPr>
        <a:xfrm>
          <a:off x="0" y="0"/>
          <a:ext cx="0" cy="0"/>
          <a:chOff x="0" y="0"/>
          <a:chExt cx="0" cy="0"/>
        </a:xfrm>
      </p:grpSpPr>
      <p:grpSp>
        <p:nvGrpSpPr>
          <p:cNvPr id="2" name="Group 4">
            <a:extLst>
              <a:ext uri="{FF2B5EF4-FFF2-40B4-BE49-F238E27FC236}">
                <a16:creationId xmlns:a16="http://schemas.microsoft.com/office/drawing/2014/main" id="{065FF430-A86A-408D-B4CD-0BDB219BC8FC}"/>
              </a:ext>
            </a:extLst>
          </p:cNvPr>
          <p:cNvGrpSpPr/>
          <p:nvPr userDrawn="1"/>
        </p:nvGrpSpPr>
        <p:grpSpPr>
          <a:xfrm>
            <a:off x="8766546" y="1684865"/>
            <a:ext cx="2664296" cy="4683693"/>
            <a:chOff x="445712" y="1449040"/>
            <a:chExt cx="2113018" cy="3924176"/>
          </a:xfrm>
        </p:grpSpPr>
        <p:sp>
          <p:nvSpPr>
            <p:cNvPr id="3" name="Rounded Rectangle 5">
              <a:extLst>
                <a:ext uri="{FF2B5EF4-FFF2-40B4-BE49-F238E27FC236}">
                  <a16:creationId xmlns:a16="http://schemas.microsoft.com/office/drawing/2014/main" id="{0CA6DF50-6795-474E-9081-6511A6DF797F}"/>
                </a:ext>
              </a:extLst>
            </p:cNvPr>
            <p:cNvSpPr/>
            <p:nvPr userDrawn="1"/>
          </p:nvSpPr>
          <p:spPr>
            <a:xfrm>
              <a:off x="445712" y="1449040"/>
              <a:ext cx="2113018" cy="3924176"/>
            </a:xfrm>
            <a:prstGeom prst="roundRect">
              <a:avLst>
                <a:gd name="adj" fmla="val 13580"/>
              </a:avLst>
            </a:prstGeom>
            <a:solidFill>
              <a:srgbClr val="262626"/>
            </a:solidFill>
            <a:ln w="88900">
              <a:noFill/>
            </a:ln>
            <a:effectLst/>
            <a:scene3d>
              <a:camera prst="perspectiveFront"/>
              <a:lightRig rig="threePt" dir="t"/>
            </a:scene3d>
            <a:sp3d prstMaterial="plastic">
              <a:bevelT w="127000" h="50800"/>
              <a:bevelB w="127000" h="254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4" name="Rectangle 6">
              <a:extLst>
                <a:ext uri="{FF2B5EF4-FFF2-40B4-BE49-F238E27FC236}">
                  <a16:creationId xmlns:a16="http://schemas.microsoft.com/office/drawing/2014/main" id="{E35AE172-B3BB-4E24-B958-0CB99851C0B0}"/>
                </a:ext>
              </a:extLst>
            </p:cNvPr>
            <p:cNvSpPr/>
            <p:nvPr userDrawn="1"/>
          </p:nvSpPr>
          <p:spPr>
            <a:xfrm>
              <a:off x="1379920" y="1650572"/>
              <a:ext cx="216024" cy="34350"/>
            </a:xfrm>
            <a:prstGeom prst="rect">
              <a:avLst/>
            </a:prstGeom>
            <a:solidFill>
              <a:srgbClr val="B0B0B0"/>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nvGrpSpPr>
            <p:cNvPr id="5" name="Group 7">
              <a:extLst>
                <a:ext uri="{FF2B5EF4-FFF2-40B4-BE49-F238E27FC236}">
                  <a16:creationId xmlns:a16="http://schemas.microsoft.com/office/drawing/2014/main" id="{3492788A-995F-478E-A5F5-E0A3675E5DFD}"/>
                </a:ext>
              </a:extLst>
            </p:cNvPr>
            <p:cNvGrpSpPr/>
            <p:nvPr userDrawn="1"/>
          </p:nvGrpSpPr>
          <p:grpSpPr>
            <a:xfrm>
              <a:off x="1407705" y="5045834"/>
              <a:ext cx="211967" cy="211967"/>
              <a:chOff x="1549420" y="5712364"/>
              <a:chExt cx="312583" cy="312583"/>
            </a:xfrm>
          </p:grpSpPr>
          <p:sp>
            <p:nvSpPr>
              <p:cNvPr id="6" name="Oval 8">
                <a:extLst>
                  <a:ext uri="{FF2B5EF4-FFF2-40B4-BE49-F238E27FC236}">
                    <a16:creationId xmlns:a16="http://schemas.microsoft.com/office/drawing/2014/main" id="{9A4EEAB5-7A36-43A2-9FDD-A2137FD0C0D2}"/>
                  </a:ext>
                </a:extLst>
              </p:cNvPr>
              <p:cNvSpPr/>
              <p:nvPr userDrawn="1"/>
            </p:nvSpPr>
            <p:spPr>
              <a:xfrm>
                <a:off x="1549420" y="5712364"/>
                <a:ext cx="312583" cy="312583"/>
              </a:xfrm>
              <a:prstGeom prst="ellipse">
                <a:avLst/>
              </a:prstGeom>
              <a:gradFill flip="none" rotWithShape="1">
                <a:gsLst>
                  <a:gs pos="0">
                    <a:schemeClr val="tx1">
                      <a:lumMod val="94000"/>
                      <a:lumOff val="6000"/>
                    </a:schemeClr>
                  </a:gs>
                  <a:gs pos="56000">
                    <a:schemeClr val="tx1">
                      <a:lumMod val="65000"/>
                      <a:lumOff val="35000"/>
                    </a:schemeClr>
                  </a:gs>
                  <a:gs pos="91000">
                    <a:schemeClr val="tx1">
                      <a:lumMod val="50000"/>
                      <a:lumOff val="50000"/>
                    </a:schemeClr>
                  </a:gs>
                  <a:gs pos="100000">
                    <a:schemeClr val="bg1">
                      <a:lumMod val="75000"/>
                    </a:schemeClr>
                  </a:gs>
                </a:gsLst>
                <a:lin ang="10800000" scaled="1"/>
                <a:tileRect/>
              </a:gradFill>
              <a:ln w="0">
                <a:solidFill>
                  <a:srgbClr val="262626"/>
                </a:solidFill>
              </a:ln>
              <a:scene3d>
                <a:camera prst="perspectiveFront"/>
                <a:lightRig rig="threePt" dir="t"/>
              </a:scene3d>
              <a:sp3d>
                <a:bevelT w="635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7" name="Rounded Rectangle 10">
                <a:extLst>
                  <a:ext uri="{FF2B5EF4-FFF2-40B4-BE49-F238E27FC236}">
                    <a16:creationId xmlns:a16="http://schemas.microsoft.com/office/drawing/2014/main" id="{983787F9-8E6F-4588-9DA5-35FC31554940}"/>
                  </a:ext>
                </a:extLst>
              </p:cNvPr>
              <p:cNvSpPr/>
              <p:nvPr userDrawn="1"/>
            </p:nvSpPr>
            <p:spPr>
              <a:xfrm>
                <a:off x="1634225" y="5796647"/>
                <a:ext cx="142969" cy="144016"/>
              </a:xfrm>
              <a:prstGeom prst="roundRect">
                <a:avLst/>
              </a:prstGeom>
              <a:solidFill>
                <a:srgbClr val="737373"/>
              </a:solidFill>
              <a:ln w="6350">
                <a:solidFill>
                  <a:srgbClr val="B0B0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grpSp>
      <p:sp>
        <p:nvSpPr>
          <p:cNvPr id="8" name="Picture Placeholder 2">
            <a:extLst>
              <a:ext uri="{FF2B5EF4-FFF2-40B4-BE49-F238E27FC236}">
                <a16:creationId xmlns:a16="http://schemas.microsoft.com/office/drawing/2014/main" id="{3E2B1047-A353-4F69-8E34-66CE0EF65D91}"/>
              </a:ext>
            </a:extLst>
          </p:cNvPr>
          <p:cNvSpPr>
            <a:spLocks noGrp="1"/>
          </p:cNvSpPr>
          <p:nvPr>
            <p:ph type="pic" idx="11" hasCustomPrompt="1"/>
          </p:nvPr>
        </p:nvSpPr>
        <p:spPr>
          <a:xfrm>
            <a:off x="8954464" y="2096435"/>
            <a:ext cx="2288460" cy="3753075"/>
          </a:xfrm>
          <a:prstGeom prst="rect">
            <a:avLst/>
          </a:prstGeom>
          <a:solidFill>
            <a:schemeClr val="bg1">
              <a:lumMod val="95000"/>
            </a:schemeClr>
          </a:solidFill>
          <a:ln w="12700">
            <a:noFill/>
          </a:ln>
        </p:spPr>
        <p:txBody>
          <a:bodyPr anchor="ctr"/>
          <a:lstStyle>
            <a:lvl1pPr marL="0" indent="0" algn="ctr">
              <a:buNone/>
              <a:defRPr sz="1600">
                <a:latin typeface="Arial" pitchFamily="34" charset="0"/>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endParaRPr lang="ko-KR" altLang="en-US" dirty="0"/>
          </a:p>
        </p:txBody>
      </p:sp>
      <p:sp>
        <p:nvSpPr>
          <p:cNvPr id="9" name="Text Placeholder 9">
            <a:extLst>
              <a:ext uri="{FF2B5EF4-FFF2-40B4-BE49-F238E27FC236}">
                <a16:creationId xmlns:a16="http://schemas.microsoft.com/office/drawing/2014/main" id="{F072E626-24D1-4140-9541-74DA99F2F339}"/>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119958567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18" Type="http://schemas.openxmlformats.org/officeDocument/2006/relationships/slideLayout" Target="../slideLayouts/slideLayout20.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17" Type="http://schemas.openxmlformats.org/officeDocument/2006/relationships/slideLayout" Target="../slideLayouts/slideLayout19.xml"/><Relationship Id="rId2" Type="http://schemas.openxmlformats.org/officeDocument/2006/relationships/slideLayout" Target="../slideLayouts/slideLayout4.xml"/><Relationship Id="rId16" Type="http://schemas.openxmlformats.org/officeDocument/2006/relationships/slideLayout" Target="../slideLayouts/slideLayout18.xml"/><Relationship Id="rId20" Type="http://schemas.openxmlformats.org/officeDocument/2006/relationships/theme" Target="../theme/theme2.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5" Type="http://schemas.openxmlformats.org/officeDocument/2006/relationships/slideLayout" Target="../slideLayouts/slideLayout17.xml"/><Relationship Id="rId10" Type="http://schemas.openxmlformats.org/officeDocument/2006/relationships/slideLayout" Target="../slideLayouts/slideLayout12.xml"/><Relationship Id="rId19" Type="http://schemas.openxmlformats.org/officeDocument/2006/relationships/slideLayout" Target="../slideLayouts/slideLayout21.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24.xml"/><Relationship Id="rId2" Type="http://schemas.openxmlformats.org/officeDocument/2006/relationships/slideLayout" Target="../slideLayouts/slideLayout23.xml"/><Relationship Id="rId1" Type="http://schemas.openxmlformats.org/officeDocument/2006/relationships/slideLayout" Target="../slideLayouts/slideLayout22.xml"/><Relationship Id="rId4"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12CC1C26-3559-4ADC-9007-11CF5E17A1F3}"/>
              </a:ext>
            </a:extLst>
          </p:cNvPr>
          <p:cNvSpPr>
            <a:spLocks noGrp="1"/>
          </p:cNvSpPr>
          <p:nvPr>
            <p:ph type="dt" sz="half" idx="2"/>
          </p:nvPr>
        </p:nvSpPr>
        <p:spPr>
          <a:xfrm>
            <a:off x="0" y="6491557"/>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22CEEE0-8EF5-4CBB-A456-A9DC53FD66A4}" type="datetimeFigureOut">
              <a:rPr lang="en-US" smtClean="0"/>
              <a:pPr/>
              <a:t>12/3/2021</a:t>
            </a:fld>
            <a:endParaRPr lang="en-US"/>
          </a:p>
        </p:txBody>
      </p:sp>
      <p:sp>
        <p:nvSpPr>
          <p:cNvPr id="3" name="Footer Placeholder 4">
            <a:extLst>
              <a:ext uri="{FF2B5EF4-FFF2-40B4-BE49-F238E27FC236}">
                <a16:creationId xmlns:a16="http://schemas.microsoft.com/office/drawing/2014/main" id="{3EF1374F-5133-48EE-977C-3CF07FDC49AA}"/>
              </a:ext>
            </a:extLst>
          </p:cNvPr>
          <p:cNvSpPr>
            <a:spLocks noGrp="1"/>
          </p:cNvSpPr>
          <p:nvPr>
            <p:ph type="ftr" sz="quarter" idx="3"/>
          </p:nvPr>
        </p:nvSpPr>
        <p:spPr>
          <a:xfrm>
            <a:off x="4038600" y="6491556"/>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4" name="Slide Number Placeholder 5">
            <a:extLst>
              <a:ext uri="{FF2B5EF4-FFF2-40B4-BE49-F238E27FC236}">
                <a16:creationId xmlns:a16="http://schemas.microsoft.com/office/drawing/2014/main" id="{B2D37C1C-F087-4240-98E3-4B1B889C6DBD}"/>
              </a:ext>
            </a:extLst>
          </p:cNvPr>
          <p:cNvSpPr>
            <a:spLocks noGrp="1"/>
          </p:cNvSpPr>
          <p:nvPr>
            <p:ph type="sldNum" sz="quarter" idx="4"/>
          </p:nvPr>
        </p:nvSpPr>
        <p:spPr>
          <a:xfrm>
            <a:off x="9448800" y="6491555"/>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5385D6-699A-41CD-9B00-47DAC11AF15E}" type="slidenum">
              <a:rPr lang="en-US" smtClean="0"/>
              <a:pPr/>
              <a:t>‹#›</a:t>
            </a:fld>
            <a:endParaRPr lang="en-US"/>
          </a:p>
        </p:txBody>
      </p:sp>
    </p:spTree>
    <p:extLst>
      <p:ext uri="{BB962C8B-B14F-4D97-AF65-F5344CB8AC3E}">
        <p14:creationId xmlns:p14="http://schemas.microsoft.com/office/powerpoint/2010/main" val="2045990320"/>
      </p:ext>
    </p:extLst>
  </p:cSld>
  <p:clrMap bg1="lt1" tx1="dk1" bg2="lt2" tx2="dk2" accent1="accent1" accent2="accent2" accent3="accent3" accent4="accent4" accent5="accent5" accent6="accent6" hlink="hlink" folHlink="folHlink"/>
  <p:sldLayoutIdLst>
    <p:sldLayoutId id="2147483649" r:id="rId1"/>
    <p:sldLayoutId id="2147483650" r:id="rId2"/>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732BC05D-CC15-432A-9892-42F03D593AC9}"/>
              </a:ext>
            </a:extLst>
          </p:cNvPr>
          <p:cNvSpPr>
            <a:spLocks noGrp="1"/>
          </p:cNvSpPr>
          <p:nvPr>
            <p:ph type="dt" sz="half" idx="2"/>
          </p:nvPr>
        </p:nvSpPr>
        <p:spPr>
          <a:xfrm>
            <a:off x="0" y="6491557"/>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22CEEE0-8EF5-4CBB-A456-A9DC53FD66A4}" type="datetimeFigureOut">
              <a:rPr lang="en-US" smtClean="0"/>
              <a:pPr/>
              <a:t>12/3/2021</a:t>
            </a:fld>
            <a:endParaRPr lang="en-US"/>
          </a:p>
        </p:txBody>
      </p:sp>
      <p:sp>
        <p:nvSpPr>
          <p:cNvPr id="3" name="Footer Placeholder 4">
            <a:extLst>
              <a:ext uri="{FF2B5EF4-FFF2-40B4-BE49-F238E27FC236}">
                <a16:creationId xmlns:a16="http://schemas.microsoft.com/office/drawing/2014/main" id="{B50084F7-C1EB-4883-951B-BF7FAB0AB458}"/>
              </a:ext>
            </a:extLst>
          </p:cNvPr>
          <p:cNvSpPr>
            <a:spLocks noGrp="1"/>
          </p:cNvSpPr>
          <p:nvPr>
            <p:ph type="ftr" sz="quarter" idx="3"/>
          </p:nvPr>
        </p:nvSpPr>
        <p:spPr>
          <a:xfrm>
            <a:off x="4038600" y="6491556"/>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4" name="Slide Number Placeholder 5">
            <a:extLst>
              <a:ext uri="{FF2B5EF4-FFF2-40B4-BE49-F238E27FC236}">
                <a16:creationId xmlns:a16="http://schemas.microsoft.com/office/drawing/2014/main" id="{0B99F48B-4AD8-48F9-9DDE-3DF46BA04360}"/>
              </a:ext>
            </a:extLst>
          </p:cNvPr>
          <p:cNvSpPr>
            <a:spLocks noGrp="1"/>
          </p:cNvSpPr>
          <p:nvPr>
            <p:ph type="sldNum" sz="quarter" idx="4"/>
          </p:nvPr>
        </p:nvSpPr>
        <p:spPr>
          <a:xfrm>
            <a:off x="9448800" y="6491555"/>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5385D6-699A-41CD-9B00-47DAC11AF15E}" type="slidenum">
              <a:rPr lang="en-US" smtClean="0"/>
              <a:pPr/>
              <a:t>‹#›</a:t>
            </a:fld>
            <a:endParaRPr lang="en-US"/>
          </a:p>
        </p:txBody>
      </p:sp>
    </p:spTree>
    <p:extLst>
      <p:ext uri="{BB962C8B-B14F-4D97-AF65-F5344CB8AC3E}">
        <p14:creationId xmlns:p14="http://schemas.microsoft.com/office/powerpoint/2010/main" val="1615311501"/>
      </p:ext>
    </p:extLst>
  </p:cSld>
  <p:clrMap bg1="lt1" tx1="dk1" bg2="lt2" tx2="dk2" accent1="accent1" accent2="accent2" accent3="accent3" accent4="accent4" accent5="accent5" accent6="accent6" hlink="hlink" folHlink="folHlink"/>
  <p:sldLayoutIdLst>
    <p:sldLayoutId id="2147483652" r:id="rId1"/>
    <p:sldLayoutId id="214748365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9" r:id="rId15"/>
    <p:sldLayoutId id="2147483688" r:id="rId16"/>
    <p:sldLayoutId id="2147483687" r:id="rId17"/>
    <p:sldLayoutId id="2147483671" r:id="rId18"/>
    <p:sldLayoutId id="2147483672" r:id="rId19"/>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02455597-7FDD-4AC8-A1DE-131515B9F7E7}"/>
              </a:ext>
            </a:extLst>
          </p:cNvPr>
          <p:cNvSpPr>
            <a:spLocks noGrp="1"/>
          </p:cNvSpPr>
          <p:nvPr>
            <p:ph type="dt" sz="half" idx="2"/>
          </p:nvPr>
        </p:nvSpPr>
        <p:spPr>
          <a:xfrm>
            <a:off x="0" y="6491557"/>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22CEEE0-8EF5-4CBB-A456-A9DC53FD66A4}" type="datetimeFigureOut">
              <a:rPr lang="en-US" smtClean="0"/>
              <a:pPr/>
              <a:t>12/3/2021</a:t>
            </a:fld>
            <a:endParaRPr lang="en-US"/>
          </a:p>
        </p:txBody>
      </p:sp>
      <p:sp>
        <p:nvSpPr>
          <p:cNvPr id="3" name="Footer Placeholder 4">
            <a:extLst>
              <a:ext uri="{FF2B5EF4-FFF2-40B4-BE49-F238E27FC236}">
                <a16:creationId xmlns:a16="http://schemas.microsoft.com/office/drawing/2014/main" id="{E4A1EB4F-4918-4583-9EEC-F05CA1DD5080}"/>
              </a:ext>
            </a:extLst>
          </p:cNvPr>
          <p:cNvSpPr>
            <a:spLocks noGrp="1"/>
          </p:cNvSpPr>
          <p:nvPr>
            <p:ph type="ftr" sz="quarter" idx="3"/>
          </p:nvPr>
        </p:nvSpPr>
        <p:spPr>
          <a:xfrm>
            <a:off x="4038600" y="6491556"/>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4" name="Slide Number Placeholder 5">
            <a:extLst>
              <a:ext uri="{FF2B5EF4-FFF2-40B4-BE49-F238E27FC236}">
                <a16:creationId xmlns:a16="http://schemas.microsoft.com/office/drawing/2014/main" id="{23AC53BA-0B2D-4093-BFDC-AC20898CD5C2}"/>
              </a:ext>
            </a:extLst>
          </p:cNvPr>
          <p:cNvSpPr>
            <a:spLocks noGrp="1"/>
          </p:cNvSpPr>
          <p:nvPr>
            <p:ph type="sldNum" sz="quarter" idx="4"/>
          </p:nvPr>
        </p:nvSpPr>
        <p:spPr>
          <a:xfrm>
            <a:off x="9448800" y="6491555"/>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5385D6-699A-41CD-9B00-47DAC11AF15E}" type="slidenum">
              <a:rPr lang="en-US" smtClean="0"/>
              <a:pPr/>
              <a:t>‹#›</a:t>
            </a:fld>
            <a:endParaRPr lang="en-US"/>
          </a:p>
        </p:txBody>
      </p:sp>
    </p:spTree>
    <p:extLst>
      <p:ext uri="{BB962C8B-B14F-4D97-AF65-F5344CB8AC3E}">
        <p14:creationId xmlns:p14="http://schemas.microsoft.com/office/powerpoint/2010/main" val="1198408049"/>
      </p:ext>
    </p:extLst>
  </p:cSld>
  <p:clrMap bg1="lt1" tx1="dk1" bg2="lt2" tx2="dk2" accent1="accent1" accent2="accent2" accent3="accent3" accent4="accent4" accent5="accent5" accent6="accent6" hlink="hlink" folHlink="folHlink"/>
  <p:sldLayoutIdLst>
    <p:sldLayoutId id="2147483674" r:id="rId1"/>
    <p:sldLayoutId id="2147483690" r:id="rId2"/>
    <p:sldLayoutId id="2147483691" r:id="rId3"/>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3.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3.xml"/><Relationship Id="rId1" Type="http://schemas.openxmlformats.org/officeDocument/2006/relationships/slideLayout" Target="../slideLayouts/slideLayout4.xml"/><Relationship Id="rId4" Type="http://schemas.openxmlformats.org/officeDocument/2006/relationships/image" Target="../media/image21.png"/></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5.xml"/><Relationship Id="rId1" Type="http://schemas.openxmlformats.org/officeDocument/2006/relationships/slideLayout" Target="../slideLayouts/slideLayout4.xml"/><Relationship Id="rId6" Type="http://schemas.openxmlformats.org/officeDocument/2006/relationships/image" Target="../media/image26.png"/><Relationship Id="rId5" Type="http://schemas.openxmlformats.org/officeDocument/2006/relationships/image" Target="../media/image25.svg"/><Relationship Id="rId4" Type="http://schemas.openxmlformats.org/officeDocument/2006/relationships/image" Target="../media/image24.png"/></Relationships>
</file>

<file path=ppt/slides/_rels/slide2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6.xml"/><Relationship Id="rId1" Type="http://schemas.openxmlformats.org/officeDocument/2006/relationships/slideLayout" Target="../slideLayouts/slideLayout4.xml"/><Relationship Id="rId4" Type="http://schemas.openxmlformats.org/officeDocument/2006/relationships/image" Target="../media/image28.png"/></Relationships>
</file>

<file path=ppt/slides/_rels/slide2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7.xml"/><Relationship Id="rId1" Type="http://schemas.openxmlformats.org/officeDocument/2006/relationships/slideLayout" Target="../slideLayouts/slideLayout4.xml"/><Relationship Id="rId4" Type="http://schemas.openxmlformats.org/officeDocument/2006/relationships/image" Target="../media/image30.png"/></Relationships>
</file>

<file path=ppt/slides/_rels/slide2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8.xml"/><Relationship Id="rId1" Type="http://schemas.openxmlformats.org/officeDocument/2006/relationships/slideLayout" Target="../slideLayouts/slideLayout4.xml"/><Relationship Id="rId5" Type="http://schemas.openxmlformats.org/officeDocument/2006/relationships/image" Target="../media/image33.png"/><Relationship Id="rId4" Type="http://schemas.openxmlformats.org/officeDocument/2006/relationships/image" Target="../media/image32.png"/></Relationships>
</file>

<file path=ppt/slides/_rels/slide2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9.xml"/><Relationship Id="rId1" Type="http://schemas.openxmlformats.org/officeDocument/2006/relationships/slideLayout" Target="../slideLayouts/slideLayout4.xml"/><Relationship Id="rId4" Type="http://schemas.openxmlformats.org/officeDocument/2006/relationships/image" Target="../media/image35.png"/></Relationships>
</file>

<file path=ppt/slides/_rels/slide27.xml.rels><?xml version="1.0" encoding="UTF-8" standalone="yes"?>
<Relationships xmlns="http://schemas.openxmlformats.org/package/2006/relationships"><Relationship Id="rId8" Type="http://schemas.openxmlformats.org/officeDocument/2006/relationships/image" Target="../media/image41.png"/><Relationship Id="rId13" Type="http://schemas.openxmlformats.org/officeDocument/2006/relationships/image" Target="../media/image46.svg"/><Relationship Id="rId3" Type="http://schemas.openxmlformats.org/officeDocument/2006/relationships/image" Target="../media/image36.png"/><Relationship Id="rId7" Type="http://schemas.openxmlformats.org/officeDocument/2006/relationships/image" Target="../media/image40.svg"/><Relationship Id="rId12" Type="http://schemas.openxmlformats.org/officeDocument/2006/relationships/image" Target="../media/image45.png"/><Relationship Id="rId2" Type="http://schemas.openxmlformats.org/officeDocument/2006/relationships/notesSlide" Target="../notesSlides/notesSlide20.xml"/><Relationship Id="rId1" Type="http://schemas.openxmlformats.org/officeDocument/2006/relationships/slideLayout" Target="../slideLayouts/slideLayout4.xml"/><Relationship Id="rId6" Type="http://schemas.openxmlformats.org/officeDocument/2006/relationships/image" Target="../media/image39.png"/><Relationship Id="rId11" Type="http://schemas.openxmlformats.org/officeDocument/2006/relationships/image" Target="../media/image44.svg"/><Relationship Id="rId5" Type="http://schemas.openxmlformats.org/officeDocument/2006/relationships/image" Target="../media/image38.svg"/><Relationship Id="rId10" Type="http://schemas.openxmlformats.org/officeDocument/2006/relationships/image" Target="../media/image43.png"/><Relationship Id="rId4" Type="http://schemas.openxmlformats.org/officeDocument/2006/relationships/image" Target="../media/image37.png"/><Relationship Id="rId9" Type="http://schemas.openxmlformats.org/officeDocument/2006/relationships/image" Target="../media/image42.svg"/></Relationships>
</file>

<file path=ppt/slides/_rels/slide28.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21.xml"/><Relationship Id="rId1" Type="http://schemas.openxmlformats.org/officeDocument/2006/relationships/slideLayout" Target="../slideLayouts/slideLayout4.xml"/><Relationship Id="rId4" Type="http://schemas.openxmlformats.org/officeDocument/2006/relationships/image" Target="../media/image48.png"/></Relationships>
</file>

<file path=ppt/slides/_rels/slide29.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0.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23.xml"/><Relationship Id="rId1" Type="http://schemas.openxmlformats.org/officeDocument/2006/relationships/slideLayout" Target="../slideLayouts/slideLayout4.xml"/><Relationship Id="rId6" Type="http://schemas.openxmlformats.org/officeDocument/2006/relationships/image" Target="../media/image51.png"/><Relationship Id="rId5" Type="http://schemas.openxmlformats.org/officeDocument/2006/relationships/image" Target="../media/image25.svg"/><Relationship Id="rId4" Type="http://schemas.openxmlformats.org/officeDocument/2006/relationships/image" Target="../media/image24.png"/></Relationships>
</file>

<file path=ppt/slides/_rels/slide3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4.xml"/><Relationship Id="rId1" Type="http://schemas.openxmlformats.org/officeDocument/2006/relationships/slideLayout" Target="../slideLayouts/slideLayout4.xml"/><Relationship Id="rId4" Type="http://schemas.openxmlformats.org/officeDocument/2006/relationships/image" Target="../media/image28.png"/></Relationships>
</file>

<file path=ppt/slides/_rels/slide32.xml.rels><?xml version="1.0" encoding="UTF-8" standalone="yes"?>
<Relationships xmlns="http://schemas.openxmlformats.org/package/2006/relationships"><Relationship Id="rId3" Type="http://schemas.openxmlformats.org/officeDocument/2006/relationships/image" Target="../media/image52.png"/><Relationship Id="rId7" Type="http://schemas.openxmlformats.org/officeDocument/2006/relationships/image" Target="../media/image56.png"/><Relationship Id="rId2" Type="http://schemas.openxmlformats.org/officeDocument/2006/relationships/notesSlide" Target="../notesSlides/notesSlide25.xml"/><Relationship Id="rId1" Type="http://schemas.openxmlformats.org/officeDocument/2006/relationships/slideLayout" Target="../slideLayouts/slideLayout4.xml"/><Relationship Id="rId6" Type="http://schemas.openxmlformats.org/officeDocument/2006/relationships/image" Target="../media/image55.png"/><Relationship Id="rId5" Type="http://schemas.openxmlformats.org/officeDocument/2006/relationships/image" Target="../media/image54.png"/><Relationship Id="rId4" Type="http://schemas.openxmlformats.org/officeDocument/2006/relationships/image" Target="../media/image53.png"/></Relationships>
</file>

<file path=ppt/slides/_rels/slide33.xml.rels><?xml version="1.0" encoding="UTF-8" standalone="yes"?>
<Relationships xmlns="http://schemas.openxmlformats.org/package/2006/relationships"><Relationship Id="rId8" Type="http://schemas.openxmlformats.org/officeDocument/2006/relationships/image" Target="../media/image41.png"/><Relationship Id="rId13" Type="http://schemas.openxmlformats.org/officeDocument/2006/relationships/image" Target="../media/image46.svg"/><Relationship Id="rId3" Type="http://schemas.openxmlformats.org/officeDocument/2006/relationships/image" Target="../media/image57.png"/><Relationship Id="rId7" Type="http://schemas.openxmlformats.org/officeDocument/2006/relationships/image" Target="../media/image40.svg"/><Relationship Id="rId12" Type="http://schemas.openxmlformats.org/officeDocument/2006/relationships/image" Target="../media/image45.png"/><Relationship Id="rId2" Type="http://schemas.openxmlformats.org/officeDocument/2006/relationships/notesSlide" Target="../notesSlides/notesSlide26.xml"/><Relationship Id="rId1" Type="http://schemas.openxmlformats.org/officeDocument/2006/relationships/slideLayout" Target="../slideLayouts/slideLayout4.xml"/><Relationship Id="rId6" Type="http://schemas.openxmlformats.org/officeDocument/2006/relationships/image" Target="../media/image39.png"/><Relationship Id="rId11" Type="http://schemas.openxmlformats.org/officeDocument/2006/relationships/image" Target="../media/image44.svg"/><Relationship Id="rId5" Type="http://schemas.openxmlformats.org/officeDocument/2006/relationships/image" Target="../media/image38.svg"/><Relationship Id="rId10" Type="http://schemas.openxmlformats.org/officeDocument/2006/relationships/image" Target="../media/image43.png"/><Relationship Id="rId4" Type="http://schemas.openxmlformats.org/officeDocument/2006/relationships/image" Target="../media/image37.png"/><Relationship Id="rId9" Type="http://schemas.openxmlformats.org/officeDocument/2006/relationships/image" Target="../media/image42.svg"/></Relationships>
</file>

<file path=ppt/slides/_rels/slide34.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27.xml"/><Relationship Id="rId1" Type="http://schemas.openxmlformats.org/officeDocument/2006/relationships/slideLayout" Target="../slideLayouts/slideLayout4.xml"/><Relationship Id="rId5" Type="http://schemas.openxmlformats.org/officeDocument/2006/relationships/image" Target="../media/image60.png"/><Relationship Id="rId4" Type="http://schemas.openxmlformats.org/officeDocument/2006/relationships/image" Target="../media/image59.png"/></Relationships>
</file>

<file path=ppt/slides/_rels/slide35.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28.xml"/><Relationship Id="rId1" Type="http://schemas.openxmlformats.org/officeDocument/2006/relationships/slideLayout" Target="../slideLayouts/slideLayout4.xml"/><Relationship Id="rId4" Type="http://schemas.openxmlformats.org/officeDocument/2006/relationships/image" Target="../media/image62.png"/></Relationships>
</file>

<file path=ppt/slides/_rels/slide36.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29.xml"/><Relationship Id="rId1" Type="http://schemas.openxmlformats.org/officeDocument/2006/relationships/slideLayout" Target="../slideLayouts/slideLayout4.xml"/><Relationship Id="rId6" Type="http://schemas.openxmlformats.org/officeDocument/2006/relationships/image" Target="../media/image64.png"/><Relationship Id="rId5" Type="http://schemas.openxmlformats.org/officeDocument/2006/relationships/image" Target="../media/image25.svg"/><Relationship Id="rId4" Type="http://schemas.openxmlformats.org/officeDocument/2006/relationships/image" Target="../media/image24.png"/></Relationships>
</file>

<file path=ppt/slides/_rels/slide37.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30.xml"/><Relationship Id="rId1" Type="http://schemas.openxmlformats.org/officeDocument/2006/relationships/slideLayout" Target="../slideLayouts/slideLayout4.xml"/><Relationship Id="rId4" Type="http://schemas.openxmlformats.org/officeDocument/2006/relationships/image" Target="../media/image66.png"/></Relationships>
</file>

<file path=ppt/slides/_rels/slide38.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31.xml"/><Relationship Id="rId1" Type="http://schemas.openxmlformats.org/officeDocument/2006/relationships/slideLayout" Target="../slideLayouts/slideLayout4.xml"/><Relationship Id="rId5" Type="http://schemas.openxmlformats.org/officeDocument/2006/relationships/image" Target="../media/image69.png"/><Relationship Id="rId4" Type="http://schemas.openxmlformats.org/officeDocument/2006/relationships/image" Target="../media/image68.png"/></Relationships>
</file>

<file path=ppt/slides/_rels/slide39.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32.xml"/><Relationship Id="rId1" Type="http://schemas.openxmlformats.org/officeDocument/2006/relationships/slideLayout" Target="../slideLayouts/slideLayout4.xml"/><Relationship Id="rId4" Type="http://schemas.openxmlformats.org/officeDocument/2006/relationships/image" Target="../media/image71.png"/></Relationships>
</file>

<file path=ppt/slides/_rels/slide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notesSlide" Target="../notesSlides/notesSlide33.xml"/><Relationship Id="rId1" Type="http://schemas.openxmlformats.org/officeDocument/2006/relationships/slideLayout" Target="../slideLayouts/slideLayout4.xml"/><Relationship Id="rId5" Type="http://schemas.openxmlformats.org/officeDocument/2006/relationships/image" Target="../media/image74.png"/><Relationship Id="rId4" Type="http://schemas.openxmlformats.org/officeDocument/2006/relationships/image" Target="../media/image73.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79524CEC-148A-4867-BDC6-300D7F5E3749}"/>
              </a:ext>
            </a:extLst>
          </p:cNvPr>
          <p:cNvGrpSpPr/>
          <p:nvPr/>
        </p:nvGrpSpPr>
        <p:grpSpPr>
          <a:xfrm>
            <a:off x="1057922" y="1061620"/>
            <a:ext cx="10076156" cy="4734761"/>
            <a:chOff x="3952875" y="2284730"/>
            <a:chExt cx="4591050" cy="2816544"/>
          </a:xfrm>
        </p:grpSpPr>
        <p:sp>
          <p:nvSpPr>
            <p:cNvPr id="17" name="Rectangle 16">
              <a:extLst>
                <a:ext uri="{FF2B5EF4-FFF2-40B4-BE49-F238E27FC236}">
                  <a16:creationId xmlns:a16="http://schemas.microsoft.com/office/drawing/2014/main" id="{4CD4D0CD-9252-4CAE-B221-C578E6194D42}"/>
                </a:ext>
              </a:extLst>
            </p:cNvPr>
            <p:cNvSpPr/>
            <p:nvPr userDrawn="1"/>
          </p:nvSpPr>
          <p:spPr>
            <a:xfrm>
              <a:off x="3952875" y="2284730"/>
              <a:ext cx="4591050" cy="2816544"/>
            </a:xfrm>
            <a:prstGeom prst="rect">
              <a:avLst/>
            </a:prstGeom>
            <a:solidFill>
              <a:schemeClr val="accent3"/>
            </a:solidFill>
            <a:ln>
              <a:noFill/>
            </a:ln>
            <a:effectLst>
              <a:outerShdw blurRad="101600" sx="102000" sy="102000" algn="ctr" rotWithShape="0">
                <a:schemeClr val="accent6">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82EAA3C4-8248-42B0-B37F-518DDC060487}"/>
                </a:ext>
              </a:extLst>
            </p:cNvPr>
            <p:cNvSpPr/>
            <p:nvPr userDrawn="1"/>
          </p:nvSpPr>
          <p:spPr>
            <a:xfrm>
              <a:off x="4121436" y="2486342"/>
              <a:ext cx="4253929" cy="2413321"/>
            </a:xfrm>
            <a:prstGeom prst="rect">
              <a:avLst/>
            </a:prstGeom>
            <a:solidFill>
              <a:schemeClr val="accent3"/>
            </a:solidFill>
            <a:ln>
              <a:noFill/>
            </a:ln>
            <a:effectLst>
              <a:innerShdw blurRad="165100">
                <a:schemeClr val="accent5"/>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 name="TextBox 18">
            <a:extLst>
              <a:ext uri="{FF2B5EF4-FFF2-40B4-BE49-F238E27FC236}">
                <a16:creationId xmlns:a16="http://schemas.microsoft.com/office/drawing/2014/main" id="{1423473F-8DA2-4D98-B1AC-6F5ACD4DDE30}"/>
              </a:ext>
            </a:extLst>
          </p:cNvPr>
          <p:cNvSpPr txBox="1"/>
          <p:nvPr/>
        </p:nvSpPr>
        <p:spPr>
          <a:xfrm>
            <a:off x="1704278" y="1820623"/>
            <a:ext cx="8783444" cy="2186945"/>
          </a:xfrm>
          <a:prstGeom prst="rect">
            <a:avLst/>
          </a:prstGeom>
          <a:noFill/>
        </p:spPr>
        <p:txBody>
          <a:bodyPr wrap="square" rtlCol="0" anchor="ctr">
            <a:spAutoFit/>
          </a:bodyPr>
          <a:lstStyle/>
          <a:p>
            <a:pPr indent="180340" algn="ctr">
              <a:lnSpc>
                <a:spcPct val="130000"/>
              </a:lnSpc>
            </a:pPr>
            <a:r>
              <a:rPr lang="vi-VN" sz="3600" b="1">
                <a:solidFill>
                  <a:schemeClr val="bg1"/>
                </a:solidFill>
                <a:effectLst/>
                <a:latin typeface="+mj-lt"/>
                <a:ea typeface="Times New Roman" panose="02020603050405020304" pitchFamily="18" charset="0"/>
              </a:rPr>
              <a:t>XÂY DỰNG CẤU TRÚC DỮ LIỆU VÀ CHƯƠNG TRÌNH QUẢN LÝ NHÂN SỰ CHO CÔNG TY</a:t>
            </a:r>
            <a:endParaRPr lang="en-US" sz="3200">
              <a:solidFill>
                <a:schemeClr val="bg1"/>
              </a:solidFill>
              <a:effectLst/>
              <a:latin typeface="+mj-lt"/>
              <a:ea typeface="Times New Roman" panose="02020603050405020304" pitchFamily="18" charset="0"/>
            </a:endParaRPr>
          </a:p>
        </p:txBody>
      </p:sp>
      <p:sp>
        <p:nvSpPr>
          <p:cNvPr id="28" name="TextBox 27">
            <a:extLst>
              <a:ext uri="{FF2B5EF4-FFF2-40B4-BE49-F238E27FC236}">
                <a16:creationId xmlns:a16="http://schemas.microsoft.com/office/drawing/2014/main" id="{0B7420EC-814E-4F51-9C66-6A55A9B504EF}"/>
              </a:ext>
            </a:extLst>
          </p:cNvPr>
          <p:cNvSpPr txBox="1"/>
          <p:nvPr/>
        </p:nvSpPr>
        <p:spPr>
          <a:xfrm>
            <a:off x="2787769" y="4475835"/>
            <a:ext cx="6616461" cy="369332"/>
          </a:xfrm>
          <a:prstGeom prst="rect">
            <a:avLst/>
          </a:prstGeom>
          <a:noFill/>
          <a:ln w="38100">
            <a:noFill/>
          </a:ln>
        </p:spPr>
        <p:txBody>
          <a:bodyPr wrap="square" rtlCol="0">
            <a:spAutoFit/>
          </a:bodyPr>
          <a:lstStyle/>
          <a:p>
            <a:pPr algn="ctr"/>
            <a:r>
              <a:rPr lang="vi-VN" b="1">
                <a:solidFill>
                  <a:schemeClr val="bg1"/>
                </a:solidFill>
              </a:rPr>
              <a:t>GIẢNG VIÊN HƯỚNG DẪN: PGS.TS. HOÀNG VĂN DŨNG</a:t>
            </a:r>
            <a:endParaRPr lang="en-US" b="1">
              <a:solidFill>
                <a:schemeClr val="bg1"/>
              </a:solidFill>
            </a:endParaRPr>
          </a:p>
        </p:txBody>
      </p:sp>
      <p:sp>
        <p:nvSpPr>
          <p:cNvPr id="29" name="TextBox 28">
            <a:extLst>
              <a:ext uri="{FF2B5EF4-FFF2-40B4-BE49-F238E27FC236}">
                <a16:creationId xmlns:a16="http://schemas.microsoft.com/office/drawing/2014/main" id="{A0BA2D9F-E93A-4867-BD5E-429A949DA7A6}"/>
              </a:ext>
            </a:extLst>
          </p:cNvPr>
          <p:cNvSpPr txBox="1"/>
          <p:nvPr/>
        </p:nvSpPr>
        <p:spPr>
          <a:xfrm>
            <a:off x="4491487" y="4874316"/>
            <a:ext cx="3209026" cy="369332"/>
          </a:xfrm>
          <a:prstGeom prst="rect">
            <a:avLst/>
          </a:prstGeom>
          <a:noFill/>
        </p:spPr>
        <p:txBody>
          <a:bodyPr wrap="square" rtlCol="0">
            <a:spAutoFit/>
          </a:bodyPr>
          <a:lstStyle/>
          <a:p>
            <a:pPr algn="ctr"/>
            <a:r>
              <a:rPr lang="vi-VN">
                <a:solidFill>
                  <a:schemeClr val="bg1"/>
                </a:solidFill>
              </a:rPr>
              <a:t>Nhóm thực hiện: Nhóm 15</a:t>
            </a:r>
            <a:endParaRPr lang="en-US">
              <a:solidFill>
                <a:schemeClr val="bg1"/>
              </a:solidFill>
            </a:endParaRPr>
          </a:p>
        </p:txBody>
      </p:sp>
      <p:sp>
        <p:nvSpPr>
          <p:cNvPr id="11" name="Rectangle 10">
            <a:extLst>
              <a:ext uri="{FF2B5EF4-FFF2-40B4-BE49-F238E27FC236}">
                <a16:creationId xmlns:a16="http://schemas.microsoft.com/office/drawing/2014/main" id="{4DF1E4F4-F71A-4B3D-8DD3-1CE9DE796274}"/>
              </a:ext>
            </a:extLst>
          </p:cNvPr>
          <p:cNvSpPr/>
          <p:nvPr/>
        </p:nvSpPr>
        <p:spPr>
          <a:xfrm>
            <a:off x="12192000" y="2671354"/>
            <a:ext cx="6532992" cy="1561012"/>
          </a:xfrm>
          <a:prstGeom prst="rect">
            <a:avLst/>
          </a:prstGeom>
          <a:solidFill>
            <a:schemeClr val="accent3"/>
          </a:solidFill>
          <a:ln>
            <a:noFill/>
          </a:ln>
          <a:effectLst>
            <a:outerShdw blurRad="101600" sx="102000" sy="102000" algn="ctr" rotWithShape="0">
              <a:schemeClr val="accent6">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altLang="ko-KR" sz="4800" b="1">
                <a:solidFill>
                  <a:schemeClr val="bg1"/>
                </a:solidFill>
                <a:latin typeface="+mj-lt"/>
                <a:cs typeface="Arial" pitchFamily="34" charset="0"/>
              </a:rPr>
              <a:t>CẤU TRÚC DỮ LIỆU</a:t>
            </a:r>
            <a:endParaRPr lang="ko-KR" altLang="en-US" sz="4800" b="1">
              <a:solidFill>
                <a:schemeClr val="bg1"/>
              </a:solidFill>
              <a:latin typeface="+mj-lt"/>
              <a:cs typeface="Arial" pitchFamily="34" charset="0"/>
            </a:endParaRPr>
          </a:p>
        </p:txBody>
      </p:sp>
      <p:grpSp>
        <p:nvGrpSpPr>
          <p:cNvPr id="12" name="Group 11">
            <a:extLst>
              <a:ext uri="{FF2B5EF4-FFF2-40B4-BE49-F238E27FC236}">
                <a16:creationId xmlns:a16="http://schemas.microsoft.com/office/drawing/2014/main" id="{E2B88225-73E3-42C3-9AC6-D98D7682BB4E}"/>
              </a:ext>
            </a:extLst>
          </p:cNvPr>
          <p:cNvGrpSpPr/>
          <p:nvPr/>
        </p:nvGrpSpPr>
        <p:grpSpPr>
          <a:xfrm>
            <a:off x="11398896" y="5953605"/>
            <a:ext cx="793104" cy="904395"/>
            <a:chOff x="7739384" y="415446"/>
            <a:chExt cx="793104" cy="904395"/>
          </a:xfrm>
        </p:grpSpPr>
        <p:sp>
          <p:nvSpPr>
            <p:cNvPr id="13" name="Rectangle 12">
              <a:extLst>
                <a:ext uri="{FF2B5EF4-FFF2-40B4-BE49-F238E27FC236}">
                  <a16:creationId xmlns:a16="http://schemas.microsoft.com/office/drawing/2014/main" id="{26FC2B8D-8235-4AC9-B64B-4EB3496023FA}"/>
                </a:ext>
              </a:extLst>
            </p:cNvPr>
            <p:cNvSpPr/>
            <p:nvPr/>
          </p:nvSpPr>
          <p:spPr>
            <a:xfrm>
              <a:off x="7739384" y="415446"/>
              <a:ext cx="793104" cy="90439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2" descr="Hcmute Logo Vector">
              <a:extLst>
                <a:ext uri="{FF2B5EF4-FFF2-40B4-BE49-F238E27FC236}">
                  <a16:creationId xmlns:a16="http://schemas.microsoft.com/office/drawing/2014/main" id="{D875B30D-E150-499A-A189-1D0A4E8CC16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20767" y="463580"/>
              <a:ext cx="630338" cy="808126"/>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76200655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Freeform: Shape 43">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Rectangle 45">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Freeform: Shape 49">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2" name="Isosceles Triangle 51">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4BDBC0B7-0472-4D21-95AA-4177291F4F1E}"/>
              </a:ext>
            </a:extLst>
          </p:cNvPr>
          <p:cNvPicPr>
            <a:picLocks noChangeAspect="1"/>
          </p:cNvPicPr>
          <p:nvPr/>
        </p:nvPicPr>
        <p:blipFill>
          <a:blip r:embed="rId3"/>
          <a:stretch>
            <a:fillRect/>
          </a:stretch>
        </p:blipFill>
        <p:spPr>
          <a:xfrm>
            <a:off x="2847565" y="643467"/>
            <a:ext cx="6496869" cy="5571065"/>
          </a:xfrm>
          <a:prstGeom prst="rect">
            <a:avLst/>
          </a:prstGeom>
          <a:ln>
            <a:noFill/>
          </a:ln>
        </p:spPr>
      </p:pic>
      <p:sp>
        <p:nvSpPr>
          <p:cNvPr id="54" name="Isosceles Triangle 53">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46983948"/>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Freeform: Shape 57">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Rectangle 59">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Freeform: Shape 63">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6" name="Isosceles Triangle 65">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49B8EDE7-C952-4C23-9A17-8980A0BED6A1}"/>
              </a:ext>
            </a:extLst>
          </p:cNvPr>
          <p:cNvPicPr>
            <a:picLocks noChangeAspect="1"/>
          </p:cNvPicPr>
          <p:nvPr/>
        </p:nvPicPr>
        <p:blipFill>
          <a:blip r:embed="rId3"/>
          <a:stretch>
            <a:fillRect/>
          </a:stretch>
        </p:blipFill>
        <p:spPr>
          <a:xfrm>
            <a:off x="3331359" y="643467"/>
            <a:ext cx="5529281" cy="5571065"/>
          </a:xfrm>
          <a:prstGeom prst="rect">
            <a:avLst/>
          </a:prstGeom>
          <a:ln>
            <a:noFill/>
          </a:ln>
        </p:spPr>
      </p:pic>
      <p:sp>
        <p:nvSpPr>
          <p:cNvPr id="68" name="Isosceles Triangle 67">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45634907"/>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Freeform: Shape 26">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Shape 32">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5" name="Isosceles Triangle 34">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6EF8C154-6733-4EA4-98B3-61FCB183AB42}"/>
              </a:ext>
            </a:extLst>
          </p:cNvPr>
          <p:cNvPicPr>
            <a:picLocks noChangeAspect="1"/>
          </p:cNvPicPr>
          <p:nvPr/>
        </p:nvPicPr>
        <p:blipFill>
          <a:blip r:embed="rId3"/>
          <a:stretch>
            <a:fillRect/>
          </a:stretch>
        </p:blipFill>
        <p:spPr>
          <a:xfrm>
            <a:off x="2213725" y="643467"/>
            <a:ext cx="7764549" cy="5571065"/>
          </a:xfrm>
          <a:prstGeom prst="rect">
            <a:avLst/>
          </a:prstGeom>
          <a:ln>
            <a:noFill/>
          </a:ln>
        </p:spPr>
      </p:pic>
      <p:sp>
        <p:nvSpPr>
          <p:cNvPr id="37" name="Isosceles Triangle 36">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26367465"/>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Isosceles Triangle 17">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172058EA-00F0-4BBA-A6EC-A4ADBFFE00A7}"/>
              </a:ext>
            </a:extLst>
          </p:cNvPr>
          <p:cNvPicPr>
            <a:picLocks noChangeAspect="1"/>
          </p:cNvPicPr>
          <p:nvPr/>
        </p:nvPicPr>
        <p:blipFill>
          <a:blip r:embed="rId3"/>
          <a:stretch>
            <a:fillRect/>
          </a:stretch>
        </p:blipFill>
        <p:spPr>
          <a:xfrm>
            <a:off x="2739936" y="643467"/>
            <a:ext cx="6712127" cy="5571065"/>
          </a:xfrm>
          <a:prstGeom prst="rect">
            <a:avLst/>
          </a:prstGeom>
          <a:ln>
            <a:noFill/>
          </a:ln>
        </p:spPr>
      </p:pic>
      <p:sp>
        <p:nvSpPr>
          <p:cNvPr id="20" name="Isosceles Triangle 19">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73829340"/>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Isosceles Triangle 17">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AF72AAAE-3EA7-4EE5-8944-5D858E852FA8}"/>
              </a:ext>
            </a:extLst>
          </p:cNvPr>
          <p:cNvPicPr>
            <a:picLocks noChangeAspect="1"/>
          </p:cNvPicPr>
          <p:nvPr/>
        </p:nvPicPr>
        <p:blipFill>
          <a:blip r:embed="rId3"/>
          <a:stretch>
            <a:fillRect/>
          </a:stretch>
        </p:blipFill>
        <p:spPr>
          <a:xfrm>
            <a:off x="2861791" y="643467"/>
            <a:ext cx="6468418" cy="5571065"/>
          </a:xfrm>
          <a:prstGeom prst="rect">
            <a:avLst/>
          </a:prstGeom>
          <a:ln>
            <a:noFill/>
          </a:ln>
        </p:spPr>
      </p:pic>
      <p:sp>
        <p:nvSpPr>
          <p:cNvPr id="20" name="Isosceles Triangle 19">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30680004"/>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Isosceles Triangle 17">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E04D843D-9F56-4DD8-9894-172716839489}"/>
              </a:ext>
            </a:extLst>
          </p:cNvPr>
          <p:cNvPicPr>
            <a:picLocks noChangeAspect="1"/>
          </p:cNvPicPr>
          <p:nvPr/>
        </p:nvPicPr>
        <p:blipFill>
          <a:blip r:embed="rId3"/>
          <a:stretch>
            <a:fillRect/>
          </a:stretch>
        </p:blipFill>
        <p:spPr>
          <a:xfrm>
            <a:off x="2603169" y="643467"/>
            <a:ext cx="6985662" cy="5571065"/>
          </a:xfrm>
          <a:prstGeom prst="rect">
            <a:avLst/>
          </a:prstGeom>
          <a:ln>
            <a:noFill/>
          </a:ln>
        </p:spPr>
      </p:pic>
      <p:sp>
        <p:nvSpPr>
          <p:cNvPr id="20" name="Isosceles Triangle 19">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51622968"/>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1CFE9EA-50D8-4028-BE42-DC2D813BEA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251674"/>
            <a:ext cx="11548872" cy="1645920"/>
          </a:xfrm>
          <a:prstGeom prst="rect">
            <a:avLst/>
          </a:prstGeom>
          <a:solidFill>
            <a:schemeClr val="tx1">
              <a:lumMod val="75000"/>
              <a:lumOff val="25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Rectangle: Rounded Corners 1">
            <a:extLst>
              <a:ext uri="{FF2B5EF4-FFF2-40B4-BE49-F238E27FC236}">
                <a16:creationId xmlns:a16="http://schemas.microsoft.com/office/drawing/2014/main" id="{554E16A4-498B-4703-84F6-6E680C327D37}"/>
              </a:ext>
            </a:extLst>
          </p:cNvPr>
          <p:cNvSpPr/>
          <p:nvPr/>
        </p:nvSpPr>
        <p:spPr>
          <a:xfrm>
            <a:off x="6831076" y="-1499477"/>
            <a:ext cx="5976000" cy="12618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p>
            <a:pPr>
              <a:lnSpc>
                <a:spcPct val="90000"/>
              </a:lnSpc>
              <a:spcBef>
                <a:spcPct val="0"/>
              </a:spcBef>
              <a:spcAft>
                <a:spcPts val="600"/>
              </a:spcAft>
            </a:pPr>
            <a:r>
              <a:rPr lang="en-US" sz="3700" b="1" kern="1200">
                <a:solidFill>
                  <a:schemeClr val="bg1"/>
                </a:solidFill>
                <a:latin typeface="+mj-lt"/>
                <a:ea typeface="+mj-ea"/>
                <a:cs typeface="+mj-cs"/>
              </a:rPr>
              <a:t>MỐI LIÊN HỆ GIỮA CÁC CẤU TRÚC DỮ LIỆU</a:t>
            </a:r>
          </a:p>
        </p:txBody>
      </p:sp>
      <p:cxnSp>
        <p:nvCxnSpPr>
          <p:cNvPr id="10" name="Straight Connector 9">
            <a:extLst>
              <a:ext uri="{FF2B5EF4-FFF2-40B4-BE49-F238E27FC236}">
                <a16:creationId xmlns:a16="http://schemas.microsoft.com/office/drawing/2014/main" id="{9A218DD6-0CC7-465B-B80F-747F97B4021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4059936" y="623740"/>
            <a:ext cx="0" cy="914400"/>
          </a:xfrm>
          <a:prstGeom prst="line">
            <a:avLst/>
          </a:prstGeom>
          <a:ln w="19050">
            <a:solidFill>
              <a:schemeClr val="bg1">
                <a:alpha val="80000"/>
              </a:schemeClr>
            </a:solidFill>
          </a:ln>
        </p:spPr>
        <p:style>
          <a:lnRef idx="1">
            <a:schemeClr val="accent1"/>
          </a:lnRef>
          <a:fillRef idx="0">
            <a:schemeClr val="accent1"/>
          </a:fillRef>
          <a:effectRef idx="0">
            <a:schemeClr val="accent1"/>
          </a:effectRef>
          <a:fontRef idx="minor">
            <a:schemeClr val="tx1"/>
          </a:fontRef>
        </p:style>
      </p:cxnSp>
      <p:pic>
        <p:nvPicPr>
          <p:cNvPr id="3" name="Picture 2" descr="Diagram&#10;&#10;Description automatically generated">
            <a:extLst>
              <a:ext uri="{FF2B5EF4-FFF2-40B4-BE49-F238E27FC236}">
                <a16:creationId xmlns:a16="http://schemas.microsoft.com/office/drawing/2014/main" id="{BFCBDC54-5671-4C0D-A7E7-A36A2589BB73}"/>
              </a:ext>
            </a:extLst>
          </p:cNvPr>
          <p:cNvPicPr>
            <a:picLocks noChangeAspect="1"/>
          </p:cNvPicPr>
          <p:nvPr/>
        </p:nvPicPr>
        <p:blipFill>
          <a:blip r:embed="rId3"/>
          <a:stretch>
            <a:fillRect/>
          </a:stretch>
        </p:blipFill>
        <p:spPr>
          <a:xfrm>
            <a:off x="1088570" y="2150036"/>
            <a:ext cx="10014859" cy="4206240"/>
          </a:xfrm>
          <a:prstGeom prst="rect">
            <a:avLst/>
          </a:prstGeom>
        </p:spPr>
      </p:pic>
      <p:grpSp>
        <p:nvGrpSpPr>
          <p:cNvPr id="4" name="Group 3">
            <a:extLst>
              <a:ext uri="{FF2B5EF4-FFF2-40B4-BE49-F238E27FC236}">
                <a16:creationId xmlns:a16="http://schemas.microsoft.com/office/drawing/2014/main" id="{67588AFA-1D13-4335-96C6-220D48DA103E}"/>
              </a:ext>
            </a:extLst>
          </p:cNvPr>
          <p:cNvGrpSpPr/>
          <p:nvPr/>
        </p:nvGrpSpPr>
        <p:grpSpPr>
          <a:xfrm>
            <a:off x="1751979" y="-1257145"/>
            <a:ext cx="777210" cy="777208"/>
            <a:chOff x="3021979" y="760932"/>
            <a:chExt cx="777210" cy="777208"/>
          </a:xfrm>
          <a:solidFill>
            <a:srgbClr val="62B7E8"/>
          </a:solidFill>
        </p:grpSpPr>
        <p:sp>
          <p:nvSpPr>
            <p:cNvPr id="7" name="Oval 6">
              <a:extLst>
                <a:ext uri="{FF2B5EF4-FFF2-40B4-BE49-F238E27FC236}">
                  <a16:creationId xmlns:a16="http://schemas.microsoft.com/office/drawing/2014/main" id="{527D9D04-A6C6-4110-880B-6115E543432D}"/>
                </a:ext>
              </a:extLst>
            </p:cNvPr>
            <p:cNvSpPr/>
            <p:nvPr/>
          </p:nvSpPr>
          <p:spPr>
            <a:xfrm>
              <a:off x="3021979" y="760932"/>
              <a:ext cx="777210" cy="777208"/>
            </a:xfrm>
            <a:prstGeom prst="ellipse">
              <a:avLst/>
            </a:prstGeom>
            <a:grpFill/>
            <a:ln>
              <a:noFill/>
            </a:ln>
            <a:effectLst>
              <a:outerShdw blurRad="177800" sx="102000" sy="102000" algn="ctr" rotWithShape="0">
                <a:schemeClr val="accent6">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TextBox 8">
              <a:extLst>
                <a:ext uri="{FF2B5EF4-FFF2-40B4-BE49-F238E27FC236}">
                  <a16:creationId xmlns:a16="http://schemas.microsoft.com/office/drawing/2014/main" id="{AD47411A-0DEC-44E7-8034-66A5C53EFC21}"/>
                </a:ext>
              </a:extLst>
            </p:cNvPr>
            <p:cNvSpPr txBox="1"/>
            <p:nvPr/>
          </p:nvSpPr>
          <p:spPr>
            <a:xfrm>
              <a:off x="3068839" y="896699"/>
              <a:ext cx="682192" cy="523220"/>
            </a:xfrm>
            <a:prstGeom prst="rect">
              <a:avLst/>
            </a:prstGeom>
            <a:noFill/>
          </p:spPr>
          <p:txBody>
            <a:bodyPr wrap="square" lIns="108000" rIns="108000" rtlCol="0">
              <a:spAutoFit/>
            </a:bodyPr>
            <a:lstStyle/>
            <a:p>
              <a:pPr algn="ctr"/>
              <a:r>
                <a:rPr lang="en-US" altLang="ko-KR" sz="2800" b="1" dirty="0">
                  <a:solidFill>
                    <a:schemeClr val="bg1"/>
                  </a:solidFill>
                  <a:cs typeface="Arial" pitchFamily="34" charset="0"/>
                </a:rPr>
                <a:t>02</a:t>
              </a:r>
              <a:endParaRPr lang="ko-KR" altLang="en-US" sz="2800" b="1" dirty="0">
                <a:solidFill>
                  <a:schemeClr val="bg1"/>
                </a:solidFill>
                <a:cs typeface="Arial" pitchFamily="34" charset="0"/>
              </a:endParaRPr>
            </a:p>
          </p:txBody>
        </p:sp>
      </p:grpSp>
    </p:spTree>
    <p:extLst>
      <p:ext uri="{BB962C8B-B14F-4D97-AF65-F5344CB8AC3E}">
        <p14:creationId xmlns:p14="http://schemas.microsoft.com/office/powerpoint/2010/main" val="3340573987"/>
      </p:ext>
    </p:extLst>
  </p:cSld>
  <p:clrMapOvr>
    <a:masterClrMapping/>
  </p:clrMapOvr>
  <mc:AlternateContent xmlns:mc="http://schemas.openxmlformats.org/markup-compatibility/2006" xmlns:p14="http://schemas.microsoft.com/office/powerpoint/2010/main">
    <mc:Choice Requires="p14">
      <p:transition spd="slow" p14:dur="1750">
        <p14:glitter pattern="hexago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0" presetClass="path" presetSubtype="0" accel="50000" decel="50000" fill="hold" grpId="0" nodeType="clickEffect">
                                  <p:stCondLst>
                                    <p:cond delay="0"/>
                                  </p:stCondLst>
                                  <p:childTnLst>
                                    <p:animMotion origin="layout" path="M 1.66667E-6 -4.07407E-6 L -0.10521 -4.07407E-6 C -0.15235 -4.07407E-6 -0.21029 0.07778 -0.21029 0.14005 L -0.21029 0.28033 " pathEditMode="relative" rAng="0" ptsTypes="AAAA">
                                      <p:cBhvr>
                                        <p:cTn id="6" dur="2000" fill="hold"/>
                                        <p:tgtEl>
                                          <p:spTgt spid="2"/>
                                        </p:tgtEl>
                                        <p:attrNameLst>
                                          <p:attrName>ppt_x</p:attrName>
                                          <p:attrName>ppt_y</p:attrName>
                                        </p:attrNameLst>
                                      </p:cBhvr>
                                      <p:rCtr x="-10521" y="14005"/>
                                    </p:animMotion>
                                  </p:childTnLst>
                                </p:cTn>
                              </p:par>
                              <p:par>
                                <p:cTn id="7" presetID="50" presetClass="path" presetSubtype="0" accel="50000" decel="50000" fill="hold" nodeType="withEffect">
                                  <p:stCondLst>
                                    <p:cond delay="0"/>
                                  </p:stCondLst>
                                  <p:childTnLst>
                                    <p:animMotion origin="layout" path="M -0.13242 0.03287 L -0.00742 0.03287 C 0.04857 0.03287 0.11758 0.10208 0.11758 0.15787 L 0.11758 0.28287 " pathEditMode="relative" rAng="0" ptsTypes="AAAA">
                                      <p:cBhvr>
                                        <p:cTn id="8" dur="2000" fill="hold"/>
                                        <p:tgtEl>
                                          <p:spTgt spid="4"/>
                                        </p:tgtEl>
                                        <p:attrNameLst>
                                          <p:attrName>ppt_x</p:attrName>
                                          <p:attrName>ppt_y</p:attrName>
                                        </p:attrNameLst>
                                      </p:cBhvr>
                                      <p:rCtr x="12500" y="12500"/>
                                    </p:animMotion>
                                  </p:childTnLst>
                                </p:cTn>
                              </p:par>
                            </p:childTnLst>
                          </p:cTn>
                        </p:par>
                      </p:childTnLst>
                    </p:cTn>
                  </p:par>
                  <p:par>
                    <p:cTn id="9" fill="hold">
                      <p:stCondLst>
                        <p:cond delay="indefinite"/>
                      </p:stCondLst>
                      <p:childTnLst>
                        <p:par>
                          <p:cTn id="10" fill="hold">
                            <p:stCondLst>
                              <p:cond delay="0"/>
                            </p:stCondLst>
                            <p:childTnLst>
                              <p:par>
                                <p:cTn id="11" presetID="14" presetClass="entr" presetSubtype="10"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randombar(horizontal)">
                                      <p:cBhvr>
                                        <p:cTn id="13"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2E7C2C0-79DA-4DCB-B54D-D2192CC70EC8}"/>
              </a:ext>
            </a:extLst>
          </p:cNvPr>
          <p:cNvSpPr/>
          <p:nvPr/>
        </p:nvSpPr>
        <p:spPr>
          <a:xfrm>
            <a:off x="12280900" y="2671354"/>
            <a:ext cx="6858000" cy="1561012"/>
          </a:xfrm>
          <a:prstGeom prst="rect">
            <a:avLst/>
          </a:prstGeom>
          <a:solidFill>
            <a:schemeClr val="accent3"/>
          </a:solidFill>
          <a:ln>
            <a:noFill/>
          </a:ln>
          <a:effectLst>
            <a:outerShdw blurRad="101600" sx="102000" sy="102000" algn="ctr" rotWithShape="0">
              <a:schemeClr val="accent6">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altLang="ko-KR" sz="4800" b="1">
                <a:solidFill>
                  <a:schemeClr val="bg1"/>
                </a:solidFill>
                <a:latin typeface="+mj-lt"/>
                <a:cs typeface="Arial" pitchFamily="34" charset="0"/>
              </a:rPr>
              <a:t>NHỮNG CHỨC NĂNG CỦA CHƯƠNG TRÌNH</a:t>
            </a:r>
            <a:endParaRPr lang="ko-KR" altLang="en-US" sz="4800" b="1">
              <a:solidFill>
                <a:schemeClr val="bg1"/>
              </a:solidFill>
              <a:latin typeface="+mj-lt"/>
              <a:cs typeface="Arial" pitchFamily="34" charset="0"/>
            </a:endParaRPr>
          </a:p>
        </p:txBody>
      </p:sp>
    </p:spTree>
    <p:extLst>
      <p:ext uri="{BB962C8B-B14F-4D97-AF65-F5344CB8AC3E}">
        <p14:creationId xmlns:p14="http://schemas.microsoft.com/office/powerpoint/2010/main" val="927917994"/>
      </p:ext>
    </p:extLst>
  </p:cSld>
  <p:clrMapOvr>
    <a:masterClrMapping/>
  </p:clrMapOvr>
  <mc:AlternateContent xmlns:mc="http://schemas.openxmlformats.org/markup-compatibility/2006">
    <mc:Choice xmlns:p14="http://schemas.microsoft.com/office/powerpoint/2010/main" Requires="p14">
      <p:transition spd="slow" p14:dur="1750">
        <p14:glitter pattern="hexagon"/>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grpId="0" nodeType="withEffect">
                                  <p:stCondLst>
                                    <p:cond delay="0"/>
                                  </p:stCondLst>
                                  <p:childTnLst>
                                    <p:animMotion origin="layout" path="M -1.66667E-6 -7.40741E-7 L -0.57083 -0.00324 " pathEditMode="relative" rAng="0" ptsTypes="AA">
                                      <p:cBhvr>
                                        <p:cTn id="6" dur="1000" fill="hold"/>
                                        <p:tgtEl>
                                          <p:spTgt spid="5"/>
                                        </p:tgtEl>
                                        <p:attrNameLst>
                                          <p:attrName>ppt_x</p:attrName>
                                          <p:attrName>ppt_y</p:attrName>
                                        </p:attrNameLst>
                                      </p:cBhvr>
                                      <p:rCtr x="-28542" y="-162"/>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71EEDD8F-21EE-4529-B34B-786FC45A4E84}"/>
              </a:ext>
            </a:extLst>
          </p:cNvPr>
          <p:cNvGrpSpPr/>
          <p:nvPr/>
        </p:nvGrpSpPr>
        <p:grpSpPr>
          <a:xfrm>
            <a:off x="5076092" y="690739"/>
            <a:ext cx="6735633" cy="4729196"/>
            <a:chOff x="3952875" y="2284730"/>
            <a:chExt cx="4591050" cy="2816544"/>
          </a:xfrm>
        </p:grpSpPr>
        <p:sp>
          <p:nvSpPr>
            <p:cNvPr id="5" name="Rectangle 4">
              <a:extLst>
                <a:ext uri="{FF2B5EF4-FFF2-40B4-BE49-F238E27FC236}">
                  <a16:creationId xmlns:a16="http://schemas.microsoft.com/office/drawing/2014/main" id="{98147EE4-3F48-4BF3-B9D8-DC86F6C4FB41}"/>
                </a:ext>
              </a:extLst>
            </p:cNvPr>
            <p:cNvSpPr/>
            <p:nvPr userDrawn="1"/>
          </p:nvSpPr>
          <p:spPr>
            <a:xfrm>
              <a:off x="3952875" y="2284730"/>
              <a:ext cx="4591050" cy="2816544"/>
            </a:xfrm>
            <a:prstGeom prst="rect">
              <a:avLst/>
            </a:prstGeom>
            <a:solidFill>
              <a:schemeClr val="accent3"/>
            </a:solidFill>
            <a:ln>
              <a:noFill/>
            </a:ln>
            <a:effectLst>
              <a:outerShdw blurRad="101600" sx="102000" sy="102000" algn="ctr" rotWithShape="0">
                <a:schemeClr val="accent6">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105DC372-B4FF-4D2B-A176-27A903C2DC1E}"/>
                </a:ext>
              </a:extLst>
            </p:cNvPr>
            <p:cNvSpPr/>
            <p:nvPr userDrawn="1"/>
          </p:nvSpPr>
          <p:spPr>
            <a:xfrm>
              <a:off x="4083157" y="2398836"/>
              <a:ext cx="4330485" cy="2588333"/>
            </a:xfrm>
            <a:prstGeom prst="rect">
              <a:avLst/>
            </a:prstGeom>
            <a:solidFill>
              <a:schemeClr val="accent3"/>
            </a:solidFill>
            <a:ln>
              <a:noFill/>
            </a:ln>
            <a:effectLst>
              <a:innerShdw blurRad="165100">
                <a:schemeClr val="accent5"/>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2" name="Group 31">
            <a:extLst>
              <a:ext uri="{FF2B5EF4-FFF2-40B4-BE49-F238E27FC236}">
                <a16:creationId xmlns:a16="http://schemas.microsoft.com/office/drawing/2014/main" id="{DFD0B09C-3203-4151-B6CF-C8D16E8746B0}"/>
              </a:ext>
            </a:extLst>
          </p:cNvPr>
          <p:cNvGrpSpPr/>
          <p:nvPr/>
        </p:nvGrpSpPr>
        <p:grpSpPr>
          <a:xfrm>
            <a:off x="12777393" y="1153997"/>
            <a:ext cx="5495062" cy="777208"/>
            <a:chOff x="5549279" y="1375045"/>
            <a:chExt cx="5495062" cy="777208"/>
          </a:xfrm>
        </p:grpSpPr>
        <p:sp>
          <p:nvSpPr>
            <p:cNvPr id="13" name="TextBox 12">
              <a:extLst>
                <a:ext uri="{FF2B5EF4-FFF2-40B4-BE49-F238E27FC236}">
                  <a16:creationId xmlns:a16="http://schemas.microsoft.com/office/drawing/2014/main" id="{E70691D3-6C9E-41D7-8BD4-95A5A370EDD5}"/>
                </a:ext>
              </a:extLst>
            </p:cNvPr>
            <p:cNvSpPr txBox="1"/>
            <p:nvPr/>
          </p:nvSpPr>
          <p:spPr>
            <a:xfrm>
              <a:off x="6536649" y="1509734"/>
              <a:ext cx="4507692" cy="507831"/>
            </a:xfrm>
            <a:prstGeom prst="rect">
              <a:avLst/>
            </a:prstGeom>
            <a:noFill/>
          </p:spPr>
          <p:txBody>
            <a:bodyPr wrap="square" lIns="108000" rIns="108000" rtlCol="0">
              <a:spAutoFit/>
            </a:bodyPr>
            <a:lstStyle/>
            <a:p>
              <a:r>
                <a:rPr lang="vi-VN" altLang="ko-KR" sz="2700" b="1">
                  <a:solidFill>
                    <a:schemeClr val="bg1"/>
                  </a:solidFill>
                  <a:cs typeface="Arial" pitchFamily="34" charset="0"/>
                </a:rPr>
                <a:t>QUẢN LÝ NHÂN VIÊN</a:t>
              </a:r>
              <a:endParaRPr lang="ko-KR" altLang="en-US" sz="2700" b="1" dirty="0">
                <a:solidFill>
                  <a:schemeClr val="bg1"/>
                </a:solidFill>
                <a:cs typeface="Arial" pitchFamily="34" charset="0"/>
              </a:endParaRPr>
            </a:p>
          </p:txBody>
        </p:sp>
        <p:grpSp>
          <p:nvGrpSpPr>
            <p:cNvPr id="2" name="Group 1">
              <a:extLst>
                <a:ext uri="{FF2B5EF4-FFF2-40B4-BE49-F238E27FC236}">
                  <a16:creationId xmlns:a16="http://schemas.microsoft.com/office/drawing/2014/main" id="{FD4F5353-39F6-492C-B08A-3EA144D1983B}"/>
                </a:ext>
              </a:extLst>
            </p:cNvPr>
            <p:cNvGrpSpPr/>
            <p:nvPr/>
          </p:nvGrpSpPr>
          <p:grpSpPr>
            <a:xfrm>
              <a:off x="5549279" y="1375045"/>
              <a:ext cx="777210" cy="777208"/>
              <a:chOff x="5549279" y="1375045"/>
              <a:chExt cx="777210" cy="777208"/>
            </a:xfrm>
          </p:grpSpPr>
          <p:sp>
            <p:nvSpPr>
              <p:cNvPr id="7" name="Oval 6">
                <a:extLst>
                  <a:ext uri="{FF2B5EF4-FFF2-40B4-BE49-F238E27FC236}">
                    <a16:creationId xmlns:a16="http://schemas.microsoft.com/office/drawing/2014/main" id="{F9525E3F-1288-4E47-9DDD-6E6E868E8798}"/>
                  </a:ext>
                </a:extLst>
              </p:cNvPr>
              <p:cNvSpPr/>
              <p:nvPr/>
            </p:nvSpPr>
            <p:spPr>
              <a:xfrm>
                <a:off x="5549279" y="1375045"/>
                <a:ext cx="777210" cy="777208"/>
              </a:xfrm>
              <a:prstGeom prst="ellipse">
                <a:avLst/>
              </a:prstGeom>
              <a:gradFill flip="none" rotWithShape="1">
                <a:gsLst>
                  <a:gs pos="0">
                    <a:schemeClr val="accent1">
                      <a:alpha val="40000"/>
                    </a:schemeClr>
                  </a:gs>
                  <a:gs pos="100000">
                    <a:schemeClr val="accent4">
                      <a:alpha val="40000"/>
                    </a:schemeClr>
                  </a:gs>
                </a:gsLst>
                <a:path path="circle">
                  <a:fillToRect l="100000" t="100000"/>
                </a:path>
                <a:tileRect r="-100000" b="-100000"/>
              </a:gradFill>
              <a:ln>
                <a:noFill/>
              </a:ln>
              <a:effectLst>
                <a:outerShdw blurRad="177800" sx="102000" sy="102000" algn="ctr" rotWithShape="0">
                  <a:schemeClr val="accent6">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TextBox 13">
                <a:extLst>
                  <a:ext uri="{FF2B5EF4-FFF2-40B4-BE49-F238E27FC236}">
                    <a16:creationId xmlns:a16="http://schemas.microsoft.com/office/drawing/2014/main" id="{FB85A20E-BC2F-4902-9E49-A6913CBDEC02}"/>
                  </a:ext>
                </a:extLst>
              </p:cNvPr>
              <p:cNvSpPr txBox="1"/>
              <p:nvPr/>
            </p:nvSpPr>
            <p:spPr>
              <a:xfrm>
                <a:off x="5596139" y="1510812"/>
                <a:ext cx="682192" cy="523220"/>
              </a:xfrm>
              <a:prstGeom prst="rect">
                <a:avLst/>
              </a:prstGeom>
              <a:noFill/>
            </p:spPr>
            <p:txBody>
              <a:bodyPr wrap="square" lIns="108000" rIns="108000" rtlCol="0">
                <a:spAutoFit/>
              </a:bodyPr>
              <a:lstStyle/>
              <a:p>
                <a:pPr algn="ctr"/>
                <a:r>
                  <a:rPr lang="en-US" altLang="ko-KR" sz="2800" b="1" dirty="0">
                    <a:solidFill>
                      <a:schemeClr val="bg1"/>
                    </a:solidFill>
                    <a:cs typeface="Arial" pitchFamily="34" charset="0"/>
                  </a:rPr>
                  <a:t>01</a:t>
                </a:r>
                <a:endParaRPr lang="ko-KR" altLang="en-US" sz="2800" b="1" dirty="0">
                  <a:solidFill>
                    <a:schemeClr val="bg1"/>
                  </a:solidFill>
                  <a:cs typeface="Arial" pitchFamily="34" charset="0"/>
                </a:endParaRPr>
              </a:p>
            </p:txBody>
          </p:sp>
        </p:grpSp>
      </p:grpSp>
      <p:grpSp>
        <p:nvGrpSpPr>
          <p:cNvPr id="31" name="Group 30">
            <a:extLst>
              <a:ext uri="{FF2B5EF4-FFF2-40B4-BE49-F238E27FC236}">
                <a16:creationId xmlns:a16="http://schemas.microsoft.com/office/drawing/2014/main" id="{2720BB93-E27B-4C0F-B79C-421230E83D29}"/>
              </a:ext>
            </a:extLst>
          </p:cNvPr>
          <p:cNvGrpSpPr/>
          <p:nvPr/>
        </p:nvGrpSpPr>
        <p:grpSpPr>
          <a:xfrm>
            <a:off x="12777393" y="2607132"/>
            <a:ext cx="5495062" cy="777208"/>
            <a:chOff x="5549279" y="2467766"/>
            <a:chExt cx="5495062" cy="777208"/>
          </a:xfrm>
        </p:grpSpPr>
        <p:sp>
          <p:nvSpPr>
            <p:cNvPr id="17" name="TextBox 16">
              <a:extLst>
                <a:ext uri="{FF2B5EF4-FFF2-40B4-BE49-F238E27FC236}">
                  <a16:creationId xmlns:a16="http://schemas.microsoft.com/office/drawing/2014/main" id="{09A82234-31CA-4D46-8E52-5DF953CE14D5}"/>
                </a:ext>
              </a:extLst>
            </p:cNvPr>
            <p:cNvSpPr txBox="1"/>
            <p:nvPr/>
          </p:nvSpPr>
          <p:spPr>
            <a:xfrm>
              <a:off x="6536649" y="2602455"/>
              <a:ext cx="4507692" cy="507831"/>
            </a:xfrm>
            <a:prstGeom prst="rect">
              <a:avLst/>
            </a:prstGeom>
            <a:noFill/>
          </p:spPr>
          <p:txBody>
            <a:bodyPr wrap="square" lIns="108000" rIns="108000" rtlCol="0">
              <a:spAutoFit/>
            </a:bodyPr>
            <a:lstStyle/>
            <a:p>
              <a:r>
                <a:rPr lang="vi-VN" altLang="ko-KR" sz="2700" b="1">
                  <a:solidFill>
                    <a:schemeClr val="bg1"/>
                  </a:solidFill>
                  <a:cs typeface="Arial" pitchFamily="34" charset="0"/>
                </a:rPr>
                <a:t>QUẢN LÝ PHÒNG BAN</a:t>
              </a:r>
              <a:endParaRPr lang="ko-KR" altLang="en-US" sz="2700" b="1" dirty="0">
                <a:solidFill>
                  <a:schemeClr val="bg1"/>
                </a:solidFill>
                <a:cs typeface="Arial" pitchFamily="34" charset="0"/>
              </a:endParaRPr>
            </a:p>
          </p:txBody>
        </p:sp>
        <p:grpSp>
          <p:nvGrpSpPr>
            <p:cNvPr id="28" name="Group 27">
              <a:extLst>
                <a:ext uri="{FF2B5EF4-FFF2-40B4-BE49-F238E27FC236}">
                  <a16:creationId xmlns:a16="http://schemas.microsoft.com/office/drawing/2014/main" id="{096B02DF-4179-49C2-B393-D98259C6A14C}"/>
                </a:ext>
              </a:extLst>
            </p:cNvPr>
            <p:cNvGrpSpPr/>
            <p:nvPr/>
          </p:nvGrpSpPr>
          <p:grpSpPr>
            <a:xfrm>
              <a:off x="5549279" y="2467766"/>
              <a:ext cx="777210" cy="777208"/>
              <a:chOff x="5549279" y="2495005"/>
              <a:chExt cx="777210" cy="777208"/>
            </a:xfrm>
          </p:grpSpPr>
          <p:sp>
            <p:nvSpPr>
              <p:cNvPr id="10" name="Oval 9">
                <a:extLst>
                  <a:ext uri="{FF2B5EF4-FFF2-40B4-BE49-F238E27FC236}">
                    <a16:creationId xmlns:a16="http://schemas.microsoft.com/office/drawing/2014/main" id="{0121B5C0-EA29-4C42-8AD1-8236E7937277}"/>
                  </a:ext>
                </a:extLst>
              </p:cNvPr>
              <p:cNvSpPr/>
              <p:nvPr/>
            </p:nvSpPr>
            <p:spPr>
              <a:xfrm>
                <a:off x="5549279" y="2495005"/>
                <a:ext cx="777210" cy="777208"/>
              </a:xfrm>
              <a:prstGeom prst="ellipse">
                <a:avLst/>
              </a:prstGeom>
              <a:gradFill flip="none" rotWithShape="1">
                <a:gsLst>
                  <a:gs pos="0">
                    <a:schemeClr val="accent1">
                      <a:alpha val="40000"/>
                    </a:schemeClr>
                  </a:gs>
                  <a:gs pos="100000">
                    <a:schemeClr val="accent4">
                      <a:alpha val="40000"/>
                    </a:schemeClr>
                  </a:gs>
                </a:gsLst>
                <a:path path="circle">
                  <a:fillToRect l="100000" t="100000"/>
                </a:path>
                <a:tileRect r="-100000" b="-100000"/>
              </a:gradFill>
              <a:ln>
                <a:noFill/>
              </a:ln>
              <a:effectLst>
                <a:outerShdw blurRad="177800" sx="102000" sy="102000" algn="ctr" rotWithShape="0">
                  <a:schemeClr val="accent6">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8" name="TextBox 17">
                <a:extLst>
                  <a:ext uri="{FF2B5EF4-FFF2-40B4-BE49-F238E27FC236}">
                    <a16:creationId xmlns:a16="http://schemas.microsoft.com/office/drawing/2014/main" id="{0B378013-482D-403B-865D-7B1B84976F15}"/>
                  </a:ext>
                </a:extLst>
              </p:cNvPr>
              <p:cNvSpPr txBox="1"/>
              <p:nvPr/>
            </p:nvSpPr>
            <p:spPr>
              <a:xfrm>
                <a:off x="5596139" y="2630772"/>
                <a:ext cx="682192" cy="523220"/>
              </a:xfrm>
              <a:prstGeom prst="rect">
                <a:avLst/>
              </a:prstGeom>
              <a:noFill/>
            </p:spPr>
            <p:txBody>
              <a:bodyPr wrap="square" lIns="108000" rIns="108000" rtlCol="0">
                <a:spAutoFit/>
              </a:bodyPr>
              <a:lstStyle/>
              <a:p>
                <a:pPr algn="ctr"/>
                <a:r>
                  <a:rPr lang="en-US" altLang="ko-KR" sz="2800" b="1" dirty="0">
                    <a:solidFill>
                      <a:schemeClr val="bg1"/>
                    </a:solidFill>
                    <a:cs typeface="Arial" pitchFamily="34" charset="0"/>
                  </a:rPr>
                  <a:t>02</a:t>
                </a:r>
                <a:endParaRPr lang="ko-KR" altLang="en-US" sz="2800" b="1" dirty="0">
                  <a:solidFill>
                    <a:schemeClr val="bg1"/>
                  </a:solidFill>
                  <a:cs typeface="Arial" pitchFamily="34" charset="0"/>
                </a:endParaRPr>
              </a:p>
            </p:txBody>
          </p:sp>
        </p:grpSp>
      </p:grpSp>
      <p:grpSp>
        <p:nvGrpSpPr>
          <p:cNvPr id="30" name="Group 29">
            <a:extLst>
              <a:ext uri="{FF2B5EF4-FFF2-40B4-BE49-F238E27FC236}">
                <a16:creationId xmlns:a16="http://schemas.microsoft.com/office/drawing/2014/main" id="{092E0FBA-D852-4B6B-8C96-F619B7A026D7}"/>
              </a:ext>
            </a:extLst>
          </p:cNvPr>
          <p:cNvGrpSpPr/>
          <p:nvPr/>
        </p:nvGrpSpPr>
        <p:grpSpPr>
          <a:xfrm>
            <a:off x="12777393" y="4060267"/>
            <a:ext cx="5495062" cy="777208"/>
            <a:chOff x="5549279" y="3614965"/>
            <a:chExt cx="5495062" cy="777208"/>
          </a:xfrm>
        </p:grpSpPr>
        <p:sp>
          <p:nvSpPr>
            <p:cNvPr id="21" name="TextBox 20">
              <a:extLst>
                <a:ext uri="{FF2B5EF4-FFF2-40B4-BE49-F238E27FC236}">
                  <a16:creationId xmlns:a16="http://schemas.microsoft.com/office/drawing/2014/main" id="{C6196035-CF56-4FDB-B3EF-7A642E1E8CDA}"/>
                </a:ext>
              </a:extLst>
            </p:cNvPr>
            <p:cNvSpPr txBox="1"/>
            <p:nvPr/>
          </p:nvSpPr>
          <p:spPr>
            <a:xfrm>
              <a:off x="6536649" y="3749654"/>
              <a:ext cx="4507692" cy="507831"/>
            </a:xfrm>
            <a:prstGeom prst="rect">
              <a:avLst/>
            </a:prstGeom>
            <a:noFill/>
          </p:spPr>
          <p:txBody>
            <a:bodyPr wrap="square" lIns="108000" rIns="108000" rtlCol="0">
              <a:spAutoFit/>
            </a:bodyPr>
            <a:lstStyle/>
            <a:p>
              <a:r>
                <a:rPr lang="vi-VN" altLang="ko-KR" sz="2700" b="1">
                  <a:solidFill>
                    <a:schemeClr val="bg1"/>
                  </a:solidFill>
                  <a:cs typeface="Arial" pitchFamily="34" charset="0"/>
                </a:rPr>
                <a:t>QUẢN LÝ CHỨC VỤ</a:t>
              </a:r>
              <a:endParaRPr lang="ko-KR" altLang="en-US" sz="2700" b="1" dirty="0">
                <a:solidFill>
                  <a:schemeClr val="bg1"/>
                </a:solidFill>
                <a:cs typeface="Arial" pitchFamily="34" charset="0"/>
              </a:endParaRPr>
            </a:p>
          </p:txBody>
        </p:sp>
        <p:grpSp>
          <p:nvGrpSpPr>
            <p:cNvPr id="29" name="Group 28">
              <a:extLst>
                <a:ext uri="{FF2B5EF4-FFF2-40B4-BE49-F238E27FC236}">
                  <a16:creationId xmlns:a16="http://schemas.microsoft.com/office/drawing/2014/main" id="{0ACCF67F-5BC1-4993-8909-6F609F89E7B7}"/>
                </a:ext>
              </a:extLst>
            </p:cNvPr>
            <p:cNvGrpSpPr/>
            <p:nvPr/>
          </p:nvGrpSpPr>
          <p:grpSpPr>
            <a:xfrm>
              <a:off x="5549279" y="3614965"/>
              <a:ext cx="777210" cy="777208"/>
              <a:chOff x="5549279" y="3614965"/>
              <a:chExt cx="777210" cy="777208"/>
            </a:xfrm>
          </p:grpSpPr>
          <p:sp>
            <p:nvSpPr>
              <p:cNvPr id="9" name="Oval 8">
                <a:extLst>
                  <a:ext uri="{FF2B5EF4-FFF2-40B4-BE49-F238E27FC236}">
                    <a16:creationId xmlns:a16="http://schemas.microsoft.com/office/drawing/2014/main" id="{82D24387-E5FF-480F-9206-3F39D9ACA0B6}"/>
                  </a:ext>
                </a:extLst>
              </p:cNvPr>
              <p:cNvSpPr/>
              <p:nvPr/>
            </p:nvSpPr>
            <p:spPr>
              <a:xfrm>
                <a:off x="5549279" y="3614965"/>
                <a:ext cx="777210" cy="777208"/>
              </a:xfrm>
              <a:prstGeom prst="ellipse">
                <a:avLst/>
              </a:prstGeom>
              <a:gradFill flip="none" rotWithShape="1">
                <a:gsLst>
                  <a:gs pos="0">
                    <a:schemeClr val="accent1">
                      <a:alpha val="40000"/>
                    </a:schemeClr>
                  </a:gs>
                  <a:gs pos="100000">
                    <a:schemeClr val="accent4">
                      <a:alpha val="40000"/>
                    </a:schemeClr>
                  </a:gs>
                </a:gsLst>
                <a:path path="circle">
                  <a:fillToRect l="100000" t="100000"/>
                </a:path>
                <a:tileRect r="-100000" b="-100000"/>
              </a:gradFill>
              <a:ln>
                <a:noFill/>
              </a:ln>
              <a:effectLst>
                <a:outerShdw blurRad="177800" sx="102000" sy="102000" algn="ctr" rotWithShape="0">
                  <a:schemeClr val="accent6">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2" name="TextBox 21">
                <a:extLst>
                  <a:ext uri="{FF2B5EF4-FFF2-40B4-BE49-F238E27FC236}">
                    <a16:creationId xmlns:a16="http://schemas.microsoft.com/office/drawing/2014/main" id="{BEFE2132-22FB-494E-9FDE-0D3987834F26}"/>
                  </a:ext>
                </a:extLst>
              </p:cNvPr>
              <p:cNvSpPr txBox="1"/>
              <p:nvPr/>
            </p:nvSpPr>
            <p:spPr>
              <a:xfrm>
                <a:off x="5596139" y="3750732"/>
                <a:ext cx="682192" cy="523220"/>
              </a:xfrm>
              <a:prstGeom prst="rect">
                <a:avLst/>
              </a:prstGeom>
              <a:noFill/>
            </p:spPr>
            <p:txBody>
              <a:bodyPr wrap="square" lIns="108000" rIns="108000" rtlCol="0">
                <a:spAutoFit/>
              </a:bodyPr>
              <a:lstStyle/>
              <a:p>
                <a:pPr algn="ctr"/>
                <a:r>
                  <a:rPr lang="en-US" altLang="ko-KR" sz="2800" b="1" dirty="0">
                    <a:solidFill>
                      <a:schemeClr val="bg1"/>
                    </a:solidFill>
                    <a:cs typeface="Arial" pitchFamily="34" charset="0"/>
                  </a:rPr>
                  <a:t>03</a:t>
                </a:r>
                <a:endParaRPr lang="ko-KR" altLang="en-US" sz="2800" b="1" dirty="0">
                  <a:solidFill>
                    <a:schemeClr val="bg1"/>
                  </a:solidFill>
                  <a:cs typeface="Arial" pitchFamily="34" charset="0"/>
                </a:endParaRPr>
              </a:p>
            </p:txBody>
          </p:sp>
        </p:grpSp>
      </p:grpSp>
      <p:sp>
        <p:nvSpPr>
          <p:cNvPr id="27" name="TextBox 26">
            <a:extLst>
              <a:ext uri="{FF2B5EF4-FFF2-40B4-BE49-F238E27FC236}">
                <a16:creationId xmlns:a16="http://schemas.microsoft.com/office/drawing/2014/main" id="{3B8CA393-A536-48F1-A0BC-09E302AF0C57}"/>
              </a:ext>
            </a:extLst>
          </p:cNvPr>
          <p:cNvSpPr txBox="1"/>
          <p:nvPr/>
        </p:nvSpPr>
        <p:spPr>
          <a:xfrm>
            <a:off x="502878" y="230667"/>
            <a:ext cx="3996971" cy="923330"/>
          </a:xfrm>
          <a:prstGeom prst="rect">
            <a:avLst/>
          </a:prstGeom>
          <a:noFill/>
        </p:spPr>
        <p:txBody>
          <a:bodyPr wrap="square" rtlCol="0" anchor="ctr">
            <a:spAutoFit/>
          </a:bodyPr>
          <a:lstStyle/>
          <a:p>
            <a:pPr algn="r"/>
            <a:r>
              <a:rPr lang="vi-VN" altLang="ko-KR" sz="5400">
                <a:solidFill>
                  <a:schemeClr val="bg1"/>
                </a:solidFill>
                <a:cs typeface="Arial" pitchFamily="34" charset="0"/>
              </a:rPr>
              <a:t>NỘI DUNG</a:t>
            </a:r>
            <a:endParaRPr lang="ko-KR" altLang="en-US" sz="5400" dirty="0">
              <a:solidFill>
                <a:schemeClr val="bg1"/>
              </a:solidFill>
              <a:cs typeface="Arial" pitchFamily="34" charset="0"/>
            </a:endParaRPr>
          </a:p>
        </p:txBody>
      </p:sp>
      <p:pic>
        <p:nvPicPr>
          <p:cNvPr id="34" name="Picture 33">
            <a:extLst>
              <a:ext uri="{FF2B5EF4-FFF2-40B4-BE49-F238E27FC236}">
                <a16:creationId xmlns:a16="http://schemas.microsoft.com/office/drawing/2014/main" id="{B68F707C-BAFC-4D09-9CB8-AC5D2C02BDC4}"/>
              </a:ext>
            </a:extLst>
          </p:cNvPr>
          <p:cNvPicPr>
            <a:picLocks noChangeAspect="1"/>
          </p:cNvPicPr>
          <p:nvPr/>
        </p:nvPicPr>
        <p:blipFill>
          <a:blip r:embed="rId2"/>
          <a:stretch>
            <a:fillRect/>
          </a:stretch>
        </p:blipFill>
        <p:spPr>
          <a:xfrm>
            <a:off x="5729235" y="5419934"/>
            <a:ext cx="5189539" cy="1438065"/>
          </a:xfrm>
          <a:prstGeom prst="rect">
            <a:avLst/>
          </a:prstGeom>
        </p:spPr>
      </p:pic>
    </p:spTree>
    <p:extLst>
      <p:ext uri="{BB962C8B-B14F-4D97-AF65-F5344CB8AC3E}">
        <p14:creationId xmlns:p14="http://schemas.microsoft.com/office/powerpoint/2010/main" val="2340788707"/>
      </p:ext>
    </p:extLst>
  </p:cSld>
  <p:clrMapOvr>
    <a:masterClrMapping/>
  </p:clrMapOvr>
  <mc:AlternateContent xmlns:mc="http://schemas.openxmlformats.org/markup-compatibility/2006">
    <mc:Choice xmlns:p14="http://schemas.microsoft.com/office/powerpoint/2010/main" Requires="p14">
      <p:transition spd="slow" p14:dur="1500">
        <p14:shred/>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nodeType="withEffect">
                                  <p:stCondLst>
                                    <p:cond delay="0"/>
                                  </p:stCondLst>
                                  <p:childTnLst>
                                    <p:animMotion origin="layout" path="M 2.70833E-6 2.77556E-17 L -0.57696 0.00208 " pathEditMode="relative" rAng="0" ptsTypes="AA">
                                      <p:cBhvr>
                                        <p:cTn id="6" dur="2000" fill="hold"/>
                                        <p:tgtEl>
                                          <p:spTgt spid="32"/>
                                        </p:tgtEl>
                                        <p:attrNameLst>
                                          <p:attrName>ppt_x</p:attrName>
                                          <p:attrName>ppt_y</p:attrName>
                                        </p:attrNameLst>
                                      </p:cBhvr>
                                      <p:rCtr x="-28854" y="93"/>
                                    </p:animMotion>
                                  </p:childTnLst>
                                </p:cTn>
                              </p:par>
                              <p:par>
                                <p:cTn id="7" presetID="42" presetClass="path" presetSubtype="0" accel="50000" decel="50000" fill="hold" nodeType="withEffect">
                                  <p:stCondLst>
                                    <p:cond delay="0"/>
                                  </p:stCondLst>
                                  <p:childTnLst>
                                    <p:animMotion origin="layout" path="M -0.00352 -0.00417 L -0.57696 0.00879 " pathEditMode="relative" rAng="0" ptsTypes="AA">
                                      <p:cBhvr>
                                        <p:cTn id="8" dur="2000" fill="hold"/>
                                        <p:tgtEl>
                                          <p:spTgt spid="31"/>
                                        </p:tgtEl>
                                        <p:attrNameLst>
                                          <p:attrName>ppt_x</p:attrName>
                                          <p:attrName>ppt_y</p:attrName>
                                        </p:attrNameLst>
                                      </p:cBhvr>
                                      <p:rCtr x="-28672" y="648"/>
                                    </p:animMotion>
                                  </p:childTnLst>
                                </p:cTn>
                              </p:par>
                              <p:par>
                                <p:cTn id="9" presetID="42" presetClass="path" presetSubtype="0" accel="50000" decel="50000" fill="hold" nodeType="withEffect">
                                  <p:stCondLst>
                                    <p:cond delay="0"/>
                                  </p:stCondLst>
                                  <p:childTnLst>
                                    <p:animMotion origin="layout" path="M 2.70833E-6 -1.11111E-6 L -0.57696 0.00162 " pathEditMode="relative" rAng="0" ptsTypes="AA">
                                      <p:cBhvr>
                                        <p:cTn id="10" dur="2000" fill="hold"/>
                                        <p:tgtEl>
                                          <p:spTgt spid="30"/>
                                        </p:tgtEl>
                                        <p:attrNameLst>
                                          <p:attrName>ppt_x</p:attrName>
                                          <p:attrName>ppt_y</p:attrName>
                                        </p:attrNameLst>
                                      </p:cBhvr>
                                      <p:rCtr x="-28854" y="69"/>
                                    </p:animMotion>
                                  </p:childTnLst>
                                </p:cTn>
                              </p:par>
                              <p:par>
                                <p:cTn id="11" presetID="14" presetClass="entr" presetSubtype="10" fill="hold" nodeType="withEffect">
                                  <p:stCondLst>
                                    <p:cond delay="0"/>
                                  </p:stCondLst>
                                  <p:childTnLst>
                                    <p:set>
                                      <p:cBhvr>
                                        <p:cTn id="12" dur="1" fill="hold">
                                          <p:stCondLst>
                                            <p:cond delay="0"/>
                                          </p:stCondLst>
                                        </p:cTn>
                                        <p:tgtEl>
                                          <p:spTgt spid="34"/>
                                        </p:tgtEl>
                                        <p:attrNameLst>
                                          <p:attrName>style.visibility</p:attrName>
                                        </p:attrNameLst>
                                      </p:cBhvr>
                                      <p:to>
                                        <p:strVal val="visible"/>
                                      </p:to>
                                    </p:set>
                                    <p:animEffect transition="in" filter="randombar(horizontal)">
                                      <p:cBhvr>
                                        <p:cTn id="13" dur="20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BBC450F-F26C-4A22-8091-5A011E4F8BA0}"/>
              </a:ext>
            </a:extLst>
          </p:cNvPr>
          <p:cNvGrpSpPr/>
          <p:nvPr/>
        </p:nvGrpSpPr>
        <p:grpSpPr>
          <a:xfrm>
            <a:off x="301857" y="-1376323"/>
            <a:ext cx="5010372" cy="777208"/>
            <a:chOff x="5244479" y="1194978"/>
            <a:chExt cx="5010372" cy="777208"/>
          </a:xfrm>
        </p:grpSpPr>
        <p:sp>
          <p:nvSpPr>
            <p:cNvPr id="3" name="TextBox 2">
              <a:extLst>
                <a:ext uri="{FF2B5EF4-FFF2-40B4-BE49-F238E27FC236}">
                  <a16:creationId xmlns:a16="http://schemas.microsoft.com/office/drawing/2014/main" id="{166FA31A-5DAD-4DD1-830B-95450450092D}"/>
                </a:ext>
              </a:extLst>
            </p:cNvPr>
            <p:cNvSpPr txBox="1"/>
            <p:nvPr/>
          </p:nvSpPr>
          <p:spPr>
            <a:xfrm>
              <a:off x="6157449" y="1302654"/>
              <a:ext cx="4097402" cy="561856"/>
            </a:xfrm>
            <a:prstGeom prst="roundRect">
              <a:avLst/>
            </a:prstGeom>
            <a:noFill/>
            <a:ln w="38100">
              <a:solidFill>
                <a:schemeClr val="accent3"/>
              </a:solidFill>
            </a:ln>
          </p:spPr>
          <p:txBody>
            <a:bodyPr wrap="square" lIns="108000" rIns="108000" rtlCol="0">
              <a:spAutoFit/>
            </a:bodyPr>
            <a:lstStyle/>
            <a:p>
              <a:pPr algn="ctr"/>
              <a:r>
                <a:rPr lang="vi-VN" altLang="ko-KR" sz="2700" b="1">
                  <a:solidFill>
                    <a:schemeClr val="tx2"/>
                  </a:solidFill>
                  <a:cs typeface="Arial" pitchFamily="34" charset="0"/>
                </a:rPr>
                <a:t>QUẢN LÝ NHÂN VIÊN</a:t>
              </a:r>
              <a:endParaRPr lang="ko-KR" altLang="en-US" sz="2700" b="1" dirty="0">
                <a:solidFill>
                  <a:schemeClr val="tx2"/>
                </a:solidFill>
                <a:cs typeface="Arial" pitchFamily="34" charset="0"/>
              </a:endParaRPr>
            </a:p>
          </p:txBody>
        </p:sp>
        <p:grpSp>
          <p:nvGrpSpPr>
            <p:cNvPr id="4" name="Group 3">
              <a:extLst>
                <a:ext uri="{FF2B5EF4-FFF2-40B4-BE49-F238E27FC236}">
                  <a16:creationId xmlns:a16="http://schemas.microsoft.com/office/drawing/2014/main" id="{8382A6E8-F9C9-440B-AB6E-839A119B2F01}"/>
                </a:ext>
              </a:extLst>
            </p:cNvPr>
            <p:cNvGrpSpPr/>
            <p:nvPr/>
          </p:nvGrpSpPr>
          <p:grpSpPr>
            <a:xfrm>
              <a:off x="5244479" y="1194978"/>
              <a:ext cx="777210" cy="777208"/>
              <a:chOff x="5244479" y="968645"/>
              <a:chExt cx="777210" cy="777208"/>
            </a:xfrm>
          </p:grpSpPr>
          <p:sp>
            <p:nvSpPr>
              <p:cNvPr id="5" name="Oval 4">
                <a:extLst>
                  <a:ext uri="{FF2B5EF4-FFF2-40B4-BE49-F238E27FC236}">
                    <a16:creationId xmlns:a16="http://schemas.microsoft.com/office/drawing/2014/main" id="{25BA9545-58DE-4839-BFEE-0CA505705C15}"/>
                  </a:ext>
                </a:extLst>
              </p:cNvPr>
              <p:cNvSpPr/>
              <p:nvPr/>
            </p:nvSpPr>
            <p:spPr>
              <a:xfrm>
                <a:off x="5244479" y="968645"/>
                <a:ext cx="777210" cy="777208"/>
              </a:xfrm>
              <a:prstGeom prst="ellipse">
                <a:avLst/>
              </a:prstGeom>
              <a:solidFill>
                <a:schemeClr val="tx2"/>
              </a:solidFill>
              <a:ln>
                <a:noFill/>
              </a:ln>
              <a:effectLst>
                <a:outerShdw blurRad="177800" sx="102000" sy="102000" algn="ctr" rotWithShape="0">
                  <a:schemeClr val="accent6">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2"/>
                  </a:solidFill>
                </a:endParaRPr>
              </a:p>
            </p:txBody>
          </p:sp>
          <p:sp>
            <p:nvSpPr>
              <p:cNvPr id="6" name="TextBox 5">
                <a:extLst>
                  <a:ext uri="{FF2B5EF4-FFF2-40B4-BE49-F238E27FC236}">
                    <a16:creationId xmlns:a16="http://schemas.microsoft.com/office/drawing/2014/main" id="{B4855F96-7C8E-4DE0-A33E-B54A1907CDE2}"/>
                  </a:ext>
                </a:extLst>
              </p:cNvPr>
              <p:cNvSpPr txBox="1"/>
              <p:nvPr/>
            </p:nvSpPr>
            <p:spPr>
              <a:xfrm>
                <a:off x="5291339" y="1104412"/>
                <a:ext cx="682192" cy="523220"/>
              </a:xfrm>
              <a:prstGeom prst="rect">
                <a:avLst/>
              </a:prstGeom>
              <a:noFill/>
            </p:spPr>
            <p:txBody>
              <a:bodyPr wrap="square" lIns="108000" rIns="108000" rtlCol="0">
                <a:spAutoFit/>
              </a:bodyPr>
              <a:lstStyle/>
              <a:p>
                <a:pPr algn="ctr"/>
                <a:r>
                  <a:rPr lang="en-US" altLang="ko-KR" sz="2800" b="1" dirty="0">
                    <a:solidFill>
                      <a:schemeClr val="bg1"/>
                    </a:solidFill>
                    <a:cs typeface="Arial" pitchFamily="34" charset="0"/>
                  </a:rPr>
                  <a:t>01</a:t>
                </a:r>
                <a:endParaRPr lang="ko-KR" altLang="en-US" sz="2800" b="1" dirty="0">
                  <a:solidFill>
                    <a:schemeClr val="bg1"/>
                  </a:solidFill>
                  <a:cs typeface="Arial" pitchFamily="34" charset="0"/>
                </a:endParaRPr>
              </a:p>
            </p:txBody>
          </p:sp>
        </p:grpSp>
      </p:grpSp>
      <p:pic>
        <p:nvPicPr>
          <p:cNvPr id="8" name="Picture 7">
            <a:extLst>
              <a:ext uri="{FF2B5EF4-FFF2-40B4-BE49-F238E27FC236}">
                <a16:creationId xmlns:a16="http://schemas.microsoft.com/office/drawing/2014/main" id="{84853071-DBEE-404A-A008-0005B431D82A}"/>
              </a:ext>
            </a:extLst>
          </p:cNvPr>
          <p:cNvPicPr>
            <a:picLocks noChangeAspect="1"/>
          </p:cNvPicPr>
          <p:nvPr/>
        </p:nvPicPr>
        <p:blipFill>
          <a:blip r:embed="rId3"/>
          <a:stretch>
            <a:fillRect/>
          </a:stretch>
        </p:blipFill>
        <p:spPr>
          <a:xfrm>
            <a:off x="348717" y="2547187"/>
            <a:ext cx="4307173" cy="3736074"/>
          </a:xfrm>
          <a:prstGeom prst="rect">
            <a:avLst/>
          </a:prstGeom>
          <a:ln w="88900" cap="sq" cmpd="thickThin">
            <a:solidFill>
              <a:srgbClr val="000000"/>
            </a:solidFill>
            <a:prstDash val="solid"/>
            <a:miter lim="800000"/>
          </a:ln>
          <a:effectLst>
            <a:innerShdw blurRad="76200">
              <a:srgbClr val="000000"/>
            </a:innerShdw>
          </a:effectLst>
        </p:spPr>
      </p:pic>
      <p:sp>
        <p:nvSpPr>
          <p:cNvPr id="11" name="Freeform 1412">
            <a:extLst>
              <a:ext uri="{FF2B5EF4-FFF2-40B4-BE49-F238E27FC236}">
                <a16:creationId xmlns:a16="http://schemas.microsoft.com/office/drawing/2014/main" id="{B701BF1B-F3D9-4EDF-9667-106D7CD40F52}"/>
              </a:ext>
            </a:extLst>
          </p:cNvPr>
          <p:cNvSpPr>
            <a:spLocks/>
          </p:cNvSpPr>
          <p:nvPr/>
        </p:nvSpPr>
        <p:spPr bwMode="auto">
          <a:xfrm>
            <a:off x="9056829" y="2547187"/>
            <a:ext cx="1119577" cy="1572519"/>
          </a:xfrm>
          <a:custGeom>
            <a:avLst/>
            <a:gdLst>
              <a:gd name="T0" fmla="*/ 0 w 1928"/>
              <a:gd name="T1" fmla="*/ 1077 h 2710"/>
              <a:gd name="T2" fmla="*/ 46 w 1928"/>
              <a:gd name="T3" fmla="*/ 1155 h 2710"/>
              <a:gd name="T4" fmla="*/ 101 w 1928"/>
              <a:gd name="T5" fmla="*/ 1278 h 2710"/>
              <a:gd name="T6" fmla="*/ 133 w 1928"/>
              <a:gd name="T7" fmla="*/ 1363 h 2710"/>
              <a:gd name="T8" fmla="*/ 157 w 1928"/>
              <a:gd name="T9" fmla="*/ 1450 h 2710"/>
              <a:gd name="T10" fmla="*/ 177 w 1928"/>
              <a:gd name="T11" fmla="*/ 1541 h 2710"/>
              <a:gd name="T12" fmla="*/ 190 w 1928"/>
              <a:gd name="T13" fmla="*/ 1633 h 2710"/>
              <a:gd name="T14" fmla="*/ 196 w 1928"/>
              <a:gd name="T15" fmla="*/ 1728 h 2710"/>
              <a:gd name="T16" fmla="*/ 197 w 1928"/>
              <a:gd name="T17" fmla="*/ 1776 h 2710"/>
              <a:gd name="T18" fmla="*/ 196 w 1928"/>
              <a:gd name="T19" fmla="*/ 1848 h 2710"/>
              <a:gd name="T20" fmla="*/ 180 w 1928"/>
              <a:gd name="T21" fmla="*/ 1989 h 2710"/>
              <a:gd name="T22" fmla="*/ 168 w 1928"/>
              <a:gd name="T23" fmla="*/ 2058 h 2710"/>
              <a:gd name="T24" fmla="*/ 908 w 1928"/>
              <a:gd name="T25" fmla="*/ 2710 h 2710"/>
              <a:gd name="T26" fmla="*/ 1855 w 1928"/>
              <a:gd name="T27" fmla="*/ 2441 h 2710"/>
              <a:gd name="T28" fmla="*/ 1872 w 1928"/>
              <a:gd name="T29" fmla="*/ 2360 h 2710"/>
              <a:gd name="T30" fmla="*/ 1899 w 1928"/>
              <a:gd name="T31" fmla="*/ 2197 h 2710"/>
              <a:gd name="T32" fmla="*/ 1917 w 1928"/>
              <a:gd name="T33" fmla="*/ 2030 h 2710"/>
              <a:gd name="T34" fmla="*/ 1926 w 1928"/>
              <a:gd name="T35" fmla="*/ 1861 h 2710"/>
              <a:gd name="T36" fmla="*/ 1928 w 1928"/>
              <a:gd name="T37" fmla="*/ 1776 h 2710"/>
              <a:gd name="T38" fmla="*/ 1925 w 1928"/>
              <a:gd name="T39" fmla="*/ 1652 h 2710"/>
              <a:gd name="T40" fmla="*/ 1906 w 1928"/>
              <a:gd name="T41" fmla="*/ 1409 h 2710"/>
              <a:gd name="T42" fmla="*/ 1868 w 1928"/>
              <a:gd name="T43" fmla="*/ 1172 h 2710"/>
              <a:gd name="T44" fmla="*/ 1812 w 1928"/>
              <a:gd name="T45" fmla="*/ 940 h 2710"/>
              <a:gd name="T46" fmla="*/ 1740 w 1928"/>
              <a:gd name="T47" fmla="*/ 717 h 2710"/>
              <a:gd name="T48" fmla="*/ 1652 w 1928"/>
              <a:gd name="T49" fmla="*/ 500 h 2710"/>
              <a:gd name="T50" fmla="*/ 1547 w 1928"/>
              <a:gd name="T51" fmla="*/ 293 h 2710"/>
              <a:gd name="T52" fmla="*/ 1427 w 1928"/>
              <a:gd name="T53" fmla="*/ 95 h 2710"/>
              <a:gd name="T54" fmla="*/ 1361 w 1928"/>
              <a:gd name="T55" fmla="*/ 0 h 2710"/>
              <a:gd name="T56" fmla="*/ 985 w 1928"/>
              <a:gd name="T57" fmla="*/ 902 h 2710"/>
              <a:gd name="T58" fmla="*/ 0 w 1928"/>
              <a:gd name="T59" fmla="*/ 1077 h 27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928" h="2710">
                <a:moveTo>
                  <a:pt x="0" y="1077"/>
                </a:moveTo>
                <a:lnTo>
                  <a:pt x="46" y="1155"/>
                </a:lnTo>
                <a:lnTo>
                  <a:pt x="101" y="1278"/>
                </a:lnTo>
                <a:lnTo>
                  <a:pt x="133" y="1363"/>
                </a:lnTo>
                <a:lnTo>
                  <a:pt x="157" y="1450"/>
                </a:lnTo>
                <a:lnTo>
                  <a:pt x="177" y="1541"/>
                </a:lnTo>
                <a:lnTo>
                  <a:pt x="190" y="1633"/>
                </a:lnTo>
                <a:lnTo>
                  <a:pt x="196" y="1728"/>
                </a:lnTo>
                <a:lnTo>
                  <a:pt x="197" y="1776"/>
                </a:lnTo>
                <a:lnTo>
                  <a:pt x="196" y="1848"/>
                </a:lnTo>
                <a:lnTo>
                  <a:pt x="180" y="1989"/>
                </a:lnTo>
                <a:lnTo>
                  <a:pt x="168" y="2058"/>
                </a:lnTo>
                <a:lnTo>
                  <a:pt x="908" y="2710"/>
                </a:lnTo>
                <a:lnTo>
                  <a:pt x="1855" y="2441"/>
                </a:lnTo>
                <a:lnTo>
                  <a:pt x="1872" y="2360"/>
                </a:lnTo>
                <a:lnTo>
                  <a:pt x="1899" y="2197"/>
                </a:lnTo>
                <a:lnTo>
                  <a:pt x="1917" y="2030"/>
                </a:lnTo>
                <a:lnTo>
                  <a:pt x="1926" y="1861"/>
                </a:lnTo>
                <a:lnTo>
                  <a:pt x="1928" y="1776"/>
                </a:lnTo>
                <a:lnTo>
                  <a:pt x="1925" y="1652"/>
                </a:lnTo>
                <a:lnTo>
                  <a:pt x="1906" y="1409"/>
                </a:lnTo>
                <a:lnTo>
                  <a:pt x="1868" y="1172"/>
                </a:lnTo>
                <a:lnTo>
                  <a:pt x="1812" y="940"/>
                </a:lnTo>
                <a:lnTo>
                  <a:pt x="1740" y="717"/>
                </a:lnTo>
                <a:lnTo>
                  <a:pt x="1652" y="500"/>
                </a:lnTo>
                <a:lnTo>
                  <a:pt x="1547" y="293"/>
                </a:lnTo>
                <a:lnTo>
                  <a:pt x="1427" y="95"/>
                </a:lnTo>
                <a:lnTo>
                  <a:pt x="1361" y="0"/>
                </a:lnTo>
                <a:lnTo>
                  <a:pt x="985" y="902"/>
                </a:lnTo>
                <a:lnTo>
                  <a:pt x="0" y="1077"/>
                </a:lnTo>
                <a:close/>
              </a:path>
            </a:pathLst>
          </a:custGeom>
          <a:solidFill>
            <a:schemeClr val="accent5"/>
          </a:solidFill>
          <a:ln>
            <a:noFill/>
          </a:ln>
        </p:spPr>
        <p:txBody>
          <a:bodyPr vert="horz" wrap="square" lIns="91440" tIns="45720" rIns="91440" bIns="365760" numCol="1" anchor="b"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400" b="1" dirty="0">
                <a:solidFill>
                  <a:schemeClr val="bg1"/>
                </a:solidFill>
              </a:rPr>
              <a:t>02</a:t>
            </a:r>
          </a:p>
        </p:txBody>
      </p:sp>
      <p:sp>
        <p:nvSpPr>
          <p:cNvPr id="12" name="Freeform 1413">
            <a:extLst>
              <a:ext uri="{FF2B5EF4-FFF2-40B4-BE49-F238E27FC236}">
                <a16:creationId xmlns:a16="http://schemas.microsoft.com/office/drawing/2014/main" id="{EB2CC0A7-B0EF-45F7-9ACE-051932EEFFD2}"/>
              </a:ext>
            </a:extLst>
          </p:cNvPr>
          <p:cNvSpPr>
            <a:spLocks/>
          </p:cNvSpPr>
          <p:nvPr/>
        </p:nvSpPr>
        <p:spPr bwMode="auto">
          <a:xfrm>
            <a:off x="6652757" y="3608694"/>
            <a:ext cx="1314690" cy="1528385"/>
          </a:xfrm>
          <a:custGeom>
            <a:avLst/>
            <a:gdLst>
              <a:gd name="T0" fmla="*/ 2262 w 2262"/>
              <a:gd name="T1" fmla="*/ 1075 h 2634"/>
              <a:gd name="T2" fmla="*/ 2209 w 2262"/>
              <a:gd name="T3" fmla="*/ 1039 h 2634"/>
              <a:gd name="T4" fmla="*/ 2111 w 2262"/>
              <a:gd name="T5" fmla="*/ 961 h 2634"/>
              <a:gd name="T6" fmla="*/ 2020 w 2262"/>
              <a:gd name="T7" fmla="*/ 874 h 2634"/>
              <a:gd name="T8" fmla="*/ 1938 w 2262"/>
              <a:gd name="T9" fmla="*/ 779 h 2634"/>
              <a:gd name="T10" fmla="*/ 1864 w 2262"/>
              <a:gd name="T11" fmla="*/ 677 h 2634"/>
              <a:gd name="T12" fmla="*/ 1801 w 2262"/>
              <a:gd name="T13" fmla="*/ 567 h 2634"/>
              <a:gd name="T14" fmla="*/ 1748 w 2262"/>
              <a:gd name="T15" fmla="*/ 452 h 2634"/>
              <a:gd name="T16" fmla="*/ 1706 w 2262"/>
              <a:gd name="T17" fmla="*/ 331 h 2634"/>
              <a:gd name="T18" fmla="*/ 1689 w 2262"/>
              <a:gd name="T19" fmla="*/ 267 h 2634"/>
              <a:gd name="T20" fmla="*/ 731 w 2262"/>
              <a:gd name="T21" fmla="*/ 0 h 2634"/>
              <a:gd name="T22" fmla="*/ 0 w 2262"/>
              <a:gd name="T23" fmla="*/ 649 h 2634"/>
              <a:gd name="T24" fmla="*/ 20 w 2262"/>
              <a:gd name="T25" fmla="*/ 729 h 2634"/>
              <a:gd name="T26" fmla="*/ 65 w 2262"/>
              <a:gd name="T27" fmla="*/ 884 h 2634"/>
              <a:gd name="T28" fmla="*/ 118 w 2262"/>
              <a:gd name="T29" fmla="*/ 1037 h 2634"/>
              <a:gd name="T30" fmla="*/ 181 w 2262"/>
              <a:gd name="T31" fmla="*/ 1188 h 2634"/>
              <a:gd name="T32" fmla="*/ 249 w 2262"/>
              <a:gd name="T33" fmla="*/ 1333 h 2634"/>
              <a:gd name="T34" fmla="*/ 324 w 2262"/>
              <a:gd name="T35" fmla="*/ 1473 h 2634"/>
              <a:gd name="T36" fmla="*/ 407 w 2262"/>
              <a:gd name="T37" fmla="*/ 1610 h 2634"/>
              <a:gd name="T38" fmla="*/ 497 w 2262"/>
              <a:gd name="T39" fmla="*/ 1741 h 2634"/>
              <a:gd name="T40" fmla="*/ 593 w 2262"/>
              <a:gd name="T41" fmla="*/ 1868 h 2634"/>
              <a:gd name="T42" fmla="*/ 695 w 2262"/>
              <a:gd name="T43" fmla="*/ 1989 h 2634"/>
              <a:gd name="T44" fmla="*/ 804 w 2262"/>
              <a:gd name="T45" fmla="*/ 2105 h 2634"/>
              <a:gd name="T46" fmla="*/ 918 w 2262"/>
              <a:gd name="T47" fmla="*/ 2216 h 2634"/>
              <a:gd name="T48" fmla="*/ 1039 w 2262"/>
              <a:gd name="T49" fmla="*/ 2319 h 2634"/>
              <a:gd name="T50" fmla="*/ 1163 w 2262"/>
              <a:gd name="T51" fmla="*/ 2418 h 2634"/>
              <a:gd name="T52" fmla="*/ 1294 w 2262"/>
              <a:gd name="T53" fmla="*/ 2510 h 2634"/>
              <a:gd name="T54" fmla="*/ 1429 w 2262"/>
              <a:gd name="T55" fmla="*/ 2594 h 2634"/>
              <a:gd name="T56" fmla="*/ 1497 w 2262"/>
              <a:gd name="T57" fmla="*/ 2634 h 2634"/>
              <a:gd name="T58" fmla="*/ 1447 w 2262"/>
              <a:gd name="T59" fmla="*/ 1663 h 2634"/>
              <a:gd name="T60" fmla="*/ 2262 w 2262"/>
              <a:gd name="T61" fmla="*/ 1075 h 26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62" h="2634">
                <a:moveTo>
                  <a:pt x="2262" y="1075"/>
                </a:moveTo>
                <a:lnTo>
                  <a:pt x="2209" y="1039"/>
                </a:lnTo>
                <a:lnTo>
                  <a:pt x="2111" y="961"/>
                </a:lnTo>
                <a:lnTo>
                  <a:pt x="2020" y="874"/>
                </a:lnTo>
                <a:lnTo>
                  <a:pt x="1938" y="779"/>
                </a:lnTo>
                <a:lnTo>
                  <a:pt x="1864" y="677"/>
                </a:lnTo>
                <a:lnTo>
                  <a:pt x="1801" y="567"/>
                </a:lnTo>
                <a:lnTo>
                  <a:pt x="1748" y="452"/>
                </a:lnTo>
                <a:lnTo>
                  <a:pt x="1706" y="331"/>
                </a:lnTo>
                <a:lnTo>
                  <a:pt x="1689" y="267"/>
                </a:lnTo>
                <a:lnTo>
                  <a:pt x="731" y="0"/>
                </a:lnTo>
                <a:lnTo>
                  <a:pt x="0" y="649"/>
                </a:lnTo>
                <a:lnTo>
                  <a:pt x="20" y="729"/>
                </a:lnTo>
                <a:lnTo>
                  <a:pt x="65" y="884"/>
                </a:lnTo>
                <a:lnTo>
                  <a:pt x="118" y="1037"/>
                </a:lnTo>
                <a:lnTo>
                  <a:pt x="181" y="1188"/>
                </a:lnTo>
                <a:lnTo>
                  <a:pt x="249" y="1333"/>
                </a:lnTo>
                <a:lnTo>
                  <a:pt x="324" y="1473"/>
                </a:lnTo>
                <a:lnTo>
                  <a:pt x="407" y="1610"/>
                </a:lnTo>
                <a:lnTo>
                  <a:pt x="497" y="1741"/>
                </a:lnTo>
                <a:lnTo>
                  <a:pt x="593" y="1868"/>
                </a:lnTo>
                <a:lnTo>
                  <a:pt x="695" y="1989"/>
                </a:lnTo>
                <a:lnTo>
                  <a:pt x="804" y="2105"/>
                </a:lnTo>
                <a:lnTo>
                  <a:pt x="918" y="2216"/>
                </a:lnTo>
                <a:lnTo>
                  <a:pt x="1039" y="2319"/>
                </a:lnTo>
                <a:lnTo>
                  <a:pt x="1163" y="2418"/>
                </a:lnTo>
                <a:lnTo>
                  <a:pt x="1294" y="2510"/>
                </a:lnTo>
                <a:lnTo>
                  <a:pt x="1429" y="2594"/>
                </a:lnTo>
                <a:lnTo>
                  <a:pt x="1497" y="2634"/>
                </a:lnTo>
                <a:lnTo>
                  <a:pt x="1447" y="1663"/>
                </a:lnTo>
                <a:lnTo>
                  <a:pt x="2262" y="1075"/>
                </a:lnTo>
                <a:close/>
              </a:path>
            </a:pathLst>
          </a:custGeom>
          <a:solidFill>
            <a:schemeClr val="accent2"/>
          </a:solidFill>
          <a:ln>
            <a:noFill/>
          </a:ln>
        </p:spPr>
        <p:txBody>
          <a:bodyPr vert="horz" wrap="square" lIns="91440" tIns="45720" rIns="91440" bIns="457200" numCol="1"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400" b="1" dirty="0">
                <a:solidFill>
                  <a:schemeClr val="bg1"/>
                </a:solidFill>
              </a:rPr>
              <a:t>05</a:t>
            </a:r>
          </a:p>
        </p:txBody>
      </p:sp>
      <p:sp>
        <p:nvSpPr>
          <p:cNvPr id="13" name="Freeform 1414">
            <a:extLst>
              <a:ext uri="{FF2B5EF4-FFF2-40B4-BE49-F238E27FC236}">
                <a16:creationId xmlns:a16="http://schemas.microsoft.com/office/drawing/2014/main" id="{0DF6CF0F-7DD3-4EF4-B74C-9D6668067192}"/>
              </a:ext>
            </a:extLst>
          </p:cNvPr>
          <p:cNvSpPr>
            <a:spLocks/>
          </p:cNvSpPr>
          <p:nvPr/>
        </p:nvSpPr>
        <p:spPr bwMode="auto">
          <a:xfrm>
            <a:off x="8487749" y="1796931"/>
            <a:ext cx="1291462" cy="1284495"/>
          </a:xfrm>
          <a:custGeom>
            <a:avLst/>
            <a:gdLst>
              <a:gd name="T0" fmla="*/ 0 w 2223"/>
              <a:gd name="T1" fmla="*/ 1735 h 2215"/>
              <a:gd name="T2" fmla="*/ 66 w 2223"/>
              <a:gd name="T3" fmla="*/ 1744 h 2215"/>
              <a:gd name="T4" fmla="*/ 193 w 2223"/>
              <a:gd name="T5" fmla="*/ 1773 h 2215"/>
              <a:gd name="T6" fmla="*/ 315 w 2223"/>
              <a:gd name="T7" fmla="*/ 1813 h 2215"/>
              <a:gd name="T8" fmla="*/ 432 w 2223"/>
              <a:gd name="T9" fmla="*/ 1864 h 2215"/>
              <a:gd name="T10" fmla="*/ 542 w 2223"/>
              <a:gd name="T11" fmla="*/ 1926 h 2215"/>
              <a:gd name="T12" fmla="*/ 647 w 2223"/>
              <a:gd name="T13" fmla="*/ 1997 h 2215"/>
              <a:gd name="T14" fmla="*/ 743 w 2223"/>
              <a:gd name="T15" fmla="*/ 2077 h 2215"/>
              <a:gd name="T16" fmla="*/ 831 w 2223"/>
              <a:gd name="T17" fmla="*/ 2167 h 2215"/>
              <a:gd name="T18" fmla="*/ 872 w 2223"/>
              <a:gd name="T19" fmla="*/ 2215 h 2215"/>
              <a:gd name="T20" fmla="*/ 1845 w 2223"/>
              <a:gd name="T21" fmla="*/ 2042 h 2215"/>
              <a:gd name="T22" fmla="*/ 2223 w 2223"/>
              <a:gd name="T23" fmla="*/ 1134 h 2215"/>
              <a:gd name="T24" fmla="*/ 2174 w 2223"/>
              <a:gd name="T25" fmla="*/ 1074 h 2215"/>
              <a:gd name="T26" fmla="*/ 2067 w 2223"/>
              <a:gd name="T27" fmla="*/ 956 h 2215"/>
              <a:gd name="T28" fmla="*/ 1957 w 2223"/>
              <a:gd name="T29" fmla="*/ 845 h 2215"/>
              <a:gd name="T30" fmla="*/ 1841 w 2223"/>
              <a:gd name="T31" fmla="*/ 738 h 2215"/>
              <a:gd name="T32" fmla="*/ 1719 w 2223"/>
              <a:gd name="T33" fmla="*/ 640 h 2215"/>
              <a:gd name="T34" fmla="*/ 1592 w 2223"/>
              <a:gd name="T35" fmla="*/ 545 h 2215"/>
              <a:gd name="T36" fmla="*/ 1460 w 2223"/>
              <a:gd name="T37" fmla="*/ 459 h 2215"/>
              <a:gd name="T38" fmla="*/ 1323 w 2223"/>
              <a:gd name="T39" fmla="*/ 378 h 2215"/>
              <a:gd name="T40" fmla="*/ 1182 w 2223"/>
              <a:gd name="T41" fmla="*/ 306 h 2215"/>
              <a:gd name="T42" fmla="*/ 1037 w 2223"/>
              <a:gd name="T43" fmla="*/ 238 h 2215"/>
              <a:gd name="T44" fmla="*/ 888 w 2223"/>
              <a:gd name="T45" fmla="*/ 180 h 2215"/>
              <a:gd name="T46" fmla="*/ 736 w 2223"/>
              <a:gd name="T47" fmla="*/ 129 h 2215"/>
              <a:gd name="T48" fmla="*/ 579 w 2223"/>
              <a:gd name="T49" fmla="*/ 85 h 2215"/>
              <a:gd name="T50" fmla="*/ 420 w 2223"/>
              <a:gd name="T51" fmla="*/ 50 h 2215"/>
              <a:gd name="T52" fmla="*/ 258 w 2223"/>
              <a:gd name="T53" fmla="*/ 23 h 2215"/>
              <a:gd name="T54" fmla="*/ 93 w 2223"/>
              <a:gd name="T55" fmla="*/ 5 h 2215"/>
              <a:gd name="T56" fmla="*/ 10 w 2223"/>
              <a:gd name="T57" fmla="*/ 0 h 2215"/>
              <a:gd name="T58" fmla="*/ 478 w 2223"/>
              <a:gd name="T59" fmla="*/ 854 h 2215"/>
              <a:gd name="T60" fmla="*/ 0 w 2223"/>
              <a:gd name="T61" fmla="*/ 1735 h 2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23" h="2215">
                <a:moveTo>
                  <a:pt x="0" y="1735"/>
                </a:moveTo>
                <a:lnTo>
                  <a:pt x="66" y="1744"/>
                </a:lnTo>
                <a:lnTo>
                  <a:pt x="193" y="1773"/>
                </a:lnTo>
                <a:lnTo>
                  <a:pt x="315" y="1813"/>
                </a:lnTo>
                <a:lnTo>
                  <a:pt x="432" y="1864"/>
                </a:lnTo>
                <a:lnTo>
                  <a:pt x="542" y="1926"/>
                </a:lnTo>
                <a:lnTo>
                  <a:pt x="647" y="1997"/>
                </a:lnTo>
                <a:lnTo>
                  <a:pt x="743" y="2077"/>
                </a:lnTo>
                <a:lnTo>
                  <a:pt x="831" y="2167"/>
                </a:lnTo>
                <a:lnTo>
                  <a:pt x="872" y="2215"/>
                </a:lnTo>
                <a:lnTo>
                  <a:pt x="1845" y="2042"/>
                </a:lnTo>
                <a:lnTo>
                  <a:pt x="2223" y="1134"/>
                </a:lnTo>
                <a:lnTo>
                  <a:pt x="2174" y="1074"/>
                </a:lnTo>
                <a:lnTo>
                  <a:pt x="2067" y="956"/>
                </a:lnTo>
                <a:lnTo>
                  <a:pt x="1957" y="845"/>
                </a:lnTo>
                <a:lnTo>
                  <a:pt x="1841" y="738"/>
                </a:lnTo>
                <a:lnTo>
                  <a:pt x="1719" y="640"/>
                </a:lnTo>
                <a:lnTo>
                  <a:pt x="1592" y="545"/>
                </a:lnTo>
                <a:lnTo>
                  <a:pt x="1460" y="459"/>
                </a:lnTo>
                <a:lnTo>
                  <a:pt x="1323" y="378"/>
                </a:lnTo>
                <a:lnTo>
                  <a:pt x="1182" y="306"/>
                </a:lnTo>
                <a:lnTo>
                  <a:pt x="1037" y="238"/>
                </a:lnTo>
                <a:lnTo>
                  <a:pt x="888" y="180"/>
                </a:lnTo>
                <a:lnTo>
                  <a:pt x="736" y="129"/>
                </a:lnTo>
                <a:lnTo>
                  <a:pt x="579" y="85"/>
                </a:lnTo>
                <a:lnTo>
                  <a:pt x="420" y="50"/>
                </a:lnTo>
                <a:lnTo>
                  <a:pt x="258" y="23"/>
                </a:lnTo>
                <a:lnTo>
                  <a:pt x="93" y="5"/>
                </a:lnTo>
                <a:lnTo>
                  <a:pt x="10" y="0"/>
                </a:lnTo>
                <a:lnTo>
                  <a:pt x="478" y="854"/>
                </a:lnTo>
                <a:lnTo>
                  <a:pt x="0" y="1735"/>
                </a:lnTo>
                <a:close/>
              </a:path>
            </a:pathLst>
          </a:custGeom>
          <a:solidFill>
            <a:schemeClr val="accent6"/>
          </a:solidFill>
          <a:ln>
            <a:noFill/>
          </a:ln>
        </p:spPr>
        <p:txBody>
          <a:bodyPr vert="horz" wrap="square" lIns="91440" tIns="45720" rIns="91440" bIns="45720" numCol="1"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400" b="1" dirty="0">
                <a:solidFill>
                  <a:schemeClr val="bg1"/>
                </a:solidFill>
              </a:rPr>
              <a:t>01</a:t>
            </a:r>
          </a:p>
        </p:txBody>
      </p:sp>
      <p:grpSp>
        <p:nvGrpSpPr>
          <p:cNvPr id="54" name="Group 53">
            <a:extLst>
              <a:ext uri="{FF2B5EF4-FFF2-40B4-BE49-F238E27FC236}">
                <a16:creationId xmlns:a16="http://schemas.microsoft.com/office/drawing/2014/main" id="{4151C076-CA81-4364-90B5-4B172C79ABCD}"/>
              </a:ext>
            </a:extLst>
          </p:cNvPr>
          <p:cNvGrpSpPr/>
          <p:nvPr/>
        </p:nvGrpSpPr>
        <p:grpSpPr>
          <a:xfrm>
            <a:off x="7595804" y="4284622"/>
            <a:ext cx="1474962" cy="1104278"/>
            <a:chOff x="7595804" y="4284622"/>
            <a:chExt cx="1474962" cy="1104278"/>
          </a:xfrm>
        </p:grpSpPr>
        <p:sp>
          <p:nvSpPr>
            <p:cNvPr id="9" name="Freeform 6">
              <a:extLst>
                <a:ext uri="{FF2B5EF4-FFF2-40B4-BE49-F238E27FC236}">
                  <a16:creationId xmlns:a16="http://schemas.microsoft.com/office/drawing/2014/main" id="{7BA35E38-F735-4181-B9CF-49D873E16F9C}"/>
                </a:ext>
              </a:extLst>
            </p:cNvPr>
            <p:cNvSpPr>
              <a:spLocks/>
            </p:cNvSpPr>
            <p:nvPr/>
          </p:nvSpPr>
          <p:spPr bwMode="auto">
            <a:xfrm>
              <a:off x="7595804" y="4284622"/>
              <a:ext cx="1474962" cy="1077767"/>
            </a:xfrm>
            <a:custGeom>
              <a:avLst/>
              <a:gdLst>
                <a:gd name="T0" fmla="*/ 805 w 2540"/>
                <a:gd name="T1" fmla="*/ 0 h 1856"/>
                <a:gd name="T2" fmla="*/ 0 w 2540"/>
                <a:gd name="T3" fmla="*/ 580 h 1856"/>
                <a:gd name="T4" fmla="*/ 52 w 2540"/>
                <a:gd name="T5" fmla="*/ 1559 h 1856"/>
                <a:gd name="T6" fmla="*/ 127 w 2540"/>
                <a:gd name="T7" fmla="*/ 1594 h 1856"/>
                <a:gd name="T8" fmla="*/ 281 w 2540"/>
                <a:gd name="T9" fmla="*/ 1657 h 1856"/>
                <a:gd name="T10" fmla="*/ 439 w 2540"/>
                <a:gd name="T11" fmla="*/ 1712 h 1856"/>
                <a:gd name="T12" fmla="*/ 601 w 2540"/>
                <a:gd name="T13" fmla="*/ 1759 h 1856"/>
                <a:gd name="T14" fmla="*/ 767 w 2540"/>
                <a:gd name="T15" fmla="*/ 1797 h 1856"/>
                <a:gd name="T16" fmla="*/ 937 w 2540"/>
                <a:gd name="T17" fmla="*/ 1826 h 1856"/>
                <a:gd name="T18" fmla="*/ 1108 w 2540"/>
                <a:gd name="T19" fmla="*/ 1845 h 1856"/>
                <a:gd name="T20" fmla="*/ 1283 w 2540"/>
                <a:gd name="T21" fmla="*/ 1856 h 1856"/>
                <a:gd name="T22" fmla="*/ 1373 w 2540"/>
                <a:gd name="T23" fmla="*/ 1856 h 1856"/>
                <a:gd name="T24" fmla="*/ 1449 w 2540"/>
                <a:gd name="T25" fmla="*/ 1856 h 1856"/>
                <a:gd name="T26" fmla="*/ 1602 w 2540"/>
                <a:gd name="T27" fmla="*/ 1848 h 1856"/>
                <a:gd name="T28" fmla="*/ 1754 w 2540"/>
                <a:gd name="T29" fmla="*/ 1832 h 1856"/>
                <a:gd name="T30" fmla="*/ 1903 w 2540"/>
                <a:gd name="T31" fmla="*/ 1810 h 1856"/>
                <a:gd name="T32" fmla="*/ 2049 w 2540"/>
                <a:gd name="T33" fmla="*/ 1782 h 1856"/>
                <a:gd name="T34" fmla="*/ 2193 w 2540"/>
                <a:gd name="T35" fmla="*/ 1746 h 1856"/>
                <a:gd name="T36" fmla="*/ 2334 w 2540"/>
                <a:gd name="T37" fmla="*/ 1703 h 1856"/>
                <a:gd name="T38" fmla="*/ 2473 w 2540"/>
                <a:gd name="T39" fmla="*/ 1654 h 1856"/>
                <a:gd name="T40" fmla="*/ 2540 w 2540"/>
                <a:gd name="T41" fmla="*/ 1626 h 1856"/>
                <a:gd name="T42" fmla="*/ 1746 w 2540"/>
                <a:gd name="T43" fmla="*/ 1059 h 1856"/>
                <a:gd name="T44" fmla="*/ 1794 w 2540"/>
                <a:gd name="T45" fmla="*/ 58 h 1856"/>
                <a:gd name="T46" fmla="*/ 1743 w 2540"/>
                <a:gd name="T47" fmla="*/ 74 h 1856"/>
                <a:gd name="T48" fmla="*/ 1641 w 2540"/>
                <a:gd name="T49" fmla="*/ 99 h 1856"/>
                <a:gd name="T50" fmla="*/ 1536 w 2540"/>
                <a:gd name="T51" fmla="*/ 116 h 1856"/>
                <a:gd name="T52" fmla="*/ 1427 w 2540"/>
                <a:gd name="T53" fmla="*/ 125 h 1856"/>
                <a:gd name="T54" fmla="*/ 1373 w 2540"/>
                <a:gd name="T55" fmla="*/ 125 h 1856"/>
                <a:gd name="T56" fmla="*/ 1296 w 2540"/>
                <a:gd name="T57" fmla="*/ 124 h 1856"/>
                <a:gd name="T58" fmla="*/ 1148 w 2540"/>
                <a:gd name="T59" fmla="*/ 109 h 1856"/>
                <a:gd name="T60" fmla="*/ 1006 w 2540"/>
                <a:gd name="T61" fmla="*/ 76 h 1856"/>
                <a:gd name="T62" fmla="*/ 870 w 2540"/>
                <a:gd name="T63" fmla="*/ 29 h 1856"/>
                <a:gd name="T64" fmla="*/ 805 w 2540"/>
                <a:gd name="T65" fmla="*/ 0 h 18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540" h="1856">
                  <a:moveTo>
                    <a:pt x="805" y="0"/>
                  </a:moveTo>
                  <a:lnTo>
                    <a:pt x="0" y="580"/>
                  </a:lnTo>
                  <a:lnTo>
                    <a:pt x="52" y="1559"/>
                  </a:lnTo>
                  <a:lnTo>
                    <a:pt x="127" y="1594"/>
                  </a:lnTo>
                  <a:lnTo>
                    <a:pt x="281" y="1657"/>
                  </a:lnTo>
                  <a:lnTo>
                    <a:pt x="439" y="1712"/>
                  </a:lnTo>
                  <a:lnTo>
                    <a:pt x="601" y="1759"/>
                  </a:lnTo>
                  <a:lnTo>
                    <a:pt x="767" y="1797"/>
                  </a:lnTo>
                  <a:lnTo>
                    <a:pt x="937" y="1826"/>
                  </a:lnTo>
                  <a:lnTo>
                    <a:pt x="1108" y="1845"/>
                  </a:lnTo>
                  <a:lnTo>
                    <a:pt x="1283" y="1856"/>
                  </a:lnTo>
                  <a:lnTo>
                    <a:pt x="1373" y="1856"/>
                  </a:lnTo>
                  <a:lnTo>
                    <a:pt x="1449" y="1856"/>
                  </a:lnTo>
                  <a:lnTo>
                    <a:pt x="1602" y="1848"/>
                  </a:lnTo>
                  <a:lnTo>
                    <a:pt x="1754" y="1832"/>
                  </a:lnTo>
                  <a:lnTo>
                    <a:pt x="1903" y="1810"/>
                  </a:lnTo>
                  <a:lnTo>
                    <a:pt x="2049" y="1782"/>
                  </a:lnTo>
                  <a:lnTo>
                    <a:pt x="2193" y="1746"/>
                  </a:lnTo>
                  <a:lnTo>
                    <a:pt x="2334" y="1703"/>
                  </a:lnTo>
                  <a:lnTo>
                    <a:pt x="2473" y="1654"/>
                  </a:lnTo>
                  <a:lnTo>
                    <a:pt x="2540" y="1626"/>
                  </a:lnTo>
                  <a:lnTo>
                    <a:pt x="1746" y="1059"/>
                  </a:lnTo>
                  <a:lnTo>
                    <a:pt x="1794" y="58"/>
                  </a:lnTo>
                  <a:lnTo>
                    <a:pt x="1743" y="74"/>
                  </a:lnTo>
                  <a:lnTo>
                    <a:pt x="1641" y="99"/>
                  </a:lnTo>
                  <a:lnTo>
                    <a:pt x="1536" y="116"/>
                  </a:lnTo>
                  <a:lnTo>
                    <a:pt x="1427" y="125"/>
                  </a:lnTo>
                  <a:lnTo>
                    <a:pt x="1373" y="125"/>
                  </a:lnTo>
                  <a:lnTo>
                    <a:pt x="1296" y="124"/>
                  </a:lnTo>
                  <a:lnTo>
                    <a:pt x="1148" y="109"/>
                  </a:lnTo>
                  <a:lnTo>
                    <a:pt x="1006" y="76"/>
                  </a:lnTo>
                  <a:lnTo>
                    <a:pt x="870" y="29"/>
                  </a:lnTo>
                  <a:lnTo>
                    <a:pt x="805" y="0"/>
                  </a:lnTo>
                  <a:close/>
                </a:path>
              </a:pathLst>
            </a:custGeom>
            <a:solidFill>
              <a:srgbClr val="F4F4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4" name="Freeform 1415">
              <a:extLst>
                <a:ext uri="{FF2B5EF4-FFF2-40B4-BE49-F238E27FC236}">
                  <a16:creationId xmlns:a16="http://schemas.microsoft.com/office/drawing/2014/main" id="{A96AF0D0-6E6E-450F-9B4B-12E1C160D685}"/>
                </a:ext>
              </a:extLst>
            </p:cNvPr>
            <p:cNvSpPr>
              <a:spLocks/>
            </p:cNvSpPr>
            <p:nvPr/>
          </p:nvSpPr>
          <p:spPr bwMode="auto">
            <a:xfrm>
              <a:off x="7595804" y="4311133"/>
              <a:ext cx="1474962" cy="1077767"/>
            </a:xfrm>
            <a:custGeom>
              <a:avLst/>
              <a:gdLst>
                <a:gd name="T0" fmla="*/ 1794 w 2540"/>
                <a:gd name="T1" fmla="*/ 58 h 1856"/>
                <a:gd name="T2" fmla="*/ 1743 w 2540"/>
                <a:gd name="T3" fmla="*/ 74 h 1856"/>
                <a:gd name="T4" fmla="*/ 1641 w 2540"/>
                <a:gd name="T5" fmla="*/ 99 h 1856"/>
                <a:gd name="T6" fmla="*/ 1536 w 2540"/>
                <a:gd name="T7" fmla="*/ 116 h 1856"/>
                <a:gd name="T8" fmla="*/ 1427 w 2540"/>
                <a:gd name="T9" fmla="*/ 125 h 1856"/>
                <a:gd name="T10" fmla="*/ 1373 w 2540"/>
                <a:gd name="T11" fmla="*/ 125 h 1856"/>
                <a:gd name="T12" fmla="*/ 1296 w 2540"/>
                <a:gd name="T13" fmla="*/ 124 h 1856"/>
                <a:gd name="T14" fmla="*/ 1148 w 2540"/>
                <a:gd name="T15" fmla="*/ 109 h 1856"/>
                <a:gd name="T16" fmla="*/ 1006 w 2540"/>
                <a:gd name="T17" fmla="*/ 76 h 1856"/>
                <a:gd name="T18" fmla="*/ 870 w 2540"/>
                <a:gd name="T19" fmla="*/ 29 h 1856"/>
                <a:gd name="T20" fmla="*/ 805 w 2540"/>
                <a:gd name="T21" fmla="*/ 0 h 1856"/>
                <a:gd name="T22" fmla="*/ 0 w 2540"/>
                <a:gd name="T23" fmla="*/ 580 h 1856"/>
                <a:gd name="T24" fmla="*/ 52 w 2540"/>
                <a:gd name="T25" fmla="*/ 1559 h 1856"/>
                <a:gd name="T26" fmla="*/ 127 w 2540"/>
                <a:gd name="T27" fmla="*/ 1594 h 1856"/>
                <a:gd name="T28" fmla="*/ 281 w 2540"/>
                <a:gd name="T29" fmla="*/ 1657 h 1856"/>
                <a:gd name="T30" fmla="*/ 439 w 2540"/>
                <a:gd name="T31" fmla="*/ 1712 h 1856"/>
                <a:gd name="T32" fmla="*/ 601 w 2540"/>
                <a:gd name="T33" fmla="*/ 1759 h 1856"/>
                <a:gd name="T34" fmla="*/ 767 w 2540"/>
                <a:gd name="T35" fmla="*/ 1797 h 1856"/>
                <a:gd name="T36" fmla="*/ 937 w 2540"/>
                <a:gd name="T37" fmla="*/ 1826 h 1856"/>
                <a:gd name="T38" fmla="*/ 1108 w 2540"/>
                <a:gd name="T39" fmla="*/ 1845 h 1856"/>
                <a:gd name="T40" fmla="*/ 1283 w 2540"/>
                <a:gd name="T41" fmla="*/ 1856 h 1856"/>
                <a:gd name="T42" fmla="*/ 1373 w 2540"/>
                <a:gd name="T43" fmla="*/ 1856 h 1856"/>
                <a:gd name="T44" fmla="*/ 1449 w 2540"/>
                <a:gd name="T45" fmla="*/ 1856 h 1856"/>
                <a:gd name="T46" fmla="*/ 1602 w 2540"/>
                <a:gd name="T47" fmla="*/ 1848 h 1856"/>
                <a:gd name="T48" fmla="*/ 1754 w 2540"/>
                <a:gd name="T49" fmla="*/ 1832 h 1856"/>
                <a:gd name="T50" fmla="*/ 1903 w 2540"/>
                <a:gd name="T51" fmla="*/ 1810 h 1856"/>
                <a:gd name="T52" fmla="*/ 2049 w 2540"/>
                <a:gd name="T53" fmla="*/ 1782 h 1856"/>
                <a:gd name="T54" fmla="*/ 2193 w 2540"/>
                <a:gd name="T55" fmla="*/ 1746 h 1856"/>
                <a:gd name="T56" fmla="*/ 2334 w 2540"/>
                <a:gd name="T57" fmla="*/ 1703 h 1856"/>
                <a:gd name="T58" fmla="*/ 2473 w 2540"/>
                <a:gd name="T59" fmla="*/ 1654 h 1856"/>
                <a:gd name="T60" fmla="*/ 2540 w 2540"/>
                <a:gd name="T61" fmla="*/ 1626 h 1856"/>
                <a:gd name="T62" fmla="*/ 1746 w 2540"/>
                <a:gd name="T63" fmla="*/ 1059 h 1856"/>
                <a:gd name="T64" fmla="*/ 1794 w 2540"/>
                <a:gd name="T65" fmla="*/ 58 h 18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540" h="1856">
                  <a:moveTo>
                    <a:pt x="1794" y="58"/>
                  </a:moveTo>
                  <a:lnTo>
                    <a:pt x="1743" y="74"/>
                  </a:lnTo>
                  <a:lnTo>
                    <a:pt x="1641" y="99"/>
                  </a:lnTo>
                  <a:lnTo>
                    <a:pt x="1536" y="116"/>
                  </a:lnTo>
                  <a:lnTo>
                    <a:pt x="1427" y="125"/>
                  </a:lnTo>
                  <a:lnTo>
                    <a:pt x="1373" y="125"/>
                  </a:lnTo>
                  <a:lnTo>
                    <a:pt x="1296" y="124"/>
                  </a:lnTo>
                  <a:lnTo>
                    <a:pt x="1148" y="109"/>
                  </a:lnTo>
                  <a:lnTo>
                    <a:pt x="1006" y="76"/>
                  </a:lnTo>
                  <a:lnTo>
                    <a:pt x="870" y="29"/>
                  </a:lnTo>
                  <a:lnTo>
                    <a:pt x="805" y="0"/>
                  </a:lnTo>
                  <a:lnTo>
                    <a:pt x="0" y="580"/>
                  </a:lnTo>
                  <a:lnTo>
                    <a:pt x="52" y="1559"/>
                  </a:lnTo>
                  <a:lnTo>
                    <a:pt x="127" y="1594"/>
                  </a:lnTo>
                  <a:lnTo>
                    <a:pt x="281" y="1657"/>
                  </a:lnTo>
                  <a:lnTo>
                    <a:pt x="439" y="1712"/>
                  </a:lnTo>
                  <a:lnTo>
                    <a:pt x="601" y="1759"/>
                  </a:lnTo>
                  <a:lnTo>
                    <a:pt x="767" y="1797"/>
                  </a:lnTo>
                  <a:lnTo>
                    <a:pt x="937" y="1826"/>
                  </a:lnTo>
                  <a:lnTo>
                    <a:pt x="1108" y="1845"/>
                  </a:lnTo>
                  <a:lnTo>
                    <a:pt x="1283" y="1856"/>
                  </a:lnTo>
                  <a:lnTo>
                    <a:pt x="1373" y="1856"/>
                  </a:lnTo>
                  <a:lnTo>
                    <a:pt x="1449" y="1856"/>
                  </a:lnTo>
                  <a:lnTo>
                    <a:pt x="1602" y="1848"/>
                  </a:lnTo>
                  <a:lnTo>
                    <a:pt x="1754" y="1832"/>
                  </a:lnTo>
                  <a:lnTo>
                    <a:pt x="1903" y="1810"/>
                  </a:lnTo>
                  <a:lnTo>
                    <a:pt x="2049" y="1782"/>
                  </a:lnTo>
                  <a:lnTo>
                    <a:pt x="2193" y="1746"/>
                  </a:lnTo>
                  <a:lnTo>
                    <a:pt x="2334" y="1703"/>
                  </a:lnTo>
                  <a:lnTo>
                    <a:pt x="2473" y="1654"/>
                  </a:lnTo>
                  <a:lnTo>
                    <a:pt x="2540" y="1626"/>
                  </a:lnTo>
                  <a:lnTo>
                    <a:pt x="1746" y="1059"/>
                  </a:lnTo>
                  <a:lnTo>
                    <a:pt x="1794" y="58"/>
                  </a:lnTo>
                  <a:close/>
                </a:path>
              </a:pathLst>
            </a:custGeom>
            <a:solidFill>
              <a:schemeClr val="accent3"/>
            </a:solidFill>
            <a:ln>
              <a:noFill/>
            </a:ln>
          </p:spPr>
          <p:txBody>
            <a:bodyPr vert="horz" wrap="square" lIns="91440" tIns="45720" rIns="457200" bIns="45720" numCol="1"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400" b="1" dirty="0">
                  <a:solidFill>
                    <a:schemeClr val="bg1"/>
                  </a:solidFill>
                </a:rPr>
                <a:t>04</a:t>
              </a:r>
            </a:p>
          </p:txBody>
        </p:sp>
      </p:grpSp>
      <p:grpSp>
        <p:nvGrpSpPr>
          <p:cNvPr id="53" name="Group 52">
            <a:extLst>
              <a:ext uri="{FF2B5EF4-FFF2-40B4-BE49-F238E27FC236}">
                <a16:creationId xmlns:a16="http://schemas.microsoft.com/office/drawing/2014/main" id="{AC3B6C44-D382-44E0-81AA-FA0CB097E6FB}"/>
              </a:ext>
            </a:extLst>
          </p:cNvPr>
          <p:cNvGrpSpPr/>
          <p:nvPr/>
        </p:nvGrpSpPr>
        <p:grpSpPr>
          <a:xfrm>
            <a:off x="8701950" y="3847941"/>
            <a:ext cx="1404773" cy="1346815"/>
            <a:chOff x="8701950" y="3847941"/>
            <a:chExt cx="1404773" cy="1346815"/>
          </a:xfrm>
        </p:grpSpPr>
        <p:sp>
          <p:nvSpPr>
            <p:cNvPr id="10" name="Freeform 8">
              <a:extLst>
                <a:ext uri="{FF2B5EF4-FFF2-40B4-BE49-F238E27FC236}">
                  <a16:creationId xmlns:a16="http://schemas.microsoft.com/office/drawing/2014/main" id="{AEEDE4C9-40CC-41D6-83ED-3B82661FA085}"/>
                </a:ext>
              </a:extLst>
            </p:cNvPr>
            <p:cNvSpPr>
              <a:spLocks/>
            </p:cNvSpPr>
            <p:nvPr/>
          </p:nvSpPr>
          <p:spPr bwMode="auto">
            <a:xfrm>
              <a:off x="8710735" y="3847941"/>
              <a:ext cx="1395988" cy="1333272"/>
            </a:xfrm>
            <a:custGeom>
              <a:avLst/>
              <a:gdLst>
                <a:gd name="T0" fmla="*/ 711 w 2403"/>
                <a:gd name="T1" fmla="*/ 0 h 2298"/>
                <a:gd name="T2" fmla="*/ 688 w 2403"/>
                <a:gd name="T3" fmla="*/ 61 h 2298"/>
                <a:gd name="T4" fmla="*/ 632 w 2403"/>
                <a:gd name="T5" fmla="*/ 176 h 2298"/>
                <a:gd name="T6" fmla="*/ 566 w 2403"/>
                <a:gd name="T7" fmla="*/ 285 h 2298"/>
                <a:gd name="T8" fmla="*/ 491 w 2403"/>
                <a:gd name="T9" fmla="*/ 386 h 2298"/>
                <a:gd name="T10" fmla="*/ 407 w 2403"/>
                <a:gd name="T11" fmla="*/ 480 h 2298"/>
                <a:gd name="T12" fmla="*/ 313 w 2403"/>
                <a:gd name="T13" fmla="*/ 566 h 2298"/>
                <a:gd name="T14" fmla="*/ 212 w 2403"/>
                <a:gd name="T15" fmla="*/ 643 h 2298"/>
                <a:gd name="T16" fmla="*/ 103 w 2403"/>
                <a:gd name="T17" fmla="*/ 710 h 2298"/>
                <a:gd name="T18" fmla="*/ 48 w 2403"/>
                <a:gd name="T19" fmla="*/ 740 h 2298"/>
                <a:gd name="T20" fmla="*/ 0 w 2403"/>
                <a:gd name="T21" fmla="*/ 1726 h 2298"/>
                <a:gd name="T22" fmla="*/ 799 w 2403"/>
                <a:gd name="T23" fmla="*/ 2298 h 2298"/>
                <a:gd name="T24" fmla="*/ 871 w 2403"/>
                <a:gd name="T25" fmla="*/ 2261 h 2298"/>
                <a:gd name="T26" fmla="*/ 1012 w 2403"/>
                <a:gd name="T27" fmla="*/ 2184 h 2298"/>
                <a:gd name="T28" fmla="*/ 1147 w 2403"/>
                <a:gd name="T29" fmla="*/ 2099 h 2298"/>
                <a:gd name="T30" fmla="*/ 1278 w 2403"/>
                <a:gd name="T31" fmla="*/ 2007 h 2298"/>
                <a:gd name="T32" fmla="*/ 1403 w 2403"/>
                <a:gd name="T33" fmla="*/ 1909 h 2298"/>
                <a:gd name="T34" fmla="*/ 1524 w 2403"/>
                <a:gd name="T35" fmla="*/ 1805 h 2298"/>
                <a:gd name="T36" fmla="*/ 1639 w 2403"/>
                <a:gd name="T37" fmla="*/ 1694 h 2298"/>
                <a:gd name="T38" fmla="*/ 1748 w 2403"/>
                <a:gd name="T39" fmla="*/ 1578 h 2298"/>
                <a:gd name="T40" fmla="*/ 1851 w 2403"/>
                <a:gd name="T41" fmla="*/ 1456 h 2298"/>
                <a:gd name="T42" fmla="*/ 1947 w 2403"/>
                <a:gd name="T43" fmla="*/ 1329 h 2298"/>
                <a:gd name="T44" fmla="*/ 2037 w 2403"/>
                <a:gd name="T45" fmla="*/ 1197 h 2298"/>
                <a:gd name="T46" fmla="*/ 2120 w 2403"/>
                <a:gd name="T47" fmla="*/ 1060 h 2298"/>
                <a:gd name="T48" fmla="*/ 2197 w 2403"/>
                <a:gd name="T49" fmla="*/ 919 h 2298"/>
                <a:gd name="T50" fmla="*/ 2265 w 2403"/>
                <a:gd name="T51" fmla="*/ 773 h 2298"/>
                <a:gd name="T52" fmla="*/ 2326 w 2403"/>
                <a:gd name="T53" fmla="*/ 623 h 2298"/>
                <a:gd name="T54" fmla="*/ 2379 w 2403"/>
                <a:gd name="T55" fmla="*/ 470 h 2298"/>
                <a:gd name="T56" fmla="*/ 2403 w 2403"/>
                <a:gd name="T57" fmla="*/ 391 h 2298"/>
                <a:gd name="T58" fmla="*/ 1462 w 2403"/>
                <a:gd name="T59" fmla="*/ 659 h 2298"/>
                <a:gd name="T60" fmla="*/ 711 w 2403"/>
                <a:gd name="T61" fmla="*/ 0 h 2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403" h="2298">
                  <a:moveTo>
                    <a:pt x="711" y="0"/>
                  </a:moveTo>
                  <a:lnTo>
                    <a:pt x="688" y="61"/>
                  </a:lnTo>
                  <a:lnTo>
                    <a:pt x="632" y="176"/>
                  </a:lnTo>
                  <a:lnTo>
                    <a:pt x="566" y="285"/>
                  </a:lnTo>
                  <a:lnTo>
                    <a:pt x="491" y="386"/>
                  </a:lnTo>
                  <a:lnTo>
                    <a:pt x="407" y="480"/>
                  </a:lnTo>
                  <a:lnTo>
                    <a:pt x="313" y="566"/>
                  </a:lnTo>
                  <a:lnTo>
                    <a:pt x="212" y="643"/>
                  </a:lnTo>
                  <a:lnTo>
                    <a:pt x="103" y="710"/>
                  </a:lnTo>
                  <a:lnTo>
                    <a:pt x="48" y="740"/>
                  </a:lnTo>
                  <a:lnTo>
                    <a:pt x="0" y="1726"/>
                  </a:lnTo>
                  <a:lnTo>
                    <a:pt x="799" y="2298"/>
                  </a:lnTo>
                  <a:lnTo>
                    <a:pt x="871" y="2261"/>
                  </a:lnTo>
                  <a:lnTo>
                    <a:pt x="1012" y="2184"/>
                  </a:lnTo>
                  <a:lnTo>
                    <a:pt x="1147" y="2099"/>
                  </a:lnTo>
                  <a:lnTo>
                    <a:pt x="1278" y="2007"/>
                  </a:lnTo>
                  <a:lnTo>
                    <a:pt x="1403" y="1909"/>
                  </a:lnTo>
                  <a:lnTo>
                    <a:pt x="1524" y="1805"/>
                  </a:lnTo>
                  <a:lnTo>
                    <a:pt x="1639" y="1694"/>
                  </a:lnTo>
                  <a:lnTo>
                    <a:pt x="1748" y="1578"/>
                  </a:lnTo>
                  <a:lnTo>
                    <a:pt x="1851" y="1456"/>
                  </a:lnTo>
                  <a:lnTo>
                    <a:pt x="1947" y="1329"/>
                  </a:lnTo>
                  <a:lnTo>
                    <a:pt x="2037" y="1197"/>
                  </a:lnTo>
                  <a:lnTo>
                    <a:pt x="2120" y="1060"/>
                  </a:lnTo>
                  <a:lnTo>
                    <a:pt x="2197" y="919"/>
                  </a:lnTo>
                  <a:lnTo>
                    <a:pt x="2265" y="773"/>
                  </a:lnTo>
                  <a:lnTo>
                    <a:pt x="2326" y="623"/>
                  </a:lnTo>
                  <a:lnTo>
                    <a:pt x="2379" y="470"/>
                  </a:lnTo>
                  <a:lnTo>
                    <a:pt x="2403" y="391"/>
                  </a:lnTo>
                  <a:lnTo>
                    <a:pt x="1462" y="659"/>
                  </a:lnTo>
                  <a:lnTo>
                    <a:pt x="711" y="0"/>
                  </a:lnTo>
                  <a:close/>
                </a:path>
              </a:pathLst>
            </a:custGeom>
            <a:solidFill>
              <a:srgbClr val="F4F4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5" name="Freeform 1416">
              <a:extLst>
                <a:ext uri="{FF2B5EF4-FFF2-40B4-BE49-F238E27FC236}">
                  <a16:creationId xmlns:a16="http://schemas.microsoft.com/office/drawing/2014/main" id="{5B453EC2-85F4-4B16-9B99-0E78B05D69F6}"/>
                </a:ext>
              </a:extLst>
            </p:cNvPr>
            <p:cNvSpPr>
              <a:spLocks/>
            </p:cNvSpPr>
            <p:nvPr/>
          </p:nvSpPr>
          <p:spPr bwMode="auto">
            <a:xfrm>
              <a:off x="8701950" y="3861484"/>
              <a:ext cx="1395988" cy="1333272"/>
            </a:xfrm>
            <a:custGeom>
              <a:avLst/>
              <a:gdLst>
                <a:gd name="T0" fmla="*/ 2403 w 2403"/>
                <a:gd name="T1" fmla="*/ 391 h 2298"/>
                <a:gd name="T2" fmla="*/ 1462 w 2403"/>
                <a:gd name="T3" fmla="*/ 659 h 2298"/>
                <a:gd name="T4" fmla="*/ 711 w 2403"/>
                <a:gd name="T5" fmla="*/ 0 h 2298"/>
                <a:gd name="T6" fmla="*/ 688 w 2403"/>
                <a:gd name="T7" fmla="*/ 61 h 2298"/>
                <a:gd name="T8" fmla="*/ 632 w 2403"/>
                <a:gd name="T9" fmla="*/ 176 h 2298"/>
                <a:gd name="T10" fmla="*/ 566 w 2403"/>
                <a:gd name="T11" fmla="*/ 285 h 2298"/>
                <a:gd name="T12" fmla="*/ 491 w 2403"/>
                <a:gd name="T13" fmla="*/ 386 h 2298"/>
                <a:gd name="T14" fmla="*/ 407 w 2403"/>
                <a:gd name="T15" fmla="*/ 480 h 2298"/>
                <a:gd name="T16" fmla="*/ 313 w 2403"/>
                <a:gd name="T17" fmla="*/ 566 h 2298"/>
                <a:gd name="T18" fmla="*/ 212 w 2403"/>
                <a:gd name="T19" fmla="*/ 643 h 2298"/>
                <a:gd name="T20" fmla="*/ 103 w 2403"/>
                <a:gd name="T21" fmla="*/ 710 h 2298"/>
                <a:gd name="T22" fmla="*/ 48 w 2403"/>
                <a:gd name="T23" fmla="*/ 740 h 2298"/>
                <a:gd name="T24" fmla="*/ 0 w 2403"/>
                <a:gd name="T25" fmla="*/ 1726 h 2298"/>
                <a:gd name="T26" fmla="*/ 799 w 2403"/>
                <a:gd name="T27" fmla="*/ 2298 h 2298"/>
                <a:gd name="T28" fmla="*/ 871 w 2403"/>
                <a:gd name="T29" fmla="*/ 2261 h 2298"/>
                <a:gd name="T30" fmla="*/ 1012 w 2403"/>
                <a:gd name="T31" fmla="*/ 2184 h 2298"/>
                <a:gd name="T32" fmla="*/ 1147 w 2403"/>
                <a:gd name="T33" fmla="*/ 2099 h 2298"/>
                <a:gd name="T34" fmla="*/ 1278 w 2403"/>
                <a:gd name="T35" fmla="*/ 2007 h 2298"/>
                <a:gd name="T36" fmla="*/ 1403 w 2403"/>
                <a:gd name="T37" fmla="*/ 1909 h 2298"/>
                <a:gd name="T38" fmla="*/ 1524 w 2403"/>
                <a:gd name="T39" fmla="*/ 1805 h 2298"/>
                <a:gd name="T40" fmla="*/ 1639 w 2403"/>
                <a:gd name="T41" fmla="*/ 1694 h 2298"/>
                <a:gd name="T42" fmla="*/ 1748 w 2403"/>
                <a:gd name="T43" fmla="*/ 1578 h 2298"/>
                <a:gd name="T44" fmla="*/ 1851 w 2403"/>
                <a:gd name="T45" fmla="*/ 1456 h 2298"/>
                <a:gd name="T46" fmla="*/ 1947 w 2403"/>
                <a:gd name="T47" fmla="*/ 1329 h 2298"/>
                <a:gd name="T48" fmla="*/ 2037 w 2403"/>
                <a:gd name="T49" fmla="*/ 1197 h 2298"/>
                <a:gd name="T50" fmla="*/ 2120 w 2403"/>
                <a:gd name="T51" fmla="*/ 1060 h 2298"/>
                <a:gd name="T52" fmla="*/ 2197 w 2403"/>
                <a:gd name="T53" fmla="*/ 919 h 2298"/>
                <a:gd name="T54" fmla="*/ 2265 w 2403"/>
                <a:gd name="T55" fmla="*/ 773 h 2298"/>
                <a:gd name="T56" fmla="*/ 2326 w 2403"/>
                <a:gd name="T57" fmla="*/ 623 h 2298"/>
                <a:gd name="T58" fmla="*/ 2379 w 2403"/>
                <a:gd name="T59" fmla="*/ 470 h 2298"/>
                <a:gd name="T60" fmla="*/ 2403 w 2403"/>
                <a:gd name="T61" fmla="*/ 391 h 2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403" h="2298">
                  <a:moveTo>
                    <a:pt x="2403" y="391"/>
                  </a:moveTo>
                  <a:lnTo>
                    <a:pt x="1462" y="659"/>
                  </a:lnTo>
                  <a:lnTo>
                    <a:pt x="711" y="0"/>
                  </a:lnTo>
                  <a:lnTo>
                    <a:pt x="688" y="61"/>
                  </a:lnTo>
                  <a:lnTo>
                    <a:pt x="632" y="176"/>
                  </a:lnTo>
                  <a:lnTo>
                    <a:pt x="566" y="285"/>
                  </a:lnTo>
                  <a:lnTo>
                    <a:pt x="491" y="386"/>
                  </a:lnTo>
                  <a:lnTo>
                    <a:pt x="407" y="480"/>
                  </a:lnTo>
                  <a:lnTo>
                    <a:pt x="313" y="566"/>
                  </a:lnTo>
                  <a:lnTo>
                    <a:pt x="212" y="643"/>
                  </a:lnTo>
                  <a:lnTo>
                    <a:pt x="103" y="710"/>
                  </a:lnTo>
                  <a:lnTo>
                    <a:pt x="48" y="740"/>
                  </a:lnTo>
                  <a:lnTo>
                    <a:pt x="0" y="1726"/>
                  </a:lnTo>
                  <a:lnTo>
                    <a:pt x="799" y="2298"/>
                  </a:lnTo>
                  <a:lnTo>
                    <a:pt x="871" y="2261"/>
                  </a:lnTo>
                  <a:lnTo>
                    <a:pt x="1012" y="2184"/>
                  </a:lnTo>
                  <a:lnTo>
                    <a:pt x="1147" y="2099"/>
                  </a:lnTo>
                  <a:lnTo>
                    <a:pt x="1278" y="2007"/>
                  </a:lnTo>
                  <a:lnTo>
                    <a:pt x="1403" y="1909"/>
                  </a:lnTo>
                  <a:lnTo>
                    <a:pt x="1524" y="1805"/>
                  </a:lnTo>
                  <a:lnTo>
                    <a:pt x="1639" y="1694"/>
                  </a:lnTo>
                  <a:lnTo>
                    <a:pt x="1748" y="1578"/>
                  </a:lnTo>
                  <a:lnTo>
                    <a:pt x="1851" y="1456"/>
                  </a:lnTo>
                  <a:lnTo>
                    <a:pt x="1947" y="1329"/>
                  </a:lnTo>
                  <a:lnTo>
                    <a:pt x="2037" y="1197"/>
                  </a:lnTo>
                  <a:lnTo>
                    <a:pt x="2120" y="1060"/>
                  </a:lnTo>
                  <a:lnTo>
                    <a:pt x="2197" y="919"/>
                  </a:lnTo>
                  <a:lnTo>
                    <a:pt x="2265" y="773"/>
                  </a:lnTo>
                  <a:lnTo>
                    <a:pt x="2326" y="623"/>
                  </a:lnTo>
                  <a:lnTo>
                    <a:pt x="2379" y="470"/>
                  </a:lnTo>
                  <a:lnTo>
                    <a:pt x="2403" y="391"/>
                  </a:lnTo>
                  <a:close/>
                </a:path>
              </a:pathLst>
            </a:custGeom>
            <a:solidFill>
              <a:schemeClr val="accent4"/>
            </a:solidFill>
            <a:ln>
              <a:noFill/>
            </a:ln>
          </p:spPr>
          <p:txBody>
            <a:bodyPr vert="horz" wrap="square" lIns="91440" tIns="45720" rIns="457200" bIns="45720" numCol="1"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400" b="1" dirty="0">
                  <a:solidFill>
                    <a:schemeClr val="bg1"/>
                  </a:solidFill>
                </a:rPr>
                <a:t>03</a:t>
              </a:r>
            </a:p>
          </p:txBody>
        </p:sp>
      </p:grpSp>
      <p:sp>
        <p:nvSpPr>
          <p:cNvPr id="16" name="Freeform 1417">
            <a:extLst>
              <a:ext uri="{FF2B5EF4-FFF2-40B4-BE49-F238E27FC236}">
                <a16:creationId xmlns:a16="http://schemas.microsoft.com/office/drawing/2014/main" id="{5A5B09E4-CA9E-4458-B78F-0B0D34AED486}"/>
              </a:ext>
            </a:extLst>
          </p:cNvPr>
          <p:cNvSpPr>
            <a:spLocks/>
          </p:cNvSpPr>
          <p:nvPr/>
        </p:nvSpPr>
        <p:spPr bwMode="auto">
          <a:xfrm>
            <a:off x="6606302" y="2475180"/>
            <a:ext cx="1168356" cy="1395988"/>
          </a:xfrm>
          <a:custGeom>
            <a:avLst/>
            <a:gdLst>
              <a:gd name="T0" fmla="*/ 1737 w 2009"/>
              <a:gd name="T1" fmla="*/ 2034 h 2406"/>
              <a:gd name="T2" fmla="*/ 1732 w 2009"/>
              <a:gd name="T3" fmla="*/ 1968 h 2406"/>
              <a:gd name="T4" fmla="*/ 1730 w 2009"/>
              <a:gd name="T5" fmla="*/ 1901 h 2406"/>
              <a:gd name="T6" fmla="*/ 1732 w 2009"/>
              <a:gd name="T7" fmla="*/ 1844 h 2406"/>
              <a:gd name="T8" fmla="*/ 1741 w 2009"/>
              <a:gd name="T9" fmla="*/ 1730 h 2406"/>
              <a:gd name="T10" fmla="*/ 1760 w 2009"/>
              <a:gd name="T11" fmla="*/ 1619 h 2406"/>
              <a:gd name="T12" fmla="*/ 1787 w 2009"/>
              <a:gd name="T13" fmla="*/ 1513 h 2406"/>
              <a:gd name="T14" fmla="*/ 1824 w 2009"/>
              <a:gd name="T15" fmla="*/ 1409 h 2406"/>
              <a:gd name="T16" fmla="*/ 1868 w 2009"/>
              <a:gd name="T17" fmla="*/ 1310 h 2406"/>
              <a:gd name="T18" fmla="*/ 1918 w 2009"/>
              <a:gd name="T19" fmla="*/ 1215 h 2406"/>
              <a:gd name="T20" fmla="*/ 1978 w 2009"/>
              <a:gd name="T21" fmla="*/ 1126 h 2406"/>
              <a:gd name="T22" fmla="*/ 2009 w 2009"/>
              <a:gd name="T23" fmla="*/ 1083 h 2406"/>
              <a:gd name="T24" fmla="*/ 1622 w 2009"/>
              <a:gd name="T25" fmla="*/ 166 h 2406"/>
              <a:gd name="T26" fmla="*/ 659 w 2009"/>
              <a:gd name="T27" fmla="*/ 0 h 2406"/>
              <a:gd name="T28" fmla="*/ 583 w 2009"/>
              <a:gd name="T29" fmla="*/ 99 h 2406"/>
              <a:gd name="T30" fmla="*/ 445 w 2009"/>
              <a:gd name="T31" fmla="*/ 308 h 2406"/>
              <a:gd name="T32" fmla="*/ 323 w 2009"/>
              <a:gd name="T33" fmla="*/ 528 h 2406"/>
              <a:gd name="T34" fmla="*/ 219 w 2009"/>
              <a:gd name="T35" fmla="*/ 759 h 2406"/>
              <a:gd name="T36" fmla="*/ 135 w 2009"/>
              <a:gd name="T37" fmla="*/ 999 h 2406"/>
              <a:gd name="T38" fmla="*/ 70 w 2009"/>
              <a:gd name="T39" fmla="*/ 1247 h 2406"/>
              <a:gd name="T40" fmla="*/ 25 w 2009"/>
              <a:gd name="T41" fmla="*/ 1504 h 2406"/>
              <a:gd name="T42" fmla="*/ 3 w 2009"/>
              <a:gd name="T43" fmla="*/ 1767 h 2406"/>
              <a:gd name="T44" fmla="*/ 0 w 2009"/>
              <a:gd name="T45" fmla="*/ 1901 h 2406"/>
              <a:gd name="T46" fmla="*/ 3 w 2009"/>
              <a:gd name="T47" fmla="*/ 2030 h 2406"/>
              <a:gd name="T48" fmla="*/ 23 w 2009"/>
              <a:gd name="T49" fmla="*/ 2283 h 2406"/>
              <a:gd name="T50" fmla="*/ 43 w 2009"/>
              <a:gd name="T51" fmla="*/ 2406 h 2406"/>
              <a:gd name="T52" fmla="*/ 767 w 2009"/>
              <a:gd name="T53" fmla="*/ 1762 h 2406"/>
              <a:gd name="T54" fmla="*/ 1737 w 2009"/>
              <a:gd name="T55" fmla="*/ 2034 h 2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009" h="2406">
                <a:moveTo>
                  <a:pt x="1737" y="2034"/>
                </a:moveTo>
                <a:lnTo>
                  <a:pt x="1732" y="1968"/>
                </a:lnTo>
                <a:lnTo>
                  <a:pt x="1730" y="1901"/>
                </a:lnTo>
                <a:lnTo>
                  <a:pt x="1732" y="1844"/>
                </a:lnTo>
                <a:lnTo>
                  <a:pt x="1741" y="1730"/>
                </a:lnTo>
                <a:lnTo>
                  <a:pt x="1760" y="1619"/>
                </a:lnTo>
                <a:lnTo>
                  <a:pt x="1787" y="1513"/>
                </a:lnTo>
                <a:lnTo>
                  <a:pt x="1824" y="1409"/>
                </a:lnTo>
                <a:lnTo>
                  <a:pt x="1868" y="1310"/>
                </a:lnTo>
                <a:lnTo>
                  <a:pt x="1918" y="1215"/>
                </a:lnTo>
                <a:lnTo>
                  <a:pt x="1978" y="1126"/>
                </a:lnTo>
                <a:lnTo>
                  <a:pt x="2009" y="1083"/>
                </a:lnTo>
                <a:lnTo>
                  <a:pt x="1622" y="166"/>
                </a:lnTo>
                <a:lnTo>
                  <a:pt x="659" y="0"/>
                </a:lnTo>
                <a:lnTo>
                  <a:pt x="583" y="99"/>
                </a:lnTo>
                <a:lnTo>
                  <a:pt x="445" y="308"/>
                </a:lnTo>
                <a:lnTo>
                  <a:pt x="323" y="528"/>
                </a:lnTo>
                <a:lnTo>
                  <a:pt x="219" y="759"/>
                </a:lnTo>
                <a:lnTo>
                  <a:pt x="135" y="999"/>
                </a:lnTo>
                <a:lnTo>
                  <a:pt x="70" y="1247"/>
                </a:lnTo>
                <a:lnTo>
                  <a:pt x="25" y="1504"/>
                </a:lnTo>
                <a:lnTo>
                  <a:pt x="3" y="1767"/>
                </a:lnTo>
                <a:lnTo>
                  <a:pt x="0" y="1901"/>
                </a:lnTo>
                <a:lnTo>
                  <a:pt x="3" y="2030"/>
                </a:lnTo>
                <a:lnTo>
                  <a:pt x="23" y="2283"/>
                </a:lnTo>
                <a:lnTo>
                  <a:pt x="43" y="2406"/>
                </a:lnTo>
                <a:lnTo>
                  <a:pt x="767" y="1762"/>
                </a:lnTo>
                <a:lnTo>
                  <a:pt x="1737" y="2034"/>
                </a:lnTo>
                <a:close/>
              </a:path>
            </a:pathLst>
          </a:custGeom>
          <a:solidFill>
            <a:schemeClr val="accent1"/>
          </a:solidFill>
          <a:ln>
            <a:noFill/>
          </a:ln>
        </p:spPr>
        <p:txBody>
          <a:bodyPr vert="horz" wrap="square" lIns="91440" tIns="45720" rIns="91440" bIns="182880" numCol="1"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400" b="1" dirty="0">
                <a:solidFill>
                  <a:schemeClr val="bg1"/>
                </a:solidFill>
              </a:rPr>
              <a:t>06</a:t>
            </a:r>
          </a:p>
        </p:txBody>
      </p:sp>
      <p:sp>
        <p:nvSpPr>
          <p:cNvPr id="17" name="Freeform 1418">
            <a:extLst>
              <a:ext uri="{FF2B5EF4-FFF2-40B4-BE49-F238E27FC236}">
                <a16:creationId xmlns:a16="http://schemas.microsoft.com/office/drawing/2014/main" id="{8C18BBB6-9508-4B5B-B3D1-B04CEB6A806E}"/>
              </a:ext>
            </a:extLst>
          </p:cNvPr>
          <p:cNvSpPr>
            <a:spLocks/>
          </p:cNvSpPr>
          <p:nvPr/>
        </p:nvSpPr>
        <p:spPr bwMode="auto">
          <a:xfrm>
            <a:off x="7063889" y="1792285"/>
            <a:ext cx="1588777" cy="1228748"/>
          </a:xfrm>
          <a:custGeom>
            <a:avLst/>
            <a:gdLst>
              <a:gd name="T0" fmla="*/ 1348 w 2736"/>
              <a:gd name="T1" fmla="*/ 2113 h 2113"/>
              <a:gd name="T2" fmla="*/ 1393 w 2736"/>
              <a:gd name="T3" fmla="*/ 2070 h 2113"/>
              <a:gd name="T4" fmla="*/ 1490 w 2736"/>
              <a:gd name="T5" fmla="*/ 1993 h 2113"/>
              <a:gd name="T6" fmla="*/ 1594 w 2736"/>
              <a:gd name="T7" fmla="*/ 1923 h 2113"/>
              <a:gd name="T8" fmla="*/ 1703 w 2736"/>
              <a:gd name="T9" fmla="*/ 1863 h 2113"/>
              <a:gd name="T10" fmla="*/ 1820 w 2736"/>
              <a:gd name="T11" fmla="*/ 1814 h 2113"/>
              <a:gd name="T12" fmla="*/ 1941 w 2736"/>
              <a:gd name="T13" fmla="*/ 1776 h 2113"/>
              <a:gd name="T14" fmla="*/ 2067 w 2736"/>
              <a:gd name="T15" fmla="*/ 1749 h 2113"/>
              <a:gd name="T16" fmla="*/ 2197 w 2736"/>
              <a:gd name="T17" fmla="*/ 1733 h 2113"/>
              <a:gd name="T18" fmla="*/ 2263 w 2736"/>
              <a:gd name="T19" fmla="*/ 1731 h 2113"/>
              <a:gd name="T20" fmla="*/ 2736 w 2736"/>
              <a:gd name="T21" fmla="*/ 860 h 2113"/>
              <a:gd name="T22" fmla="*/ 2264 w 2736"/>
              <a:gd name="T23" fmla="*/ 0 h 2113"/>
              <a:gd name="T24" fmla="*/ 2180 w 2736"/>
              <a:gd name="T25" fmla="*/ 2 h 2113"/>
              <a:gd name="T26" fmla="*/ 2014 w 2736"/>
              <a:gd name="T27" fmla="*/ 12 h 2113"/>
              <a:gd name="T28" fmla="*/ 1851 w 2736"/>
              <a:gd name="T29" fmla="*/ 32 h 2113"/>
              <a:gd name="T30" fmla="*/ 1689 w 2736"/>
              <a:gd name="T31" fmla="*/ 59 h 2113"/>
              <a:gd name="T32" fmla="*/ 1531 w 2736"/>
              <a:gd name="T33" fmla="*/ 94 h 2113"/>
              <a:gd name="T34" fmla="*/ 1376 w 2736"/>
              <a:gd name="T35" fmla="*/ 138 h 2113"/>
              <a:gd name="T36" fmla="*/ 1225 w 2736"/>
              <a:gd name="T37" fmla="*/ 190 h 2113"/>
              <a:gd name="T38" fmla="*/ 1077 w 2736"/>
              <a:gd name="T39" fmla="*/ 248 h 2113"/>
              <a:gd name="T40" fmla="*/ 932 w 2736"/>
              <a:gd name="T41" fmla="*/ 314 h 2113"/>
              <a:gd name="T42" fmla="*/ 792 w 2736"/>
              <a:gd name="T43" fmla="*/ 388 h 2113"/>
              <a:gd name="T44" fmla="*/ 657 w 2736"/>
              <a:gd name="T45" fmla="*/ 468 h 2113"/>
              <a:gd name="T46" fmla="*/ 526 w 2736"/>
              <a:gd name="T47" fmla="*/ 555 h 2113"/>
              <a:gd name="T48" fmla="*/ 399 w 2736"/>
              <a:gd name="T49" fmla="*/ 649 h 2113"/>
              <a:gd name="T50" fmla="*/ 279 w 2736"/>
              <a:gd name="T51" fmla="*/ 747 h 2113"/>
              <a:gd name="T52" fmla="*/ 163 w 2736"/>
              <a:gd name="T53" fmla="*/ 853 h 2113"/>
              <a:gd name="T54" fmla="*/ 52 w 2736"/>
              <a:gd name="T55" fmla="*/ 964 h 2113"/>
              <a:gd name="T56" fmla="*/ 0 w 2736"/>
              <a:gd name="T57" fmla="*/ 1022 h 2113"/>
              <a:gd name="T58" fmla="*/ 956 w 2736"/>
              <a:gd name="T59" fmla="*/ 1188 h 2113"/>
              <a:gd name="T60" fmla="*/ 1348 w 2736"/>
              <a:gd name="T61" fmla="*/ 2113 h 2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736" h="2113">
                <a:moveTo>
                  <a:pt x="1348" y="2113"/>
                </a:moveTo>
                <a:lnTo>
                  <a:pt x="1393" y="2070"/>
                </a:lnTo>
                <a:lnTo>
                  <a:pt x="1490" y="1993"/>
                </a:lnTo>
                <a:lnTo>
                  <a:pt x="1594" y="1923"/>
                </a:lnTo>
                <a:lnTo>
                  <a:pt x="1703" y="1863"/>
                </a:lnTo>
                <a:lnTo>
                  <a:pt x="1820" y="1814"/>
                </a:lnTo>
                <a:lnTo>
                  <a:pt x="1941" y="1776"/>
                </a:lnTo>
                <a:lnTo>
                  <a:pt x="2067" y="1749"/>
                </a:lnTo>
                <a:lnTo>
                  <a:pt x="2197" y="1733"/>
                </a:lnTo>
                <a:lnTo>
                  <a:pt x="2263" y="1731"/>
                </a:lnTo>
                <a:lnTo>
                  <a:pt x="2736" y="860"/>
                </a:lnTo>
                <a:lnTo>
                  <a:pt x="2264" y="0"/>
                </a:lnTo>
                <a:lnTo>
                  <a:pt x="2180" y="2"/>
                </a:lnTo>
                <a:lnTo>
                  <a:pt x="2014" y="12"/>
                </a:lnTo>
                <a:lnTo>
                  <a:pt x="1851" y="32"/>
                </a:lnTo>
                <a:lnTo>
                  <a:pt x="1689" y="59"/>
                </a:lnTo>
                <a:lnTo>
                  <a:pt x="1531" y="94"/>
                </a:lnTo>
                <a:lnTo>
                  <a:pt x="1376" y="138"/>
                </a:lnTo>
                <a:lnTo>
                  <a:pt x="1225" y="190"/>
                </a:lnTo>
                <a:lnTo>
                  <a:pt x="1077" y="248"/>
                </a:lnTo>
                <a:lnTo>
                  <a:pt x="932" y="314"/>
                </a:lnTo>
                <a:lnTo>
                  <a:pt x="792" y="388"/>
                </a:lnTo>
                <a:lnTo>
                  <a:pt x="657" y="468"/>
                </a:lnTo>
                <a:lnTo>
                  <a:pt x="526" y="555"/>
                </a:lnTo>
                <a:lnTo>
                  <a:pt x="399" y="649"/>
                </a:lnTo>
                <a:lnTo>
                  <a:pt x="279" y="747"/>
                </a:lnTo>
                <a:lnTo>
                  <a:pt x="163" y="853"/>
                </a:lnTo>
                <a:lnTo>
                  <a:pt x="52" y="964"/>
                </a:lnTo>
                <a:lnTo>
                  <a:pt x="0" y="1022"/>
                </a:lnTo>
                <a:lnTo>
                  <a:pt x="956" y="1188"/>
                </a:lnTo>
                <a:lnTo>
                  <a:pt x="1348" y="2113"/>
                </a:lnTo>
                <a:close/>
              </a:path>
            </a:pathLst>
          </a:custGeom>
          <a:solidFill>
            <a:schemeClr val="accent1">
              <a:lumMod val="60000"/>
              <a:lumOff val="40000"/>
            </a:schemeClr>
          </a:solidFill>
          <a:ln>
            <a:noFill/>
          </a:ln>
        </p:spPr>
        <p:txBody>
          <a:bodyPr vert="horz" wrap="square" lIns="457200" tIns="45720" rIns="91440" bIns="45720" numCol="1"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400" b="1" dirty="0">
                <a:solidFill>
                  <a:schemeClr val="bg1"/>
                </a:solidFill>
              </a:rPr>
              <a:t>07</a:t>
            </a:r>
          </a:p>
        </p:txBody>
      </p:sp>
      <p:grpSp>
        <p:nvGrpSpPr>
          <p:cNvPr id="52" name="Group 51">
            <a:extLst>
              <a:ext uri="{FF2B5EF4-FFF2-40B4-BE49-F238E27FC236}">
                <a16:creationId xmlns:a16="http://schemas.microsoft.com/office/drawing/2014/main" id="{1690998A-E49C-4F36-86C5-FD066BEFCF8D}"/>
              </a:ext>
            </a:extLst>
          </p:cNvPr>
          <p:cNvGrpSpPr/>
          <p:nvPr/>
        </p:nvGrpSpPr>
        <p:grpSpPr>
          <a:xfrm>
            <a:off x="5741097" y="4532013"/>
            <a:ext cx="1010546" cy="430887"/>
            <a:chOff x="5646498" y="1150264"/>
            <a:chExt cx="1010546" cy="430887"/>
          </a:xfrm>
        </p:grpSpPr>
        <p:sp>
          <p:nvSpPr>
            <p:cNvPr id="18" name="Teardrop 17">
              <a:extLst>
                <a:ext uri="{FF2B5EF4-FFF2-40B4-BE49-F238E27FC236}">
                  <a16:creationId xmlns:a16="http://schemas.microsoft.com/office/drawing/2014/main" id="{8B222A1F-22CD-42F0-B1E0-312624DF967A}"/>
                </a:ext>
              </a:extLst>
            </p:cNvPr>
            <p:cNvSpPr/>
            <p:nvPr/>
          </p:nvSpPr>
          <p:spPr bwMode="auto">
            <a:xfrm rot="8100000">
              <a:off x="5646498" y="1236549"/>
              <a:ext cx="258245" cy="258313"/>
            </a:xfrm>
            <a:prstGeom prst="teardrop">
              <a:avLst/>
            </a:prstGeom>
            <a:solidFill>
              <a:srgbClr val="4185B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endParaRPr lang="en-US" sz="1800" dirty="0">
                <a:latin typeface="Lato Light"/>
              </a:endParaRPr>
            </a:p>
          </p:txBody>
        </p:sp>
        <p:sp>
          <p:nvSpPr>
            <p:cNvPr id="44" name="TextBox 46">
              <a:extLst>
                <a:ext uri="{FF2B5EF4-FFF2-40B4-BE49-F238E27FC236}">
                  <a16:creationId xmlns:a16="http://schemas.microsoft.com/office/drawing/2014/main" id="{CB34E22A-1707-4ACD-9A9A-8DE43AD77B48}"/>
                </a:ext>
              </a:extLst>
            </p:cNvPr>
            <p:cNvSpPr txBox="1"/>
            <p:nvPr/>
          </p:nvSpPr>
          <p:spPr>
            <a:xfrm>
              <a:off x="6043735" y="1150264"/>
              <a:ext cx="613309" cy="430887"/>
            </a:xfrm>
            <a:prstGeom prst="rect">
              <a:avLst/>
            </a:prstGeom>
            <a:noFill/>
          </p:spPr>
          <p:txBody>
            <a:bodyPr wrap="none" lIns="0"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vi-VN" sz="2200" b="1">
                  <a:solidFill>
                    <a:srgbClr val="4185B5"/>
                  </a:solidFill>
                </a:rPr>
                <a:t>Lọc</a:t>
              </a:r>
              <a:endParaRPr lang="en-US" sz="2200" b="1" dirty="0">
                <a:solidFill>
                  <a:srgbClr val="4185B5"/>
                </a:solidFill>
              </a:endParaRPr>
            </a:p>
          </p:txBody>
        </p:sp>
      </p:grpSp>
      <p:grpSp>
        <p:nvGrpSpPr>
          <p:cNvPr id="51" name="Group 50">
            <a:extLst>
              <a:ext uri="{FF2B5EF4-FFF2-40B4-BE49-F238E27FC236}">
                <a16:creationId xmlns:a16="http://schemas.microsoft.com/office/drawing/2014/main" id="{404FC8E9-4706-4260-8BB6-4C9FE943C938}"/>
              </a:ext>
            </a:extLst>
          </p:cNvPr>
          <p:cNvGrpSpPr/>
          <p:nvPr/>
        </p:nvGrpSpPr>
        <p:grpSpPr>
          <a:xfrm>
            <a:off x="5585699" y="2777982"/>
            <a:ext cx="1034821" cy="430887"/>
            <a:chOff x="5301747" y="3044457"/>
            <a:chExt cx="1034821" cy="430887"/>
          </a:xfrm>
        </p:grpSpPr>
        <p:sp>
          <p:nvSpPr>
            <p:cNvPr id="42" name="TextBox 54">
              <a:extLst>
                <a:ext uri="{FF2B5EF4-FFF2-40B4-BE49-F238E27FC236}">
                  <a16:creationId xmlns:a16="http://schemas.microsoft.com/office/drawing/2014/main" id="{33B2CFCC-D1D2-468A-8B2F-F5767B14D943}"/>
                </a:ext>
              </a:extLst>
            </p:cNvPr>
            <p:cNvSpPr txBox="1"/>
            <p:nvPr/>
          </p:nvSpPr>
          <p:spPr>
            <a:xfrm>
              <a:off x="5683184" y="3044457"/>
              <a:ext cx="653384" cy="430887"/>
            </a:xfrm>
            <a:prstGeom prst="rect">
              <a:avLst/>
            </a:prstGeom>
            <a:noFill/>
          </p:spPr>
          <p:txBody>
            <a:bodyPr wrap="none" lIns="0"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vi-VN" sz="2200" b="1">
                  <a:solidFill>
                    <a:schemeClr val="accent1"/>
                  </a:solidFill>
                </a:rPr>
                <a:t>Xóa</a:t>
              </a:r>
              <a:endParaRPr lang="en-US" sz="2200" b="1" dirty="0">
                <a:solidFill>
                  <a:schemeClr val="accent1"/>
                </a:solidFill>
              </a:endParaRPr>
            </a:p>
          </p:txBody>
        </p:sp>
        <p:sp>
          <p:nvSpPr>
            <p:cNvPr id="22" name="Teardrop 21">
              <a:extLst>
                <a:ext uri="{FF2B5EF4-FFF2-40B4-BE49-F238E27FC236}">
                  <a16:creationId xmlns:a16="http://schemas.microsoft.com/office/drawing/2014/main" id="{630348C0-7EE2-4A3D-9087-6A35E96B1392}"/>
                </a:ext>
              </a:extLst>
            </p:cNvPr>
            <p:cNvSpPr/>
            <p:nvPr/>
          </p:nvSpPr>
          <p:spPr bwMode="auto">
            <a:xfrm rot="8100000">
              <a:off x="5301747" y="3130357"/>
              <a:ext cx="258245" cy="258313"/>
            </a:xfrm>
            <a:prstGeom prst="teardrop">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endParaRPr lang="en-US" sz="1800" dirty="0">
                <a:latin typeface="Lato Light"/>
              </a:endParaRPr>
            </a:p>
          </p:txBody>
        </p:sp>
      </p:grpSp>
      <p:grpSp>
        <p:nvGrpSpPr>
          <p:cNvPr id="50" name="Group 49">
            <a:extLst>
              <a:ext uri="{FF2B5EF4-FFF2-40B4-BE49-F238E27FC236}">
                <a16:creationId xmlns:a16="http://schemas.microsoft.com/office/drawing/2014/main" id="{52C34DD0-CF4F-4EAB-B3A7-772FF55A5819}"/>
              </a:ext>
            </a:extLst>
          </p:cNvPr>
          <p:cNvGrpSpPr/>
          <p:nvPr/>
        </p:nvGrpSpPr>
        <p:grpSpPr>
          <a:xfrm>
            <a:off x="6286631" y="931660"/>
            <a:ext cx="2017232" cy="769441"/>
            <a:chOff x="4635525" y="4458829"/>
            <a:chExt cx="2017232" cy="769441"/>
          </a:xfrm>
        </p:grpSpPr>
        <p:sp>
          <p:nvSpPr>
            <p:cNvPr id="40" name="TextBox 57">
              <a:extLst>
                <a:ext uri="{FF2B5EF4-FFF2-40B4-BE49-F238E27FC236}">
                  <a16:creationId xmlns:a16="http://schemas.microsoft.com/office/drawing/2014/main" id="{48DEB978-ED7D-4DF8-A728-FBFBCD836662}"/>
                </a:ext>
              </a:extLst>
            </p:cNvPr>
            <p:cNvSpPr txBox="1"/>
            <p:nvPr/>
          </p:nvSpPr>
          <p:spPr>
            <a:xfrm>
              <a:off x="5032762" y="4458829"/>
              <a:ext cx="1619995" cy="769441"/>
            </a:xfrm>
            <a:prstGeom prst="rect">
              <a:avLst/>
            </a:prstGeom>
            <a:noFill/>
          </p:spPr>
          <p:txBody>
            <a:bodyPr wrap="none" lIns="0"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vi-VN" sz="2200" b="1">
                  <a:solidFill>
                    <a:srgbClr val="A1D4F1"/>
                  </a:solidFill>
                </a:rPr>
                <a:t>Sắp xếp</a:t>
              </a:r>
            </a:p>
            <a:p>
              <a:r>
                <a:rPr lang="vi-VN" sz="2200" b="1">
                  <a:solidFill>
                    <a:srgbClr val="A1D4F1"/>
                  </a:solidFill>
                </a:rPr>
                <a:t>danh sách</a:t>
              </a:r>
              <a:endParaRPr lang="en-US" sz="2200" b="1" dirty="0">
                <a:solidFill>
                  <a:srgbClr val="A1D4F1"/>
                </a:solidFill>
              </a:endParaRPr>
            </a:p>
          </p:txBody>
        </p:sp>
        <p:sp>
          <p:nvSpPr>
            <p:cNvPr id="23" name="Teardrop 22">
              <a:extLst>
                <a:ext uri="{FF2B5EF4-FFF2-40B4-BE49-F238E27FC236}">
                  <a16:creationId xmlns:a16="http://schemas.microsoft.com/office/drawing/2014/main" id="{FDD8AF98-72D2-4001-9325-8C7277F8AF25}"/>
                </a:ext>
              </a:extLst>
            </p:cNvPr>
            <p:cNvSpPr/>
            <p:nvPr/>
          </p:nvSpPr>
          <p:spPr bwMode="auto">
            <a:xfrm rot="8100000">
              <a:off x="4635525" y="4713622"/>
              <a:ext cx="258245" cy="258313"/>
            </a:xfrm>
            <a:prstGeom prst="teardrop">
              <a:avLst/>
            </a:prstGeom>
            <a:solidFill>
              <a:srgbClr val="A1D4F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endParaRPr lang="en-US" sz="1800" dirty="0">
                <a:latin typeface="Lato Light"/>
              </a:endParaRPr>
            </a:p>
          </p:txBody>
        </p:sp>
      </p:grpSp>
      <p:grpSp>
        <p:nvGrpSpPr>
          <p:cNvPr id="49" name="Group 48">
            <a:extLst>
              <a:ext uri="{FF2B5EF4-FFF2-40B4-BE49-F238E27FC236}">
                <a16:creationId xmlns:a16="http://schemas.microsoft.com/office/drawing/2014/main" id="{BE9E1FE8-F286-489B-8E46-63968A7141F0}"/>
              </a:ext>
            </a:extLst>
          </p:cNvPr>
          <p:cNvGrpSpPr/>
          <p:nvPr/>
        </p:nvGrpSpPr>
        <p:grpSpPr>
          <a:xfrm>
            <a:off x="6773010" y="5402450"/>
            <a:ext cx="3429477" cy="430887"/>
            <a:chOff x="6785111" y="5527305"/>
            <a:chExt cx="3429477" cy="430887"/>
          </a:xfrm>
        </p:grpSpPr>
        <p:sp>
          <p:nvSpPr>
            <p:cNvPr id="38" name="TextBox 71">
              <a:extLst>
                <a:ext uri="{FF2B5EF4-FFF2-40B4-BE49-F238E27FC236}">
                  <a16:creationId xmlns:a16="http://schemas.microsoft.com/office/drawing/2014/main" id="{AF898C48-3931-4D9A-AF0D-A12863F74089}"/>
                </a:ext>
              </a:extLst>
            </p:cNvPr>
            <p:cNvSpPr txBox="1"/>
            <p:nvPr/>
          </p:nvSpPr>
          <p:spPr>
            <a:xfrm>
              <a:off x="7182348" y="5527305"/>
              <a:ext cx="3032240" cy="430887"/>
            </a:xfrm>
            <a:prstGeom prst="rect">
              <a:avLst/>
            </a:prstGeom>
            <a:noFill/>
          </p:spPr>
          <p:txBody>
            <a:bodyPr wrap="none" lIns="0"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vi-VN" sz="2200" b="1">
                  <a:solidFill>
                    <a:schemeClr val="accent3"/>
                  </a:solidFill>
                </a:rPr>
                <a:t>Chỉnh sửa thông tin</a:t>
              </a:r>
              <a:endParaRPr lang="en-US" sz="2200" b="1" dirty="0">
                <a:solidFill>
                  <a:schemeClr val="accent3"/>
                </a:solidFill>
              </a:endParaRPr>
            </a:p>
          </p:txBody>
        </p:sp>
        <p:sp>
          <p:nvSpPr>
            <p:cNvPr id="25" name="Teardrop 24">
              <a:extLst>
                <a:ext uri="{FF2B5EF4-FFF2-40B4-BE49-F238E27FC236}">
                  <a16:creationId xmlns:a16="http://schemas.microsoft.com/office/drawing/2014/main" id="{6A51EC7B-FBF1-4C7B-8992-666B5677F3D7}"/>
                </a:ext>
              </a:extLst>
            </p:cNvPr>
            <p:cNvSpPr/>
            <p:nvPr/>
          </p:nvSpPr>
          <p:spPr bwMode="auto">
            <a:xfrm rot="8100000">
              <a:off x="6785111" y="5612821"/>
              <a:ext cx="258245" cy="258313"/>
            </a:xfrm>
            <a:prstGeom prst="teardrop">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endParaRPr lang="en-US" sz="1800" dirty="0">
                <a:latin typeface="Lato Light"/>
              </a:endParaRPr>
            </a:p>
          </p:txBody>
        </p:sp>
      </p:grpSp>
      <p:grpSp>
        <p:nvGrpSpPr>
          <p:cNvPr id="46" name="Group 45">
            <a:extLst>
              <a:ext uri="{FF2B5EF4-FFF2-40B4-BE49-F238E27FC236}">
                <a16:creationId xmlns:a16="http://schemas.microsoft.com/office/drawing/2014/main" id="{56E3C14A-8980-48C0-833F-BDE8D055C729}"/>
              </a:ext>
            </a:extLst>
          </p:cNvPr>
          <p:cNvGrpSpPr/>
          <p:nvPr/>
        </p:nvGrpSpPr>
        <p:grpSpPr>
          <a:xfrm>
            <a:off x="9408729" y="1670867"/>
            <a:ext cx="1334353" cy="430887"/>
            <a:chOff x="9998326" y="1323651"/>
            <a:chExt cx="1334353" cy="430887"/>
          </a:xfrm>
        </p:grpSpPr>
        <p:sp>
          <p:nvSpPr>
            <p:cNvPr id="26" name="Teardrop 25">
              <a:extLst>
                <a:ext uri="{FF2B5EF4-FFF2-40B4-BE49-F238E27FC236}">
                  <a16:creationId xmlns:a16="http://schemas.microsoft.com/office/drawing/2014/main" id="{360EEF87-21AA-43AA-922C-5E107E8E1F0E}"/>
                </a:ext>
              </a:extLst>
            </p:cNvPr>
            <p:cNvSpPr/>
            <p:nvPr/>
          </p:nvSpPr>
          <p:spPr bwMode="auto">
            <a:xfrm rot="8100000">
              <a:off x="9998326" y="1409936"/>
              <a:ext cx="258245" cy="258313"/>
            </a:xfrm>
            <a:prstGeom prst="teardrop">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endParaRPr lang="en-US" sz="1800" dirty="0">
                <a:latin typeface="Lato Light"/>
              </a:endParaRPr>
            </a:p>
          </p:txBody>
        </p:sp>
        <p:sp>
          <p:nvSpPr>
            <p:cNvPr id="36" name="TextBox 86">
              <a:extLst>
                <a:ext uri="{FF2B5EF4-FFF2-40B4-BE49-F238E27FC236}">
                  <a16:creationId xmlns:a16="http://schemas.microsoft.com/office/drawing/2014/main" id="{3762846A-10E3-4D3F-A3B8-7F61671B1435}"/>
                </a:ext>
              </a:extLst>
            </p:cNvPr>
            <p:cNvSpPr txBox="1"/>
            <p:nvPr/>
          </p:nvSpPr>
          <p:spPr>
            <a:xfrm>
              <a:off x="10395563" y="1323651"/>
              <a:ext cx="937116" cy="430887"/>
            </a:xfrm>
            <a:prstGeom prst="rect">
              <a:avLst/>
            </a:prstGeom>
            <a:noFill/>
          </p:spPr>
          <p:txBody>
            <a:bodyPr wrap="none" lIns="0"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vi-VN" sz="2200" b="1">
                  <a:solidFill>
                    <a:schemeClr val="accent6"/>
                  </a:solidFill>
                </a:rPr>
                <a:t>Thêm</a:t>
              </a:r>
              <a:endParaRPr lang="en-US" sz="2200" b="1" dirty="0">
                <a:solidFill>
                  <a:schemeClr val="accent6"/>
                </a:solidFill>
              </a:endParaRPr>
            </a:p>
          </p:txBody>
        </p:sp>
      </p:grpSp>
      <p:grpSp>
        <p:nvGrpSpPr>
          <p:cNvPr id="47" name="Group 46">
            <a:extLst>
              <a:ext uri="{FF2B5EF4-FFF2-40B4-BE49-F238E27FC236}">
                <a16:creationId xmlns:a16="http://schemas.microsoft.com/office/drawing/2014/main" id="{B3F2776D-082A-4FD5-93FC-7F6CA149C1A7}"/>
              </a:ext>
            </a:extLst>
          </p:cNvPr>
          <p:cNvGrpSpPr/>
          <p:nvPr/>
        </p:nvGrpSpPr>
        <p:grpSpPr>
          <a:xfrm>
            <a:off x="10239864" y="2948725"/>
            <a:ext cx="2001432" cy="769441"/>
            <a:chOff x="10766819" y="2903017"/>
            <a:chExt cx="2001432" cy="769441"/>
          </a:xfrm>
        </p:grpSpPr>
        <p:sp>
          <p:nvSpPr>
            <p:cNvPr id="34" name="TextBox 84">
              <a:extLst>
                <a:ext uri="{FF2B5EF4-FFF2-40B4-BE49-F238E27FC236}">
                  <a16:creationId xmlns:a16="http://schemas.microsoft.com/office/drawing/2014/main" id="{DAE9CEBC-E44E-424B-9C70-6B85639E9A73}"/>
                </a:ext>
              </a:extLst>
            </p:cNvPr>
            <p:cNvSpPr txBox="1"/>
            <p:nvPr/>
          </p:nvSpPr>
          <p:spPr>
            <a:xfrm>
              <a:off x="11148256" y="2903017"/>
              <a:ext cx="1619995" cy="769441"/>
            </a:xfrm>
            <a:prstGeom prst="rect">
              <a:avLst/>
            </a:prstGeom>
            <a:noFill/>
          </p:spPr>
          <p:txBody>
            <a:bodyPr wrap="none" lIns="0"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vi-VN" sz="2200" b="1">
                  <a:solidFill>
                    <a:schemeClr val="accent5"/>
                  </a:solidFill>
                </a:rPr>
                <a:t>Hiển thị</a:t>
              </a:r>
            </a:p>
            <a:p>
              <a:r>
                <a:rPr lang="vi-VN" sz="2200" b="1">
                  <a:solidFill>
                    <a:schemeClr val="accent5"/>
                  </a:solidFill>
                </a:rPr>
                <a:t>danh sách</a:t>
              </a:r>
              <a:endParaRPr lang="en-US" sz="2200" b="1" dirty="0">
                <a:solidFill>
                  <a:schemeClr val="accent5"/>
                </a:solidFill>
              </a:endParaRPr>
            </a:p>
          </p:txBody>
        </p:sp>
        <p:sp>
          <p:nvSpPr>
            <p:cNvPr id="30" name="Teardrop 29">
              <a:extLst>
                <a:ext uri="{FF2B5EF4-FFF2-40B4-BE49-F238E27FC236}">
                  <a16:creationId xmlns:a16="http://schemas.microsoft.com/office/drawing/2014/main" id="{60709FE0-E978-4427-BE03-2D0B39D84F28}"/>
                </a:ext>
              </a:extLst>
            </p:cNvPr>
            <p:cNvSpPr/>
            <p:nvPr/>
          </p:nvSpPr>
          <p:spPr bwMode="auto">
            <a:xfrm rot="8100000">
              <a:off x="10766819" y="3158194"/>
              <a:ext cx="258245" cy="258313"/>
            </a:xfrm>
            <a:prstGeom prst="teardrop">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endParaRPr lang="en-US" sz="1800" dirty="0">
                <a:latin typeface="Lato Light"/>
              </a:endParaRPr>
            </a:p>
          </p:txBody>
        </p:sp>
      </p:grpSp>
      <p:grpSp>
        <p:nvGrpSpPr>
          <p:cNvPr id="48" name="Group 47">
            <a:extLst>
              <a:ext uri="{FF2B5EF4-FFF2-40B4-BE49-F238E27FC236}">
                <a16:creationId xmlns:a16="http://schemas.microsoft.com/office/drawing/2014/main" id="{264B0C2B-145B-4905-8A1C-651F0DB5DB51}"/>
              </a:ext>
            </a:extLst>
          </p:cNvPr>
          <p:cNvGrpSpPr/>
          <p:nvPr/>
        </p:nvGrpSpPr>
        <p:grpSpPr>
          <a:xfrm>
            <a:off x="9841395" y="4440673"/>
            <a:ext cx="2017232" cy="769441"/>
            <a:chOff x="9956652" y="4651660"/>
            <a:chExt cx="2017232" cy="769441"/>
          </a:xfrm>
        </p:grpSpPr>
        <p:sp>
          <p:nvSpPr>
            <p:cNvPr id="32" name="TextBox 82">
              <a:extLst>
                <a:ext uri="{FF2B5EF4-FFF2-40B4-BE49-F238E27FC236}">
                  <a16:creationId xmlns:a16="http://schemas.microsoft.com/office/drawing/2014/main" id="{769C2696-D7AB-4E83-9C82-ADAA7E9D2306}"/>
                </a:ext>
              </a:extLst>
            </p:cNvPr>
            <p:cNvSpPr txBox="1"/>
            <p:nvPr/>
          </p:nvSpPr>
          <p:spPr>
            <a:xfrm>
              <a:off x="10353889" y="4651660"/>
              <a:ext cx="1619995" cy="769441"/>
            </a:xfrm>
            <a:prstGeom prst="rect">
              <a:avLst/>
            </a:prstGeom>
            <a:noFill/>
          </p:spPr>
          <p:txBody>
            <a:bodyPr wrap="none" lIns="0"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vi-VN" sz="2200" b="1">
                  <a:solidFill>
                    <a:schemeClr val="accent4"/>
                  </a:solidFill>
                </a:rPr>
                <a:t>Xuất</a:t>
              </a:r>
            </a:p>
            <a:p>
              <a:r>
                <a:rPr lang="vi-VN" sz="2200" b="1">
                  <a:solidFill>
                    <a:schemeClr val="accent4"/>
                  </a:solidFill>
                </a:rPr>
                <a:t>danh sách</a:t>
              </a:r>
              <a:endParaRPr lang="en-US" sz="2200" b="1" dirty="0">
                <a:solidFill>
                  <a:schemeClr val="accent4"/>
                </a:solidFill>
              </a:endParaRPr>
            </a:p>
          </p:txBody>
        </p:sp>
        <p:sp>
          <p:nvSpPr>
            <p:cNvPr id="31" name="Teardrop 30">
              <a:extLst>
                <a:ext uri="{FF2B5EF4-FFF2-40B4-BE49-F238E27FC236}">
                  <a16:creationId xmlns:a16="http://schemas.microsoft.com/office/drawing/2014/main" id="{6BD3BC36-C9ED-47DF-8032-7F0FE507CA92}"/>
                </a:ext>
              </a:extLst>
            </p:cNvPr>
            <p:cNvSpPr/>
            <p:nvPr/>
          </p:nvSpPr>
          <p:spPr bwMode="auto">
            <a:xfrm rot="8100000">
              <a:off x="9956652" y="4906453"/>
              <a:ext cx="258245" cy="258313"/>
            </a:xfrm>
            <a:prstGeom prst="teardrop">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endParaRPr lang="en-US" sz="1800" dirty="0">
                <a:latin typeface="Lato Light"/>
              </a:endParaRPr>
            </a:p>
          </p:txBody>
        </p:sp>
      </p:grpSp>
      <p:sp>
        <p:nvSpPr>
          <p:cNvPr id="55" name="Rectangle: Rounded Corners 54">
            <a:extLst>
              <a:ext uri="{FF2B5EF4-FFF2-40B4-BE49-F238E27FC236}">
                <a16:creationId xmlns:a16="http://schemas.microsoft.com/office/drawing/2014/main" id="{4C1CE75A-855C-433E-B20F-D589554333BA}"/>
              </a:ext>
            </a:extLst>
          </p:cNvPr>
          <p:cNvSpPr/>
          <p:nvPr/>
        </p:nvSpPr>
        <p:spPr>
          <a:xfrm>
            <a:off x="219075" y="-1035404"/>
            <a:ext cx="3629025" cy="657225"/>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800" b="1"/>
              <a:t>THÊM NHÂN VIÊN</a:t>
            </a:r>
            <a:endParaRPr lang="en-US" sz="2800" b="1"/>
          </a:p>
        </p:txBody>
      </p:sp>
      <p:sp>
        <p:nvSpPr>
          <p:cNvPr id="56" name="Rectangle: Rounded Corners 55">
            <a:extLst>
              <a:ext uri="{FF2B5EF4-FFF2-40B4-BE49-F238E27FC236}">
                <a16:creationId xmlns:a16="http://schemas.microsoft.com/office/drawing/2014/main" id="{58E8B432-1913-4FB1-9318-4A06D0973EDC}"/>
              </a:ext>
            </a:extLst>
          </p:cNvPr>
          <p:cNvSpPr/>
          <p:nvPr/>
        </p:nvSpPr>
        <p:spPr>
          <a:xfrm>
            <a:off x="828675" y="-1067380"/>
            <a:ext cx="10534650" cy="817403"/>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b">
            <a:normAutofit/>
          </a:bodyPr>
          <a:lstStyle/>
          <a:p>
            <a:pPr algn="ctr">
              <a:lnSpc>
                <a:spcPct val="90000"/>
              </a:lnSpc>
              <a:spcBef>
                <a:spcPct val="0"/>
              </a:spcBef>
              <a:spcAft>
                <a:spcPts val="600"/>
              </a:spcAft>
            </a:pPr>
            <a:r>
              <a:rPr lang="en-US" sz="3600" b="1" kern="1200">
                <a:solidFill>
                  <a:schemeClr val="bg1"/>
                </a:solidFill>
                <a:latin typeface="+mj-lt"/>
                <a:ea typeface="+mj-ea"/>
                <a:cs typeface="+mj-cs"/>
              </a:rPr>
              <a:t>THÊM NHÂN VIÊN</a:t>
            </a:r>
          </a:p>
        </p:txBody>
      </p:sp>
      <p:sp>
        <p:nvSpPr>
          <p:cNvPr id="43" name="Rectangle: Rounded Corners 42">
            <a:extLst>
              <a:ext uri="{FF2B5EF4-FFF2-40B4-BE49-F238E27FC236}">
                <a16:creationId xmlns:a16="http://schemas.microsoft.com/office/drawing/2014/main" id="{9BD9F06A-D98C-4639-8AC2-B3ADB9B691F3}"/>
              </a:ext>
            </a:extLst>
          </p:cNvPr>
          <p:cNvSpPr/>
          <p:nvPr/>
        </p:nvSpPr>
        <p:spPr>
          <a:xfrm>
            <a:off x="1214826" y="1560462"/>
            <a:ext cx="3885587" cy="621598"/>
          </a:xfrm>
          <a:prstGeom prst="roundRect">
            <a:avLst/>
          </a:prstGeom>
          <a:no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800" b="1">
                <a:solidFill>
                  <a:schemeClr val="tx2"/>
                </a:solidFill>
              </a:rPr>
              <a:t>7 chức năng chính</a:t>
            </a:r>
            <a:endParaRPr lang="en-US" sz="2800" b="1">
              <a:solidFill>
                <a:schemeClr val="tx2"/>
              </a:solidFill>
            </a:endParaRPr>
          </a:p>
        </p:txBody>
      </p:sp>
    </p:spTree>
    <p:extLst>
      <p:ext uri="{BB962C8B-B14F-4D97-AF65-F5344CB8AC3E}">
        <p14:creationId xmlns:p14="http://schemas.microsoft.com/office/powerpoint/2010/main" val="2205717976"/>
      </p:ext>
    </p:extLst>
  </p:cSld>
  <p:clrMapOvr>
    <a:masterClrMapping/>
  </p:clrMapOvr>
  <p:transition spd="slow">
    <p:wipe/>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nodeType="withEffect">
                                      <p:stCondLst>
                                        <p:cond delay="0"/>
                                      </p:stCondLst>
                                      <p:childTnLst>
                                        <p:animMotion origin="layout" path="M 1.66667E-6 1.48148E-6 L 0.00117 0.21991 " pathEditMode="relative" rAng="0" ptsTypes="AA">
                                          <p:cBhvr>
                                            <p:cTn id="6" dur="1000" fill="hold"/>
                                            <p:tgtEl>
                                              <p:spTgt spid="2"/>
                                            </p:tgtEl>
                                            <p:attrNameLst>
                                              <p:attrName>ppt_x</p:attrName>
                                              <p:attrName>ppt_y</p:attrName>
                                            </p:attrNameLst>
                                          </p:cBhvr>
                                          <p:rCtr x="52" y="10995"/>
                                        </p:animMotion>
                                      </p:childTnLst>
                                    </p:cTn>
                                  </p:par>
                                </p:childTnLst>
                              </p:cTn>
                            </p:par>
                          </p:childTnLst>
                        </p:cTn>
                      </p:par>
                      <p:par>
                        <p:cTn id="7" fill="hold">
                          <p:stCondLst>
                            <p:cond delay="indefinite"/>
                          </p:stCondLst>
                          <p:childTnLst>
                            <p:par>
                              <p:cTn id="8" fill="hold">
                                <p:stCondLst>
                                  <p:cond delay="0"/>
                                </p:stCondLst>
                                <p:childTnLst>
                                  <p:par>
                                    <p:cTn id="9" presetID="2" presetClass="entr" presetSubtype="8" fill="hold" grpId="0" nodeType="clickEffect" p14:presetBounceEnd="50000">
                                      <p:stCondLst>
                                        <p:cond delay="0"/>
                                      </p:stCondLst>
                                      <p:childTnLst>
                                        <p:set>
                                          <p:cBhvr>
                                            <p:cTn id="10" dur="1" fill="hold">
                                              <p:stCondLst>
                                                <p:cond delay="0"/>
                                              </p:stCondLst>
                                            </p:cTn>
                                            <p:tgtEl>
                                              <p:spTgt spid="43"/>
                                            </p:tgtEl>
                                            <p:attrNameLst>
                                              <p:attrName>style.visibility</p:attrName>
                                            </p:attrNameLst>
                                          </p:cBhvr>
                                          <p:to>
                                            <p:strVal val="visible"/>
                                          </p:to>
                                        </p:set>
                                        <p:anim calcmode="lin" valueType="num" p14:bounceEnd="50000">
                                          <p:cBhvr additive="base">
                                            <p:cTn id="11" dur="1000" fill="hold"/>
                                            <p:tgtEl>
                                              <p:spTgt spid="43"/>
                                            </p:tgtEl>
                                            <p:attrNameLst>
                                              <p:attrName>ppt_x</p:attrName>
                                            </p:attrNameLst>
                                          </p:cBhvr>
                                          <p:tavLst>
                                            <p:tav tm="0">
                                              <p:val>
                                                <p:strVal val="0-#ppt_w/2"/>
                                              </p:val>
                                            </p:tav>
                                            <p:tav tm="100000">
                                              <p:val>
                                                <p:strVal val="#ppt_x"/>
                                              </p:val>
                                            </p:tav>
                                          </p:tavLst>
                                        </p:anim>
                                        <p:anim calcmode="lin" valueType="num" p14:bounceEnd="50000">
                                          <p:cBhvr additive="base">
                                            <p:cTn id="12" dur="1000" fill="hold"/>
                                            <p:tgtEl>
                                              <p:spTgt spid="43"/>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up)">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wipe(left)">
                                          <p:cBhvr>
                                            <p:cTn id="22" dur="500"/>
                                            <p:tgtEl>
                                              <p:spTgt spid="13"/>
                                            </p:tgtEl>
                                          </p:cBhvr>
                                        </p:animEffect>
                                      </p:childTnLst>
                                    </p:cTn>
                                  </p:par>
                                  <p:par>
                                    <p:cTn id="23" presetID="22" presetClass="entr" presetSubtype="8" fill="hold" nodeType="withEffect">
                                      <p:stCondLst>
                                        <p:cond delay="0"/>
                                      </p:stCondLst>
                                      <p:childTnLst>
                                        <p:set>
                                          <p:cBhvr>
                                            <p:cTn id="24" dur="1" fill="hold">
                                              <p:stCondLst>
                                                <p:cond delay="0"/>
                                              </p:stCondLst>
                                            </p:cTn>
                                            <p:tgtEl>
                                              <p:spTgt spid="46"/>
                                            </p:tgtEl>
                                            <p:attrNameLst>
                                              <p:attrName>style.visibility</p:attrName>
                                            </p:attrNameLst>
                                          </p:cBhvr>
                                          <p:to>
                                            <p:strVal val="visible"/>
                                          </p:to>
                                        </p:set>
                                        <p:animEffect transition="in" filter="wipe(left)">
                                          <p:cBhvr>
                                            <p:cTn id="25" dur="500"/>
                                            <p:tgtEl>
                                              <p:spTgt spid="46"/>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1" fill="hold" grpId="0" nodeType="clickEffect">
                                      <p:stCondLst>
                                        <p:cond delay="0"/>
                                      </p:stCondLst>
                                      <p:childTnLst>
                                        <p:set>
                                          <p:cBhvr>
                                            <p:cTn id="29" dur="1" fill="hold">
                                              <p:stCondLst>
                                                <p:cond delay="0"/>
                                              </p:stCondLst>
                                            </p:cTn>
                                            <p:tgtEl>
                                              <p:spTgt spid="11"/>
                                            </p:tgtEl>
                                            <p:attrNameLst>
                                              <p:attrName>style.visibility</p:attrName>
                                            </p:attrNameLst>
                                          </p:cBhvr>
                                          <p:to>
                                            <p:strVal val="visible"/>
                                          </p:to>
                                        </p:set>
                                        <p:animEffect transition="in" filter="wipe(up)">
                                          <p:cBhvr>
                                            <p:cTn id="30" dur="500"/>
                                            <p:tgtEl>
                                              <p:spTgt spid="11"/>
                                            </p:tgtEl>
                                          </p:cBhvr>
                                        </p:animEffect>
                                      </p:childTnLst>
                                    </p:cTn>
                                  </p:par>
                                  <p:par>
                                    <p:cTn id="31" presetID="22" presetClass="entr" presetSubtype="1" fill="hold" nodeType="withEffect">
                                      <p:stCondLst>
                                        <p:cond delay="0"/>
                                      </p:stCondLst>
                                      <p:childTnLst>
                                        <p:set>
                                          <p:cBhvr>
                                            <p:cTn id="32" dur="1" fill="hold">
                                              <p:stCondLst>
                                                <p:cond delay="0"/>
                                              </p:stCondLst>
                                            </p:cTn>
                                            <p:tgtEl>
                                              <p:spTgt spid="47"/>
                                            </p:tgtEl>
                                            <p:attrNameLst>
                                              <p:attrName>style.visibility</p:attrName>
                                            </p:attrNameLst>
                                          </p:cBhvr>
                                          <p:to>
                                            <p:strVal val="visible"/>
                                          </p:to>
                                        </p:set>
                                        <p:animEffect transition="in" filter="wipe(up)">
                                          <p:cBhvr>
                                            <p:cTn id="33" dur="500"/>
                                            <p:tgtEl>
                                              <p:spTgt spid="47"/>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1" fill="hold" nodeType="clickEffect">
                                      <p:stCondLst>
                                        <p:cond delay="0"/>
                                      </p:stCondLst>
                                      <p:childTnLst>
                                        <p:set>
                                          <p:cBhvr>
                                            <p:cTn id="37" dur="1" fill="hold">
                                              <p:stCondLst>
                                                <p:cond delay="0"/>
                                              </p:stCondLst>
                                            </p:cTn>
                                            <p:tgtEl>
                                              <p:spTgt spid="53"/>
                                            </p:tgtEl>
                                            <p:attrNameLst>
                                              <p:attrName>style.visibility</p:attrName>
                                            </p:attrNameLst>
                                          </p:cBhvr>
                                          <p:to>
                                            <p:strVal val="visible"/>
                                          </p:to>
                                        </p:set>
                                        <p:animEffect transition="in" filter="wipe(up)">
                                          <p:cBhvr>
                                            <p:cTn id="38" dur="500"/>
                                            <p:tgtEl>
                                              <p:spTgt spid="53"/>
                                            </p:tgtEl>
                                          </p:cBhvr>
                                        </p:animEffect>
                                      </p:childTnLst>
                                    </p:cTn>
                                  </p:par>
                                  <p:par>
                                    <p:cTn id="39" presetID="22" presetClass="entr" presetSubtype="1" fill="hold" nodeType="withEffect">
                                      <p:stCondLst>
                                        <p:cond delay="0"/>
                                      </p:stCondLst>
                                      <p:childTnLst>
                                        <p:set>
                                          <p:cBhvr>
                                            <p:cTn id="40" dur="1" fill="hold">
                                              <p:stCondLst>
                                                <p:cond delay="0"/>
                                              </p:stCondLst>
                                            </p:cTn>
                                            <p:tgtEl>
                                              <p:spTgt spid="48"/>
                                            </p:tgtEl>
                                            <p:attrNameLst>
                                              <p:attrName>style.visibility</p:attrName>
                                            </p:attrNameLst>
                                          </p:cBhvr>
                                          <p:to>
                                            <p:strVal val="visible"/>
                                          </p:to>
                                        </p:set>
                                        <p:animEffect transition="in" filter="wipe(up)">
                                          <p:cBhvr>
                                            <p:cTn id="41" dur="500"/>
                                            <p:tgtEl>
                                              <p:spTgt spid="48"/>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2" fill="hold" nodeType="clickEffect">
                                      <p:stCondLst>
                                        <p:cond delay="0"/>
                                      </p:stCondLst>
                                      <p:childTnLst>
                                        <p:set>
                                          <p:cBhvr>
                                            <p:cTn id="45" dur="1" fill="hold">
                                              <p:stCondLst>
                                                <p:cond delay="0"/>
                                              </p:stCondLst>
                                            </p:cTn>
                                            <p:tgtEl>
                                              <p:spTgt spid="49"/>
                                            </p:tgtEl>
                                            <p:attrNameLst>
                                              <p:attrName>style.visibility</p:attrName>
                                            </p:attrNameLst>
                                          </p:cBhvr>
                                          <p:to>
                                            <p:strVal val="visible"/>
                                          </p:to>
                                        </p:set>
                                        <p:animEffect transition="in" filter="wipe(right)">
                                          <p:cBhvr>
                                            <p:cTn id="46" dur="500"/>
                                            <p:tgtEl>
                                              <p:spTgt spid="49"/>
                                            </p:tgtEl>
                                          </p:cBhvr>
                                        </p:animEffect>
                                      </p:childTnLst>
                                    </p:cTn>
                                  </p:par>
                                  <p:par>
                                    <p:cTn id="47" presetID="22" presetClass="entr" presetSubtype="2" fill="hold" nodeType="withEffect">
                                      <p:stCondLst>
                                        <p:cond delay="0"/>
                                      </p:stCondLst>
                                      <p:childTnLst>
                                        <p:set>
                                          <p:cBhvr>
                                            <p:cTn id="48" dur="1" fill="hold">
                                              <p:stCondLst>
                                                <p:cond delay="0"/>
                                              </p:stCondLst>
                                            </p:cTn>
                                            <p:tgtEl>
                                              <p:spTgt spid="54"/>
                                            </p:tgtEl>
                                            <p:attrNameLst>
                                              <p:attrName>style.visibility</p:attrName>
                                            </p:attrNameLst>
                                          </p:cBhvr>
                                          <p:to>
                                            <p:strVal val="visible"/>
                                          </p:to>
                                        </p:set>
                                        <p:animEffect transition="in" filter="wipe(right)">
                                          <p:cBhvr>
                                            <p:cTn id="49" dur="500"/>
                                            <p:tgtEl>
                                              <p:spTgt spid="54"/>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4" fill="hold" grpId="0" nodeType="clickEffect">
                                      <p:stCondLst>
                                        <p:cond delay="0"/>
                                      </p:stCondLst>
                                      <p:childTnLst>
                                        <p:set>
                                          <p:cBhvr>
                                            <p:cTn id="53" dur="1" fill="hold">
                                              <p:stCondLst>
                                                <p:cond delay="0"/>
                                              </p:stCondLst>
                                            </p:cTn>
                                            <p:tgtEl>
                                              <p:spTgt spid="12"/>
                                            </p:tgtEl>
                                            <p:attrNameLst>
                                              <p:attrName>style.visibility</p:attrName>
                                            </p:attrNameLst>
                                          </p:cBhvr>
                                          <p:to>
                                            <p:strVal val="visible"/>
                                          </p:to>
                                        </p:set>
                                        <p:animEffect transition="in" filter="wipe(down)">
                                          <p:cBhvr>
                                            <p:cTn id="54" dur="500"/>
                                            <p:tgtEl>
                                              <p:spTgt spid="12"/>
                                            </p:tgtEl>
                                          </p:cBhvr>
                                        </p:animEffect>
                                      </p:childTnLst>
                                    </p:cTn>
                                  </p:par>
                                  <p:par>
                                    <p:cTn id="55" presetID="22" presetClass="entr" presetSubtype="8" fill="hold" nodeType="withEffect">
                                      <p:stCondLst>
                                        <p:cond delay="0"/>
                                      </p:stCondLst>
                                      <p:childTnLst>
                                        <p:set>
                                          <p:cBhvr>
                                            <p:cTn id="56" dur="1" fill="hold">
                                              <p:stCondLst>
                                                <p:cond delay="0"/>
                                              </p:stCondLst>
                                            </p:cTn>
                                            <p:tgtEl>
                                              <p:spTgt spid="52"/>
                                            </p:tgtEl>
                                            <p:attrNameLst>
                                              <p:attrName>style.visibility</p:attrName>
                                            </p:attrNameLst>
                                          </p:cBhvr>
                                          <p:to>
                                            <p:strVal val="visible"/>
                                          </p:to>
                                        </p:set>
                                        <p:animEffect transition="in" filter="wipe(left)">
                                          <p:cBhvr>
                                            <p:cTn id="57" dur="500"/>
                                            <p:tgtEl>
                                              <p:spTgt spid="52"/>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4" fill="hold" grpId="0" nodeType="clickEffect">
                                      <p:stCondLst>
                                        <p:cond delay="0"/>
                                      </p:stCondLst>
                                      <p:childTnLst>
                                        <p:set>
                                          <p:cBhvr>
                                            <p:cTn id="61" dur="1" fill="hold">
                                              <p:stCondLst>
                                                <p:cond delay="0"/>
                                              </p:stCondLst>
                                            </p:cTn>
                                            <p:tgtEl>
                                              <p:spTgt spid="16"/>
                                            </p:tgtEl>
                                            <p:attrNameLst>
                                              <p:attrName>style.visibility</p:attrName>
                                            </p:attrNameLst>
                                          </p:cBhvr>
                                          <p:to>
                                            <p:strVal val="visible"/>
                                          </p:to>
                                        </p:set>
                                        <p:animEffect transition="in" filter="wipe(down)">
                                          <p:cBhvr>
                                            <p:cTn id="62" dur="500"/>
                                            <p:tgtEl>
                                              <p:spTgt spid="16"/>
                                            </p:tgtEl>
                                          </p:cBhvr>
                                        </p:animEffect>
                                      </p:childTnLst>
                                    </p:cTn>
                                  </p:par>
                                  <p:par>
                                    <p:cTn id="63" presetID="22" presetClass="entr" presetSubtype="4" fill="hold" nodeType="withEffect">
                                      <p:stCondLst>
                                        <p:cond delay="0"/>
                                      </p:stCondLst>
                                      <p:childTnLst>
                                        <p:set>
                                          <p:cBhvr>
                                            <p:cTn id="64" dur="1" fill="hold">
                                              <p:stCondLst>
                                                <p:cond delay="0"/>
                                              </p:stCondLst>
                                            </p:cTn>
                                            <p:tgtEl>
                                              <p:spTgt spid="51"/>
                                            </p:tgtEl>
                                            <p:attrNameLst>
                                              <p:attrName>style.visibility</p:attrName>
                                            </p:attrNameLst>
                                          </p:cBhvr>
                                          <p:to>
                                            <p:strVal val="visible"/>
                                          </p:to>
                                        </p:set>
                                        <p:animEffect transition="in" filter="wipe(down)">
                                          <p:cBhvr>
                                            <p:cTn id="65" dur="500"/>
                                            <p:tgtEl>
                                              <p:spTgt spid="51"/>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8" fill="hold" grpId="0" nodeType="clickEffect">
                                      <p:stCondLst>
                                        <p:cond delay="0"/>
                                      </p:stCondLst>
                                      <p:childTnLst>
                                        <p:set>
                                          <p:cBhvr>
                                            <p:cTn id="69" dur="1" fill="hold">
                                              <p:stCondLst>
                                                <p:cond delay="0"/>
                                              </p:stCondLst>
                                            </p:cTn>
                                            <p:tgtEl>
                                              <p:spTgt spid="17"/>
                                            </p:tgtEl>
                                            <p:attrNameLst>
                                              <p:attrName>style.visibility</p:attrName>
                                            </p:attrNameLst>
                                          </p:cBhvr>
                                          <p:to>
                                            <p:strVal val="visible"/>
                                          </p:to>
                                        </p:set>
                                        <p:animEffect transition="in" filter="wipe(left)">
                                          <p:cBhvr>
                                            <p:cTn id="70" dur="500"/>
                                            <p:tgtEl>
                                              <p:spTgt spid="17"/>
                                            </p:tgtEl>
                                          </p:cBhvr>
                                        </p:animEffect>
                                      </p:childTnLst>
                                    </p:cTn>
                                  </p:par>
                                  <p:par>
                                    <p:cTn id="71" presetID="22" presetClass="entr" presetSubtype="8" fill="hold" nodeType="withEffect">
                                      <p:stCondLst>
                                        <p:cond delay="0"/>
                                      </p:stCondLst>
                                      <p:childTnLst>
                                        <p:set>
                                          <p:cBhvr>
                                            <p:cTn id="72" dur="1" fill="hold">
                                              <p:stCondLst>
                                                <p:cond delay="0"/>
                                              </p:stCondLst>
                                            </p:cTn>
                                            <p:tgtEl>
                                              <p:spTgt spid="50"/>
                                            </p:tgtEl>
                                            <p:attrNameLst>
                                              <p:attrName>style.visibility</p:attrName>
                                            </p:attrNameLst>
                                          </p:cBhvr>
                                          <p:to>
                                            <p:strVal val="visible"/>
                                          </p:to>
                                        </p:set>
                                        <p:animEffect transition="in" filter="wipe(left)">
                                          <p:cBhvr>
                                            <p:cTn id="73"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6" grpId="0" animBg="1"/>
          <p:bldP spid="17" grpId="0" animBg="1"/>
          <p:bldP spid="43"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nodeType="withEffect">
                                      <p:stCondLst>
                                        <p:cond delay="0"/>
                                      </p:stCondLst>
                                      <p:childTnLst>
                                        <p:animMotion origin="layout" path="M 1.66667E-6 1.48148E-6 L 0.00117 0.21991 " pathEditMode="relative" rAng="0" ptsTypes="AA">
                                          <p:cBhvr>
                                            <p:cTn id="6" dur="1000" fill="hold"/>
                                            <p:tgtEl>
                                              <p:spTgt spid="2"/>
                                            </p:tgtEl>
                                            <p:attrNameLst>
                                              <p:attrName>ppt_x</p:attrName>
                                              <p:attrName>ppt_y</p:attrName>
                                            </p:attrNameLst>
                                          </p:cBhvr>
                                          <p:rCtr x="52" y="10995"/>
                                        </p:animMotion>
                                      </p:childTnLst>
                                    </p:cTn>
                                  </p:par>
                                </p:childTnLst>
                              </p:cTn>
                            </p:par>
                          </p:childTnLst>
                        </p:cTn>
                      </p:par>
                      <p:par>
                        <p:cTn id="7" fill="hold">
                          <p:stCondLst>
                            <p:cond delay="indefinite"/>
                          </p:stCondLst>
                          <p:childTnLst>
                            <p:par>
                              <p:cTn id="8" fill="hold">
                                <p:stCondLst>
                                  <p:cond delay="0"/>
                                </p:stCondLst>
                                <p:childTnLst>
                                  <p:par>
                                    <p:cTn id="9" presetID="2" presetClass="entr" presetSubtype="8" fill="hold" grpId="0" nodeType="clickEffect">
                                      <p:stCondLst>
                                        <p:cond delay="0"/>
                                      </p:stCondLst>
                                      <p:childTnLst>
                                        <p:set>
                                          <p:cBhvr>
                                            <p:cTn id="10" dur="1" fill="hold">
                                              <p:stCondLst>
                                                <p:cond delay="0"/>
                                              </p:stCondLst>
                                            </p:cTn>
                                            <p:tgtEl>
                                              <p:spTgt spid="43"/>
                                            </p:tgtEl>
                                            <p:attrNameLst>
                                              <p:attrName>style.visibility</p:attrName>
                                            </p:attrNameLst>
                                          </p:cBhvr>
                                          <p:to>
                                            <p:strVal val="visible"/>
                                          </p:to>
                                        </p:set>
                                        <p:anim calcmode="lin" valueType="num">
                                          <p:cBhvr additive="base">
                                            <p:cTn id="11" dur="1000" fill="hold"/>
                                            <p:tgtEl>
                                              <p:spTgt spid="43"/>
                                            </p:tgtEl>
                                            <p:attrNameLst>
                                              <p:attrName>ppt_x</p:attrName>
                                            </p:attrNameLst>
                                          </p:cBhvr>
                                          <p:tavLst>
                                            <p:tav tm="0">
                                              <p:val>
                                                <p:strVal val="0-#ppt_w/2"/>
                                              </p:val>
                                            </p:tav>
                                            <p:tav tm="100000">
                                              <p:val>
                                                <p:strVal val="#ppt_x"/>
                                              </p:val>
                                            </p:tav>
                                          </p:tavLst>
                                        </p:anim>
                                        <p:anim calcmode="lin" valueType="num">
                                          <p:cBhvr additive="base">
                                            <p:cTn id="12" dur="1000" fill="hold"/>
                                            <p:tgtEl>
                                              <p:spTgt spid="43"/>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up)">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wipe(left)">
                                          <p:cBhvr>
                                            <p:cTn id="22" dur="500"/>
                                            <p:tgtEl>
                                              <p:spTgt spid="13"/>
                                            </p:tgtEl>
                                          </p:cBhvr>
                                        </p:animEffect>
                                      </p:childTnLst>
                                    </p:cTn>
                                  </p:par>
                                  <p:par>
                                    <p:cTn id="23" presetID="22" presetClass="entr" presetSubtype="8" fill="hold" nodeType="withEffect">
                                      <p:stCondLst>
                                        <p:cond delay="0"/>
                                      </p:stCondLst>
                                      <p:childTnLst>
                                        <p:set>
                                          <p:cBhvr>
                                            <p:cTn id="24" dur="1" fill="hold">
                                              <p:stCondLst>
                                                <p:cond delay="0"/>
                                              </p:stCondLst>
                                            </p:cTn>
                                            <p:tgtEl>
                                              <p:spTgt spid="46"/>
                                            </p:tgtEl>
                                            <p:attrNameLst>
                                              <p:attrName>style.visibility</p:attrName>
                                            </p:attrNameLst>
                                          </p:cBhvr>
                                          <p:to>
                                            <p:strVal val="visible"/>
                                          </p:to>
                                        </p:set>
                                        <p:animEffect transition="in" filter="wipe(left)">
                                          <p:cBhvr>
                                            <p:cTn id="25" dur="500"/>
                                            <p:tgtEl>
                                              <p:spTgt spid="46"/>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1" fill="hold" grpId="0" nodeType="clickEffect">
                                      <p:stCondLst>
                                        <p:cond delay="0"/>
                                      </p:stCondLst>
                                      <p:childTnLst>
                                        <p:set>
                                          <p:cBhvr>
                                            <p:cTn id="29" dur="1" fill="hold">
                                              <p:stCondLst>
                                                <p:cond delay="0"/>
                                              </p:stCondLst>
                                            </p:cTn>
                                            <p:tgtEl>
                                              <p:spTgt spid="11"/>
                                            </p:tgtEl>
                                            <p:attrNameLst>
                                              <p:attrName>style.visibility</p:attrName>
                                            </p:attrNameLst>
                                          </p:cBhvr>
                                          <p:to>
                                            <p:strVal val="visible"/>
                                          </p:to>
                                        </p:set>
                                        <p:animEffect transition="in" filter="wipe(up)">
                                          <p:cBhvr>
                                            <p:cTn id="30" dur="500"/>
                                            <p:tgtEl>
                                              <p:spTgt spid="11"/>
                                            </p:tgtEl>
                                          </p:cBhvr>
                                        </p:animEffect>
                                      </p:childTnLst>
                                    </p:cTn>
                                  </p:par>
                                  <p:par>
                                    <p:cTn id="31" presetID="22" presetClass="entr" presetSubtype="1" fill="hold" nodeType="withEffect">
                                      <p:stCondLst>
                                        <p:cond delay="0"/>
                                      </p:stCondLst>
                                      <p:childTnLst>
                                        <p:set>
                                          <p:cBhvr>
                                            <p:cTn id="32" dur="1" fill="hold">
                                              <p:stCondLst>
                                                <p:cond delay="0"/>
                                              </p:stCondLst>
                                            </p:cTn>
                                            <p:tgtEl>
                                              <p:spTgt spid="47"/>
                                            </p:tgtEl>
                                            <p:attrNameLst>
                                              <p:attrName>style.visibility</p:attrName>
                                            </p:attrNameLst>
                                          </p:cBhvr>
                                          <p:to>
                                            <p:strVal val="visible"/>
                                          </p:to>
                                        </p:set>
                                        <p:animEffect transition="in" filter="wipe(up)">
                                          <p:cBhvr>
                                            <p:cTn id="33" dur="500"/>
                                            <p:tgtEl>
                                              <p:spTgt spid="47"/>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1" fill="hold" nodeType="clickEffect">
                                      <p:stCondLst>
                                        <p:cond delay="0"/>
                                      </p:stCondLst>
                                      <p:childTnLst>
                                        <p:set>
                                          <p:cBhvr>
                                            <p:cTn id="37" dur="1" fill="hold">
                                              <p:stCondLst>
                                                <p:cond delay="0"/>
                                              </p:stCondLst>
                                            </p:cTn>
                                            <p:tgtEl>
                                              <p:spTgt spid="53"/>
                                            </p:tgtEl>
                                            <p:attrNameLst>
                                              <p:attrName>style.visibility</p:attrName>
                                            </p:attrNameLst>
                                          </p:cBhvr>
                                          <p:to>
                                            <p:strVal val="visible"/>
                                          </p:to>
                                        </p:set>
                                        <p:animEffect transition="in" filter="wipe(up)">
                                          <p:cBhvr>
                                            <p:cTn id="38" dur="500"/>
                                            <p:tgtEl>
                                              <p:spTgt spid="53"/>
                                            </p:tgtEl>
                                          </p:cBhvr>
                                        </p:animEffect>
                                      </p:childTnLst>
                                    </p:cTn>
                                  </p:par>
                                  <p:par>
                                    <p:cTn id="39" presetID="22" presetClass="entr" presetSubtype="1" fill="hold" nodeType="withEffect">
                                      <p:stCondLst>
                                        <p:cond delay="0"/>
                                      </p:stCondLst>
                                      <p:childTnLst>
                                        <p:set>
                                          <p:cBhvr>
                                            <p:cTn id="40" dur="1" fill="hold">
                                              <p:stCondLst>
                                                <p:cond delay="0"/>
                                              </p:stCondLst>
                                            </p:cTn>
                                            <p:tgtEl>
                                              <p:spTgt spid="48"/>
                                            </p:tgtEl>
                                            <p:attrNameLst>
                                              <p:attrName>style.visibility</p:attrName>
                                            </p:attrNameLst>
                                          </p:cBhvr>
                                          <p:to>
                                            <p:strVal val="visible"/>
                                          </p:to>
                                        </p:set>
                                        <p:animEffect transition="in" filter="wipe(up)">
                                          <p:cBhvr>
                                            <p:cTn id="41" dur="500"/>
                                            <p:tgtEl>
                                              <p:spTgt spid="48"/>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2" fill="hold" nodeType="clickEffect">
                                      <p:stCondLst>
                                        <p:cond delay="0"/>
                                      </p:stCondLst>
                                      <p:childTnLst>
                                        <p:set>
                                          <p:cBhvr>
                                            <p:cTn id="45" dur="1" fill="hold">
                                              <p:stCondLst>
                                                <p:cond delay="0"/>
                                              </p:stCondLst>
                                            </p:cTn>
                                            <p:tgtEl>
                                              <p:spTgt spid="49"/>
                                            </p:tgtEl>
                                            <p:attrNameLst>
                                              <p:attrName>style.visibility</p:attrName>
                                            </p:attrNameLst>
                                          </p:cBhvr>
                                          <p:to>
                                            <p:strVal val="visible"/>
                                          </p:to>
                                        </p:set>
                                        <p:animEffect transition="in" filter="wipe(right)">
                                          <p:cBhvr>
                                            <p:cTn id="46" dur="500"/>
                                            <p:tgtEl>
                                              <p:spTgt spid="49"/>
                                            </p:tgtEl>
                                          </p:cBhvr>
                                        </p:animEffect>
                                      </p:childTnLst>
                                    </p:cTn>
                                  </p:par>
                                  <p:par>
                                    <p:cTn id="47" presetID="22" presetClass="entr" presetSubtype="2" fill="hold" nodeType="withEffect">
                                      <p:stCondLst>
                                        <p:cond delay="0"/>
                                      </p:stCondLst>
                                      <p:childTnLst>
                                        <p:set>
                                          <p:cBhvr>
                                            <p:cTn id="48" dur="1" fill="hold">
                                              <p:stCondLst>
                                                <p:cond delay="0"/>
                                              </p:stCondLst>
                                            </p:cTn>
                                            <p:tgtEl>
                                              <p:spTgt spid="54"/>
                                            </p:tgtEl>
                                            <p:attrNameLst>
                                              <p:attrName>style.visibility</p:attrName>
                                            </p:attrNameLst>
                                          </p:cBhvr>
                                          <p:to>
                                            <p:strVal val="visible"/>
                                          </p:to>
                                        </p:set>
                                        <p:animEffect transition="in" filter="wipe(right)">
                                          <p:cBhvr>
                                            <p:cTn id="49" dur="500"/>
                                            <p:tgtEl>
                                              <p:spTgt spid="54"/>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4" fill="hold" grpId="0" nodeType="clickEffect">
                                      <p:stCondLst>
                                        <p:cond delay="0"/>
                                      </p:stCondLst>
                                      <p:childTnLst>
                                        <p:set>
                                          <p:cBhvr>
                                            <p:cTn id="53" dur="1" fill="hold">
                                              <p:stCondLst>
                                                <p:cond delay="0"/>
                                              </p:stCondLst>
                                            </p:cTn>
                                            <p:tgtEl>
                                              <p:spTgt spid="12"/>
                                            </p:tgtEl>
                                            <p:attrNameLst>
                                              <p:attrName>style.visibility</p:attrName>
                                            </p:attrNameLst>
                                          </p:cBhvr>
                                          <p:to>
                                            <p:strVal val="visible"/>
                                          </p:to>
                                        </p:set>
                                        <p:animEffect transition="in" filter="wipe(down)">
                                          <p:cBhvr>
                                            <p:cTn id="54" dur="500"/>
                                            <p:tgtEl>
                                              <p:spTgt spid="12"/>
                                            </p:tgtEl>
                                          </p:cBhvr>
                                        </p:animEffect>
                                      </p:childTnLst>
                                    </p:cTn>
                                  </p:par>
                                  <p:par>
                                    <p:cTn id="55" presetID="22" presetClass="entr" presetSubtype="8" fill="hold" nodeType="withEffect">
                                      <p:stCondLst>
                                        <p:cond delay="0"/>
                                      </p:stCondLst>
                                      <p:childTnLst>
                                        <p:set>
                                          <p:cBhvr>
                                            <p:cTn id="56" dur="1" fill="hold">
                                              <p:stCondLst>
                                                <p:cond delay="0"/>
                                              </p:stCondLst>
                                            </p:cTn>
                                            <p:tgtEl>
                                              <p:spTgt spid="52"/>
                                            </p:tgtEl>
                                            <p:attrNameLst>
                                              <p:attrName>style.visibility</p:attrName>
                                            </p:attrNameLst>
                                          </p:cBhvr>
                                          <p:to>
                                            <p:strVal val="visible"/>
                                          </p:to>
                                        </p:set>
                                        <p:animEffect transition="in" filter="wipe(left)">
                                          <p:cBhvr>
                                            <p:cTn id="57" dur="500"/>
                                            <p:tgtEl>
                                              <p:spTgt spid="52"/>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4" fill="hold" grpId="0" nodeType="clickEffect">
                                      <p:stCondLst>
                                        <p:cond delay="0"/>
                                      </p:stCondLst>
                                      <p:childTnLst>
                                        <p:set>
                                          <p:cBhvr>
                                            <p:cTn id="61" dur="1" fill="hold">
                                              <p:stCondLst>
                                                <p:cond delay="0"/>
                                              </p:stCondLst>
                                            </p:cTn>
                                            <p:tgtEl>
                                              <p:spTgt spid="16"/>
                                            </p:tgtEl>
                                            <p:attrNameLst>
                                              <p:attrName>style.visibility</p:attrName>
                                            </p:attrNameLst>
                                          </p:cBhvr>
                                          <p:to>
                                            <p:strVal val="visible"/>
                                          </p:to>
                                        </p:set>
                                        <p:animEffect transition="in" filter="wipe(down)">
                                          <p:cBhvr>
                                            <p:cTn id="62" dur="500"/>
                                            <p:tgtEl>
                                              <p:spTgt spid="16"/>
                                            </p:tgtEl>
                                          </p:cBhvr>
                                        </p:animEffect>
                                      </p:childTnLst>
                                    </p:cTn>
                                  </p:par>
                                  <p:par>
                                    <p:cTn id="63" presetID="22" presetClass="entr" presetSubtype="4" fill="hold" nodeType="withEffect">
                                      <p:stCondLst>
                                        <p:cond delay="0"/>
                                      </p:stCondLst>
                                      <p:childTnLst>
                                        <p:set>
                                          <p:cBhvr>
                                            <p:cTn id="64" dur="1" fill="hold">
                                              <p:stCondLst>
                                                <p:cond delay="0"/>
                                              </p:stCondLst>
                                            </p:cTn>
                                            <p:tgtEl>
                                              <p:spTgt spid="51"/>
                                            </p:tgtEl>
                                            <p:attrNameLst>
                                              <p:attrName>style.visibility</p:attrName>
                                            </p:attrNameLst>
                                          </p:cBhvr>
                                          <p:to>
                                            <p:strVal val="visible"/>
                                          </p:to>
                                        </p:set>
                                        <p:animEffect transition="in" filter="wipe(down)">
                                          <p:cBhvr>
                                            <p:cTn id="65" dur="500"/>
                                            <p:tgtEl>
                                              <p:spTgt spid="51"/>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8" fill="hold" grpId="0" nodeType="clickEffect">
                                      <p:stCondLst>
                                        <p:cond delay="0"/>
                                      </p:stCondLst>
                                      <p:childTnLst>
                                        <p:set>
                                          <p:cBhvr>
                                            <p:cTn id="69" dur="1" fill="hold">
                                              <p:stCondLst>
                                                <p:cond delay="0"/>
                                              </p:stCondLst>
                                            </p:cTn>
                                            <p:tgtEl>
                                              <p:spTgt spid="17"/>
                                            </p:tgtEl>
                                            <p:attrNameLst>
                                              <p:attrName>style.visibility</p:attrName>
                                            </p:attrNameLst>
                                          </p:cBhvr>
                                          <p:to>
                                            <p:strVal val="visible"/>
                                          </p:to>
                                        </p:set>
                                        <p:animEffect transition="in" filter="wipe(left)">
                                          <p:cBhvr>
                                            <p:cTn id="70" dur="500"/>
                                            <p:tgtEl>
                                              <p:spTgt spid="17"/>
                                            </p:tgtEl>
                                          </p:cBhvr>
                                        </p:animEffect>
                                      </p:childTnLst>
                                    </p:cTn>
                                  </p:par>
                                  <p:par>
                                    <p:cTn id="71" presetID="22" presetClass="entr" presetSubtype="8" fill="hold" nodeType="withEffect">
                                      <p:stCondLst>
                                        <p:cond delay="0"/>
                                      </p:stCondLst>
                                      <p:childTnLst>
                                        <p:set>
                                          <p:cBhvr>
                                            <p:cTn id="72" dur="1" fill="hold">
                                              <p:stCondLst>
                                                <p:cond delay="0"/>
                                              </p:stCondLst>
                                            </p:cTn>
                                            <p:tgtEl>
                                              <p:spTgt spid="50"/>
                                            </p:tgtEl>
                                            <p:attrNameLst>
                                              <p:attrName>style.visibility</p:attrName>
                                            </p:attrNameLst>
                                          </p:cBhvr>
                                          <p:to>
                                            <p:strVal val="visible"/>
                                          </p:to>
                                        </p:set>
                                        <p:animEffect transition="in" filter="wipe(left)">
                                          <p:cBhvr>
                                            <p:cTn id="73"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6" grpId="0" animBg="1"/>
          <p:bldP spid="17" grpId="0" animBg="1"/>
          <p:bldP spid="43" grpId="0" animBg="1"/>
        </p:bldLst>
      </p:timing>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2E7C2C0-79DA-4DCB-B54D-D2192CC70EC8}"/>
              </a:ext>
            </a:extLst>
          </p:cNvPr>
          <p:cNvSpPr/>
          <p:nvPr/>
        </p:nvSpPr>
        <p:spPr>
          <a:xfrm>
            <a:off x="12402708" y="2671354"/>
            <a:ext cx="6532992" cy="1561012"/>
          </a:xfrm>
          <a:prstGeom prst="rect">
            <a:avLst/>
          </a:prstGeom>
          <a:solidFill>
            <a:schemeClr val="accent3"/>
          </a:solidFill>
          <a:ln>
            <a:noFill/>
          </a:ln>
          <a:effectLst>
            <a:outerShdw blurRad="101600" sx="102000" sy="102000" algn="ctr" rotWithShape="0">
              <a:schemeClr val="accent6">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altLang="ko-KR" sz="4800" b="1">
                <a:solidFill>
                  <a:schemeClr val="bg1"/>
                </a:solidFill>
                <a:latin typeface="+mj-lt"/>
                <a:cs typeface="Arial" pitchFamily="34" charset="0"/>
              </a:rPr>
              <a:t>MỞ ĐẦU</a:t>
            </a:r>
            <a:endParaRPr lang="ko-KR" altLang="en-US" sz="4800" b="1">
              <a:solidFill>
                <a:schemeClr val="bg1"/>
              </a:solidFill>
              <a:latin typeface="+mj-lt"/>
              <a:cs typeface="Arial" pitchFamily="34" charset="0"/>
            </a:endParaRPr>
          </a:p>
        </p:txBody>
      </p:sp>
    </p:spTree>
    <p:extLst>
      <p:ext uri="{BB962C8B-B14F-4D97-AF65-F5344CB8AC3E}">
        <p14:creationId xmlns:p14="http://schemas.microsoft.com/office/powerpoint/2010/main" val="2584053529"/>
      </p:ext>
    </p:extLst>
  </p:cSld>
  <p:clrMapOvr>
    <a:masterClrMapping/>
  </p:clrMapOvr>
  <mc:AlternateContent xmlns:mc="http://schemas.openxmlformats.org/markup-compatibility/2006">
    <mc:Choice xmlns:p14="http://schemas.microsoft.com/office/powerpoint/2010/main" Requires="p14">
      <p:transition spd="slow" p14:dur="1750">
        <p14:glitter pattern="hexagon"/>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grpId="0" nodeType="withEffect">
                                  <p:stCondLst>
                                    <p:cond delay="0"/>
                                  </p:stCondLst>
                                  <p:childTnLst>
                                    <p:animMotion origin="layout" path="M 3.75E-6 -7.40741E-7 L -0.55287 -0.00324 " pathEditMode="relative" rAng="0" ptsTypes="AA">
                                      <p:cBhvr>
                                        <p:cTn id="6" dur="1000" fill="hold"/>
                                        <p:tgtEl>
                                          <p:spTgt spid="5"/>
                                        </p:tgtEl>
                                        <p:attrNameLst>
                                          <p:attrName>ppt_x</p:attrName>
                                          <p:attrName>ppt_y</p:attrName>
                                        </p:attrNameLst>
                                      </p:cBhvr>
                                      <p:rCtr x="-27643" y="-162"/>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1084A116-8773-40A6-BE7F-742BB6DCC1AB}"/>
              </a:ext>
            </a:extLst>
          </p:cNvPr>
          <p:cNvSpPr/>
          <p:nvPr/>
        </p:nvSpPr>
        <p:spPr>
          <a:xfrm>
            <a:off x="3827523" y="399165"/>
            <a:ext cx="4536955" cy="699146"/>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p>
            <a:pPr algn="ctr">
              <a:lnSpc>
                <a:spcPct val="90000"/>
              </a:lnSpc>
              <a:spcBef>
                <a:spcPct val="0"/>
              </a:spcBef>
              <a:spcAft>
                <a:spcPts val="600"/>
              </a:spcAft>
            </a:pPr>
            <a:r>
              <a:rPr lang="en-US" sz="3600" b="1" kern="1200">
                <a:solidFill>
                  <a:schemeClr val="bg1"/>
                </a:solidFill>
                <a:latin typeface="+mj-lt"/>
                <a:ea typeface="+mj-ea"/>
                <a:cs typeface="+mj-cs"/>
              </a:rPr>
              <a:t>THÊM NHÂN VIÊN</a:t>
            </a:r>
          </a:p>
        </p:txBody>
      </p:sp>
      <p:pic>
        <p:nvPicPr>
          <p:cNvPr id="7" name="Picture 6">
            <a:extLst>
              <a:ext uri="{FF2B5EF4-FFF2-40B4-BE49-F238E27FC236}">
                <a16:creationId xmlns:a16="http://schemas.microsoft.com/office/drawing/2014/main" id="{7979D281-6A41-47B8-8E22-FEC319752AF2}"/>
              </a:ext>
            </a:extLst>
          </p:cNvPr>
          <p:cNvPicPr>
            <a:picLocks noChangeAspect="1"/>
          </p:cNvPicPr>
          <p:nvPr/>
        </p:nvPicPr>
        <p:blipFill>
          <a:blip r:embed="rId3"/>
          <a:stretch>
            <a:fillRect/>
          </a:stretch>
        </p:blipFill>
        <p:spPr>
          <a:xfrm>
            <a:off x="723900" y="1921546"/>
            <a:ext cx="10744200" cy="3572446"/>
          </a:xfrm>
          <a:prstGeom prst="rect">
            <a:avLst/>
          </a:prstGeom>
        </p:spPr>
      </p:pic>
      <p:pic>
        <p:nvPicPr>
          <p:cNvPr id="9" name="Picture 8">
            <a:extLst>
              <a:ext uri="{FF2B5EF4-FFF2-40B4-BE49-F238E27FC236}">
                <a16:creationId xmlns:a16="http://schemas.microsoft.com/office/drawing/2014/main" id="{B0F9381A-3FE0-4CD8-8101-5C40180F08DE}"/>
              </a:ext>
            </a:extLst>
          </p:cNvPr>
          <p:cNvPicPr>
            <a:picLocks noChangeAspect="1"/>
          </p:cNvPicPr>
          <p:nvPr/>
        </p:nvPicPr>
        <p:blipFill>
          <a:blip r:embed="rId4"/>
          <a:stretch>
            <a:fillRect/>
          </a:stretch>
        </p:blipFill>
        <p:spPr>
          <a:xfrm>
            <a:off x="723899" y="6089503"/>
            <a:ext cx="10744201" cy="369332"/>
          </a:xfrm>
          <a:prstGeom prst="rect">
            <a:avLst/>
          </a:prstGeom>
        </p:spPr>
      </p:pic>
      <p:sp>
        <p:nvSpPr>
          <p:cNvPr id="10" name="TextBox 9">
            <a:extLst>
              <a:ext uri="{FF2B5EF4-FFF2-40B4-BE49-F238E27FC236}">
                <a16:creationId xmlns:a16="http://schemas.microsoft.com/office/drawing/2014/main" id="{0C33EAE5-05CD-43F0-822B-7E70CEFDD8E7}"/>
              </a:ext>
            </a:extLst>
          </p:cNvPr>
          <p:cNvSpPr txBox="1"/>
          <p:nvPr/>
        </p:nvSpPr>
        <p:spPr>
          <a:xfrm>
            <a:off x="723899" y="1446647"/>
            <a:ext cx="1687903" cy="369332"/>
          </a:xfrm>
          <a:prstGeom prst="rect">
            <a:avLst/>
          </a:prstGeom>
          <a:noFill/>
          <a:ln w="38100">
            <a:solidFill>
              <a:schemeClr val="tx2"/>
            </a:solidFill>
          </a:ln>
        </p:spPr>
        <p:txBody>
          <a:bodyPr wrap="square" rtlCol="0">
            <a:spAutoFit/>
          </a:bodyPr>
          <a:lstStyle>
            <a:defPPr>
              <a:defRPr lang="en-US"/>
            </a:defPPr>
            <a:lvl1pPr>
              <a:defRPr>
                <a:solidFill>
                  <a:schemeClr val="tx2"/>
                </a:solidFill>
              </a:defRPr>
            </a:lvl1pPr>
          </a:lstStyle>
          <a:p>
            <a:pPr algn="ctr"/>
            <a:r>
              <a:rPr lang="vi-VN"/>
              <a:t>Nhập dữ liệu</a:t>
            </a:r>
            <a:endParaRPr lang="en-US"/>
          </a:p>
        </p:txBody>
      </p:sp>
      <p:sp>
        <p:nvSpPr>
          <p:cNvPr id="17" name="TextBox 16">
            <a:extLst>
              <a:ext uri="{FF2B5EF4-FFF2-40B4-BE49-F238E27FC236}">
                <a16:creationId xmlns:a16="http://schemas.microsoft.com/office/drawing/2014/main" id="{D9FA0E01-89C0-4ED9-987B-B0C0B5892EB8}"/>
              </a:ext>
            </a:extLst>
          </p:cNvPr>
          <p:cNvSpPr txBox="1"/>
          <p:nvPr/>
        </p:nvSpPr>
        <p:spPr>
          <a:xfrm>
            <a:off x="723899" y="5664873"/>
            <a:ext cx="1109934" cy="369332"/>
          </a:xfrm>
          <a:prstGeom prst="rect">
            <a:avLst/>
          </a:prstGeom>
          <a:noFill/>
          <a:ln w="38100">
            <a:solidFill>
              <a:schemeClr val="tx2"/>
            </a:solidFill>
          </a:ln>
        </p:spPr>
        <p:txBody>
          <a:bodyPr wrap="square" rtlCol="0">
            <a:spAutoFit/>
          </a:bodyPr>
          <a:lstStyle>
            <a:defPPr>
              <a:defRPr lang="en-US"/>
            </a:defPPr>
            <a:lvl1pPr>
              <a:defRPr>
                <a:solidFill>
                  <a:schemeClr val="tx2"/>
                </a:solidFill>
              </a:defRPr>
            </a:lvl1pPr>
          </a:lstStyle>
          <a:p>
            <a:pPr algn="ctr"/>
            <a:r>
              <a:rPr lang="vi-VN"/>
              <a:t>Kết quả</a:t>
            </a:r>
            <a:endParaRPr lang="en-US"/>
          </a:p>
        </p:txBody>
      </p:sp>
      <p:sp>
        <p:nvSpPr>
          <p:cNvPr id="8" name="Rectangle: Rounded Corners 7">
            <a:extLst>
              <a:ext uri="{FF2B5EF4-FFF2-40B4-BE49-F238E27FC236}">
                <a16:creationId xmlns:a16="http://schemas.microsoft.com/office/drawing/2014/main" id="{F49C1CAA-AF48-469D-9982-29291B4F6E12}"/>
              </a:ext>
            </a:extLst>
          </p:cNvPr>
          <p:cNvSpPr/>
          <p:nvPr/>
        </p:nvSpPr>
        <p:spPr>
          <a:xfrm>
            <a:off x="1914525" y="-960784"/>
            <a:ext cx="8362950" cy="699146"/>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b">
            <a:normAutofit/>
          </a:bodyPr>
          <a:lstStyle/>
          <a:p>
            <a:pPr algn="ctr">
              <a:lnSpc>
                <a:spcPct val="90000"/>
              </a:lnSpc>
              <a:spcBef>
                <a:spcPct val="0"/>
              </a:spcBef>
              <a:spcAft>
                <a:spcPts val="600"/>
              </a:spcAft>
            </a:pPr>
            <a:r>
              <a:rPr lang="vi-VN" sz="3600" b="1" kern="1200">
                <a:solidFill>
                  <a:schemeClr val="bg1"/>
                </a:solidFill>
                <a:latin typeface="+mj-lt"/>
                <a:ea typeface="+mj-ea"/>
                <a:cs typeface="+mj-cs"/>
              </a:rPr>
              <a:t>HIỂN THỊ DANH SÁCH NHÂN VIÊN</a:t>
            </a:r>
            <a:endParaRPr lang="en-US" sz="3600" b="1" kern="1200">
              <a:solidFill>
                <a:schemeClr val="bg1"/>
              </a:solidFill>
              <a:latin typeface="+mj-lt"/>
              <a:ea typeface="+mj-ea"/>
              <a:cs typeface="+mj-cs"/>
            </a:endParaRPr>
          </a:p>
        </p:txBody>
      </p:sp>
    </p:spTree>
    <p:extLst>
      <p:ext uri="{BB962C8B-B14F-4D97-AF65-F5344CB8AC3E}">
        <p14:creationId xmlns:p14="http://schemas.microsoft.com/office/powerpoint/2010/main" val="259659720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randombar(horizontal)">
                                      <p:cBhvr>
                                        <p:cTn id="10" dur="500"/>
                                        <p:tgtEl>
                                          <p:spTgt spid="10"/>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randombar(horizontal)">
                                      <p:cBhvr>
                                        <p:cTn id="15" dur="500"/>
                                        <p:tgtEl>
                                          <p:spTgt spid="17"/>
                                        </p:tgtEl>
                                      </p:cBhvr>
                                    </p:animEffect>
                                  </p:childTnLst>
                                </p:cTn>
                              </p:par>
                              <p:par>
                                <p:cTn id="16" presetID="14" presetClass="entr" presetSubtype="10" fill="hold"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randombar(horizontal)">
                                      <p:cBhvr>
                                        <p:cTn id="1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7" grpId="0"/>
    </p:bld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1" name="Straight Connector 9">
            <a:extLst>
              <a:ext uri="{FF2B5EF4-FFF2-40B4-BE49-F238E27FC236}">
                <a16:creationId xmlns:a16="http://schemas.microsoft.com/office/drawing/2014/main" id="{D2E961F1-4A28-4A5F-BBD4-6E400E5E6C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72357"/>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7F57BEA8-497D-4AA8-8A18-BDCD696B25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68596"/>
            <a:ext cx="12192000" cy="173555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Rounded Corners 4">
            <a:extLst>
              <a:ext uri="{FF2B5EF4-FFF2-40B4-BE49-F238E27FC236}">
                <a16:creationId xmlns:a16="http://schemas.microsoft.com/office/drawing/2014/main" id="{1084A116-8773-40A6-BE7F-742BB6DCC1AB}"/>
              </a:ext>
            </a:extLst>
          </p:cNvPr>
          <p:cNvSpPr/>
          <p:nvPr/>
        </p:nvSpPr>
        <p:spPr>
          <a:xfrm>
            <a:off x="526073" y="489439"/>
            <a:ext cx="11139854" cy="930447"/>
          </a:xfrm>
          <a:prstGeom prst="round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b">
            <a:normAutofit/>
          </a:bodyPr>
          <a:lstStyle/>
          <a:p>
            <a:pPr algn="ctr">
              <a:lnSpc>
                <a:spcPct val="90000"/>
              </a:lnSpc>
              <a:spcBef>
                <a:spcPct val="0"/>
              </a:spcBef>
              <a:spcAft>
                <a:spcPts val="600"/>
              </a:spcAft>
            </a:pPr>
            <a:r>
              <a:rPr lang="en-US" sz="4600" b="1" kern="1200">
                <a:solidFill>
                  <a:schemeClr val="bg1"/>
                </a:solidFill>
                <a:latin typeface="+mj-lt"/>
                <a:ea typeface="+mj-ea"/>
                <a:cs typeface="+mj-cs"/>
              </a:rPr>
              <a:t>HIỂN THỊ DANH SÁCH NHÂN VIÊN</a:t>
            </a:r>
          </a:p>
        </p:txBody>
      </p:sp>
      <p:cxnSp>
        <p:nvCxnSpPr>
          <p:cNvPr id="14" name="Straight Connector 13">
            <a:extLst>
              <a:ext uri="{FF2B5EF4-FFF2-40B4-BE49-F238E27FC236}">
                <a16:creationId xmlns:a16="http://schemas.microsoft.com/office/drawing/2014/main" id="{A82415D3-DDE5-4D63-8CB3-23A5EC581B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1479733"/>
            <a:ext cx="2743200" cy="0"/>
          </a:xfrm>
          <a:prstGeom prst="line">
            <a:avLst/>
          </a:prstGeom>
          <a:ln w="19050">
            <a:solidFill>
              <a:schemeClr val="bg1">
                <a:alpha val="7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AD7193FB-6AE6-4B3B-8F89-56B55DD63B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201402"/>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3" name="Picture 2" descr="A screen shot of a computer&#10;&#10;Description automatically generated with low confidence">
            <a:extLst>
              <a:ext uri="{FF2B5EF4-FFF2-40B4-BE49-F238E27FC236}">
                <a16:creationId xmlns:a16="http://schemas.microsoft.com/office/drawing/2014/main" id="{292C7209-0702-45E1-863A-966F32AF81DD}"/>
              </a:ext>
            </a:extLst>
          </p:cNvPr>
          <p:cNvPicPr>
            <a:picLocks noChangeAspect="1"/>
          </p:cNvPicPr>
          <p:nvPr/>
        </p:nvPicPr>
        <p:blipFill>
          <a:blip r:embed="rId3"/>
          <a:stretch>
            <a:fillRect/>
          </a:stretch>
        </p:blipFill>
        <p:spPr>
          <a:xfrm>
            <a:off x="0" y="2224994"/>
            <a:ext cx="12188824" cy="4633006"/>
          </a:xfrm>
          <a:prstGeom prst="rect">
            <a:avLst/>
          </a:prstGeom>
        </p:spPr>
      </p:pic>
    </p:spTree>
    <p:extLst>
      <p:ext uri="{BB962C8B-B14F-4D97-AF65-F5344CB8AC3E}">
        <p14:creationId xmlns:p14="http://schemas.microsoft.com/office/powerpoint/2010/main" val="16836296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6" name="TextBox 25">
            <a:extLst>
              <a:ext uri="{FF2B5EF4-FFF2-40B4-BE49-F238E27FC236}">
                <a16:creationId xmlns:a16="http://schemas.microsoft.com/office/drawing/2014/main" id="{825DA166-43D2-4616-8DC6-03E4DAAA853B}"/>
              </a:ext>
            </a:extLst>
          </p:cNvPr>
          <p:cNvSpPr txBox="1"/>
          <p:nvPr/>
        </p:nvSpPr>
        <p:spPr>
          <a:xfrm>
            <a:off x="5021821" y="4004732"/>
            <a:ext cx="6465287" cy="1324235"/>
          </a:xfrm>
          <a:prstGeom prst="roundRect">
            <a:avLst/>
          </a:prstGeom>
        </p:spPr>
        <p:txBody>
          <a:bodyPr vert="horz" lIns="91440" tIns="45720" rIns="91440" bIns="45720" rtlCol="0" anchor="b">
            <a:normAutofit/>
          </a:bodyPr>
          <a:lstStyle/>
          <a:p>
            <a:pPr>
              <a:lnSpc>
                <a:spcPct val="90000"/>
              </a:lnSpc>
              <a:spcBef>
                <a:spcPct val="0"/>
              </a:spcBef>
              <a:spcAft>
                <a:spcPts val="600"/>
              </a:spcAft>
            </a:pPr>
            <a:r>
              <a:rPr lang="en-US" sz="3700" b="1">
                <a:latin typeface="+mj-lt"/>
                <a:ea typeface="+mj-ea"/>
                <a:cs typeface="+mj-cs"/>
              </a:rPr>
              <a:t>XUẤT DANH SÁCH RA FILE</a:t>
            </a:r>
          </a:p>
        </p:txBody>
      </p:sp>
      <p:sp>
        <p:nvSpPr>
          <p:cNvPr id="31" name="Rectangle 30">
            <a:extLst>
              <a:ext uri="{FF2B5EF4-FFF2-40B4-BE49-F238E27FC236}">
                <a16:creationId xmlns:a16="http://schemas.microsoft.com/office/drawing/2014/main" id="{82B0BD37-87F5-4DDB-B767-20FA060489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17634" y="321733"/>
            <a:ext cx="4129237" cy="6060017"/>
          </a:xfrm>
          <a:prstGeom prst="rect">
            <a:avLst/>
          </a:prstGeom>
          <a:solidFill>
            <a:srgbClr val="FFFFFF"/>
          </a:solidFill>
          <a:ln w="127000" cap="sq" cmpd="thinThick">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Picture 8">
            <a:extLst>
              <a:ext uri="{FF2B5EF4-FFF2-40B4-BE49-F238E27FC236}">
                <a16:creationId xmlns:a16="http://schemas.microsoft.com/office/drawing/2014/main" id="{AC640181-92B3-4A69-9476-00110F37CB8B}"/>
              </a:ext>
            </a:extLst>
          </p:cNvPr>
          <p:cNvPicPr>
            <a:picLocks noChangeAspect="1"/>
          </p:cNvPicPr>
          <p:nvPr/>
        </p:nvPicPr>
        <p:blipFill>
          <a:blip r:embed="rId3"/>
          <a:stretch>
            <a:fillRect/>
          </a:stretch>
        </p:blipFill>
        <p:spPr>
          <a:xfrm>
            <a:off x="317633" y="321733"/>
            <a:ext cx="4129237" cy="6060017"/>
          </a:xfrm>
          <a:prstGeom prst="rect">
            <a:avLst/>
          </a:prstGeom>
        </p:spPr>
      </p:pic>
      <p:sp>
        <p:nvSpPr>
          <p:cNvPr id="33" name="Rectangle 32">
            <a:extLst>
              <a:ext uri="{FF2B5EF4-FFF2-40B4-BE49-F238E27FC236}">
                <a16:creationId xmlns:a16="http://schemas.microsoft.com/office/drawing/2014/main" id="{ADFE5C4E-0B5D-4AB5-9877-3993F84A3D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4811469" y="321733"/>
            <a:ext cx="3375479" cy="3259667"/>
          </a:xfrm>
          <a:prstGeom prst="rect">
            <a:avLst/>
          </a:prstGeom>
          <a:solidFill>
            <a:srgbClr val="FFFFFF"/>
          </a:solidFill>
          <a:ln w="127000" cap="sq" cmpd="thinThick">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34">
            <a:extLst>
              <a:ext uri="{FF2B5EF4-FFF2-40B4-BE49-F238E27FC236}">
                <a16:creationId xmlns:a16="http://schemas.microsoft.com/office/drawing/2014/main" id="{06048CCE-094B-4948-B61B-DE627F1767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8508682" y="321733"/>
            <a:ext cx="3375478" cy="3259667"/>
          </a:xfrm>
          <a:prstGeom prst="rect">
            <a:avLst/>
          </a:prstGeom>
          <a:solidFill>
            <a:srgbClr val="FFFFFF"/>
          </a:solidFill>
          <a:ln w="127000" cap="sq" cmpd="thinThick">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7" name="Graphic 16" descr="Graph and note paper pads with pencil">
            <a:extLst>
              <a:ext uri="{FF2B5EF4-FFF2-40B4-BE49-F238E27FC236}">
                <a16:creationId xmlns:a16="http://schemas.microsoft.com/office/drawing/2014/main" id="{00C0FF9C-D184-4D19-A9AC-93430518094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898340" y="628649"/>
            <a:ext cx="2639484" cy="2639484"/>
          </a:xfrm>
          <a:prstGeom prst="rect">
            <a:avLst/>
          </a:prstGeom>
        </p:spPr>
      </p:pic>
      <p:cxnSp>
        <p:nvCxnSpPr>
          <p:cNvPr id="37" name="Straight Connector 36">
            <a:extLst>
              <a:ext uri="{FF2B5EF4-FFF2-40B4-BE49-F238E27FC236}">
                <a16:creationId xmlns:a16="http://schemas.microsoft.com/office/drawing/2014/main" id="{5BB48934-4796-4249-B64C-EE2375977B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38287" y="5443086"/>
            <a:ext cx="6400800" cy="0"/>
          </a:xfrm>
          <a:prstGeom prst="line">
            <a:avLst/>
          </a:prstGeom>
          <a:ln w="22225">
            <a:solidFill>
              <a:schemeClr val="tx1">
                <a:lumMod val="65000"/>
              </a:schemeClr>
            </a:solidFill>
          </a:ln>
        </p:spPr>
        <p:style>
          <a:lnRef idx="1">
            <a:schemeClr val="accent1"/>
          </a:lnRef>
          <a:fillRef idx="0">
            <a:schemeClr val="accent1"/>
          </a:fillRef>
          <a:effectRef idx="0">
            <a:schemeClr val="accent1"/>
          </a:effectRef>
          <a:fontRef idx="minor">
            <a:schemeClr val="tx1"/>
          </a:fontRef>
        </p:style>
      </p:cxnSp>
      <p:pic>
        <p:nvPicPr>
          <p:cNvPr id="19" name="Picture 18">
            <a:extLst>
              <a:ext uri="{FF2B5EF4-FFF2-40B4-BE49-F238E27FC236}">
                <a16:creationId xmlns:a16="http://schemas.microsoft.com/office/drawing/2014/main" id="{A7DEDFB6-643A-4C56-B9C1-B4B73D9EEE2E}"/>
              </a:ext>
            </a:extLst>
          </p:cNvPr>
          <p:cNvPicPr>
            <a:picLocks noChangeAspect="1"/>
          </p:cNvPicPr>
          <p:nvPr/>
        </p:nvPicPr>
        <p:blipFill>
          <a:blip r:embed="rId6"/>
          <a:stretch>
            <a:fillRect/>
          </a:stretch>
        </p:blipFill>
        <p:spPr>
          <a:xfrm>
            <a:off x="4811470" y="321732"/>
            <a:ext cx="3375478" cy="3259667"/>
          </a:xfrm>
          <a:prstGeom prst="rect">
            <a:avLst/>
          </a:prstGeom>
        </p:spPr>
      </p:pic>
    </p:spTree>
    <p:extLst>
      <p:ext uri="{BB962C8B-B14F-4D97-AF65-F5344CB8AC3E}">
        <p14:creationId xmlns:p14="http://schemas.microsoft.com/office/powerpoint/2010/main" val="948437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635940D2-E379-480C-99BF-6ABC9331B60D}"/>
              </a:ext>
            </a:extLst>
          </p:cNvPr>
          <p:cNvSpPr/>
          <p:nvPr/>
        </p:nvSpPr>
        <p:spPr>
          <a:xfrm>
            <a:off x="1725076" y="268536"/>
            <a:ext cx="8741848" cy="936149"/>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p>
            <a:pPr algn="ctr">
              <a:spcBef>
                <a:spcPct val="0"/>
              </a:spcBef>
              <a:spcAft>
                <a:spcPts val="600"/>
              </a:spcAft>
            </a:pPr>
            <a:r>
              <a:rPr lang="vi-VN" sz="3600" b="1" kern="1200">
                <a:solidFill>
                  <a:schemeClr val="bg1"/>
                </a:solidFill>
                <a:latin typeface="+mj-lt"/>
                <a:ea typeface="+mj-ea"/>
                <a:cs typeface="+mj-cs"/>
              </a:rPr>
              <a:t>CHỈNH SỬA THÔNG TIN NHÂN VIÊN</a:t>
            </a:r>
            <a:endParaRPr lang="en-US" sz="3600" b="1" kern="1200">
              <a:solidFill>
                <a:schemeClr val="bg1"/>
              </a:solidFill>
              <a:latin typeface="+mj-lt"/>
              <a:ea typeface="+mj-ea"/>
              <a:cs typeface="+mj-cs"/>
            </a:endParaRPr>
          </a:p>
        </p:txBody>
      </p:sp>
      <p:pic>
        <p:nvPicPr>
          <p:cNvPr id="4" name="Picture 3">
            <a:extLst>
              <a:ext uri="{FF2B5EF4-FFF2-40B4-BE49-F238E27FC236}">
                <a16:creationId xmlns:a16="http://schemas.microsoft.com/office/drawing/2014/main" id="{D9E2D0E4-7EED-4C1F-9079-6E5F3A202E10}"/>
              </a:ext>
            </a:extLst>
          </p:cNvPr>
          <p:cNvPicPr>
            <a:picLocks noChangeAspect="1"/>
          </p:cNvPicPr>
          <p:nvPr/>
        </p:nvPicPr>
        <p:blipFill>
          <a:blip r:embed="rId3"/>
          <a:stretch>
            <a:fillRect/>
          </a:stretch>
        </p:blipFill>
        <p:spPr>
          <a:xfrm>
            <a:off x="1561467" y="1885734"/>
            <a:ext cx="9069066" cy="3086531"/>
          </a:xfrm>
          <a:prstGeom prst="rect">
            <a:avLst/>
          </a:prstGeom>
        </p:spPr>
      </p:pic>
      <p:pic>
        <p:nvPicPr>
          <p:cNvPr id="8" name="Picture 7">
            <a:extLst>
              <a:ext uri="{FF2B5EF4-FFF2-40B4-BE49-F238E27FC236}">
                <a16:creationId xmlns:a16="http://schemas.microsoft.com/office/drawing/2014/main" id="{38C4E5C6-E091-40B3-A02A-00D5B60C68F6}"/>
              </a:ext>
            </a:extLst>
          </p:cNvPr>
          <p:cNvPicPr>
            <a:picLocks noChangeAspect="1"/>
          </p:cNvPicPr>
          <p:nvPr/>
        </p:nvPicPr>
        <p:blipFill>
          <a:blip r:embed="rId4"/>
          <a:stretch>
            <a:fillRect/>
          </a:stretch>
        </p:blipFill>
        <p:spPr>
          <a:xfrm>
            <a:off x="0" y="6125592"/>
            <a:ext cx="12192000" cy="276069"/>
          </a:xfrm>
          <a:prstGeom prst="rect">
            <a:avLst/>
          </a:prstGeom>
        </p:spPr>
      </p:pic>
      <p:sp>
        <p:nvSpPr>
          <p:cNvPr id="9" name="TextBox 8">
            <a:extLst>
              <a:ext uri="{FF2B5EF4-FFF2-40B4-BE49-F238E27FC236}">
                <a16:creationId xmlns:a16="http://schemas.microsoft.com/office/drawing/2014/main" id="{5E4D16EE-79CE-4AA7-AD18-3F26DCDFF161}"/>
              </a:ext>
            </a:extLst>
          </p:cNvPr>
          <p:cNvSpPr txBox="1"/>
          <p:nvPr/>
        </p:nvSpPr>
        <p:spPr>
          <a:xfrm>
            <a:off x="304800" y="1446647"/>
            <a:ext cx="6647544" cy="369332"/>
          </a:xfrm>
          <a:prstGeom prst="rect">
            <a:avLst/>
          </a:prstGeom>
          <a:noFill/>
          <a:ln w="38100">
            <a:solidFill>
              <a:schemeClr val="tx2"/>
            </a:solidFill>
          </a:ln>
        </p:spPr>
        <p:txBody>
          <a:bodyPr wrap="square" rtlCol="0">
            <a:spAutoFit/>
          </a:bodyPr>
          <a:lstStyle>
            <a:defPPr>
              <a:defRPr lang="en-US"/>
            </a:defPPr>
            <a:lvl1pPr>
              <a:defRPr>
                <a:solidFill>
                  <a:schemeClr val="tx2"/>
                </a:solidFill>
              </a:defRPr>
            </a:lvl1pPr>
          </a:lstStyle>
          <a:p>
            <a:pPr algn="ctr"/>
            <a:r>
              <a:rPr lang="vi-VN"/>
              <a:t>Nhập id nhân viên cần chỉnh sửa và nhập thông tin mới</a:t>
            </a:r>
            <a:endParaRPr lang="en-US"/>
          </a:p>
        </p:txBody>
      </p:sp>
      <p:sp>
        <p:nvSpPr>
          <p:cNvPr id="10" name="TextBox 9">
            <a:extLst>
              <a:ext uri="{FF2B5EF4-FFF2-40B4-BE49-F238E27FC236}">
                <a16:creationId xmlns:a16="http://schemas.microsoft.com/office/drawing/2014/main" id="{BB329B06-314F-43BC-ABC2-1D3E2A591212}"/>
              </a:ext>
            </a:extLst>
          </p:cNvPr>
          <p:cNvSpPr txBox="1"/>
          <p:nvPr/>
        </p:nvSpPr>
        <p:spPr>
          <a:xfrm>
            <a:off x="304797" y="5664873"/>
            <a:ext cx="5036459" cy="369332"/>
          </a:xfrm>
          <a:prstGeom prst="rect">
            <a:avLst/>
          </a:prstGeom>
          <a:noFill/>
          <a:ln w="38100">
            <a:solidFill>
              <a:schemeClr val="tx2"/>
            </a:solidFill>
          </a:ln>
        </p:spPr>
        <p:txBody>
          <a:bodyPr wrap="square" rtlCol="0">
            <a:spAutoFit/>
          </a:bodyPr>
          <a:lstStyle>
            <a:defPPr>
              <a:defRPr lang="en-US"/>
            </a:defPPr>
            <a:lvl1pPr>
              <a:defRPr>
                <a:solidFill>
                  <a:schemeClr val="tx2"/>
                </a:solidFill>
              </a:defRPr>
            </a:lvl1pPr>
          </a:lstStyle>
          <a:p>
            <a:r>
              <a:rPr lang="vi-VN"/>
              <a:t>Thông tin nhân viên đó đã được cập nhật</a:t>
            </a:r>
            <a:endParaRPr lang="en-US"/>
          </a:p>
        </p:txBody>
      </p:sp>
    </p:spTree>
    <p:extLst>
      <p:ext uri="{BB962C8B-B14F-4D97-AF65-F5344CB8AC3E}">
        <p14:creationId xmlns:p14="http://schemas.microsoft.com/office/powerpoint/2010/main" val="403082036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2C406A2-0C16-4127-8312-286EDAA21A61}"/>
              </a:ext>
            </a:extLst>
          </p:cNvPr>
          <p:cNvPicPr>
            <a:picLocks noChangeAspect="1"/>
          </p:cNvPicPr>
          <p:nvPr/>
        </p:nvPicPr>
        <p:blipFill>
          <a:blip r:embed="rId3"/>
          <a:stretch>
            <a:fillRect/>
          </a:stretch>
        </p:blipFill>
        <p:spPr>
          <a:xfrm>
            <a:off x="0" y="0"/>
            <a:ext cx="12192000" cy="5105400"/>
          </a:xfrm>
          <a:prstGeom prst="rect">
            <a:avLst/>
          </a:prstGeom>
        </p:spPr>
      </p:pic>
      <p:pic>
        <p:nvPicPr>
          <p:cNvPr id="5" name="Picture 4">
            <a:extLst>
              <a:ext uri="{FF2B5EF4-FFF2-40B4-BE49-F238E27FC236}">
                <a16:creationId xmlns:a16="http://schemas.microsoft.com/office/drawing/2014/main" id="{B62001AE-0BA7-4AB7-8DC9-DC6CB66F37F0}"/>
              </a:ext>
            </a:extLst>
          </p:cNvPr>
          <p:cNvPicPr>
            <a:picLocks noChangeAspect="1"/>
          </p:cNvPicPr>
          <p:nvPr/>
        </p:nvPicPr>
        <p:blipFill>
          <a:blip r:embed="rId4"/>
          <a:stretch>
            <a:fillRect/>
          </a:stretch>
        </p:blipFill>
        <p:spPr>
          <a:xfrm>
            <a:off x="-1" y="5105400"/>
            <a:ext cx="12192000" cy="1752600"/>
          </a:xfrm>
          <a:prstGeom prst="rect">
            <a:avLst/>
          </a:prstGeom>
        </p:spPr>
      </p:pic>
      <p:grpSp>
        <p:nvGrpSpPr>
          <p:cNvPr id="14" name="Group 13">
            <a:extLst>
              <a:ext uri="{FF2B5EF4-FFF2-40B4-BE49-F238E27FC236}">
                <a16:creationId xmlns:a16="http://schemas.microsoft.com/office/drawing/2014/main" id="{137B0409-A7E1-4E6C-BF3A-15B2F4530B16}"/>
              </a:ext>
            </a:extLst>
          </p:cNvPr>
          <p:cNvGrpSpPr/>
          <p:nvPr/>
        </p:nvGrpSpPr>
        <p:grpSpPr>
          <a:xfrm>
            <a:off x="5334000" y="342900"/>
            <a:ext cx="4533900" cy="869950"/>
            <a:chOff x="5334000" y="342900"/>
            <a:chExt cx="4533900" cy="869950"/>
          </a:xfrm>
        </p:grpSpPr>
        <p:cxnSp>
          <p:nvCxnSpPr>
            <p:cNvPr id="8" name="Straight Connector 7">
              <a:extLst>
                <a:ext uri="{FF2B5EF4-FFF2-40B4-BE49-F238E27FC236}">
                  <a16:creationId xmlns:a16="http://schemas.microsoft.com/office/drawing/2014/main" id="{FB3AC2A0-6618-4EAA-8033-C10BDB732C21}"/>
                </a:ext>
              </a:extLst>
            </p:cNvPr>
            <p:cNvCxnSpPr>
              <a:cxnSpLocks/>
            </p:cNvCxnSpPr>
            <p:nvPr/>
          </p:nvCxnSpPr>
          <p:spPr>
            <a:xfrm>
              <a:off x="5413375" y="1212850"/>
              <a:ext cx="4375150" cy="0"/>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FEB743CC-8FE5-4FBF-8EB5-F8B3D6E1A110}"/>
                </a:ext>
              </a:extLst>
            </p:cNvPr>
            <p:cNvSpPr txBox="1"/>
            <p:nvPr/>
          </p:nvSpPr>
          <p:spPr>
            <a:xfrm>
              <a:off x="5334000" y="342900"/>
              <a:ext cx="4533900" cy="707886"/>
            </a:xfrm>
            <a:prstGeom prst="rect">
              <a:avLst/>
            </a:prstGeom>
            <a:noFill/>
          </p:spPr>
          <p:txBody>
            <a:bodyPr wrap="square" rtlCol="0">
              <a:spAutoFit/>
            </a:bodyPr>
            <a:lstStyle/>
            <a:p>
              <a:pPr algn="ctr"/>
              <a:r>
                <a:rPr lang="vi-VN" sz="4000" b="1">
                  <a:solidFill>
                    <a:schemeClr val="bg1"/>
                  </a:solidFill>
                </a:rPr>
                <a:t>LỌC NHÂN VIÊN</a:t>
              </a:r>
              <a:endParaRPr lang="en-US" sz="4000" b="1">
                <a:solidFill>
                  <a:schemeClr val="bg1"/>
                </a:solidFill>
              </a:endParaRPr>
            </a:p>
          </p:txBody>
        </p:sp>
      </p:grpSp>
    </p:spTree>
    <p:extLst>
      <p:ext uri="{BB962C8B-B14F-4D97-AF65-F5344CB8AC3E}">
        <p14:creationId xmlns:p14="http://schemas.microsoft.com/office/powerpoint/2010/main" val="366417193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345ABE7-7E48-474C-B4C7-5DA0DB3D8C1D}"/>
              </a:ext>
            </a:extLst>
          </p:cNvPr>
          <p:cNvSpPr/>
          <p:nvPr/>
        </p:nvSpPr>
        <p:spPr>
          <a:xfrm>
            <a:off x="3974038" y="268536"/>
            <a:ext cx="4243924" cy="936149"/>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p>
            <a:pPr algn="ctr">
              <a:spcBef>
                <a:spcPct val="0"/>
              </a:spcBef>
              <a:spcAft>
                <a:spcPts val="600"/>
              </a:spcAft>
            </a:pPr>
            <a:r>
              <a:rPr lang="vi-VN" sz="3600" b="1" kern="1200">
                <a:solidFill>
                  <a:schemeClr val="bg1"/>
                </a:solidFill>
                <a:latin typeface="+mj-lt"/>
                <a:ea typeface="+mj-ea"/>
                <a:cs typeface="+mj-cs"/>
              </a:rPr>
              <a:t>XÓA NHÂN VIÊN</a:t>
            </a:r>
            <a:endParaRPr lang="en-US" sz="3600" b="1" kern="1200">
              <a:solidFill>
                <a:schemeClr val="bg1"/>
              </a:solidFill>
              <a:latin typeface="+mj-lt"/>
              <a:ea typeface="+mj-ea"/>
              <a:cs typeface="+mj-cs"/>
            </a:endParaRPr>
          </a:p>
        </p:txBody>
      </p:sp>
      <p:pic>
        <p:nvPicPr>
          <p:cNvPr id="4" name="Picture 3">
            <a:extLst>
              <a:ext uri="{FF2B5EF4-FFF2-40B4-BE49-F238E27FC236}">
                <a16:creationId xmlns:a16="http://schemas.microsoft.com/office/drawing/2014/main" id="{FB1C7950-A94E-4913-A402-D377BB228F42}"/>
              </a:ext>
            </a:extLst>
          </p:cNvPr>
          <p:cNvPicPr>
            <a:picLocks noChangeAspect="1"/>
          </p:cNvPicPr>
          <p:nvPr/>
        </p:nvPicPr>
        <p:blipFill>
          <a:blip r:embed="rId3"/>
          <a:stretch>
            <a:fillRect/>
          </a:stretch>
        </p:blipFill>
        <p:spPr>
          <a:xfrm>
            <a:off x="471172" y="2002687"/>
            <a:ext cx="5112900" cy="1872000"/>
          </a:xfrm>
          <a:prstGeom prst="rect">
            <a:avLst/>
          </a:prstGeom>
        </p:spPr>
      </p:pic>
      <p:sp>
        <p:nvSpPr>
          <p:cNvPr id="5" name="TextBox 4">
            <a:extLst>
              <a:ext uri="{FF2B5EF4-FFF2-40B4-BE49-F238E27FC236}">
                <a16:creationId xmlns:a16="http://schemas.microsoft.com/office/drawing/2014/main" id="{95B019B3-C35D-48FA-8859-4EE2265782B7}"/>
              </a:ext>
            </a:extLst>
          </p:cNvPr>
          <p:cNvSpPr txBox="1"/>
          <p:nvPr/>
        </p:nvSpPr>
        <p:spPr>
          <a:xfrm>
            <a:off x="471172" y="1514404"/>
            <a:ext cx="1752600" cy="369332"/>
          </a:xfrm>
          <a:prstGeom prst="rect">
            <a:avLst/>
          </a:prstGeom>
          <a:noFill/>
          <a:ln w="38100">
            <a:solidFill>
              <a:schemeClr val="tx2"/>
            </a:solidFill>
          </a:ln>
        </p:spPr>
        <p:txBody>
          <a:bodyPr wrap="square" rtlCol="0">
            <a:spAutoFit/>
          </a:bodyPr>
          <a:lstStyle>
            <a:defPPr>
              <a:defRPr lang="en-US"/>
            </a:defPPr>
            <a:lvl1pPr>
              <a:defRPr>
                <a:solidFill>
                  <a:schemeClr val="tx2"/>
                </a:solidFill>
              </a:defRPr>
            </a:lvl1pPr>
          </a:lstStyle>
          <a:p>
            <a:pPr algn="ctr"/>
            <a:r>
              <a:rPr lang="vi-VN"/>
              <a:t>Trước khi xóa</a:t>
            </a:r>
            <a:endParaRPr lang="en-US"/>
          </a:p>
        </p:txBody>
      </p:sp>
      <p:pic>
        <p:nvPicPr>
          <p:cNvPr id="7" name="Picture 6">
            <a:extLst>
              <a:ext uri="{FF2B5EF4-FFF2-40B4-BE49-F238E27FC236}">
                <a16:creationId xmlns:a16="http://schemas.microsoft.com/office/drawing/2014/main" id="{7C3B696D-33C9-4670-87A1-FE5A33867AA6}"/>
              </a:ext>
            </a:extLst>
          </p:cNvPr>
          <p:cNvPicPr>
            <a:picLocks noChangeAspect="1"/>
          </p:cNvPicPr>
          <p:nvPr/>
        </p:nvPicPr>
        <p:blipFill>
          <a:blip r:embed="rId4"/>
          <a:stretch>
            <a:fillRect/>
          </a:stretch>
        </p:blipFill>
        <p:spPr>
          <a:xfrm>
            <a:off x="471172" y="5043175"/>
            <a:ext cx="5112900" cy="1149755"/>
          </a:xfrm>
          <a:prstGeom prst="rect">
            <a:avLst/>
          </a:prstGeom>
        </p:spPr>
      </p:pic>
      <p:sp>
        <p:nvSpPr>
          <p:cNvPr id="8" name="TextBox 7">
            <a:extLst>
              <a:ext uri="{FF2B5EF4-FFF2-40B4-BE49-F238E27FC236}">
                <a16:creationId xmlns:a16="http://schemas.microsoft.com/office/drawing/2014/main" id="{C38C48C3-2CE0-4C9E-9655-E968F444A788}"/>
              </a:ext>
            </a:extLst>
          </p:cNvPr>
          <p:cNvSpPr txBox="1"/>
          <p:nvPr/>
        </p:nvSpPr>
        <p:spPr>
          <a:xfrm>
            <a:off x="471172" y="4554892"/>
            <a:ext cx="4721930" cy="369332"/>
          </a:xfrm>
          <a:prstGeom prst="rect">
            <a:avLst/>
          </a:prstGeom>
          <a:noFill/>
          <a:ln w="38100">
            <a:solidFill>
              <a:schemeClr val="tx2"/>
            </a:solidFill>
          </a:ln>
        </p:spPr>
        <p:txBody>
          <a:bodyPr wrap="square" rtlCol="0">
            <a:spAutoFit/>
          </a:bodyPr>
          <a:lstStyle>
            <a:defPPr>
              <a:defRPr lang="en-US"/>
            </a:defPPr>
            <a:lvl1pPr>
              <a:defRPr>
                <a:solidFill>
                  <a:schemeClr val="tx2"/>
                </a:solidFill>
              </a:defRPr>
            </a:lvl1pPr>
          </a:lstStyle>
          <a:p>
            <a:pPr algn="ctr"/>
            <a:r>
              <a:rPr lang="vi-VN"/>
              <a:t>Thực hiện xóa nhân viên có id 20133097</a:t>
            </a:r>
            <a:endParaRPr lang="en-US"/>
          </a:p>
        </p:txBody>
      </p:sp>
      <p:pic>
        <p:nvPicPr>
          <p:cNvPr id="10" name="Picture 9">
            <a:extLst>
              <a:ext uri="{FF2B5EF4-FFF2-40B4-BE49-F238E27FC236}">
                <a16:creationId xmlns:a16="http://schemas.microsoft.com/office/drawing/2014/main" id="{12EF591D-51F9-4234-9D3E-C27E84880D7D}"/>
              </a:ext>
            </a:extLst>
          </p:cNvPr>
          <p:cNvPicPr>
            <a:picLocks noChangeAspect="1"/>
          </p:cNvPicPr>
          <p:nvPr/>
        </p:nvPicPr>
        <p:blipFill>
          <a:blip r:embed="rId5"/>
          <a:stretch>
            <a:fillRect/>
          </a:stretch>
        </p:blipFill>
        <p:spPr>
          <a:xfrm>
            <a:off x="6265976" y="3285355"/>
            <a:ext cx="5454852" cy="1872000"/>
          </a:xfrm>
          <a:prstGeom prst="rect">
            <a:avLst/>
          </a:prstGeom>
        </p:spPr>
      </p:pic>
      <p:sp>
        <p:nvSpPr>
          <p:cNvPr id="11" name="TextBox 10">
            <a:extLst>
              <a:ext uri="{FF2B5EF4-FFF2-40B4-BE49-F238E27FC236}">
                <a16:creationId xmlns:a16="http://schemas.microsoft.com/office/drawing/2014/main" id="{F39B9EEB-379A-43F3-9313-F93482D30D88}"/>
              </a:ext>
            </a:extLst>
          </p:cNvPr>
          <p:cNvSpPr txBox="1"/>
          <p:nvPr/>
        </p:nvSpPr>
        <p:spPr>
          <a:xfrm>
            <a:off x="6265976" y="2826543"/>
            <a:ext cx="1489171" cy="369332"/>
          </a:xfrm>
          <a:prstGeom prst="rect">
            <a:avLst/>
          </a:prstGeom>
          <a:noFill/>
          <a:ln w="38100">
            <a:solidFill>
              <a:schemeClr val="tx2"/>
            </a:solidFill>
          </a:ln>
        </p:spPr>
        <p:txBody>
          <a:bodyPr wrap="square" rtlCol="0">
            <a:spAutoFit/>
          </a:bodyPr>
          <a:lstStyle>
            <a:defPPr>
              <a:defRPr lang="en-US"/>
            </a:defPPr>
            <a:lvl1pPr>
              <a:defRPr>
                <a:solidFill>
                  <a:schemeClr val="tx2"/>
                </a:solidFill>
              </a:defRPr>
            </a:lvl1pPr>
          </a:lstStyle>
          <a:p>
            <a:pPr algn="ctr"/>
            <a:r>
              <a:rPr lang="vi-VN"/>
              <a:t>Sau khi xóa</a:t>
            </a:r>
            <a:endParaRPr lang="en-US"/>
          </a:p>
        </p:txBody>
      </p:sp>
    </p:spTree>
    <p:extLst>
      <p:ext uri="{BB962C8B-B14F-4D97-AF65-F5344CB8AC3E}">
        <p14:creationId xmlns:p14="http://schemas.microsoft.com/office/powerpoint/2010/main" val="98331245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E36CC3E7-9A9C-4115-B1D9-0A13F93340DA}"/>
              </a:ext>
            </a:extLst>
          </p:cNvPr>
          <p:cNvPicPr>
            <a:picLocks noChangeAspect="1"/>
          </p:cNvPicPr>
          <p:nvPr/>
        </p:nvPicPr>
        <p:blipFill>
          <a:blip r:embed="rId3"/>
          <a:stretch>
            <a:fillRect/>
          </a:stretch>
        </p:blipFill>
        <p:spPr>
          <a:xfrm>
            <a:off x="0" y="1"/>
            <a:ext cx="6096000" cy="6858000"/>
          </a:xfrm>
          <a:prstGeom prst="rect">
            <a:avLst/>
          </a:prstGeom>
        </p:spPr>
      </p:pic>
      <p:pic>
        <p:nvPicPr>
          <p:cNvPr id="12" name="Picture 11">
            <a:extLst>
              <a:ext uri="{FF2B5EF4-FFF2-40B4-BE49-F238E27FC236}">
                <a16:creationId xmlns:a16="http://schemas.microsoft.com/office/drawing/2014/main" id="{30DF4484-32D7-44CC-BE9B-ACFAB57CD9CF}"/>
              </a:ext>
            </a:extLst>
          </p:cNvPr>
          <p:cNvPicPr>
            <a:picLocks noChangeAspect="1"/>
          </p:cNvPicPr>
          <p:nvPr/>
        </p:nvPicPr>
        <p:blipFill>
          <a:blip r:embed="rId4"/>
          <a:stretch>
            <a:fillRect/>
          </a:stretch>
        </p:blipFill>
        <p:spPr>
          <a:xfrm>
            <a:off x="6096000" y="-1"/>
            <a:ext cx="6096000" cy="6858000"/>
          </a:xfrm>
          <a:prstGeom prst="rect">
            <a:avLst/>
          </a:prstGeom>
        </p:spPr>
      </p:pic>
      <p:sp>
        <p:nvSpPr>
          <p:cNvPr id="2" name="Rectangle: Rounded Corners 1">
            <a:extLst>
              <a:ext uri="{FF2B5EF4-FFF2-40B4-BE49-F238E27FC236}">
                <a16:creationId xmlns:a16="http://schemas.microsoft.com/office/drawing/2014/main" id="{A653D2AE-F30C-4E83-8516-D5CCAEBEE437}"/>
              </a:ext>
            </a:extLst>
          </p:cNvPr>
          <p:cNvSpPr/>
          <p:nvPr/>
        </p:nvSpPr>
        <p:spPr>
          <a:xfrm>
            <a:off x="1401226" y="225283"/>
            <a:ext cx="4542374" cy="612917"/>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fontScale="77500" lnSpcReduction="20000"/>
          </a:bodyPr>
          <a:lstStyle/>
          <a:p>
            <a:pPr algn="ctr">
              <a:spcBef>
                <a:spcPct val="0"/>
              </a:spcBef>
              <a:spcAft>
                <a:spcPts val="600"/>
              </a:spcAft>
            </a:pPr>
            <a:r>
              <a:rPr lang="vi-VN" sz="2400" b="1" kern="1200">
                <a:solidFill>
                  <a:schemeClr val="bg1"/>
                </a:solidFill>
                <a:latin typeface="+mj-lt"/>
                <a:ea typeface="+mj-ea"/>
                <a:cs typeface="+mj-cs"/>
              </a:rPr>
              <a:t>SẮP XẾP DANH SÁCH NHÂN VIÊN</a:t>
            </a:r>
            <a:endParaRPr lang="en-US" sz="2400" b="1" kern="1200">
              <a:solidFill>
                <a:schemeClr val="bg1"/>
              </a:solidFill>
              <a:latin typeface="+mj-lt"/>
              <a:ea typeface="+mj-ea"/>
              <a:cs typeface="+mj-cs"/>
            </a:endParaRPr>
          </a:p>
        </p:txBody>
      </p:sp>
      <p:cxnSp>
        <p:nvCxnSpPr>
          <p:cNvPr id="14" name="Straight Connector 13">
            <a:extLst>
              <a:ext uri="{FF2B5EF4-FFF2-40B4-BE49-F238E27FC236}">
                <a16:creationId xmlns:a16="http://schemas.microsoft.com/office/drawing/2014/main" id="{0E62BDDE-D7C1-43E3-9222-D716D25E75E0}"/>
              </a:ext>
            </a:extLst>
          </p:cNvPr>
          <p:cNvCxnSpPr/>
          <p:nvPr/>
        </p:nvCxnSpPr>
        <p:spPr>
          <a:xfrm>
            <a:off x="1581150" y="742950"/>
            <a:ext cx="421005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455896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DC955DE4-74C6-4FC5-B191-4E1E06307E14}"/>
              </a:ext>
            </a:extLst>
          </p:cNvPr>
          <p:cNvGrpSpPr/>
          <p:nvPr/>
        </p:nvGrpSpPr>
        <p:grpSpPr>
          <a:xfrm>
            <a:off x="301857" y="-1376323"/>
            <a:ext cx="5273442" cy="777208"/>
            <a:chOff x="5244479" y="1194978"/>
            <a:chExt cx="5273442" cy="777208"/>
          </a:xfrm>
        </p:grpSpPr>
        <p:sp>
          <p:nvSpPr>
            <p:cNvPr id="3" name="TextBox 2">
              <a:extLst>
                <a:ext uri="{FF2B5EF4-FFF2-40B4-BE49-F238E27FC236}">
                  <a16:creationId xmlns:a16="http://schemas.microsoft.com/office/drawing/2014/main" id="{20471B4E-AB96-472F-A63F-B7B4A036DAAE}"/>
                </a:ext>
              </a:extLst>
            </p:cNvPr>
            <p:cNvSpPr txBox="1"/>
            <p:nvPr/>
          </p:nvSpPr>
          <p:spPr>
            <a:xfrm>
              <a:off x="6157448" y="1302654"/>
              <a:ext cx="4360473" cy="561856"/>
            </a:xfrm>
            <a:prstGeom prst="roundRect">
              <a:avLst/>
            </a:prstGeom>
            <a:noFill/>
            <a:ln w="38100">
              <a:solidFill>
                <a:schemeClr val="accent3"/>
              </a:solidFill>
            </a:ln>
          </p:spPr>
          <p:txBody>
            <a:bodyPr wrap="square" lIns="108000" rIns="108000" rtlCol="0">
              <a:spAutoFit/>
            </a:bodyPr>
            <a:lstStyle/>
            <a:p>
              <a:pPr algn="ctr"/>
              <a:r>
                <a:rPr lang="vi-VN" altLang="ko-KR" sz="2700" b="1">
                  <a:solidFill>
                    <a:schemeClr val="tx2"/>
                  </a:solidFill>
                  <a:cs typeface="Arial" pitchFamily="34" charset="0"/>
                </a:rPr>
                <a:t>QUẢN LÝ PHÒNG BAN</a:t>
              </a:r>
              <a:endParaRPr lang="ko-KR" altLang="en-US" sz="2700" b="1" dirty="0">
                <a:solidFill>
                  <a:schemeClr val="tx2"/>
                </a:solidFill>
                <a:cs typeface="Arial" pitchFamily="34" charset="0"/>
              </a:endParaRPr>
            </a:p>
          </p:txBody>
        </p:sp>
        <p:grpSp>
          <p:nvGrpSpPr>
            <p:cNvPr id="4" name="Group 3">
              <a:extLst>
                <a:ext uri="{FF2B5EF4-FFF2-40B4-BE49-F238E27FC236}">
                  <a16:creationId xmlns:a16="http://schemas.microsoft.com/office/drawing/2014/main" id="{25313553-A03D-4CE1-8F90-03D9B11AA8AD}"/>
                </a:ext>
              </a:extLst>
            </p:cNvPr>
            <p:cNvGrpSpPr/>
            <p:nvPr/>
          </p:nvGrpSpPr>
          <p:grpSpPr>
            <a:xfrm>
              <a:off x="5244479" y="1194978"/>
              <a:ext cx="777210" cy="777208"/>
              <a:chOff x="5244479" y="968645"/>
              <a:chExt cx="777210" cy="777208"/>
            </a:xfrm>
          </p:grpSpPr>
          <p:sp>
            <p:nvSpPr>
              <p:cNvPr id="5" name="Oval 4">
                <a:extLst>
                  <a:ext uri="{FF2B5EF4-FFF2-40B4-BE49-F238E27FC236}">
                    <a16:creationId xmlns:a16="http://schemas.microsoft.com/office/drawing/2014/main" id="{9AA217DA-F2BE-4CBB-89FE-90EDB4371339}"/>
                  </a:ext>
                </a:extLst>
              </p:cNvPr>
              <p:cNvSpPr/>
              <p:nvPr/>
            </p:nvSpPr>
            <p:spPr>
              <a:xfrm>
                <a:off x="5244479" y="968645"/>
                <a:ext cx="777210" cy="777208"/>
              </a:xfrm>
              <a:prstGeom prst="ellipse">
                <a:avLst/>
              </a:prstGeom>
              <a:solidFill>
                <a:schemeClr val="tx2"/>
              </a:solidFill>
              <a:ln>
                <a:noFill/>
              </a:ln>
              <a:effectLst>
                <a:outerShdw blurRad="177800" sx="102000" sy="102000" algn="ctr" rotWithShape="0">
                  <a:schemeClr val="accent6">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2"/>
                  </a:solidFill>
                </a:endParaRPr>
              </a:p>
            </p:txBody>
          </p:sp>
          <p:sp>
            <p:nvSpPr>
              <p:cNvPr id="6" name="TextBox 5">
                <a:extLst>
                  <a:ext uri="{FF2B5EF4-FFF2-40B4-BE49-F238E27FC236}">
                    <a16:creationId xmlns:a16="http://schemas.microsoft.com/office/drawing/2014/main" id="{2ADDA2B2-B809-4027-AE84-3C7EFC70C447}"/>
                  </a:ext>
                </a:extLst>
              </p:cNvPr>
              <p:cNvSpPr txBox="1"/>
              <p:nvPr/>
            </p:nvSpPr>
            <p:spPr>
              <a:xfrm>
                <a:off x="5291339" y="1104412"/>
                <a:ext cx="682192" cy="523220"/>
              </a:xfrm>
              <a:prstGeom prst="rect">
                <a:avLst/>
              </a:prstGeom>
              <a:noFill/>
            </p:spPr>
            <p:txBody>
              <a:bodyPr wrap="square" lIns="108000" rIns="108000" rtlCol="0">
                <a:spAutoFit/>
              </a:bodyPr>
              <a:lstStyle/>
              <a:p>
                <a:pPr algn="ctr"/>
                <a:r>
                  <a:rPr lang="vi-VN" altLang="ko-KR" sz="2800" b="1">
                    <a:solidFill>
                      <a:schemeClr val="bg1"/>
                    </a:solidFill>
                    <a:cs typeface="Arial" pitchFamily="34" charset="0"/>
                  </a:rPr>
                  <a:t>02</a:t>
                </a:r>
                <a:endParaRPr lang="ko-KR" altLang="en-US" sz="2800" b="1" dirty="0">
                  <a:solidFill>
                    <a:schemeClr val="bg1"/>
                  </a:solidFill>
                  <a:cs typeface="Arial" pitchFamily="34" charset="0"/>
                </a:endParaRPr>
              </a:p>
            </p:txBody>
          </p:sp>
        </p:grpSp>
      </p:grpSp>
      <p:sp>
        <p:nvSpPr>
          <p:cNvPr id="7" name="Rectangle: Rounded Corners 6">
            <a:extLst>
              <a:ext uri="{FF2B5EF4-FFF2-40B4-BE49-F238E27FC236}">
                <a16:creationId xmlns:a16="http://schemas.microsoft.com/office/drawing/2014/main" id="{AFF447DC-97F9-4B53-AD82-C9CE098A72D3}"/>
              </a:ext>
            </a:extLst>
          </p:cNvPr>
          <p:cNvSpPr/>
          <p:nvPr/>
        </p:nvSpPr>
        <p:spPr>
          <a:xfrm>
            <a:off x="828675" y="-1067380"/>
            <a:ext cx="10534650" cy="817403"/>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b">
            <a:normAutofit/>
          </a:bodyPr>
          <a:lstStyle/>
          <a:p>
            <a:pPr algn="ctr">
              <a:lnSpc>
                <a:spcPct val="90000"/>
              </a:lnSpc>
              <a:spcBef>
                <a:spcPct val="0"/>
              </a:spcBef>
              <a:spcAft>
                <a:spcPts val="600"/>
              </a:spcAft>
            </a:pPr>
            <a:r>
              <a:rPr lang="en-US" sz="3600" b="1" kern="1200">
                <a:solidFill>
                  <a:schemeClr val="bg1"/>
                </a:solidFill>
                <a:latin typeface="+mj-lt"/>
                <a:ea typeface="+mj-ea"/>
                <a:cs typeface="+mj-cs"/>
              </a:rPr>
              <a:t>THÊM </a:t>
            </a:r>
            <a:r>
              <a:rPr lang="vi-VN" sz="3600" b="1" kern="1200">
                <a:solidFill>
                  <a:schemeClr val="bg1"/>
                </a:solidFill>
                <a:latin typeface="+mj-lt"/>
                <a:ea typeface="+mj-ea"/>
                <a:cs typeface="+mj-cs"/>
              </a:rPr>
              <a:t>PHÒNG BAN</a:t>
            </a:r>
            <a:endParaRPr lang="en-US" sz="3600" b="1" kern="1200">
              <a:solidFill>
                <a:schemeClr val="bg1"/>
              </a:solidFill>
              <a:latin typeface="+mj-lt"/>
              <a:ea typeface="+mj-ea"/>
              <a:cs typeface="+mj-cs"/>
            </a:endParaRPr>
          </a:p>
        </p:txBody>
      </p:sp>
      <p:pic>
        <p:nvPicPr>
          <p:cNvPr id="9" name="Picture 8">
            <a:extLst>
              <a:ext uri="{FF2B5EF4-FFF2-40B4-BE49-F238E27FC236}">
                <a16:creationId xmlns:a16="http://schemas.microsoft.com/office/drawing/2014/main" id="{579E846C-A2DA-4E9C-9287-1DB8011FE640}"/>
              </a:ext>
            </a:extLst>
          </p:cNvPr>
          <p:cNvPicPr>
            <a:picLocks noChangeAspect="1"/>
          </p:cNvPicPr>
          <p:nvPr/>
        </p:nvPicPr>
        <p:blipFill>
          <a:blip r:embed="rId3"/>
          <a:stretch>
            <a:fillRect/>
          </a:stretch>
        </p:blipFill>
        <p:spPr>
          <a:xfrm>
            <a:off x="6178808" y="232040"/>
            <a:ext cx="5639984" cy="2686113"/>
          </a:xfrm>
          <a:prstGeom prst="rect">
            <a:avLst/>
          </a:prstGeom>
        </p:spPr>
      </p:pic>
      <p:grpSp>
        <p:nvGrpSpPr>
          <p:cNvPr id="41" name="Group 40">
            <a:extLst>
              <a:ext uri="{FF2B5EF4-FFF2-40B4-BE49-F238E27FC236}">
                <a16:creationId xmlns:a16="http://schemas.microsoft.com/office/drawing/2014/main" id="{ACC2F663-4AA3-4EC9-96E9-463F7AF15A55}"/>
              </a:ext>
            </a:extLst>
          </p:cNvPr>
          <p:cNvGrpSpPr/>
          <p:nvPr/>
        </p:nvGrpSpPr>
        <p:grpSpPr>
          <a:xfrm>
            <a:off x="4658735" y="2996112"/>
            <a:ext cx="2874529" cy="3026057"/>
            <a:chOff x="4658735" y="2996112"/>
            <a:chExt cx="2874529" cy="3026057"/>
          </a:xfrm>
        </p:grpSpPr>
        <p:sp>
          <p:nvSpPr>
            <p:cNvPr id="13" name="Shape">
              <a:extLst>
                <a:ext uri="{FF2B5EF4-FFF2-40B4-BE49-F238E27FC236}">
                  <a16:creationId xmlns:a16="http://schemas.microsoft.com/office/drawing/2014/main" id="{93C954DF-036E-47D6-B1D7-0A58FCE85767}"/>
                </a:ext>
              </a:extLst>
            </p:cNvPr>
            <p:cNvSpPr/>
            <p:nvPr/>
          </p:nvSpPr>
          <p:spPr>
            <a:xfrm>
              <a:off x="4658735" y="2996112"/>
              <a:ext cx="2874529" cy="3026057"/>
            </a:xfrm>
            <a:custGeom>
              <a:avLst/>
              <a:gdLst/>
              <a:ahLst/>
              <a:cxnLst>
                <a:cxn ang="0">
                  <a:pos x="wd2" y="hd2"/>
                </a:cxn>
                <a:cxn ang="5400000">
                  <a:pos x="wd2" y="hd2"/>
                </a:cxn>
                <a:cxn ang="10800000">
                  <a:pos x="wd2" y="hd2"/>
                </a:cxn>
                <a:cxn ang="16200000">
                  <a:pos x="wd2" y="hd2"/>
                </a:cxn>
              </a:cxnLst>
              <a:rect l="0" t="0" r="r" b="b"/>
              <a:pathLst>
                <a:path w="21470" h="20944" extrusionOk="0">
                  <a:moveTo>
                    <a:pt x="12737" y="2004"/>
                  </a:moveTo>
                  <a:cubicBezTo>
                    <a:pt x="10806" y="-203"/>
                    <a:pt x="7140" y="-656"/>
                    <a:pt x="4548" y="989"/>
                  </a:cubicBezTo>
                  <a:lnTo>
                    <a:pt x="4548" y="989"/>
                  </a:lnTo>
                  <a:cubicBezTo>
                    <a:pt x="1957" y="2633"/>
                    <a:pt x="1425" y="5757"/>
                    <a:pt x="3356" y="7964"/>
                  </a:cubicBezTo>
                  <a:lnTo>
                    <a:pt x="6479" y="11529"/>
                  </a:lnTo>
                  <a:cubicBezTo>
                    <a:pt x="6997" y="12125"/>
                    <a:pt x="6997" y="12953"/>
                    <a:pt x="6479" y="13549"/>
                  </a:cubicBezTo>
                  <a:lnTo>
                    <a:pt x="0" y="20944"/>
                  </a:lnTo>
                  <a:lnTo>
                    <a:pt x="11869" y="20944"/>
                  </a:lnTo>
                  <a:cubicBezTo>
                    <a:pt x="13592" y="20944"/>
                    <a:pt x="15212" y="20249"/>
                    <a:pt x="16236" y="19079"/>
                  </a:cubicBezTo>
                  <a:lnTo>
                    <a:pt x="21082" y="13549"/>
                  </a:lnTo>
                  <a:cubicBezTo>
                    <a:pt x="21600" y="12953"/>
                    <a:pt x="21600" y="12125"/>
                    <a:pt x="21082" y="11529"/>
                  </a:cubicBezTo>
                  <a:lnTo>
                    <a:pt x="12737" y="2004"/>
                  </a:lnTo>
                  <a:close/>
                  <a:moveTo>
                    <a:pt x="7904" y="8560"/>
                  </a:moveTo>
                  <a:cubicBezTo>
                    <a:pt x="5364" y="8560"/>
                    <a:pt x="3304" y="6805"/>
                    <a:pt x="3304" y="4642"/>
                  </a:cubicBezTo>
                  <a:cubicBezTo>
                    <a:pt x="3304" y="2479"/>
                    <a:pt x="5364" y="724"/>
                    <a:pt x="7904" y="724"/>
                  </a:cubicBezTo>
                  <a:cubicBezTo>
                    <a:pt x="10444" y="724"/>
                    <a:pt x="12504" y="2479"/>
                    <a:pt x="12504" y="4642"/>
                  </a:cubicBezTo>
                  <a:cubicBezTo>
                    <a:pt x="12504" y="6805"/>
                    <a:pt x="10444" y="8560"/>
                    <a:pt x="7904" y="8560"/>
                  </a:cubicBezTo>
                  <a:close/>
                </a:path>
              </a:pathLst>
            </a:custGeom>
            <a:solidFill>
              <a:schemeClr val="accent6"/>
            </a:solidFill>
            <a:ln w="12700">
              <a:miter lim="400000"/>
            </a:ln>
          </p:spPr>
          <p:txBody>
            <a:bodyPr lIns="38100" tIns="38100" rIns="38100" bIns="3810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defRPr>
              </a:pPr>
              <a:endParaRPr/>
            </a:p>
          </p:txBody>
        </p:sp>
        <p:sp>
          <p:nvSpPr>
            <p:cNvPr id="17" name="TextBox 29">
              <a:extLst>
                <a:ext uri="{FF2B5EF4-FFF2-40B4-BE49-F238E27FC236}">
                  <a16:creationId xmlns:a16="http://schemas.microsoft.com/office/drawing/2014/main" id="{56D07BB8-4FDF-422A-A81D-726BE54D6CDD}"/>
                </a:ext>
              </a:extLst>
            </p:cNvPr>
            <p:cNvSpPr txBox="1"/>
            <p:nvPr/>
          </p:nvSpPr>
          <p:spPr>
            <a:xfrm>
              <a:off x="5755109" y="4189834"/>
              <a:ext cx="1380399" cy="1200329"/>
            </a:xfrm>
            <a:prstGeom prst="rect">
              <a:avLst/>
            </a:prstGeom>
            <a:noFill/>
          </p:spPr>
          <p:txBody>
            <a:bodyPr wrap="square" lIns="0" rIns="0"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vi-VN" sz="2400" b="1" noProof="1">
                  <a:solidFill>
                    <a:schemeClr val="bg1"/>
                  </a:solidFill>
                </a:rPr>
                <a:t>Xuất danh sách</a:t>
              </a:r>
              <a:endParaRPr lang="en-US" sz="2400" b="1" noProof="1">
                <a:solidFill>
                  <a:schemeClr val="bg1"/>
                </a:solidFill>
              </a:endParaRPr>
            </a:p>
          </p:txBody>
        </p:sp>
        <p:pic>
          <p:nvPicPr>
            <p:cNvPr id="22" name="Graphic 34" descr="Database with solid fill">
              <a:extLst>
                <a:ext uri="{FF2B5EF4-FFF2-40B4-BE49-F238E27FC236}">
                  <a16:creationId xmlns:a16="http://schemas.microsoft.com/office/drawing/2014/main" id="{27DB5502-DC67-4308-A5BF-E229BB997A6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292614" y="3276719"/>
              <a:ext cx="848712" cy="780168"/>
            </a:xfrm>
            <a:prstGeom prst="rect">
              <a:avLst/>
            </a:prstGeom>
          </p:spPr>
        </p:pic>
      </p:grpSp>
      <p:grpSp>
        <p:nvGrpSpPr>
          <p:cNvPr id="39" name="Group 38">
            <a:extLst>
              <a:ext uri="{FF2B5EF4-FFF2-40B4-BE49-F238E27FC236}">
                <a16:creationId xmlns:a16="http://schemas.microsoft.com/office/drawing/2014/main" id="{3EE938DD-663F-4399-A9A3-76C685D3C9AD}"/>
              </a:ext>
            </a:extLst>
          </p:cNvPr>
          <p:cNvGrpSpPr/>
          <p:nvPr/>
        </p:nvGrpSpPr>
        <p:grpSpPr>
          <a:xfrm>
            <a:off x="529958" y="2996112"/>
            <a:ext cx="2874529" cy="3026057"/>
            <a:chOff x="529958" y="2996112"/>
            <a:chExt cx="2874529" cy="3026057"/>
          </a:xfrm>
        </p:grpSpPr>
        <p:grpSp>
          <p:nvGrpSpPr>
            <p:cNvPr id="38" name="Group 37">
              <a:extLst>
                <a:ext uri="{FF2B5EF4-FFF2-40B4-BE49-F238E27FC236}">
                  <a16:creationId xmlns:a16="http://schemas.microsoft.com/office/drawing/2014/main" id="{2055BDDC-DF75-4792-98B9-8974968CBF02}"/>
                </a:ext>
              </a:extLst>
            </p:cNvPr>
            <p:cNvGrpSpPr/>
            <p:nvPr/>
          </p:nvGrpSpPr>
          <p:grpSpPr>
            <a:xfrm>
              <a:off x="529958" y="2996112"/>
              <a:ext cx="2874529" cy="3026057"/>
              <a:chOff x="529958" y="2996112"/>
              <a:chExt cx="2874529" cy="3026057"/>
            </a:xfrm>
          </p:grpSpPr>
          <p:sp>
            <p:nvSpPr>
              <p:cNvPr id="10" name="Shape">
                <a:extLst>
                  <a:ext uri="{FF2B5EF4-FFF2-40B4-BE49-F238E27FC236}">
                    <a16:creationId xmlns:a16="http://schemas.microsoft.com/office/drawing/2014/main" id="{A976F1D6-3128-42D0-9B6D-EC3BB359E4D9}"/>
                  </a:ext>
                </a:extLst>
              </p:cNvPr>
              <p:cNvSpPr/>
              <p:nvPr/>
            </p:nvSpPr>
            <p:spPr>
              <a:xfrm>
                <a:off x="529958" y="2996112"/>
                <a:ext cx="2874529" cy="3026057"/>
              </a:xfrm>
              <a:custGeom>
                <a:avLst/>
                <a:gdLst/>
                <a:ahLst/>
                <a:cxnLst>
                  <a:cxn ang="0">
                    <a:pos x="wd2" y="hd2"/>
                  </a:cxn>
                  <a:cxn ang="5400000">
                    <a:pos x="wd2" y="hd2"/>
                  </a:cxn>
                  <a:cxn ang="10800000">
                    <a:pos x="wd2" y="hd2"/>
                  </a:cxn>
                  <a:cxn ang="16200000">
                    <a:pos x="wd2" y="hd2"/>
                  </a:cxn>
                </a:cxnLst>
                <a:rect l="0" t="0" r="r" b="b"/>
                <a:pathLst>
                  <a:path w="21470" h="20944" extrusionOk="0">
                    <a:moveTo>
                      <a:pt x="12737" y="2004"/>
                    </a:moveTo>
                    <a:cubicBezTo>
                      <a:pt x="10806" y="-203"/>
                      <a:pt x="7140" y="-656"/>
                      <a:pt x="4548" y="989"/>
                    </a:cubicBezTo>
                    <a:lnTo>
                      <a:pt x="4548" y="989"/>
                    </a:lnTo>
                    <a:cubicBezTo>
                      <a:pt x="1957" y="2633"/>
                      <a:pt x="1425" y="5757"/>
                      <a:pt x="3356" y="7964"/>
                    </a:cubicBezTo>
                    <a:lnTo>
                      <a:pt x="6479" y="11529"/>
                    </a:lnTo>
                    <a:cubicBezTo>
                      <a:pt x="6997" y="12125"/>
                      <a:pt x="6997" y="12953"/>
                      <a:pt x="6479" y="13549"/>
                    </a:cubicBezTo>
                    <a:lnTo>
                      <a:pt x="0" y="20944"/>
                    </a:lnTo>
                    <a:lnTo>
                      <a:pt x="11869" y="20944"/>
                    </a:lnTo>
                    <a:cubicBezTo>
                      <a:pt x="13592" y="20944"/>
                      <a:pt x="15212" y="20249"/>
                      <a:pt x="16236" y="19079"/>
                    </a:cubicBezTo>
                    <a:lnTo>
                      <a:pt x="21082" y="13549"/>
                    </a:lnTo>
                    <a:cubicBezTo>
                      <a:pt x="21600" y="12953"/>
                      <a:pt x="21600" y="12125"/>
                      <a:pt x="21082" y="11529"/>
                    </a:cubicBezTo>
                    <a:lnTo>
                      <a:pt x="12737" y="2004"/>
                    </a:lnTo>
                    <a:close/>
                    <a:moveTo>
                      <a:pt x="7891" y="8560"/>
                    </a:moveTo>
                    <a:cubicBezTo>
                      <a:pt x="5351" y="8560"/>
                      <a:pt x="3291" y="6805"/>
                      <a:pt x="3291" y="4642"/>
                    </a:cubicBezTo>
                    <a:cubicBezTo>
                      <a:pt x="3291" y="2479"/>
                      <a:pt x="5351" y="724"/>
                      <a:pt x="7891" y="724"/>
                    </a:cubicBezTo>
                    <a:cubicBezTo>
                      <a:pt x="10431" y="724"/>
                      <a:pt x="12491" y="2479"/>
                      <a:pt x="12491" y="4642"/>
                    </a:cubicBezTo>
                    <a:cubicBezTo>
                      <a:pt x="12491" y="6805"/>
                      <a:pt x="10431" y="8560"/>
                      <a:pt x="7891" y="8560"/>
                    </a:cubicBezTo>
                    <a:close/>
                  </a:path>
                </a:pathLst>
              </a:custGeom>
              <a:solidFill>
                <a:schemeClr val="accent2"/>
              </a:solidFill>
              <a:ln w="12700">
                <a:miter lim="400000"/>
              </a:ln>
            </p:spPr>
            <p:txBody>
              <a:bodyPr lIns="38100" tIns="38100" rIns="38100" bIns="3810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defRPr>
                </a:pPr>
                <a:endParaRPr/>
              </a:p>
            </p:txBody>
          </p:sp>
          <p:sp>
            <p:nvSpPr>
              <p:cNvPr id="15" name="TextBox 27">
                <a:extLst>
                  <a:ext uri="{FF2B5EF4-FFF2-40B4-BE49-F238E27FC236}">
                    <a16:creationId xmlns:a16="http://schemas.microsoft.com/office/drawing/2014/main" id="{B8DECF02-7B85-4996-8722-EED9036B1D73}"/>
                  </a:ext>
                </a:extLst>
              </p:cNvPr>
              <p:cNvSpPr txBox="1"/>
              <p:nvPr/>
            </p:nvSpPr>
            <p:spPr>
              <a:xfrm>
                <a:off x="1570819" y="4559166"/>
                <a:ext cx="1380399" cy="461665"/>
              </a:xfrm>
              <a:prstGeom prst="rect">
                <a:avLst/>
              </a:prstGeom>
              <a:noFill/>
            </p:spPr>
            <p:txBody>
              <a:bodyPr wrap="square" lIns="0" rIns="0"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vi-VN" sz="2400" b="1" noProof="1">
                    <a:solidFill>
                      <a:schemeClr val="bg1"/>
                    </a:solidFill>
                  </a:rPr>
                  <a:t>Thêm</a:t>
                </a:r>
                <a:endParaRPr lang="en-US" sz="2400" b="1" noProof="1">
                  <a:solidFill>
                    <a:schemeClr val="bg1"/>
                  </a:solidFill>
                </a:endParaRPr>
              </a:p>
            </p:txBody>
          </p:sp>
        </p:grpSp>
        <p:pic>
          <p:nvPicPr>
            <p:cNvPr id="27" name="Graphic 26" descr="Badge Follow with solid fill">
              <a:extLst>
                <a:ext uri="{FF2B5EF4-FFF2-40B4-BE49-F238E27FC236}">
                  <a16:creationId xmlns:a16="http://schemas.microsoft.com/office/drawing/2014/main" id="{E6498526-B012-4DF4-91B7-F520A4AA9240}"/>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139041" y="3275687"/>
              <a:ext cx="882229" cy="781200"/>
            </a:xfrm>
            <a:prstGeom prst="rect">
              <a:avLst/>
            </a:prstGeom>
          </p:spPr>
        </p:pic>
      </p:grpSp>
      <p:grpSp>
        <p:nvGrpSpPr>
          <p:cNvPr id="42" name="Group 41">
            <a:extLst>
              <a:ext uri="{FF2B5EF4-FFF2-40B4-BE49-F238E27FC236}">
                <a16:creationId xmlns:a16="http://schemas.microsoft.com/office/drawing/2014/main" id="{D307599B-1BB6-4FDE-B83D-FBE6167F39D6}"/>
              </a:ext>
            </a:extLst>
          </p:cNvPr>
          <p:cNvGrpSpPr/>
          <p:nvPr/>
        </p:nvGrpSpPr>
        <p:grpSpPr>
          <a:xfrm>
            <a:off x="6720521" y="3586140"/>
            <a:ext cx="2879732" cy="3034032"/>
            <a:chOff x="6720521" y="3586140"/>
            <a:chExt cx="2879732" cy="3034032"/>
          </a:xfrm>
        </p:grpSpPr>
        <p:sp>
          <p:nvSpPr>
            <p:cNvPr id="12" name="Shape">
              <a:extLst>
                <a:ext uri="{FF2B5EF4-FFF2-40B4-BE49-F238E27FC236}">
                  <a16:creationId xmlns:a16="http://schemas.microsoft.com/office/drawing/2014/main" id="{4495C965-BFC5-4E3D-B411-0BCF90C71C55}"/>
                </a:ext>
              </a:extLst>
            </p:cNvPr>
            <p:cNvSpPr/>
            <p:nvPr/>
          </p:nvSpPr>
          <p:spPr>
            <a:xfrm>
              <a:off x="6720521" y="3586140"/>
              <a:ext cx="2879732" cy="3034032"/>
            </a:xfrm>
            <a:custGeom>
              <a:avLst/>
              <a:gdLst/>
              <a:ahLst/>
              <a:cxnLst>
                <a:cxn ang="0">
                  <a:pos x="wd2" y="hd2"/>
                </a:cxn>
                <a:cxn ang="5400000">
                  <a:pos x="wd2" y="hd2"/>
                </a:cxn>
                <a:cxn ang="10800000">
                  <a:pos x="wd2" y="hd2"/>
                </a:cxn>
                <a:cxn ang="16200000">
                  <a:pos x="wd2" y="hd2"/>
                </a:cxn>
              </a:cxnLst>
              <a:rect l="0" t="0" r="r" b="b"/>
              <a:pathLst>
                <a:path w="21471" h="20946" extrusionOk="0">
                  <a:moveTo>
                    <a:pt x="16206" y="1861"/>
                  </a:moveTo>
                  <a:cubicBezTo>
                    <a:pt x="15185" y="694"/>
                    <a:pt x="13568" y="0"/>
                    <a:pt x="11848" y="0"/>
                  </a:cubicBezTo>
                  <a:lnTo>
                    <a:pt x="0" y="0"/>
                  </a:lnTo>
                  <a:lnTo>
                    <a:pt x="6506" y="7431"/>
                  </a:lnTo>
                  <a:cubicBezTo>
                    <a:pt x="7023" y="8026"/>
                    <a:pt x="7023" y="8851"/>
                    <a:pt x="6506" y="9446"/>
                  </a:cubicBezTo>
                  <a:lnTo>
                    <a:pt x="3389" y="13002"/>
                  </a:lnTo>
                  <a:cubicBezTo>
                    <a:pt x="1462" y="15204"/>
                    <a:pt x="1992" y="18319"/>
                    <a:pt x="4579" y="19960"/>
                  </a:cubicBezTo>
                  <a:lnTo>
                    <a:pt x="4579" y="19960"/>
                  </a:lnTo>
                  <a:cubicBezTo>
                    <a:pt x="7166" y="21600"/>
                    <a:pt x="10826" y="21149"/>
                    <a:pt x="12753" y="18947"/>
                  </a:cubicBezTo>
                  <a:lnTo>
                    <a:pt x="21083" y="9446"/>
                  </a:lnTo>
                  <a:cubicBezTo>
                    <a:pt x="21600" y="8851"/>
                    <a:pt x="21600" y="8026"/>
                    <a:pt x="21083" y="7431"/>
                  </a:cubicBezTo>
                  <a:lnTo>
                    <a:pt x="16206" y="1861"/>
                  </a:lnTo>
                  <a:close/>
                  <a:moveTo>
                    <a:pt x="7929" y="20103"/>
                  </a:moveTo>
                  <a:cubicBezTo>
                    <a:pt x="5394" y="20103"/>
                    <a:pt x="3337" y="18352"/>
                    <a:pt x="3337" y="16194"/>
                  </a:cubicBezTo>
                  <a:cubicBezTo>
                    <a:pt x="3337" y="14037"/>
                    <a:pt x="5394" y="12286"/>
                    <a:pt x="7929" y="12286"/>
                  </a:cubicBezTo>
                  <a:cubicBezTo>
                    <a:pt x="10464" y="12286"/>
                    <a:pt x="12520" y="14037"/>
                    <a:pt x="12520" y="16194"/>
                  </a:cubicBezTo>
                  <a:cubicBezTo>
                    <a:pt x="12520" y="18352"/>
                    <a:pt x="10477" y="20103"/>
                    <a:pt x="7929" y="20103"/>
                  </a:cubicBezTo>
                  <a:close/>
                </a:path>
              </a:pathLst>
            </a:custGeom>
            <a:solidFill>
              <a:schemeClr val="accent1"/>
            </a:solidFill>
            <a:ln w="12700">
              <a:miter lim="400000"/>
            </a:ln>
          </p:spPr>
          <p:txBody>
            <a:bodyPr lIns="38100" tIns="38100" rIns="38100" bIns="3810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defRPr>
              </a:pPr>
              <a:endParaRPr/>
            </a:p>
          </p:txBody>
        </p:sp>
        <p:sp>
          <p:nvSpPr>
            <p:cNvPr id="18" name="TextBox 30">
              <a:extLst>
                <a:ext uri="{FF2B5EF4-FFF2-40B4-BE49-F238E27FC236}">
                  <a16:creationId xmlns:a16="http://schemas.microsoft.com/office/drawing/2014/main" id="{00C06D48-417A-47A0-B652-2F0F956038D5}"/>
                </a:ext>
              </a:extLst>
            </p:cNvPr>
            <p:cNvSpPr txBox="1"/>
            <p:nvPr/>
          </p:nvSpPr>
          <p:spPr>
            <a:xfrm>
              <a:off x="7828518" y="3742057"/>
              <a:ext cx="1380399" cy="1569660"/>
            </a:xfrm>
            <a:prstGeom prst="rect">
              <a:avLst/>
            </a:prstGeom>
            <a:noFill/>
          </p:spPr>
          <p:txBody>
            <a:bodyPr wrap="square" lIns="0" rIns="0" rtlCol="0"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vi-VN" sz="2400" b="1" noProof="1">
                  <a:solidFill>
                    <a:schemeClr val="bg1"/>
                  </a:solidFill>
                </a:rPr>
                <a:t>Cập nhật thông tin</a:t>
              </a:r>
              <a:endParaRPr lang="en-US" sz="2400" b="1" noProof="1">
                <a:solidFill>
                  <a:schemeClr val="bg1"/>
                </a:solidFill>
              </a:endParaRPr>
            </a:p>
          </p:txBody>
        </p:sp>
        <p:pic>
          <p:nvPicPr>
            <p:cNvPr id="29" name="Graphic 28" descr="Pencil with solid fill">
              <a:extLst>
                <a:ext uri="{FF2B5EF4-FFF2-40B4-BE49-F238E27FC236}">
                  <a16:creationId xmlns:a16="http://schemas.microsoft.com/office/drawing/2014/main" id="{B676DCF1-967F-4CBF-8E1E-B77A8488436C}"/>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7403079" y="5562477"/>
              <a:ext cx="746824" cy="746824"/>
            </a:xfrm>
            <a:prstGeom prst="rect">
              <a:avLst/>
            </a:prstGeom>
          </p:spPr>
        </p:pic>
      </p:grpSp>
      <p:grpSp>
        <p:nvGrpSpPr>
          <p:cNvPr id="43" name="Group 42">
            <a:extLst>
              <a:ext uri="{FF2B5EF4-FFF2-40B4-BE49-F238E27FC236}">
                <a16:creationId xmlns:a16="http://schemas.microsoft.com/office/drawing/2014/main" id="{2F10BB21-4DEE-4A04-9617-0B3289B72BA4}"/>
              </a:ext>
            </a:extLst>
          </p:cNvPr>
          <p:cNvGrpSpPr/>
          <p:nvPr/>
        </p:nvGrpSpPr>
        <p:grpSpPr>
          <a:xfrm>
            <a:off x="8787512" y="2996112"/>
            <a:ext cx="2874529" cy="3026057"/>
            <a:chOff x="8787512" y="2996112"/>
            <a:chExt cx="2874529" cy="3026057"/>
          </a:xfrm>
        </p:grpSpPr>
        <p:sp>
          <p:nvSpPr>
            <p:cNvPr id="11" name="Shape">
              <a:extLst>
                <a:ext uri="{FF2B5EF4-FFF2-40B4-BE49-F238E27FC236}">
                  <a16:creationId xmlns:a16="http://schemas.microsoft.com/office/drawing/2014/main" id="{B3BF3CAE-6947-4E0B-A372-9A889F51A35D}"/>
                </a:ext>
              </a:extLst>
            </p:cNvPr>
            <p:cNvSpPr/>
            <p:nvPr/>
          </p:nvSpPr>
          <p:spPr>
            <a:xfrm>
              <a:off x="8787512" y="2996112"/>
              <a:ext cx="2874529" cy="3026057"/>
            </a:xfrm>
            <a:custGeom>
              <a:avLst/>
              <a:gdLst/>
              <a:ahLst/>
              <a:cxnLst>
                <a:cxn ang="0">
                  <a:pos x="wd2" y="hd2"/>
                </a:cxn>
                <a:cxn ang="5400000">
                  <a:pos x="wd2" y="hd2"/>
                </a:cxn>
                <a:cxn ang="10800000">
                  <a:pos x="wd2" y="hd2"/>
                </a:cxn>
                <a:cxn ang="16200000">
                  <a:pos x="wd2" y="hd2"/>
                </a:cxn>
              </a:cxnLst>
              <a:rect l="0" t="0" r="r" b="b"/>
              <a:pathLst>
                <a:path w="21470" h="20944" extrusionOk="0">
                  <a:moveTo>
                    <a:pt x="12737" y="2004"/>
                  </a:moveTo>
                  <a:cubicBezTo>
                    <a:pt x="10806" y="-203"/>
                    <a:pt x="7140" y="-656"/>
                    <a:pt x="4548" y="989"/>
                  </a:cubicBezTo>
                  <a:lnTo>
                    <a:pt x="4548" y="989"/>
                  </a:lnTo>
                  <a:cubicBezTo>
                    <a:pt x="1957" y="2633"/>
                    <a:pt x="1425" y="5757"/>
                    <a:pt x="3356" y="7964"/>
                  </a:cubicBezTo>
                  <a:lnTo>
                    <a:pt x="6479" y="11529"/>
                  </a:lnTo>
                  <a:cubicBezTo>
                    <a:pt x="6997" y="12125"/>
                    <a:pt x="6997" y="12953"/>
                    <a:pt x="6479" y="13549"/>
                  </a:cubicBezTo>
                  <a:lnTo>
                    <a:pt x="0" y="20944"/>
                  </a:lnTo>
                  <a:lnTo>
                    <a:pt x="11869" y="20944"/>
                  </a:lnTo>
                  <a:cubicBezTo>
                    <a:pt x="13592" y="20944"/>
                    <a:pt x="15212" y="20249"/>
                    <a:pt x="16236" y="19079"/>
                  </a:cubicBezTo>
                  <a:lnTo>
                    <a:pt x="21082" y="13549"/>
                  </a:lnTo>
                  <a:cubicBezTo>
                    <a:pt x="21600" y="12953"/>
                    <a:pt x="21600" y="12125"/>
                    <a:pt x="21082" y="11529"/>
                  </a:cubicBezTo>
                  <a:lnTo>
                    <a:pt x="12737" y="2004"/>
                  </a:lnTo>
                  <a:close/>
                  <a:moveTo>
                    <a:pt x="7904" y="8560"/>
                  </a:moveTo>
                  <a:cubicBezTo>
                    <a:pt x="5364" y="8560"/>
                    <a:pt x="3304" y="6805"/>
                    <a:pt x="3304" y="4642"/>
                  </a:cubicBezTo>
                  <a:cubicBezTo>
                    <a:pt x="3304" y="2479"/>
                    <a:pt x="5364" y="724"/>
                    <a:pt x="7904" y="724"/>
                  </a:cubicBezTo>
                  <a:cubicBezTo>
                    <a:pt x="10444" y="724"/>
                    <a:pt x="12504" y="2479"/>
                    <a:pt x="12504" y="4642"/>
                  </a:cubicBezTo>
                  <a:cubicBezTo>
                    <a:pt x="12504" y="6805"/>
                    <a:pt x="10444" y="8560"/>
                    <a:pt x="7904" y="8560"/>
                  </a:cubicBezTo>
                  <a:close/>
                </a:path>
              </a:pathLst>
            </a:custGeom>
            <a:solidFill>
              <a:schemeClr val="accent3"/>
            </a:solidFill>
            <a:ln w="12700">
              <a:miter lim="400000"/>
            </a:ln>
          </p:spPr>
          <p:txBody>
            <a:bodyPr lIns="38100" tIns="38100" rIns="38100" bIns="3810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defRPr>
              </a:pPr>
              <a:endParaRPr/>
            </a:p>
          </p:txBody>
        </p:sp>
        <p:sp>
          <p:nvSpPr>
            <p:cNvPr id="19" name="TextBox 31">
              <a:extLst>
                <a:ext uri="{FF2B5EF4-FFF2-40B4-BE49-F238E27FC236}">
                  <a16:creationId xmlns:a16="http://schemas.microsoft.com/office/drawing/2014/main" id="{433A2124-B569-4562-BE1E-0321B5C373DD}"/>
                </a:ext>
              </a:extLst>
            </p:cNvPr>
            <p:cNvSpPr txBox="1"/>
            <p:nvPr/>
          </p:nvSpPr>
          <p:spPr>
            <a:xfrm>
              <a:off x="9826985" y="4559166"/>
              <a:ext cx="1380399" cy="461665"/>
            </a:xfrm>
            <a:prstGeom prst="rect">
              <a:avLst/>
            </a:prstGeom>
            <a:noFill/>
          </p:spPr>
          <p:txBody>
            <a:bodyPr wrap="square" lIns="0" rIns="0"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vi-VN" sz="2400" b="1" noProof="1">
                  <a:solidFill>
                    <a:schemeClr val="bg1"/>
                  </a:solidFill>
                </a:rPr>
                <a:t>Xóa</a:t>
              </a:r>
              <a:endParaRPr lang="en-US" sz="2400" b="1" noProof="1">
                <a:solidFill>
                  <a:schemeClr val="bg1"/>
                </a:solidFill>
              </a:endParaRPr>
            </a:p>
          </p:txBody>
        </p:sp>
        <p:pic>
          <p:nvPicPr>
            <p:cNvPr id="31" name="Graphic 30" descr="Garbage with solid fill">
              <a:extLst>
                <a:ext uri="{FF2B5EF4-FFF2-40B4-BE49-F238E27FC236}">
                  <a16:creationId xmlns:a16="http://schemas.microsoft.com/office/drawing/2014/main" id="{FC08BEA6-8FEB-4C71-830A-E35AEF6B8148}"/>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9417149" y="3287857"/>
              <a:ext cx="858753" cy="756000"/>
            </a:xfrm>
            <a:prstGeom prst="rect">
              <a:avLst/>
            </a:prstGeom>
          </p:spPr>
        </p:pic>
      </p:grpSp>
      <p:grpSp>
        <p:nvGrpSpPr>
          <p:cNvPr id="40" name="Group 39">
            <a:extLst>
              <a:ext uri="{FF2B5EF4-FFF2-40B4-BE49-F238E27FC236}">
                <a16:creationId xmlns:a16="http://schemas.microsoft.com/office/drawing/2014/main" id="{BFAFCEFD-7ADC-437E-8D10-6A38F2B4867B}"/>
              </a:ext>
            </a:extLst>
          </p:cNvPr>
          <p:cNvGrpSpPr/>
          <p:nvPr/>
        </p:nvGrpSpPr>
        <p:grpSpPr>
          <a:xfrm>
            <a:off x="2591746" y="3586140"/>
            <a:ext cx="2879732" cy="3034032"/>
            <a:chOff x="2591746" y="3586140"/>
            <a:chExt cx="2879732" cy="3034032"/>
          </a:xfrm>
        </p:grpSpPr>
        <p:sp>
          <p:nvSpPr>
            <p:cNvPr id="14" name="Shape">
              <a:extLst>
                <a:ext uri="{FF2B5EF4-FFF2-40B4-BE49-F238E27FC236}">
                  <a16:creationId xmlns:a16="http://schemas.microsoft.com/office/drawing/2014/main" id="{17C8A317-711B-46A1-863B-42A7CC17BD1E}"/>
                </a:ext>
              </a:extLst>
            </p:cNvPr>
            <p:cNvSpPr/>
            <p:nvPr/>
          </p:nvSpPr>
          <p:spPr>
            <a:xfrm>
              <a:off x="2591746" y="3586140"/>
              <a:ext cx="2879732" cy="3034032"/>
            </a:xfrm>
            <a:custGeom>
              <a:avLst/>
              <a:gdLst/>
              <a:ahLst/>
              <a:cxnLst>
                <a:cxn ang="0">
                  <a:pos x="wd2" y="hd2"/>
                </a:cxn>
                <a:cxn ang="5400000">
                  <a:pos x="wd2" y="hd2"/>
                </a:cxn>
                <a:cxn ang="10800000">
                  <a:pos x="wd2" y="hd2"/>
                </a:cxn>
                <a:cxn ang="16200000">
                  <a:pos x="wd2" y="hd2"/>
                </a:cxn>
              </a:cxnLst>
              <a:rect l="0" t="0" r="r" b="b"/>
              <a:pathLst>
                <a:path w="21471" h="20946" extrusionOk="0">
                  <a:moveTo>
                    <a:pt x="16206" y="1861"/>
                  </a:moveTo>
                  <a:cubicBezTo>
                    <a:pt x="15185" y="694"/>
                    <a:pt x="13568" y="0"/>
                    <a:pt x="11848" y="0"/>
                  </a:cubicBezTo>
                  <a:lnTo>
                    <a:pt x="0" y="0"/>
                  </a:lnTo>
                  <a:lnTo>
                    <a:pt x="6506" y="7431"/>
                  </a:lnTo>
                  <a:cubicBezTo>
                    <a:pt x="7023" y="8026"/>
                    <a:pt x="7023" y="8851"/>
                    <a:pt x="6506" y="9446"/>
                  </a:cubicBezTo>
                  <a:lnTo>
                    <a:pt x="3389" y="13002"/>
                  </a:lnTo>
                  <a:cubicBezTo>
                    <a:pt x="1462" y="15204"/>
                    <a:pt x="1992" y="18319"/>
                    <a:pt x="4579" y="19960"/>
                  </a:cubicBezTo>
                  <a:lnTo>
                    <a:pt x="4579" y="19960"/>
                  </a:lnTo>
                  <a:cubicBezTo>
                    <a:pt x="7166" y="21600"/>
                    <a:pt x="10826" y="21149"/>
                    <a:pt x="12753" y="18947"/>
                  </a:cubicBezTo>
                  <a:lnTo>
                    <a:pt x="21083" y="9446"/>
                  </a:lnTo>
                  <a:cubicBezTo>
                    <a:pt x="21600" y="8851"/>
                    <a:pt x="21600" y="8026"/>
                    <a:pt x="21083" y="7431"/>
                  </a:cubicBezTo>
                  <a:lnTo>
                    <a:pt x="16206" y="1861"/>
                  </a:lnTo>
                  <a:close/>
                  <a:moveTo>
                    <a:pt x="7929" y="20103"/>
                  </a:moveTo>
                  <a:cubicBezTo>
                    <a:pt x="5394" y="20103"/>
                    <a:pt x="3337" y="18352"/>
                    <a:pt x="3337" y="16194"/>
                  </a:cubicBezTo>
                  <a:cubicBezTo>
                    <a:pt x="3337" y="14037"/>
                    <a:pt x="5394" y="12286"/>
                    <a:pt x="7929" y="12286"/>
                  </a:cubicBezTo>
                  <a:cubicBezTo>
                    <a:pt x="10464" y="12286"/>
                    <a:pt x="12520" y="14037"/>
                    <a:pt x="12520" y="16194"/>
                  </a:cubicBezTo>
                  <a:cubicBezTo>
                    <a:pt x="12520" y="18352"/>
                    <a:pt x="10477" y="20103"/>
                    <a:pt x="7929" y="20103"/>
                  </a:cubicBezTo>
                  <a:close/>
                </a:path>
              </a:pathLst>
            </a:custGeom>
            <a:solidFill>
              <a:schemeClr val="accent4"/>
            </a:solidFill>
            <a:ln w="12700">
              <a:miter lim="400000"/>
            </a:ln>
          </p:spPr>
          <p:txBody>
            <a:bodyPr lIns="38100" tIns="38100" rIns="38100" bIns="3810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defRPr>
              </a:pPr>
              <a:endParaRPr/>
            </a:p>
          </p:txBody>
        </p:sp>
        <p:sp>
          <p:nvSpPr>
            <p:cNvPr id="16" name="TextBox 28">
              <a:extLst>
                <a:ext uri="{FF2B5EF4-FFF2-40B4-BE49-F238E27FC236}">
                  <a16:creationId xmlns:a16="http://schemas.microsoft.com/office/drawing/2014/main" id="{714232B3-5A3B-4A07-8E56-2012C1C08F92}"/>
                </a:ext>
              </a:extLst>
            </p:cNvPr>
            <p:cNvSpPr txBox="1"/>
            <p:nvPr/>
          </p:nvSpPr>
          <p:spPr>
            <a:xfrm>
              <a:off x="3644229" y="4189834"/>
              <a:ext cx="1380399" cy="1200329"/>
            </a:xfrm>
            <a:prstGeom prst="rect">
              <a:avLst/>
            </a:prstGeom>
            <a:noFill/>
          </p:spPr>
          <p:txBody>
            <a:bodyPr wrap="square" lIns="0" rIns="0"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vi-VN" sz="2400" b="1" noProof="1">
                  <a:solidFill>
                    <a:schemeClr val="bg1"/>
                  </a:solidFill>
                </a:rPr>
                <a:t>Hiển thị danh sách</a:t>
              </a:r>
              <a:endParaRPr lang="en-US" sz="2400" b="1" noProof="1">
                <a:solidFill>
                  <a:schemeClr val="bg1"/>
                </a:solidFill>
              </a:endParaRPr>
            </a:p>
          </p:txBody>
        </p:sp>
        <p:pic>
          <p:nvPicPr>
            <p:cNvPr id="33" name="Graphic 32" descr="Clipboard Checked with solid fill">
              <a:extLst>
                <a:ext uri="{FF2B5EF4-FFF2-40B4-BE49-F238E27FC236}">
                  <a16:creationId xmlns:a16="http://schemas.microsoft.com/office/drawing/2014/main" id="{810EE63E-7A98-49A4-90EF-9B6C362A679B}"/>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3250529" y="5512672"/>
              <a:ext cx="828000" cy="828000"/>
            </a:xfrm>
            <a:prstGeom prst="rect">
              <a:avLst/>
            </a:prstGeom>
          </p:spPr>
        </p:pic>
      </p:grpSp>
      <p:sp>
        <p:nvSpPr>
          <p:cNvPr id="36" name="Rectangle: Rounded Corners 35">
            <a:extLst>
              <a:ext uri="{FF2B5EF4-FFF2-40B4-BE49-F238E27FC236}">
                <a16:creationId xmlns:a16="http://schemas.microsoft.com/office/drawing/2014/main" id="{F1656848-0D2E-4F3B-B1D0-69CFC87796A3}"/>
              </a:ext>
            </a:extLst>
          </p:cNvPr>
          <p:cNvSpPr/>
          <p:nvPr/>
        </p:nvSpPr>
        <p:spPr>
          <a:xfrm>
            <a:off x="1214826" y="1872235"/>
            <a:ext cx="3885587" cy="621598"/>
          </a:xfrm>
          <a:prstGeom prst="roundRect">
            <a:avLst/>
          </a:prstGeom>
          <a:no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800" b="1">
                <a:solidFill>
                  <a:schemeClr val="tx2"/>
                </a:solidFill>
              </a:rPr>
              <a:t>5 chức năng chính</a:t>
            </a:r>
            <a:endParaRPr lang="en-US" sz="2800" b="1">
              <a:solidFill>
                <a:schemeClr val="tx2"/>
              </a:solidFill>
            </a:endParaRPr>
          </a:p>
        </p:txBody>
      </p:sp>
    </p:spTree>
    <p:extLst>
      <p:ext uri="{BB962C8B-B14F-4D97-AF65-F5344CB8AC3E}">
        <p14:creationId xmlns:p14="http://schemas.microsoft.com/office/powerpoint/2010/main" val="765867146"/>
      </p:ext>
    </p:extLst>
  </p:cSld>
  <p:clrMapOvr>
    <a:masterClrMapping/>
  </p:clrMapOvr>
  <p:transition spd="slow">
    <p:wipe/>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nodeType="withEffect">
                                      <p:stCondLst>
                                        <p:cond delay="0"/>
                                      </p:stCondLst>
                                      <p:childTnLst>
                                        <p:animMotion origin="layout" path="M 4.375E-6 1.48148E-6 L 0.00117 0.21991 " pathEditMode="relative" rAng="0" ptsTypes="AA">
                                          <p:cBhvr>
                                            <p:cTn id="6" dur="1000" fill="hold"/>
                                            <p:tgtEl>
                                              <p:spTgt spid="2"/>
                                            </p:tgtEl>
                                            <p:attrNameLst>
                                              <p:attrName>ppt_x</p:attrName>
                                              <p:attrName>ppt_y</p:attrName>
                                            </p:attrNameLst>
                                          </p:cBhvr>
                                          <p:rCtr x="52" y="10995"/>
                                        </p:animMotion>
                                      </p:childTnLst>
                                    </p:cTn>
                                  </p:par>
                                </p:childTnLst>
                              </p:cTn>
                            </p:par>
                          </p:childTnLst>
                        </p:cTn>
                      </p:par>
                      <p:par>
                        <p:cTn id="7" fill="hold">
                          <p:stCondLst>
                            <p:cond delay="indefinite"/>
                          </p:stCondLst>
                          <p:childTnLst>
                            <p:par>
                              <p:cTn id="8" fill="hold">
                                <p:stCondLst>
                                  <p:cond delay="0"/>
                                </p:stCondLst>
                                <p:childTnLst>
                                  <p:par>
                                    <p:cTn id="9" presetID="2" presetClass="entr" presetSubtype="8" fill="hold" grpId="0" nodeType="clickEffect" p14:presetBounceEnd="50000">
                                      <p:stCondLst>
                                        <p:cond delay="0"/>
                                      </p:stCondLst>
                                      <p:childTnLst>
                                        <p:set>
                                          <p:cBhvr>
                                            <p:cTn id="10" dur="1" fill="hold">
                                              <p:stCondLst>
                                                <p:cond delay="0"/>
                                              </p:stCondLst>
                                            </p:cTn>
                                            <p:tgtEl>
                                              <p:spTgt spid="36"/>
                                            </p:tgtEl>
                                            <p:attrNameLst>
                                              <p:attrName>style.visibility</p:attrName>
                                            </p:attrNameLst>
                                          </p:cBhvr>
                                          <p:to>
                                            <p:strVal val="visible"/>
                                          </p:to>
                                        </p:set>
                                        <p:anim calcmode="lin" valueType="num" p14:bounceEnd="50000">
                                          <p:cBhvr additive="base">
                                            <p:cTn id="11" dur="1000" fill="hold"/>
                                            <p:tgtEl>
                                              <p:spTgt spid="36"/>
                                            </p:tgtEl>
                                            <p:attrNameLst>
                                              <p:attrName>ppt_x</p:attrName>
                                            </p:attrNameLst>
                                          </p:cBhvr>
                                          <p:tavLst>
                                            <p:tav tm="0">
                                              <p:val>
                                                <p:strVal val="0-#ppt_w/2"/>
                                              </p:val>
                                            </p:tav>
                                            <p:tav tm="100000">
                                              <p:val>
                                                <p:strVal val="#ppt_x"/>
                                              </p:val>
                                            </p:tav>
                                          </p:tavLst>
                                        </p:anim>
                                        <p:anim calcmode="lin" valueType="num" p14:bounceEnd="50000">
                                          <p:cBhvr additive="base">
                                            <p:cTn id="12" dur="1000" fill="hold"/>
                                            <p:tgtEl>
                                              <p:spTgt spid="36"/>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14:presetBounceEnd="50000">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14:bounceEnd="50000">
                                          <p:cBhvr additive="base">
                                            <p:cTn id="15" dur="1000" fill="hold"/>
                                            <p:tgtEl>
                                              <p:spTgt spid="9"/>
                                            </p:tgtEl>
                                            <p:attrNameLst>
                                              <p:attrName>ppt_x</p:attrName>
                                            </p:attrNameLst>
                                          </p:cBhvr>
                                          <p:tavLst>
                                            <p:tav tm="0">
                                              <p:val>
                                                <p:strVal val="1+#ppt_w/2"/>
                                              </p:val>
                                            </p:tav>
                                            <p:tav tm="100000">
                                              <p:val>
                                                <p:strVal val="#ppt_x"/>
                                              </p:val>
                                            </p:tav>
                                          </p:tavLst>
                                        </p:anim>
                                        <p:anim calcmode="lin" valueType="num" p14:bounceEnd="50000">
                                          <p:cBhvr additive="base">
                                            <p:cTn id="16" dur="10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39"/>
                                            </p:tgtEl>
                                            <p:attrNameLst>
                                              <p:attrName>style.visibility</p:attrName>
                                            </p:attrNameLst>
                                          </p:cBhvr>
                                          <p:to>
                                            <p:strVal val="visible"/>
                                          </p:to>
                                        </p:set>
                                        <p:animEffect transition="in" filter="wipe(left)">
                                          <p:cBhvr>
                                            <p:cTn id="21" dur="500"/>
                                            <p:tgtEl>
                                              <p:spTgt spid="39"/>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40"/>
                                            </p:tgtEl>
                                            <p:attrNameLst>
                                              <p:attrName>style.visibility</p:attrName>
                                            </p:attrNameLst>
                                          </p:cBhvr>
                                          <p:to>
                                            <p:strVal val="visible"/>
                                          </p:to>
                                        </p:set>
                                        <p:animEffect transition="in" filter="wipe(left)">
                                          <p:cBhvr>
                                            <p:cTn id="26" dur="500"/>
                                            <p:tgtEl>
                                              <p:spTgt spid="40"/>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41"/>
                                            </p:tgtEl>
                                            <p:attrNameLst>
                                              <p:attrName>style.visibility</p:attrName>
                                            </p:attrNameLst>
                                          </p:cBhvr>
                                          <p:to>
                                            <p:strVal val="visible"/>
                                          </p:to>
                                        </p:set>
                                        <p:animEffect transition="in" filter="wipe(left)">
                                          <p:cBhvr>
                                            <p:cTn id="31" dur="500"/>
                                            <p:tgtEl>
                                              <p:spTgt spid="41"/>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42"/>
                                            </p:tgtEl>
                                            <p:attrNameLst>
                                              <p:attrName>style.visibility</p:attrName>
                                            </p:attrNameLst>
                                          </p:cBhvr>
                                          <p:to>
                                            <p:strVal val="visible"/>
                                          </p:to>
                                        </p:set>
                                        <p:animEffect transition="in" filter="wipe(left)">
                                          <p:cBhvr>
                                            <p:cTn id="36" dur="500"/>
                                            <p:tgtEl>
                                              <p:spTgt spid="42"/>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nodeType="clickEffect">
                                      <p:stCondLst>
                                        <p:cond delay="0"/>
                                      </p:stCondLst>
                                      <p:childTnLst>
                                        <p:set>
                                          <p:cBhvr>
                                            <p:cTn id="40" dur="1" fill="hold">
                                              <p:stCondLst>
                                                <p:cond delay="0"/>
                                              </p:stCondLst>
                                            </p:cTn>
                                            <p:tgtEl>
                                              <p:spTgt spid="43"/>
                                            </p:tgtEl>
                                            <p:attrNameLst>
                                              <p:attrName>style.visibility</p:attrName>
                                            </p:attrNameLst>
                                          </p:cBhvr>
                                          <p:to>
                                            <p:strVal val="visible"/>
                                          </p:to>
                                        </p:set>
                                        <p:animEffect transition="in" filter="wipe(left)">
                                          <p:cBhvr>
                                            <p:cTn id="41"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nodeType="withEffect">
                                      <p:stCondLst>
                                        <p:cond delay="0"/>
                                      </p:stCondLst>
                                      <p:childTnLst>
                                        <p:animMotion origin="layout" path="M 4.375E-6 1.48148E-6 L 0.00117 0.21991 " pathEditMode="relative" rAng="0" ptsTypes="AA">
                                          <p:cBhvr>
                                            <p:cTn id="6" dur="1000" fill="hold"/>
                                            <p:tgtEl>
                                              <p:spTgt spid="2"/>
                                            </p:tgtEl>
                                            <p:attrNameLst>
                                              <p:attrName>ppt_x</p:attrName>
                                              <p:attrName>ppt_y</p:attrName>
                                            </p:attrNameLst>
                                          </p:cBhvr>
                                          <p:rCtr x="52" y="10995"/>
                                        </p:animMotion>
                                      </p:childTnLst>
                                    </p:cTn>
                                  </p:par>
                                </p:childTnLst>
                              </p:cTn>
                            </p:par>
                          </p:childTnLst>
                        </p:cTn>
                      </p:par>
                      <p:par>
                        <p:cTn id="7" fill="hold">
                          <p:stCondLst>
                            <p:cond delay="indefinite"/>
                          </p:stCondLst>
                          <p:childTnLst>
                            <p:par>
                              <p:cTn id="8" fill="hold">
                                <p:stCondLst>
                                  <p:cond delay="0"/>
                                </p:stCondLst>
                                <p:childTnLst>
                                  <p:par>
                                    <p:cTn id="9" presetID="2" presetClass="entr" presetSubtype="8" fill="hold" grpId="0" nodeType="clickEffect">
                                      <p:stCondLst>
                                        <p:cond delay="0"/>
                                      </p:stCondLst>
                                      <p:childTnLst>
                                        <p:set>
                                          <p:cBhvr>
                                            <p:cTn id="10" dur="1" fill="hold">
                                              <p:stCondLst>
                                                <p:cond delay="0"/>
                                              </p:stCondLst>
                                            </p:cTn>
                                            <p:tgtEl>
                                              <p:spTgt spid="36"/>
                                            </p:tgtEl>
                                            <p:attrNameLst>
                                              <p:attrName>style.visibility</p:attrName>
                                            </p:attrNameLst>
                                          </p:cBhvr>
                                          <p:to>
                                            <p:strVal val="visible"/>
                                          </p:to>
                                        </p:set>
                                        <p:anim calcmode="lin" valueType="num">
                                          <p:cBhvr additive="base">
                                            <p:cTn id="11" dur="1000" fill="hold"/>
                                            <p:tgtEl>
                                              <p:spTgt spid="36"/>
                                            </p:tgtEl>
                                            <p:attrNameLst>
                                              <p:attrName>ppt_x</p:attrName>
                                            </p:attrNameLst>
                                          </p:cBhvr>
                                          <p:tavLst>
                                            <p:tav tm="0">
                                              <p:val>
                                                <p:strVal val="0-#ppt_w/2"/>
                                              </p:val>
                                            </p:tav>
                                            <p:tav tm="100000">
                                              <p:val>
                                                <p:strVal val="#ppt_x"/>
                                              </p:val>
                                            </p:tav>
                                          </p:tavLst>
                                        </p:anim>
                                        <p:anim calcmode="lin" valueType="num">
                                          <p:cBhvr additive="base">
                                            <p:cTn id="12" dur="1000" fill="hold"/>
                                            <p:tgtEl>
                                              <p:spTgt spid="36"/>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1000" fill="hold"/>
                                            <p:tgtEl>
                                              <p:spTgt spid="9"/>
                                            </p:tgtEl>
                                            <p:attrNameLst>
                                              <p:attrName>ppt_x</p:attrName>
                                            </p:attrNameLst>
                                          </p:cBhvr>
                                          <p:tavLst>
                                            <p:tav tm="0">
                                              <p:val>
                                                <p:strVal val="1+#ppt_w/2"/>
                                              </p:val>
                                            </p:tav>
                                            <p:tav tm="100000">
                                              <p:val>
                                                <p:strVal val="#ppt_x"/>
                                              </p:val>
                                            </p:tav>
                                          </p:tavLst>
                                        </p:anim>
                                        <p:anim calcmode="lin" valueType="num">
                                          <p:cBhvr additive="base">
                                            <p:cTn id="16" dur="10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39"/>
                                            </p:tgtEl>
                                            <p:attrNameLst>
                                              <p:attrName>style.visibility</p:attrName>
                                            </p:attrNameLst>
                                          </p:cBhvr>
                                          <p:to>
                                            <p:strVal val="visible"/>
                                          </p:to>
                                        </p:set>
                                        <p:animEffect transition="in" filter="wipe(left)">
                                          <p:cBhvr>
                                            <p:cTn id="21" dur="500"/>
                                            <p:tgtEl>
                                              <p:spTgt spid="39"/>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40"/>
                                            </p:tgtEl>
                                            <p:attrNameLst>
                                              <p:attrName>style.visibility</p:attrName>
                                            </p:attrNameLst>
                                          </p:cBhvr>
                                          <p:to>
                                            <p:strVal val="visible"/>
                                          </p:to>
                                        </p:set>
                                        <p:animEffect transition="in" filter="wipe(left)">
                                          <p:cBhvr>
                                            <p:cTn id="26" dur="500"/>
                                            <p:tgtEl>
                                              <p:spTgt spid="40"/>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41"/>
                                            </p:tgtEl>
                                            <p:attrNameLst>
                                              <p:attrName>style.visibility</p:attrName>
                                            </p:attrNameLst>
                                          </p:cBhvr>
                                          <p:to>
                                            <p:strVal val="visible"/>
                                          </p:to>
                                        </p:set>
                                        <p:animEffect transition="in" filter="wipe(left)">
                                          <p:cBhvr>
                                            <p:cTn id="31" dur="500"/>
                                            <p:tgtEl>
                                              <p:spTgt spid="41"/>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42"/>
                                            </p:tgtEl>
                                            <p:attrNameLst>
                                              <p:attrName>style.visibility</p:attrName>
                                            </p:attrNameLst>
                                          </p:cBhvr>
                                          <p:to>
                                            <p:strVal val="visible"/>
                                          </p:to>
                                        </p:set>
                                        <p:animEffect transition="in" filter="wipe(left)">
                                          <p:cBhvr>
                                            <p:cTn id="36" dur="500"/>
                                            <p:tgtEl>
                                              <p:spTgt spid="42"/>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nodeType="clickEffect">
                                      <p:stCondLst>
                                        <p:cond delay="0"/>
                                      </p:stCondLst>
                                      <p:childTnLst>
                                        <p:set>
                                          <p:cBhvr>
                                            <p:cTn id="40" dur="1" fill="hold">
                                              <p:stCondLst>
                                                <p:cond delay="0"/>
                                              </p:stCondLst>
                                            </p:cTn>
                                            <p:tgtEl>
                                              <p:spTgt spid="43"/>
                                            </p:tgtEl>
                                            <p:attrNameLst>
                                              <p:attrName>style.visibility</p:attrName>
                                            </p:attrNameLst>
                                          </p:cBhvr>
                                          <p:to>
                                            <p:strVal val="visible"/>
                                          </p:to>
                                        </p:set>
                                        <p:animEffect transition="in" filter="wipe(left)">
                                          <p:cBhvr>
                                            <p:cTn id="41"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Lst>
      </p:timing>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CDA9F57-44B6-4293-8AF9-ED611EE9F093}"/>
              </a:ext>
            </a:extLst>
          </p:cNvPr>
          <p:cNvPicPr>
            <a:picLocks noChangeAspect="1"/>
          </p:cNvPicPr>
          <p:nvPr/>
        </p:nvPicPr>
        <p:blipFill>
          <a:blip r:embed="rId3"/>
          <a:stretch>
            <a:fillRect/>
          </a:stretch>
        </p:blipFill>
        <p:spPr>
          <a:xfrm>
            <a:off x="723899" y="1921546"/>
            <a:ext cx="10744201" cy="3572446"/>
          </a:xfrm>
          <a:prstGeom prst="rect">
            <a:avLst/>
          </a:prstGeom>
        </p:spPr>
      </p:pic>
      <p:sp>
        <p:nvSpPr>
          <p:cNvPr id="5" name="Rectangle: Rounded Corners 4">
            <a:extLst>
              <a:ext uri="{FF2B5EF4-FFF2-40B4-BE49-F238E27FC236}">
                <a16:creationId xmlns:a16="http://schemas.microsoft.com/office/drawing/2014/main" id="{1084A116-8773-40A6-BE7F-742BB6DCC1AB}"/>
              </a:ext>
            </a:extLst>
          </p:cNvPr>
          <p:cNvSpPr/>
          <p:nvPr/>
        </p:nvSpPr>
        <p:spPr>
          <a:xfrm>
            <a:off x="3698112" y="399165"/>
            <a:ext cx="4795777" cy="699146"/>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p>
            <a:pPr algn="ctr">
              <a:lnSpc>
                <a:spcPct val="90000"/>
              </a:lnSpc>
              <a:spcBef>
                <a:spcPct val="0"/>
              </a:spcBef>
              <a:spcAft>
                <a:spcPts val="600"/>
              </a:spcAft>
            </a:pPr>
            <a:r>
              <a:rPr lang="en-US" sz="3600" b="1" kern="1200">
                <a:solidFill>
                  <a:schemeClr val="bg1"/>
                </a:solidFill>
                <a:latin typeface="+mj-lt"/>
                <a:ea typeface="+mj-ea"/>
                <a:cs typeface="+mj-cs"/>
              </a:rPr>
              <a:t>THÊM </a:t>
            </a:r>
            <a:r>
              <a:rPr lang="vi-VN" sz="3600" b="1" kern="1200">
                <a:solidFill>
                  <a:schemeClr val="bg1"/>
                </a:solidFill>
                <a:latin typeface="+mj-lt"/>
                <a:ea typeface="+mj-ea"/>
                <a:cs typeface="+mj-cs"/>
              </a:rPr>
              <a:t>PHÒNG BAN</a:t>
            </a:r>
            <a:endParaRPr lang="en-US" sz="3600" b="1" kern="1200">
              <a:solidFill>
                <a:schemeClr val="bg1"/>
              </a:solidFill>
              <a:latin typeface="+mj-lt"/>
              <a:ea typeface="+mj-ea"/>
              <a:cs typeface="+mj-cs"/>
            </a:endParaRPr>
          </a:p>
        </p:txBody>
      </p:sp>
      <p:sp>
        <p:nvSpPr>
          <p:cNvPr id="10" name="TextBox 9">
            <a:extLst>
              <a:ext uri="{FF2B5EF4-FFF2-40B4-BE49-F238E27FC236}">
                <a16:creationId xmlns:a16="http://schemas.microsoft.com/office/drawing/2014/main" id="{0C33EAE5-05CD-43F0-822B-7E70CEFDD8E7}"/>
              </a:ext>
            </a:extLst>
          </p:cNvPr>
          <p:cNvSpPr txBox="1"/>
          <p:nvPr/>
        </p:nvSpPr>
        <p:spPr>
          <a:xfrm>
            <a:off x="723899" y="1446647"/>
            <a:ext cx="1696529" cy="369332"/>
          </a:xfrm>
          <a:prstGeom prst="rect">
            <a:avLst/>
          </a:prstGeom>
          <a:noFill/>
          <a:ln w="38100">
            <a:solidFill>
              <a:schemeClr val="tx2"/>
            </a:solidFill>
          </a:ln>
        </p:spPr>
        <p:txBody>
          <a:bodyPr wrap="square" rtlCol="0">
            <a:spAutoFit/>
          </a:bodyPr>
          <a:lstStyle>
            <a:defPPr>
              <a:defRPr lang="en-US"/>
            </a:defPPr>
            <a:lvl1pPr>
              <a:defRPr>
                <a:solidFill>
                  <a:schemeClr val="tx2"/>
                </a:solidFill>
              </a:defRPr>
            </a:lvl1pPr>
          </a:lstStyle>
          <a:p>
            <a:pPr algn="ctr"/>
            <a:r>
              <a:rPr lang="vi-VN"/>
              <a:t>Nhập dữ liệu</a:t>
            </a:r>
            <a:endParaRPr lang="en-US"/>
          </a:p>
        </p:txBody>
      </p:sp>
      <p:sp>
        <p:nvSpPr>
          <p:cNvPr id="17" name="TextBox 16">
            <a:extLst>
              <a:ext uri="{FF2B5EF4-FFF2-40B4-BE49-F238E27FC236}">
                <a16:creationId xmlns:a16="http://schemas.microsoft.com/office/drawing/2014/main" id="{D9FA0E01-89C0-4ED9-987B-B0C0B5892EB8}"/>
              </a:ext>
            </a:extLst>
          </p:cNvPr>
          <p:cNvSpPr txBox="1"/>
          <p:nvPr/>
        </p:nvSpPr>
        <p:spPr>
          <a:xfrm>
            <a:off x="723899" y="5664873"/>
            <a:ext cx="1096275" cy="369332"/>
          </a:xfrm>
          <a:prstGeom prst="rect">
            <a:avLst/>
          </a:prstGeom>
          <a:noFill/>
          <a:ln w="38100">
            <a:solidFill>
              <a:schemeClr val="tx2"/>
            </a:solidFill>
          </a:ln>
        </p:spPr>
        <p:txBody>
          <a:bodyPr wrap="square" rtlCol="0">
            <a:spAutoFit/>
          </a:bodyPr>
          <a:lstStyle>
            <a:defPPr>
              <a:defRPr lang="en-US"/>
            </a:defPPr>
            <a:lvl1pPr>
              <a:defRPr>
                <a:solidFill>
                  <a:schemeClr val="tx2"/>
                </a:solidFill>
              </a:defRPr>
            </a:lvl1pPr>
          </a:lstStyle>
          <a:p>
            <a:pPr algn="ctr"/>
            <a:r>
              <a:rPr lang="vi-VN"/>
              <a:t>Kết quả</a:t>
            </a:r>
            <a:endParaRPr lang="en-US"/>
          </a:p>
        </p:txBody>
      </p:sp>
      <p:pic>
        <p:nvPicPr>
          <p:cNvPr id="6" name="Picture 5">
            <a:extLst>
              <a:ext uri="{FF2B5EF4-FFF2-40B4-BE49-F238E27FC236}">
                <a16:creationId xmlns:a16="http://schemas.microsoft.com/office/drawing/2014/main" id="{1C80CE81-E694-43D1-823C-56F112275502}"/>
              </a:ext>
            </a:extLst>
          </p:cNvPr>
          <p:cNvPicPr>
            <a:picLocks noChangeAspect="1"/>
          </p:cNvPicPr>
          <p:nvPr/>
        </p:nvPicPr>
        <p:blipFill>
          <a:blip r:embed="rId4"/>
          <a:stretch>
            <a:fillRect/>
          </a:stretch>
        </p:blipFill>
        <p:spPr>
          <a:xfrm>
            <a:off x="1" y="6094554"/>
            <a:ext cx="12192000" cy="543001"/>
          </a:xfrm>
          <a:prstGeom prst="rect">
            <a:avLst/>
          </a:prstGeom>
        </p:spPr>
      </p:pic>
    </p:spTree>
    <p:extLst>
      <p:ext uri="{BB962C8B-B14F-4D97-AF65-F5344CB8AC3E}">
        <p14:creationId xmlns:p14="http://schemas.microsoft.com/office/powerpoint/2010/main" val="130279108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randombar(horizontal)">
                                      <p:cBhvr>
                                        <p:cTn id="7" dur="500"/>
                                        <p:tgtEl>
                                          <p:spTgt spid="10"/>
                                        </p:tgtEl>
                                      </p:cBhvr>
                                    </p:animEffect>
                                  </p:childTnLst>
                                </p:cTn>
                              </p:par>
                              <p:par>
                                <p:cTn id="8" presetID="14" presetClass="entr" presetSubtype="1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randombar(horizontal)">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randombar(horizontal)">
                                      <p:cBhvr>
                                        <p:cTn id="15" dur="500"/>
                                        <p:tgtEl>
                                          <p:spTgt spid="17"/>
                                        </p:tgtEl>
                                      </p:cBhvr>
                                    </p:animEffect>
                                  </p:childTnLst>
                                </p:cTn>
                              </p:par>
                              <p:par>
                                <p:cTn id="16" presetID="14" presetClass="entr" presetSubtype="10" fill="hold"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randombar(horizontal)">
                                      <p:cBhvr>
                                        <p:cTn id="1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7" grpId="0"/>
    </p:bld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1" name="Straight Connector 9">
            <a:extLst>
              <a:ext uri="{FF2B5EF4-FFF2-40B4-BE49-F238E27FC236}">
                <a16:creationId xmlns:a16="http://schemas.microsoft.com/office/drawing/2014/main" id="{D2E961F1-4A28-4A5F-BBD4-6E400E5E6C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72357"/>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7F57BEA8-497D-4AA8-8A18-BDCD696B25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68596"/>
            <a:ext cx="12192000" cy="173555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Rounded Corners 4">
            <a:extLst>
              <a:ext uri="{FF2B5EF4-FFF2-40B4-BE49-F238E27FC236}">
                <a16:creationId xmlns:a16="http://schemas.microsoft.com/office/drawing/2014/main" id="{1084A116-8773-40A6-BE7F-742BB6DCC1AB}"/>
              </a:ext>
            </a:extLst>
          </p:cNvPr>
          <p:cNvSpPr/>
          <p:nvPr/>
        </p:nvSpPr>
        <p:spPr>
          <a:xfrm>
            <a:off x="526073" y="489439"/>
            <a:ext cx="11139854" cy="930447"/>
          </a:xfrm>
          <a:prstGeom prst="round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b">
            <a:normAutofit/>
          </a:bodyPr>
          <a:lstStyle/>
          <a:p>
            <a:pPr algn="ctr">
              <a:lnSpc>
                <a:spcPct val="90000"/>
              </a:lnSpc>
              <a:spcBef>
                <a:spcPct val="0"/>
              </a:spcBef>
              <a:spcAft>
                <a:spcPts val="600"/>
              </a:spcAft>
            </a:pPr>
            <a:r>
              <a:rPr lang="en-US" sz="4600" b="1" kern="1200">
                <a:solidFill>
                  <a:schemeClr val="bg1"/>
                </a:solidFill>
                <a:latin typeface="+mj-lt"/>
                <a:ea typeface="+mj-ea"/>
                <a:cs typeface="+mj-cs"/>
              </a:rPr>
              <a:t>HIỂN THỊ DANH SÁCH </a:t>
            </a:r>
            <a:r>
              <a:rPr lang="vi-VN" sz="4600" b="1" kern="1200">
                <a:solidFill>
                  <a:schemeClr val="bg1"/>
                </a:solidFill>
                <a:latin typeface="+mj-lt"/>
                <a:ea typeface="+mj-ea"/>
                <a:cs typeface="+mj-cs"/>
              </a:rPr>
              <a:t>PHÒNG BAN</a:t>
            </a:r>
            <a:endParaRPr lang="en-US" sz="4600" b="1" kern="1200">
              <a:solidFill>
                <a:schemeClr val="bg1"/>
              </a:solidFill>
              <a:latin typeface="+mj-lt"/>
              <a:ea typeface="+mj-ea"/>
              <a:cs typeface="+mj-cs"/>
            </a:endParaRPr>
          </a:p>
        </p:txBody>
      </p:sp>
      <p:cxnSp>
        <p:nvCxnSpPr>
          <p:cNvPr id="14" name="Straight Connector 13">
            <a:extLst>
              <a:ext uri="{FF2B5EF4-FFF2-40B4-BE49-F238E27FC236}">
                <a16:creationId xmlns:a16="http://schemas.microsoft.com/office/drawing/2014/main" id="{A82415D3-DDE5-4D63-8CB3-23A5EC581B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1479733"/>
            <a:ext cx="2743200" cy="0"/>
          </a:xfrm>
          <a:prstGeom prst="line">
            <a:avLst/>
          </a:prstGeom>
          <a:ln w="19050">
            <a:solidFill>
              <a:schemeClr val="bg1">
                <a:alpha val="7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AD7193FB-6AE6-4B3B-8F89-56B55DD63B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201402"/>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A72C05F9-FC16-473C-B326-65854D1DEDF3}"/>
              </a:ext>
            </a:extLst>
          </p:cNvPr>
          <p:cNvPicPr>
            <a:picLocks noChangeAspect="1"/>
          </p:cNvPicPr>
          <p:nvPr/>
        </p:nvPicPr>
        <p:blipFill>
          <a:blip r:embed="rId3"/>
          <a:stretch>
            <a:fillRect/>
          </a:stretch>
        </p:blipFill>
        <p:spPr>
          <a:xfrm>
            <a:off x="0" y="2224994"/>
            <a:ext cx="12192000" cy="4633006"/>
          </a:xfrm>
          <a:prstGeom prst="rect">
            <a:avLst/>
          </a:prstGeom>
        </p:spPr>
      </p:pic>
    </p:spTree>
    <p:extLst>
      <p:ext uri="{BB962C8B-B14F-4D97-AF65-F5344CB8AC3E}">
        <p14:creationId xmlns:p14="http://schemas.microsoft.com/office/powerpoint/2010/main" val="90649924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71EEDD8F-21EE-4529-B34B-786FC45A4E84}"/>
              </a:ext>
            </a:extLst>
          </p:cNvPr>
          <p:cNvGrpSpPr/>
          <p:nvPr/>
        </p:nvGrpSpPr>
        <p:grpSpPr>
          <a:xfrm>
            <a:off x="5076092" y="690739"/>
            <a:ext cx="6735633" cy="4729196"/>
            <a:chOff x="3952875" y="2284730"/>
            <a:chExt cx="4591050" cy="2816544"/>
          </a:xfrm>
        </p:grpSpPr>
        <p:sp>
          <p:nvSpPr>
            <p:cNvPr id="5" name="Rectangle 4">
              <a:extLst>
                <a:ext uri="{FF2B5EF4-FFF2-40B4-BE49-F238E27FC236}">
                  <a16:creationId xmlns:a16="http://schemas.microsoft.com/office/drawing/2014/main" id="{98147EE4-3F48-4BF3-B9D8-DC86F6C4FB41}"/>
                </a:ext>
              </a:extLst>
            </p:cNvPr>
            <p:cNvSpPr/>
            <p:nvPr userDrawn="1"/>
          </p:nvSpPr>
          <p:spPr>
            <a:xfrm>
              <a:off x="3952875" y="2284730"/>
              <a:ext cx="4591050" cy="2816544"/>
            </a:xfrm>
            <a:prstGeom prst="rect">
              <a:avLst/>
            </a:prstGeom>
            <a:solidFill>
              <a:schemeClr val="accent3"/>
            </a:solidFill>
            <a:ln>
              <a:noFill/>
            </a:ln>
            <a:effectLst>
              <a:outerShdw blurRad="101600" sx="102000" sy="102000" algn="ctr" rotWithShape="0">
                <a:schemeClr val="accent6">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105DC372-B4FF-4D2B-A176-27A903C2DC1E}"/>
                </a:ext>
              </a:extLst>
            </p:cNvPr>
            <p:cNvSpPr/>
            <p:nvPr userDrawn="1"/>
          </p:nvSpPr>
          <p:spPr>
            <a:xfrm>
              <a:off x="4083157" y="2398836"/>
              <a:ext cx="4330485" cy="2588333"/>
            </a:xfrm>
            <a:prstGeom prst="rect">
              <a:avLst/>
            </a:prstGeom>
            <a:solidFill>
              <a:schemeClr val="accent3"/>
            </a:solidFill>
            <a:ln>
              <a:noFill/>
            </a:ln>
            <a:effectLst>
              <a:innerShdw blurRad="165100">
                <a:schemeClr val="accent5"/>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2" name="Group 31">
            <a:extLst>
              <a:ext uri="{FF2B5EF4-FFF2-40B4-BE49-F238E27FC236}">
                <a16:creationId xmlns:a16="http://schemas.microsoft.com/office/drawing/2014/main" id="{DFD0B09C-3203-4151-B6CF-C8D16E8746B0}"/>
              </a:ext>
            </a:extLst>
          </p:cNvPr>
          <p:cNvGrpSpPr/>
          <p:nvPr/>
        </p:nvGrpSpPr>
        <p:grpSpPr>
          <a:xfrm>
            <a:off x="12777393" y="1153997"/>
            <a:ext cx="5495062" cy="777208"/>
            <a:chOff x="5549279" y="1375045"/>
            <a:chExt cx="5495062" cy="777208"/>
          </a:xfrm>
        </p:grpSpPr>
        <p:sp>
          <p:nvSpPr>
            <p:cNvPr id="13" name="TextBox 12">
              <a:extLst>
                <a:ext uri="{FF2B5EF4-FFF2-40B4-BE49-F238E27FC236}">
                  <a16:creationId xmlns:a16="http://schemas.microsoft.com/office/drawing/2014/main" id="{E70691D3-6C9E-41D7-8BD4-95A5A370EDD5}"/>
                </a:ext>
              </a:extLst>
            </p:cNvPr>
            <p:cNvSpPr txBox="1"/>
            <p:nvPr/>
          </p:nvSpPr>
          <p:spPr>
            <a:xfrm>
              <a:off x="6536649" y="1509734"/>
              <a:ext cx="4507692" cy="507831"/>
            </a:xfrm>
            <a:prstGeom prst="rect">
              <a:avLst/>
            </a:prstGeom>
            <a:noFill/>
          </p:spPr>
          <p:txBody>
            <a:bodyPr wrap="square" lIns="108000" rIns="108000" rtlCol="0">
              <a:spAutoFit/>
            </a:bodyPr>
            <a:lstStyle/>
            <a:p>
              <a:r>
                <a:rPr lang="vi-VN" altLang="ko-KR" sz="2700" b="1">
                  <a:solidFill>
                    <a:schemeClr val="bg1"/>
                  </a:solidFill>
                  <a:cs typeface="Arial" pitchFamily="34" charset="0"/>
                </a:rPr>
                <a:t>LÝ DO CHỌN ĐỀ TÀI</a:t>
              </a:r>
              <a:endParaRPr lang="ko-KR" altLang="en-US" sz="2700" b="1" dirty="0">
                <a:solidFill>
                  <a:schemeClr val="bg1"/>
                </a:solidFill>
                <a:cs typeface="Arial" pitchFamily="34" charset="0"/>
              </a:endParaRPr>
            </a:p>
          </p:txBody>
        </p:sp>
        <p:grpSp>
          <p:nvGrpSpPr>
            <p:cNvPr id="2" name="Group 1">
              <a:extLst>
                <a:ext uri="{FF2B5EF4-FFF2-40B4-BE49-F238E27FC236}">
                  <a16:creationId xmlns:a16="http://schemas.microsoft.com/office/drawing/2014/main" id="{FD4F5353-39F6-492C-B08A-3EA144D1983B}"/>
                </a:ext>
              </a:extLst>
            </p:cNvPr>
            <p:cNvGrpSpPr/>
            <p:nvPr/>
          </p:nvGrpSpPr>
          <p:grpSpPr>
            <a:xfrm>
              <a:off x="5549279" y="1375045"/>
              <a:ext cx="777210" cy="777208"/>
              <a:chOff x="5549279" y="1375045"/>
              <a:chExt cx="777210" cy="777208"/>
            </a:xfrm>
          </p:grpSpPr>
          <p:sp>
            <p:nvSpPr>
              <p:cNvPr id="7" name="Oval 6">
                <a:extLst>
                  <a:ext uri="{FF2B5EF4-FFF2-40B4-BE49-F238E27FC236}">
                    <a16:creationId xmlns:a16="http://schemas.microsoft.com/office/drawing/2014/main" id="{F9525E3F-1288-4E47-9DDD-6E6E868E8798}"/>
                  </a:ext>
                </a:extLst>
              </p:cNvPr>
              <p:cNvSpPr/>
              <p:nvPr/>
            </p:nvSpPr>
            <p:spPr>
              <a:xfrm>
                <a:off x="5549279" y="1375045"/>
                <a:ext cx="777210" cy="777208"/>
              </a:xfrm>
              <a:prstGeom prst="ellipse">
                <a:avLst/>
              </a:prstGeom>
              <a:gradFill flip="none" rotWithShape="1">
                <a:gsLst>
                  <a:gs pos="0">
                    <a:schemeClr val="accent1">
                      <a:alpha val="40000"/>
                    </a:schemeClr>
                  </a:gs>
                  <a:gs pos="100000">
                    <a:schemeClr val="accent4">
                      <a:alpha val="40000"/>
                    </a:schemeClr>
                  </a:gs>
                </a:gsLst>
                <a:path path="circle">
                  <a:fillToRect l="100000" t="100000"/>
                </a:path>
                <a:tileRect r="-100000" b="-100000"/>
              </a:gradFill>
              <a:ln>
                <a:noFill/>
              </a:ln>
              <a:effectLst>
                <a:outerShdw blurRad="177800" sx="102000" sy="102000" algn="ctr" rotWithShape="0">
                  <a:schemeClr val="accent6">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TextBox 13">
                <a:extLst>
                  <a:ext uri="{FF2B5EF4-FFF2-40B4-BE49-F238E27FC236}">
                    <a16:creationId xmlns:a16="http://schemas.microsoft.com/office/drawing/2014/main" id="{FB85A20E-BC2F-4902-9E49-A6913CBDEC02}"/>
                  </a:ext>
                </a:extLst>
              </p:cNvPr>
              <p:cNvSpPr txBox="1"/>
              <p:nvPr/>
            </p:nvSpPr>
            <p:spPr>
              <a:xfrm>
                <a:off x="5596139" y="1510812"/>
                <a:ext cx="682192" cy="523220"/>
              </a:xfrm>
              <a:prstGeom prst="rect">
                <a:avLst/>
              </a:prstGeom>
              <a:noFill/>
            </p:spPr>
            <p:txBody>
              <a:bodyPr wrap="square" lIns="108000" rIns="108000" rtlCol="0">
                <a:spAutoFit/>
              </a:bodyPr>
              <a:lstStyle/>
              <a:p>
                <a:pPr algn="ctr"/>
                <a:r>
                  <a:rPr lang="en-US" altLang="ko-KR" sz="2800" b="1" dirty="0">
                    <a:solidFill>
                      <a:schemeClr val="bg1"/>
                    </a:solidFill>
                    <a:cs typeface="Arial" pitchFamily="34" charset="0"/>
                  </a:rPr>
                  <a:t>01</a:t>
                </a:r>
                <a:endParaRPr lang="ko-KR" altLang="en-US" sz="2800" b="1" dirty="0">
                  <a:solidFill>
                    <a:schemeClr val="bg1"/>
                  </a:solidFill>
                  <a:cs typeface="Arial" pitchFamily="34" charset="0"/>
                </a:endParaRPr>
              </a:p>
            </p:txBody>
          </p:sp>
        </p:grpSp>
      </p:grpSp>
      <p:grpSp>
        <p:nvGrpSpPr>
          <p:cNvPr id="31" name="Group 30">
            <a:extLst>
              <a:ext uri="{FF2B5EF4-FFF2-40B4-BE49-F238E27FC236}">
                <a16:creationId xmlns:a16="http://schemas.microsoft.com/office/drawing/2014/main" id="{2720BB93-E27B-4C0F-B79C-421230E83D29}"/>
              </a:ext>
            </a:extLst>
          </p:cNvPr>
          <p:cNvGrpSpPr/>
          <p:nvPr/>
        </p:nvGrpSpPr>
        <p:grpSpPr>
          <a:xfrm>
            <a:off x="12777393" y="2607132"/>
            <a:ext cx="5663006" cy="777208"/>
            <a:chOff x="5549279" y="2467766"/>
            <a:chExt cx="5663006" cy="777208"/>
          </a:xfrm>
        </p:grpSpPr>
        <p:sp>
          <p:nvSpPr>
            <p:cNvPr id="17" name="TextBox 16">
              <a:extLst>
                <a:ext uri="{FF2B5EF4-FFF2-40B4-BE49-F238E27FC236}">
                  <a16:creationId xmlns:a16="http://schemas.microsoft.com/office/drawing/2014/main" id="{09A82234-31CA-4D46-8E52-5DF953CE14D5}"/>
                </a:ext>
              </a:extLst>
            </p:cNvPr>
            <p:cNvSpPr txBox="1"/>
            <p:nvPr/>
          </p:nvSpPr>
          <p:spPr>
            <a:xfrm>
              <a:off x="6536648" y="2602455"/>
              <a:ext cx="4675637" cy="507831"/>
            </a:xfrm>
            <a:prstGeom prst="rect">
              <a:avLst/>
            </a:prstGeom>
            <a:noFill/>
          </p:spPr>
          <p:txBody>
            <a:bodyPr wrap="square" lIns="108000" rIns="108000" rtlCol="0">
              <a:spAutoFit/>
            </a:bodyPr>
            <a:lstStyle/>
            <a:p>
              <a:r>
                <a:rPr lang="vi-VN" altLang="ko-KR" sz="2700" b="1">
                  <a:solidFill>
                    <a:schemeClr val="bg1"/>
                  </a:solidFill>
                  <a:cs typeface="Arial" pitchFamily="34" charset="0"/>
                </a:rPr>
                <a:t>MỤC ĐÍCH NGHIÊN CỨU</a:t>
              </a:r>
              <a:endParaRPr lang="ko-KR" altLang="en-US" sz="2700" b="1" dirty="0">
                <a:solidFill>
                  <a:schemeClr val="bg1"/>
                </a:solidFill>
                <a:cs typeface="Arial" pitchFamily="34" charset="0"/>
              </a:endParaRPr>
            </a:p>
          </p:txBody>
        </p:sp>
        <p:grpSp>
          <p:nvGrpSpPr>
            <p:cNvPr id="28" name="Group 27">
              <a:extLst>
                <a:ext uri="{FF2B5EF4-FFF2-40B4-BE49-F238E27FC236}">
                  <a16:creationId xmlns:a16="http://schemas.microsoft.com/office/drawing/2014/main" id="{096B02DF-4179-49C2-B393-D98259C6A14C}"/>
                </a:ext>
              </a:extLst>
            </p:cNvPr>
            <p:cNvGrpSpPr/>
            <p:nvPr/>
          </p:nvGrpSpPr>
          <p:grpSpPr>
            <a:xfrm>
              <a:off x="5549279" y="2467766"/>
              <a:ext cx="777210" cy="777208"/>
              <a:chOff x="5549279" y="2495005"/>
              <a:chExt cx="777210" cy="777208"/>
            </a:xfrm>
          </p:grpSpPr>
          <p:sp>
            <p:nvSpPr>
              <p:cNvPr id="10" name="Oval 9">
                <a:extLst>
                  <a:ext uri="{FF2B5EF4-FFF2-40B4-BE49-F238E27FC236}">
                    <a16:creationId xmlns:a16="http://schemas.microsoft.com/office/drawing/2014/main" id="{0121B5C0-EA29-4C42-8AD1-8236E7937277}"/>
                  </a:ext>
                </a:extLst>
              </p:cNvPr>
              <p:cNvSpPr/>
              <p:nvPr/>
            </p:nvSpPr>
            <p:spPr>
              <a:xfrm>
                <a:off x="5549279" y="2495005"/>
                <a:ext cx="777210" cy="777208"/>
              </a:xfrm>
              <a:prstGeom prst="ellipse">
                <a:avLst/>
              </a:prstGeom>
              <a:gradFill flip="none" rotWithShape="1">
                <a:gsLst>
                  <a:gs pos="0">
                    <a:schemeClr val="accent1">
                      <a:alpha val="40000"/>
                    </a:schemeClr>
                  </a:gs>
                  <a:gs pos="100000">
                    <a:schemeClr val="accent4">
                      <a:alpha val="40000"/>
                    </a:schemeClr>
                  </a:gs>
                </a:gsLst>
                <a:path path="circle">
                  <a:fillToRect l="100000" t="100000"/>
                </a:path>
                <a:tileRect r="-100000" b="-100000"/>
              </a:gradFill>
              <a:ln>
                <a:noFill/>
              </a:ln>
              <a:effectLst>
                <a:outerShdw blurRad="177800" sx="102000" sy="102000" algn="ctr" rotWithShape="0">
                  <a:schemeClr val="accent6">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8" name="TextBox 17">
                <a:extLst>
                  <a:ext uri="{FF2B5EF4-FFF2-40B4-BE49-F238E27FC236}">
                    <a16:creationId xmlns:a16="http://schemas.microsoft.com/office/drawing/2014/main" id="{0B378013-482D-403B-865D-7B1B84976F15}"/>
                  </a:ext>
                </a:extLst>
              </p:cNvPr>
              <p:cNvSpPr txBox="1"/>
              <p:nvPr/>
            </p:nvSpPr>
            <p:spPr>
              <a:xfrm>
                <a:off x="5596139" y="2630772"/>
                <a:ext cx="682192" cy="523220"/>
              </a:xfrm>
              <a:prstGeom prst="rect">
                <a:avLst/>
              </a:prstGeom>
              <a:noFill/>
            </p:spPr>
            <p:txBody>
              <a:bodyPr wrap="square" lIns="108000" rIns="108000" rtlCol="0">
                <a:spAutoFit/>
              </a:bodyPr>
              <a:lstStyle/>
              <a:p>
                <a:pPr algn="ctr"/>
                <a:r>
                  <a:rPr lang="en-US" altLang="ko-KR" sz="2800" b="1" dirty="0">
                    <a:solidFill>
                      <a:schemeClr val="bg1"/>
                    </a:solidFill>
                    <a:cs typeface="Arial" pitchFamily="34" charset="0"/>
                  </a:rPr>
                  <a:t>02</a:t>
                </a:r>
                <a:endParaRPr lang="ko-KR" altLang="en-US" sz="2800" b="1" dirty="0">
                  <a:solidFill>
                    <a:schemeClr val="bg1"/>
                  </a:solidFill>
                  <a:cs typeface="Arial" pitchFamily="34" charset="0"/>
                </a:endParaRPr>
              </a:p>
            </p:txBody>
          </p:sp>
        </p:grpSp>
      </p:grpSp>
      <p:grpSp>
        <p:nvGrpSpPr>
          <p:cNvPr id="30" name="Group 29">
            <a:extLst>
              <a:ext uri="{FF2B5EF4-FFF2-40B4-BE49-F238E27FC236}">
                <a16:creationId xmlns:a16="http://schemas.microsoft.com/office/drawing/2014/main" id="{092E0FBA-D852-4B6B-8C96-F619B7A026D7}"/>
              </a:ext>
            </a:extLst>
          </p:cNvPr>
          <p:cNvGrpSpPr/>
          <p:nvPr/>
        </p:nvGrpSpPr>
        <p:grpSpPr>
          <a:xfrm>
            <a:off x="12777393" y="3987206"/>
            <a:ext cx="5495062" cy="923330"/>
            <a:chOff x="5549279" y="3541904"/>
            <a:chExt cx="5495062" cy="923330"/>
          </a:xfrm>
        </p:grpSpPr>
        <p:sp>
          <p:nvSpPr>
            <p:cNvPr id="21" name="TextBox 20">
              <a:extLst>
                <a:ext uri="{FF2B5EF4-FFF2-40B4-BE49-F238E27FC236}">
                  <a16:creationId xmlns:a16="http://schemas.microsoft.com/office/drawing/2014/main" id="{C6196035-CF56-4FDB-B3EF-7A642E1E8CDA}"/>
                </a:ext>
              </a:extLst>
            </p:cNvPr>
            <p:cNvSpPr txBox="1"/>
            <p:nvPr/>
          </p:nvSpPr>
          <p:spPr>
            <a:xfrm>
              <a:off x="6536649" y="3541904"/>
              <a:ext cx="4507692" cy="923330"/>
            </a:xfrm>
            <a:prstGeom prst="rect">
              <a:avLst/>
            </a:prstGeom>
            <a:noFill/>
          </p:spPr>
          <p:txBody>
            <a:bodyPr wrap="square" lIns="108000" rIns="108000" rtlCol="0">
              <a:spAutoFit/>
            </a:bodyPr>
            <a:lstStyle/>
            <a:p>
              <a:r>
                <a:rPr lang="vi-VN" altLang="ko-KR" sz="2700" b="1">
                  <a:solidFill>
                    <a:schemeClr val="bg1"/>
                  </a:solidFill>
                  <a:cs typeface="Arial" pitchFamily="34" charset="0"/>
                </a:rPr>
                <a:t>PHẠM VI VÀ ĐỐI TƯỢNG NGHIÊN CỨU</a:t>
              </a:r>
              <a:endParaRPr lang="ko-KR" altLang="en-US" sz="2700" b="1" dirty="0">
                <a:solidFill>
                  <a:schemeClr val="bg1"/>
                </a:solidFill>
                <a:cs typeface="Arial" pitchFamily="34" charset="0"/>
              </a:endParaRPr>
            </a:p>
          </p:txBody>
        </p:sp>
        <p:grpSp>
          <p:nvGrpSpPr>
            <p:cNvPr id="29" name="Group 28">
              <a:extLst>
                <a:ext uri="{FF2B5EF4-FFF2-40B4-BE49-F238E27FC236}">
                  <a16:creationId xmlns:a16="http://schemas.microsoft.com/office/drawing/2014/main" id="{0ACCF67F-5BC1-4993-8909-6F609F89E7B7}"/>
                </a:ext>
              </a:extLst>
            </p:cNvPr>
            <p:cNvGrpSpPr/>
            <p:nvPr/>
          </p:nvGrpSpPr>
          <p:grpSpPr>
            <a:xfrm>
              <a:off x="5549279" y="3614965"/>
              <a:ext cx="777210" cy="777208"/>
              <a:chOff x="5549279" y="3614965"/>
              <a:chExt cx="777210" cy="777208"/>
            </a:xfrm>
          </p:grpSpPr>
          <p:sp>
            <p:nvSpPr>
              <p:cNvPr id="9" name="Oval 8">
                <a:extLst>
                  <a:ext uri="{FF2B5EF4-FFF2-40B4-BE49-F238E27FC236}">
                    <a16:creationId xmlns:a16="http://schemas.microsoft.com/office/drawing/2014/main" id="{82D24387-E5FF-480F-9206-3F39D9ACA0B6}"/>
                  </a:ext>
                </a:extLst>
              </p:cNvPr>
              <p:cNvSpPr/>
              <p:nvPr/>
            </p:nvSpPr>
            <p:spPr>
              <a:xfrm>
                <a:off x="5549279" y="3614965"/>
                <a:ext cx="777210" cy="777208"/>
              </a:xfrm>
              <a:prstGeom prst="ellipse">
                <a:avLst/>
              </a:prstGeom>
              <a:gradFill flip="none" rotWithShape="1">
                <a:gsLst>
                  <a:gs pos="0">
                    <a:schemeClr val="accent1">
                      <a:alpha val="40000"/>
                    </a:schemeClr>
                  </a:gs>
                  <a:gs pos="100000">
                    <a:schemeClr val="accent4">
                      <a:alpha val="40000"/>
                    </a:schemeClr>
                  </a:gs>
                </a:gsLst>
                <a:path path="circle">
                  <a:fillToRect l="100000" t="100000"/>
                </a:path>
                <a:tileRect r="-100000" b="-100000"/>
              </a:gradFill>
              <a:ln>
                <a:noFill/>
              </a:ln>
              <a:effectLst>
                <a:outerShdw blurRad="177800" sx="102000" sy="102000" algn="ctr" rotWithShape="0">
                  <a:schemeClr val="accent6">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2" name="TextBox 21">
                <a:extLst>
                  <a:ext uri="{FF2B5EF4-FFF2-40B4-BE49-F238E27FC236}">
                    <a16:creationId xmlns:a16="http://schemas.microsoft.com/office/drawing/2014/main" id="{BEFE2132-22FB-494E-9FDE-0D3987834F26}"/>
                  </a:ext>
                </a:extLst>
              </p:cNvPr>
              <p:cNvSpPr txBox="1"/>
              <p:nvPr/>
            </p:nvSpPr>
            <p:spPr>
              <a:xfrm>
                <a:off x="5596139" y="3750732"/>
                <a:ext cx="682192" cy="523220"/>
              </a:xfrm>
              <a:prstGeom prst="rect">
                <a:avLst/>
              </a:prstGeom>
              <a:noFill/>
            </p:spPr>
            <p:txBody>
              <a:bodyPr wrap="square" lIns="108000" rIns="108000" rtlCol="0">
                <a:spAutoFit/>
              </a:bodyPr>
              <a:lstStyle/>
              <a:p>
                <a:pPr algn="ctr"/>
                <a:r>
                  <a:rPr lang="en-US" altLang="ko-KR" sz="2800" b="1" dirty="0">
                    <a:solidFill>
                      <a:schemeClr val="bg1"/>
                    </a:solidFill>
                    <a:cs typeface="Arial" pitchFamily="34" charset="0"/>
                  </a:rPr>
                  <a:t>03</a:t>
                </a:r>
                <a:endParaRPr lang="ko-KR" altLang="en-US" sz="2800" b="1" dirty="0">
                  <a:solidFill>
                    <a:schemeClr val="bg1"/>
                  </a:solidFill>
                  <a:cs typeface="Arial" pitchFamily="34" charset="0"/>
                </a:endParaRPr>
              </a:p>
            </p:txBody>
          </p:sp>
        </p:grpSp>
      </p:grpSp>
      <p:sp>
        <p:nvSpPr>
          <p:cNvPr id="27" name="TextBox 26">
            <a:extLst>
              <a:ext uri="{FF2B5EF4-FFF2-40B4-BE49-F238E27FC236}">
                <a16:creationId xmlns:a16="http://schemas.microsoft.com/office/drawing/2014/main" id="{3B8CA393-A536-48F1-A0BC-09E302AF0C57}"/>
              </a:ext>
            </a:extLst>
          </p:cNvPr>
          <p:cNvSpPr txBox="1"/>
          <p:nvPr/>
        </p:nvSpPr>
        <p:spPr>
          <a:xfrm>
            <a:off x="502878" y="230667"/>
            <a:ext cx="3996971" cy="923330"/>
          </a:xfrm>
          <a:prstGeom prst="rect">
            <a:avLst/>
          </a:prstGeom>
          <a:noFill/>
        </p:spPr>
        <p:txBody>
          <a:bodyPr wrap="square" rtlCol="0" anchor="ctr">
            <a:spAutoFit/>
          </a:bodyPr>
          <a:lstStyle/>
          <a:p>
            <a:pPr algn="r"/>
            <a:r>
              <a:rPr lang="vi-VN" altLang="ko-KR" sz="5400">
                <a:solidFill>
                  <a:schemeClr val="bg1"/>
                </a:solidFill>
                <a:cs typeface="Arial" pitchFamily="34" charset="0"/>
              </a:rPr>
              <a:t>NỘI DUNG</a:t>
            </a:r>
            <a:endParaRPr lang="ko-KR" altLang="en-US" sz="5400" dirty="0">
              <a:solidFill>
                <a:schemeClr val="bg1"/>
              </a:solidFill>
              <a:cs typeface="Arial" pitchFamily="34" charset="0"/>
            </a:endParaRPr>
          </a:p>
        </p:txBody>
      </p:sp>
    </p:spTree>
    <p:extLst>
      <p:ext uri="{BB962C8B-B14F-4D97-AF65-F5344CB8AC3E}">
        <p14:creationId xmlns:p14="http://schemas.microsoft.com/office/powerpoint/2010/main" val="3580356558"/>
      </p:ext>
    </p:extLst>
  </p:cSld>
  <p:clrMapOvr>
    <a:masterClrMapping/>
  </p:clrMapOvr>
  <mc:AlternateContent xmlns:mc="http://schemas.openxmlformats.org/markup-compatibility/2006">
    <mc:Choice xmlns:p14="http://schemas.microsoft.com/office/powerpoint/2010/main" Requires="p14">
      <p:transition spd="slow" p14:dur="1500">
        <p14:shred/>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nodeType="withEffect">
                                  <p:stCondLst>
                                    <p:cond delay="0"/>
                                  </p:stCondLst>
                                  <p:childTnLst>
                                    <p:animMotion origin="layout" path="M 2.70833E-6 2.77556E-17 L -0.57696 0.00208 " pathEditMode="relative" rAng="0" ptsTypes="AA">
                                      <p:cBhvr>
                                        <p:cTn id="6" dur="2000" fill="hold"/>
                                        <p:tgtEl>
                                          <p:spTgt spid="32"/>
                                        </p:tgtEl>
                                        <p:attrNameLst>
                                          <p:attrName>ppt_x</p:attrName>
                                          <p:attrName>ppt_y</p:attrName>
                                        </p:attrNameLst>
                                      </p:cBhvr>
                                      <p:rCtr x="-28854" y="93"/>
                                    </p:animMotion>
                                  </p:childTnLst>
                                </p:cTn>
                              </p:par>
                              <p:par>
                                <p:cTn id="7" presetID="42" presetClass="path" presetSubtype="0" accel="50000" decel="50000" fill="hold" nodeType="withEffect">
                                  <p:stCondLst>
                                    <p:cond delay="0"/>
                                  </p:stCondLst>
                                  <p:childTnLst>
                                    <p:animMotion origin="layout" path="M -0.00352 -0.00417 L -0.57695 0.00879 " pathEditMode="relative" rAng="0" ptsTypes="AA">
                                      <p:cBhvr>
                                        <p:cTn id="8" dur="2000" fill="hold"/>
                                        <p:tgtEl>
                                          <p:spTgt spid="31"/>
                                        </p:tgtEl>
                                        <p:attrNameLst>
                                          <p:attrName>ppt_x</p:attrName>
                                          <p:attrName>ppt_y</p:attrName>
                                        </p:attrNameLst>
                                      </p:cBhvr>
                                      <p:rCtr x="-28672" y="648"/>
                                    </p:animMotion>
                                  </p:childTnLst>
                                </p:cTn>
                              </p:par>
                              <p:par>
                                <p:cTn id="9" presetID="42" presetClass="path" presetSubtype="0" accel="50000" decel="50000" fill="hold" nodeType="withEffect">
                                  <p:stCondLst>
                                    <p:cond delay="0"/>
                                  </p:stCondLst>
                                  <p:childTnLst>
                                    <p:animMotion origin="layout" path="M 2.70833E-6 -1.11111E-6 L -0.57696 0.00162 " pathEditMode="relative" rAng="0" ptsTypes="AA">
                                      <p:cBhvr>
                                        <p:cTn id="10" dur="2000" fill="hold"/>
                                        <p:tgtEl>
                                          <p:spTgt spid="30"/>
                                        </p:tgtEl>
                                        <p:attrNameLst>
                                          <p:attrName>ppt_x</p:attrName>
                                          <p:attrName>ppt_y</p:attrName>
                                        </p:attrNameLst>
                                      </p:cBhvr>
                                      <p:rCtr x="-28854" y="69"/>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TextBox 25">
            <a:extLst>
              <a:ext uri="{FF2B5EF4-FFF2-40B4-BE49-F238E27FC236}">
                <a16:creationId xmlns:a16="http://schemas.microsoft.com/office/drawing/2014/main" id="{825DA166-43D2-4616-8DC6-03E4DAAA853B}"/>
              </a:ext>
            </a:extLst>
          </p:cNvPr>
          <p:cNvSpPr txBox="1"/>
          <p:nvPr/>
        </p:nvSpPr>
        <p:spPr>
          <a:xfrm>
            <a:off x="642996" y="4571216"/>
            <a:ext cx="10906008" cy="1115415"/>
          </a:xfrm>
          <a:prstGeom prst="roundRect">
            <a:avLst/>
          </a:prstGeom>
        </p:spPr>
        <p:txBody>
          <a:bodyPr vert="horz" lIns="91440" tIns="45720" rIns="91440" bIns="45720" rtlCol="0" anchor="b">
            <a:normAutofit/>
          </a:bodyPr>
          <a:lstStyle/>
          <a:p>
            <a:pPr algn="ctr">
              <a:lnSpc>
                <a:spcPct val="90000"/>
              </a:lnSpc>
              <a:spcBef>
                <a:spcPct val="0"/>
              </a:spcBef>
              <a:spcAft>
                <a:spcPts val="600"/>
              </a:spcAft>
            </a:pPr>
            <a:r>
              <a:rPr lang="en-US" sz="6000" b="1">
                <a:latin typeface="+mj-lt"/>
                <a:ea typeface="+mj-ea"/>
                <a:cs typeface="+mj-cs"/>
              </a:rPr>
              <a:t>XUẤT DANH SÁCH RA FILE</a:t>
            </a:r>
          </a:p>
        </p:txBody>
      </p:sp>
      <p:pic>
        <p:nvPicPr>
          <p:cNvPr id="5" name="Picture 4">
            <a:extLst>
              <a:ext uri="{FF2B5EF4-FFF2-40B4-BE49-F238E27FC236}">
                <a16:creationId xmlns:a16="http://schemas.microsoft.com/office/drawing/2014/main" id="{167CD768-7955-472A-8742-06ACCAEBEB68}"/>
              </a:ext>
            </a:extLst>
          </p:cNvPr>
          <p:cNvPicPr>
            <a:picLocks noChangeAspect="1"/>
          </p:cNvPicPr>
          <p:nvPr/>
        </p:nvPicPr>
        <p:blipFill>
          <a:blip r:embed="rId3"/>
          <a:stretch>
            <a:fillRect/>
          </a:stretch>
        </p:blipFill>
        <p:spPr>
          <a:xfrm>
            <a:off x="8019895" y="1280365"/>
            <a:ext cx="3529109" cy="2167332"/>
          </a:xfrm>
          <a:prstGeom prst="rect">
            <a:avLst/>
          </a:prstGeom>
        </p:spPr>
      </p:pic>
      <p:pic>
        <p:nvPicPr>
          <p:cNvPr id="17" name="Graphic 16" descr="Graph and note paper pads with pencil">
            <a:extLst>
              <a:ext uri="{FF2B5EF4-FFF2-40B4-BE49-F238E27FC236}">
                <a16:creationId xmlns:a16="http://schemas.microsoft.com/office/drawing/2014/main" id="{00C0FF9C-D184-4D19-A9AC-93430518094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332788" y="600819"/>
            <a:ext cx="3526424" cy="3526424"/>
          </a:xfrm>
          <a:prstGeom prst="rect">
            <a:avLst/>
          </a:prstGeom>
        </p:spPr>
      </p:pic>
      <p:pic>
        <p:nvPicPr>
          <p:cNvPr id="3" name="Picture 2">
            <a:extLst>
              <a:ext uri="{FF2B5EF4-FFF2-40B4-BE49-F238E27FC236}">
                <a16:creationId xmlns:a16="http://schemas.microsoft.com/office/drawing/2014/main" id="{4870F7E6-5737-49F0-BA35-B2D5179DB720}"/>
              </a:ext>
            </a:extLst>
          </p:cNvPr>
          <p:cNvPicPr>
            <a:picLocks noChangeAspect="1"/>
          </p:cNvPicPr>
          <p:nvPr/>
        </p:nvPicPr>
        <p:blipFill>
          <a:blip r:embed="rId6"/>
          <a:stretch>
            <a:fillRect/>
          </a:stretch>
        </p:blipFill>
        <p:spPr>
          <a:xfrm>
            <a:off x="494646" y="1760352"/>
            <a:ext cx="3553968" cy="1207358"/>
          </a:xfrm>
          <a:prstGeom prst="rect">
            <a:avLst/>
          </a:prstGeom>
        </p:spPr>
      </p:pic>
      <p:cxnSp>
        <p:nvCxnSpPr>
          <p:cNvPr id="42" name="Straight Connector 41">
            <a:extLst>
              <a:ext uri="{FF2B5EF4-FFF2-40B4-BE49-F238E27FC236}">
                <a16:creationId xmlns:a16="http://schemas.microsoft.com/office/drawing/2014/main" id="{8F880EF2-DF79-4D9D-8F11-E91D48C7974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000" y="5778706"/>
            <a:ext cx="91440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106424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635940D2-E379-480C-99BF-6ABC9331B60D}"/>
              </a:ext>
            </a:extLst>
          </p:cNvPr>
          <p:cNvSpPr/>
          <p:nvPr/>
        </p:nvSpPr>
        <p:spPr>
          <a:xfrm>
            <a:off x="1561468" y="268536"/>
            <a:ext cx="9069065" cy="936149"/>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p>
            <a:pPr algn="ctr">
              <a:spcBef>
                <a:spcPct val="0"/>
              </a:spcBef>
              <a:spcAft>
                <a:spcPts val="600"/>
              </a:spcAft>
            </a:pPr>
            <a:r>
              <a:rPr lang="vi-VN" sz="3600" b="1" kern="1200">
                <a:solidFill>
                  <a:schemeClr val="bg1"/>
                </a:solidFill>
                <a:latin typeface="+mj-lt"/>
                <a:ea typeface="+mj-ea"/>
                <a:cs typeface="+mj-cs"/>
              </a:rPr>
              <a:t>CHỈNH SỬA THÔNG TIN PHÒNG BAN</a:t>
            </a:r>
            <a:endParaRPr lang="en-US" sz="3600" b="1" kern="1200">
              <a:solidFill>
                <a:schemeClr val="bg1"/>
              </a:solidFill>
              <a:latin typeface="+mj-lt"/>
              <a:ea typeface="+mj-ea"/>
              <a:cs typeface="+mj-cs"/>
            </a:endParaRPr>
          </a:p>
        </p:txBody>
      </p:sp>
      <p:pic>
        <p:nvPicPr>
          <p:cNvPr id="4" name="Picture 3">
            <a:extLst>
              <a:ext uri="{FF2B5EF4-FFF2-40B4-BE49-F238E27FC236}">
                <a16:creationId xmlns:a16="http://schemas.microsoft.com/office/drawing/2014/main" id="{D9E2D0E4-7EED-4C1F-9079-6E5F3A202E10}"/>
              </a:ext>
            </a:extLst>
          </p:cNvPr>
          <p:cNvPicPr>
            <a:picLocks noChangeAspect="1"/>
          </p:cNvPicPr>
          <p:nvPr/>
        </p:nvPicPr>
        <p:blipFill>
          <a:blip r:embed="rId3"/>
          <a:stretch>
            <a:fillRect/>
          </a:stretch>
        </p:blipFill>
        <p:spPr>
          <a:xfrm>
            <a:off x="1561467" y="1885734"/>
            <a:ext cx="9069066" cy="3086531"/>
          </a:xfrm>
          <a:prstGeom prst="rect">
            <a:avLst/>
          </a:prstGeom>
        </p:spPr>
      </p:pic>
      <p:pic>
        <p:nvPicPr>
          <p:cNvPr id="8" name="Picture 7">
            <a:extLst>
              <a:ext uri="{FF2B5EF4-FFF2-40B4-BE49-F238E27FC236}">
                <a16:creationId xmlns:a16="http://schemas.microsoft.com/office/drawing/2014/main" id="{38C4E5C6-E091-40B3-A02A-00D5B60C68F6}"/>
              </a:ext>
            </a:extLst>
          </p:cNvPr>
          <p:cNvPicPr>
            <a:picLocks noChangeAspect="1"/>
          </p:cNvPicPr>
          <p:nvPr/>
        </p:nvPicPr>
        <p:blipFill>
          <a:blip r:embed="rId4"/>
          <a:stretch>
            <a:fillRect/>
          </a:stretch>
        </p:blipFill>
        <p:spPr>
          <a:xfrm>
            <a:off x="0" y="6125592"/>
            <a:ext cx="12192000" cy="276069"/>
          </a:xfrm>
          <a:prstGeom prst="rect">
            <a:avLst/>
          </a:prstGeom>
        </p:spPr>
      </p:pic>
      <p:sp>
        <p:nvSpPr>
          <p:cNvPr id="9" name="TextBox 8">
            <a:extLst>
              <a:ext uri="{FF2B5EF4-FFF2-40B4-BE49-F238E27FC236}">
                <a16:creationId xmlns:a16="http://schemas.microsoft.com/office/drawing/2014/main" id="{5E4D16EE-79CE-4AA7-AD18-3F26DCDFF161}"/>
              </a:ext>
            </a:extLst>
          </p:cNvPr>
          <p:cNvSpPr txBox="1"/>
          <p:nvPr/>
        </p:nvSpPr>
        <p:spPr>
          <a:xfrm>
            <a:off x="304800" y="1446647"/>
            <a:ext cx="6691223" cy="369332"/>
          </a:xfrm>
          <a:prstGeom prst="rect">
            <a:avLst/>
          </a:prstGeom>
          <a:noFill/>
          <a:ln w="38100">
            <a:solidFill>
              <a:schemeClr val="tx2"/>
            </a:solidFill>
          </a:ln>
        </p:spPr>
        <p:txBody>
          <a:bodyPr wrap="square" rtlCol="0">
            <a:spAutoFit/>
          </a:bodyPr>
          <a:lstStyle>
            <a:defPPr>
              <a:defRPr lang="en-US"/>
            </a:defPPr>
            <a:lvl1pPr>
              <a:defRPr>
                <a:solidFill>
                  <a:schemeClr val="tx2"/>
                </a:solidFill>
              </a:defRPr>
            </a:lvl1pPr>
          </a:lstStyle>
          <a:p>
            <a:pPr algn="ctr"/>
            <a:r>
              <a:rPr lang="vi-VN"/>
              <a:t>Nhập id phòng ban cần chỉnh sửa và nhập thông tin mới</a:t>
            </a:r>
            <a:endParaRPr lang="en-US"/>
          </a:p>
        </p:txBody>
      </p:sp>
      <p:sp>
        <p:nvSpPr>
          <p:cNvPr id="10" name="TextBox 9">
            <a:extLst>
              <a:ext uri="{FF2B5EF4-FFF2-40B4-BE49-F238E27FC236}">
                <a16:creationId xmlns:a16="http://schemas.microsoft.com/office/drawing/2014/main" id="{BB329B06-314F-43BC-ABC2-1D3E2A591212}"/>
              </a:ext>
            </a:extLst>
          </p:cNvPr>
          <p:cNvSpPr txBox="1"/>
          <p:nvPr/>
        </p:nvSpPr>
        <p:spPr>
          <a:xfrm>
            <a:off x="304797" y="5664873"/>
            <a:ext cx="5060833" cy="369332"/>
          </a:xfrm>
          <a:prstGeom prst="rect">
            <a:avLst/>
          </a:prstGeom>
          <a:noFill/>
          <a:ln w="38100">
            <a:solidFill>
              <a:schemeClr val="tx2"/>
            </a:solidFill>
          </a:ln>
        </p:spPr>
        <p:txBody>
          <a:bodyPr wrap="square" rtlCol="0">
            <a:spAutoFit/>
          </a:bodyPr>
          <a:lstStyle>
            <a:defPPr>
              <a:defRPr lang="en-US"/>
            </a:defPPr>
            <a:lvl1pPr>
              <a:defRPr>
                <a:solidFill>
                  <a:schemeClr val="tx2"/>
                </a:solidFill>
              </a:defRPr>
            </a:lvl1pPr>
          </a:lstStyle>
          <a:p>
            <a:pPr algn="ctr"/>
            <a:r>
              <a:rPr lang="vi-VN"/>
              <a:t>Thông tin phòng ban đó đã được cập nhật</a:t>
            </a:r>
            <a:endParaRPr lang="en-US"/>
          </a:p>
        </p:txBody>
      </p:sp>
    </p:spTree>
    <p:extLst>
      <p:ext uri="{BB962C8B-B14F-4D97-AF65-F5344CB8AC3E}">
        <p14:creationId xmlns:p14="http://schemas.microsoft.com/office/powerpoint/2010/main" val="28080442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345ABE7-7E48-474C-B4C7-5DA0DB3D8C1D}"/>
              </a:ext>
            </a:extLst>
          </p:cNvPr>
          <p:cNvSpPr/>
          <p:nvPr/>
        </p:nvSpPr>
        <p:spPr>
          <a:xfrm>
            <a:off x="3974038" y="268536"/>
            <a:ext cx="4611162" cy="936149"/>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p>
            <a:pPr algn="ctr">
              <a:spcBef>
                <a:spcPct val="0"/>
              </a:spcBef>
              <a:spcAft>
                <a:spcPts val="600"/>
              </a:spcAft>
            </a:pPr>
            <a:r>
              <a:rPr lang="vi-VN" sz="3600" b="1" kern="1200">
                <a:solidFill>
                  <a:schemeClr val="bg1"/>
                </a:solidFill>
                <a:latin typeface="+mj-lt"/>
                <a:ea typeface="+mj-ea"/>
                <a:cs typeface="+mj-cs"/>
              </a:rPr>
              <a:t>XÓA PHÒNG BAN</a:t>
            </a:r>
            <a:endParaRPr lang="en-US" sz="3600" b="1" kern="1200">
              <a:solidFill>
                <a:schemeClr val="bg1"/>
              </a:solidFill>
              <a:latin typeface="+mj-lt"/>
              <a:ea typeface="+mj-ea"/>
              <a:cs typeface="+mj-cs"/>
            </a:endParaRPr>
          </a:p>
        </p:txBody>
      </p:sp>
      <p:sp>
        <p:nvSpPr>
          <p:cNvPr id="5" name="TextBox 4">
            <a:extLst>
              <a:ext uri="{FF2B5EF4-FFF2-40B4-BE49-F238E27FC236}">
                <a16:creationId xmlns:a16="http://schemas.microsoft.com/office/drawing/2014/main" id="{95B019B3-C35D-48FA-8859-4EE2265782B7}"/>
              </a:ext>
            </a:extLst>
          </p:cNvPr>
          <p:cNvSpPr txBox="1"/>
          <p:nvPr/>
        </p:nvSpPr>
        <p:spPr>
          <a:xfrm>
            <a:off x="471172" y="1868125"/>
            <a:ext cx="1752600" cy="369332"/>
          </a:xfrm>
          <a:prstGeom prst="rect">
            <a:avLst/>
          </a:prstGeom>
          <a:noFill/>
          <a:ln w="38100">
            <a:solidFill>
              <a:schemeClr val="tx2"/>
            </a:solidFill>
          </a:ln>
        </p:spPr>
        <p:txBody>
          <a:bodyPr wrap="square" rtlCol="0">
            <a:spAutoFit/>
          </a:bodyPr>
          <a:lstStyle>
            <a:defPPr>
              <a:defRPr lang="en-US"/>
            </a:defPPr>
            <a:lvl1pPr>
              <a:defRPr>
                <a:solidFill>
                  <a:schemeClr val="tx2"/>
                </a:solidFill>
              </a:defRPr>
            </a:lvl1pPr>
          </a:lstStyle>
          <a:p>
            <a:pPr algn="ctr"/>
            <a:r>
              <a:rPr lang="vi-VN"/>
              <a:t>Trước khi xóa</a:t>
            </a:r>
            <a:endParaRPr lang="en-US"/>
          </a:p>
        </p:txBody>
      </p:sp>
      <p:sp>
        <p:nvSpPr>
          <p:cNvPr id="11" name="TextBox 10">
            <a:extLst>
              <a:ext uri="{FF2B5EF4-FFF2-40B4-BE49-F238E27FC236}">
                <a16:creationId xmlns:a16="http://schemas.microsoft.com/office/drawing/2014/main" id="{F39B9EEB-379A-43F3-9313-F93482D30D88}"/>
              </a:ext>
            </a:extLst>
          </p:cNvPr>
          <p:cNvSpPr txBox="1"/>
          <p:nvPr/>
        </p:nvSpPr>
        <p:spPr>
          <a:xfrm>
            <a:off x="484815" y="2254889"/>
            <a:ext cx="1490634" cy="369332"/>
          </a:xfrm>
          <a:prstGeom prst="rect">
            <a:avLst/>
          </a:prstGeom>
          <a:noFill/>
          <a:ln w="38100">
            <a:solidFill>
              <a:schemeClr val="tx2"/>
            </a:solidFill>
          </a:ln>
        </p:spPr>
        <p:txBody>
          <a:bodyPr wrap="square" rtlCol="0">
            <a:spAutoFit/>
          </a:bodyPr>
          <a:lstStyle>
            <a:defPPr>
              <a:defRPr lang="en-US"/>
            </a:defPPr>
            <a:lvl1pPr>
              <a:defRPr>
                <a:solidFill>
                  <a:schemeClr val="tx2"/>
                </a:solidFill>
              </a:defRPr>
            </a:lvl1pPr>
          </a:lstStyle>
          <a:p>
            <a:pPr algn="ctr"/>
            <a:r>
              <a:rPr lang="vi-VN"/>
              <a:t>Sau khi xóa</a:t>
            </a:r>
            <a:endParaRPr lang="en-US"/>
          </a:p>
        </p:txBody>
      </p:sp>
      <p:pic>
        <p:nvPicPr>
          <p:cNvPr id="6" name="Picture 5">
            <a:extLst>
              <a:ext uri="{FF2B5EF4-FFF2-40B4-BE49-F238E27FC236}">
                <a16:creationId xmlns:a16="http://schemas.microsoft.com/office/drawing/2014/main" id="{83525BED-8FA2-4088-853C-02EA4E48C2A8}"/>
              </a:ext>
            </a:extLst>
          </p:cNvPr>
          <p:cNvPicPr>
            <a:picLocks noChangeAspect="1"/>
          </p:cNvPicPr>
          <p:nvPr/>
        </p:nvPicPr>
        <p:blipFill>
          <a:blip r:embed="rId3"/>
          <a:stretch>
            <a:fillRect/>
          </a:stretch>
        </p:blipFill>
        <p:spPr>
          <a:xfrm>
            <a:off x="591186" y="2518410"/>
            <a:ext cx="11009628" cy="1537486"/>
          </a:xfrm>
          <a:prstGeom prst="rect">
            <a:avLst/>
          </a:prstGeom>
        </p:spPr>
      </p:pic>
      <p:pic>
        <p:nvPicPr>
          <p:cNvPr id="12" name="Picture 11">
            <a:extLst>
              <a:ext uri="{FF2B5EF4-FFF2-40B4-BE49-F238E27FC236}">
                <a16:creationId xmlns:a16="http://schemas.microsoft.com/office/drawing/2014/main" id="{9D28CDD4-EE24-4ED6-B797-65FF83C304D0}"/>
              </a:ext>
            </a:extLst>
          </p:cNvPr>
          <p:cNvPicPr>
            <a:picLocks noChangeAspect="1"/>
          </p:cNvPicPr>
          <p:nvPr/>
        </p:nvPicPr>
        <p:blipFill>
          <a:blip r:embed="rId4"/>
          <a:stretch>
            <a:fillRect/>
          </a:stretch>
        </p:blipFill>
        <p:spPr>
          <a:xfrm>
            <a:off x="591186" y="4428086"/>
            <a:ext cx="11009628" cy="1989154"/>
          </a:xfrm>
          <a:prstGeom prst="rect">
            <a:avLst/>
          </a:prstGeom>
        </p:spPr>
      </p:pic>
      <p:grpSp>
        <p:nvGrpSpPr>
          <p:cNvPr id="15" name="Group 14">
            <a:extLst>
              <a:ext uri="{FF2B5EF4-FFF2-40B4-BE49-F238E27FC236}">
                <a16:creationId xmlns:a16="http://schemas.microsoft.com/office/drawing/2014/main" id="{00F3C786-E397-41F0-9482-A50EC44CC589}"/>
              </a:ext>
            </a:extLst>
          </p:cNvPr>
          <p:cNvGrpSpPr/>
          <p:nvPr/>
        </p:nvGrpSpPr>
        <p:grpSpPr>
          <a:xfrm>
            <a:off x="471172" y="1255235"/>
            <a:ext cx="8016474" cy="523948"/>
            <a:chOff x="471172" y="1792364"/>
            <a:chExt cx="8016474" cy="523948"/>
          </a:xfrm>
        </p:grpSpPr>
        <p:sp>
          <p:nvSpPr>
            <p:cNvPr id="8" name="TextBox 7">
              <a:extLst>
                <a:ext uri="{FF2B5EF4-FFF2-40B4-BE49-F238E27FC236}">
                  <a16:creationId xmlns:a16="http://schemas.microsoft.com/office/drawing/2014/main" id="{C38C48C3-2CE0-4C9E-9655-E968F444A788}"/>
                </a:ext>
              </a:extLst>
            </p:cNvPr>
            <p:cNvSpPr txBox="1"/>
            <p:nvPr/>
          </p:nvSpPr>
          <p:spPr>
            <a:xfrm>
              <a:off x="471172" y="1868125"/>
              <a:ext cx="3905795" cy="369332"/>
            </a:xfrm>
            <a:prstGeom prst="rect">
              <a:avLst/>
            </a:prstGeom>
            <a:noFill/>
            <a:ln w="38100">
              <a:solidFill>
                <a:schemeClr val="tx2"/>
              </a:solidFill>
            </a:ln>
          </p:spPr>
          <p:txBody>
            <a:bodyPr wrap="square" rtlCol="0">
              <a:spAutoFit/>
            </a:bodyPr>
            <a:lstStyle>
              <a:defPPr>
                <a:defRPr lang="en-US"/>
              </a:defPPr>
              <a:lvl1pPr>
                <a:defRPr>
                  <a:solidFill>
                    <a:schemeClr val="tx2"/>
                  </a:solidFill>
                </a:defRPr>
              </a:lvl1pPr>
            </a:lstStyle>
            <a:p>
              <a:pPr algn="ctr"/>
              <a:r>
                <a:rPr lang="vi-VN"/>
                <a:t>Thực hiện xóa phòng ban có id 1</a:t>
              </a:r>
              <a:endParaRPr lang="en-US"/>
            </a:p>
          </p:txBody>
        </p:sp>
        <p:pic>
          <p:nvPicPr>
            <p:cNvPr id="14" name="Picture 13">
              <a:extLst>
                <a:ext uri="{FF2B5EF4-FFF2-40B4-BE49-F238E27FC236}">
                  <a16:creationId xmlns:a16="http://schemas.microsoft.com/office/drawing/2014/main" id="{9644E93D-9BB2-41E1-9576-034F7AA1D9C6}"/>
                </a:ext>
              </a:extLst>
            </p:cNvPr>
            <p:cNvPicPr>
              <a:picLocks noChangeAspect="1"/>
            </p:cNvPicPr>
            <p:nvPr/>
          </p:nvPicPr>
          <p:blipFill>
            <a:blip r:embed="rId5"/>
            <a:stretch>
              <a:fillRect/>
            </a:stretch>
          </p:blipFill>
          <p:spPr>
            <a:xfrm>
              <a:off x="4581851" y="1792364"/>
              <a:ext cx="3905795" cy="523948"/>
            </a:xfrm>
            <a:prstGeom prst="rect">
              <a:avLst/>
            </a:prstGeom>
          </p:spPr>
        </p:pic>
      </p:grpSp>
      <p:pic>
        <p:nvPicPr>
          <p:cNvPr id="17" name="Picture 16">
            <a:extLst>
              <a:ext uri="{FF2B5EF4-FFF2-40B4-BE49-F238E27FC236}">
                <a16:creationId xmlns:a16="http://schemas.microsoft.com/office/drawing/2014/main" id="{9158CDE0-F0A8-4550-A003-0BFDA62A51CF}"/>
              </a:ext>
            </a:extLst>
          </p:cNvPr>
          <p:cNvPicPr>
            <a:picLocks noChangeAspect="1"/>
          </p:cNvPicPr>
          <p:nvPr/>
        </p:nvPicPr>
        <p:blipFill>
          <a:blip r:embed="rId6"/>
          <a:stretch>
            <a:fillRect/>
          </a:stretch>
        </p:blipFill>
        <p:spPr>
          <a:xfrm>
            <a:off x="591186" y="2696295"/>
            <a:ext cx="11009628" cy="1537485"/>
          </a:xfrm>
          <a:prstGeom prst="rect">
            <a:avLst/>
          </a:prstGeom>
        </p:spPr>
      </p:pic>
      <p:pic>
        <p:nvPicPr>
          <p:cNvPr id="19" name="Picture 18">
            <a:extLst>
              <a:ext uri="{FF2B5EF4-FFF2-40B4-BE49-F238E27FC236}">
                <a16:creationId xmlns:a16="http://schemas.microsoft.com/office/drawing/2014/main" id="{18C19C6E-57A9-498E-9300-85287952A7CB}"/>
              </a:ext>
            </a:extLst>
          </p:cNvPr>
          <p:cNvPicPr>
            <a:picLocks noChangeAspect="1"/>
          </p:cNvPicPr>
          <p:nvPr/>
        </p:nvPicPr>
        <p:blipFill>
          <a:blip r:embed="rId7"/>
          <a:stretch>
            <a:fillRect/>
          </a:stretch>
        </p:blipFill>
        <p:spPr>
          <a:xfrm>
            <a:off x="591186" y="4428086"/>
            <a:ext cx="11009628" cy="2243039"/>
          </a:xfrm>
          <a:prstGeom prst="rect">
            <a:avLst/>
          </a:prstGeom>
        </p:spPr>
      </p:pic>
    </p:spTree>
    <p:extLst>
      <p:ext uri="{BB962C8B-B14F-4D97-AF65-F5344CB8AC3E}">
        <p14:creationId xmlns:p14="http://schemas.microsoft.com/office/powerpoint/2010/main" val="414047828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xit" presetSubtype="32" fill="hold" nodeType="clickEffect">
                                  <p:stCondLst>
                                    <p:cond delay="0"/>
                                  </p:stCondLst>
                                  <p:childTnLst>
                                    <p:anim calcmode="lin" valueType="num">
                                      <p:cBhvr>
                                        <p:cTn id="6" dur="500"/>
                                        <p:tgtEl>
                                          <p:spTgt spid="6"/>
                                        </p:tgtEl>
                                        <p:attrNameLst>
                                          <p:attrName>ppt_w</p:attrName>
                                        </p:attrNameLst>
                                      </p:cBhvr>
                                      <p:tavLst>
                                        <p:tav tm="0">
                                          <p:val>
                                            <p:strVal val="ppt_w"/>
                                          </p:val>
                                        </p:tav>
                                        <p:tav tm="100000">
                                          <p:val>
                                            <p:fltVal val="0"/>
                                          </p:val>
                                        </p:tav>
                                      </p:tavLst>
                                    </p:anim>
                                    <p:anim calcmode="lin" valueType="num">
                                      <p:cBhvr>
                                        <p:cTn id="7" dur="500"/>
                                        <p:tgtEl>
                                          <p:spTgt spid="6"/>
                                        </p:tgtEl>
                                        <p:attrNameLst>
                                          <p:attrName>ppt_h</p:attrName>
                                        </p:attrNameLst>
                                      </p:cBhvr>
                                      <p:tavLst>
                                        <p:tav tm="0">
                                          <p:val>
                                            <p:strVal val="ppt_h"/>
                                          </p:val>
                                        </p:tav>
                                        <p:tav tm="100000">
                                          <p:val>
                                            <p:fltVal val="0"/>
                                          </p:val>
                                        </p:tav>
                                      </p:tavLst>
                                    </p:anim>
                                    <p:animEffect transition="out" filter="fade">
                                      <p:cBhvr>
                                        <p:cTn id="8" dur="500"/>
                                        <p:tgtEl>
                                          <p:spTgt spid="6"/>
                                        </p:tgtEl>
                                      </p:cBhvr>
                                    </p:animEffect>
                                    <p:set>
                                      <p:cBhvr>
                                        <p:cTn id="9" dur="1" fill="hold">
                                          <p:stCondLst>
                                            <p:cond delay="499"/>
                                          </p:stCondLst>
                                        </p:cTn>
                                        <p:tgtEl>
                                          <p:spTgt spid="6"/>
                                        </p:tgtEl>
                                        <p:attrNameLst>
                                          <p:attrName>style.visibility</p:attrName>
                                        </p:attrNameLst>
                                      </p:cBhvr>
                                      <p:to>
                                        <p:strVal val="hidden"/>
                                      </p:to>
                                    </p:set>
                                  </p:childTnLst>
                                </p:cTn>
                              </p:par>
                              <p:par>
                                <p:cTn id="10" presetID="53" presetClass="exit" presetSubtype="32" fill="hold" grpId="0" nodeType="withEffect">
                                  <p:stCondLst>
                                    <p:cond delay="0"/>
                                  </p:stCondLst>
                                  <p:childTnLst>
                                    <p:anim calcmode="lin" valueType="num">
                                      <p:cBhvr>
                                        <p:cTn id="11" dur="500"/>
                                        <p:tgtEl>
                                          <p:spTgt spid="5"/>
                                        </p:tgtEl>
                                        <p:attrNameLst>
                                          <p:attrName>ppt_w</p:attrName>
                                        </p:attrNameLst>
                                      </p:cBhvr>
                                      <p:tavLst>
                                        <p:tav tm="0">
                                          <p:val>
                                            <p:strVal val="ppt_w"/>
                                          </p:val>
                                        </p:tav>
                                        <p:tav tm="100000">
                                          <p:val>
                                            <p:fltVal val="0"/>
                                          </p:val>
                                        </p:tav>
                                      </p:tavLst>
                                    </p:anim>
                                    <p:anim calcmode="lin" valueType="num">
                                      <p:cBhvr>
                                        <p:cTn id="12" dur="500"/>
                                        <p:tgtEl>
                                          <p:spTgt spid="5"/>
                                        </p:tgtEl>
                                        <p:attrNameLst>
                                          <p:attrName>ppt_h</p:attrName>
                                        </p:attrNameLst>
                                      </p:cBhvr>
                                      <p:tavLst>
                                        <p:tav tm="0">
                                          <p:val>
                                            <p:strVal val="ppt_h"/>
                                          </p:val>
                                        </p:tav>
                                        <p:tav tm="100000">
                                          <p:val>
                                            <p:fltVal val="0"/>
                                          </p:val>
                                        </p:tav>
                                      </p:tavLst>
                                    </p:anim>
                                    <p:animEffect transition="out" filter="fade">
                                      <p:cBhvr>
                                        <p:cTn id="13" dur="500"/>
                                        <p:tgtEl>
                                          <p:spTgt spid="5"/>
                                        </p:tgtEl>
                                      </p:cBhvr>
                                    </p:animEffect>
                                    <p:set>
                                      <p:cBhvr>
                                        <p:cTn id="14" dur="1" fill="hold">
                                          <p:stCondLst>
                                            <p:cond delay="499"/>
                                          </p:stCondLst>
                                        </p:cTn>
                                        <p:tgtEl>
                                          <p:spTgt spid="5"/>
                                        </p:tgtEl>
                                        <p:attrNameLst>
                                          <p:attrName>style.visibility</p:attrName>
                                        </p:attrNameLst>
                                      </p:cBhvr>
                                      <p:to>
                                        <p:strVal val="hidden"/>
                                      </p:to>
                                    </p:set>
                                  </p:childTnLst>
                                </p:cTn>
                              </p:par>
                              <p:par>
                                <p:cTn id="15" presetID="53" presetClass="exit" presetSubtype="32" fill="hold" nodeType="withEffect">
                                  <p:stCondLst>
                                    <p:cond delay="0"/>
                                  </p:stCondLst>
                                  <p:childTnLst>
                                    <p:anim calcmode="lin" valueType="num">
                                      <p:cBhvr>
                                        <p:cTn id="16" dur="500"/>
                                        <p:tgtEl>
                                          <p:spTgt spid="12"/>
                                        </p:tgtEl>
                                        <p:attrNameLst>
                                          <p:attrName>ppt_w</p:attrName>
                                        </p:attrNameLst>
                                      </p:cBhvr>
                                      <p:tavLst>
                                        <p:tav tm="0">
                                          <p:val>
                                            <p:strVal val="ppt_w"/>
                                          </p:val>
                                        </p:tav>
                                        <p:tav tm="100000">
                                          <p:val>
                                            <p:fltVal val="0"/>
                                          </p:val>
                                        </p:tav>
                                      </p:tavLst>
                                    </p:anim>
                                    <p:anim calcmode="lin" valueType="num">
                                      <p:cBhvr>
                                        <p:cTn id="17" dur="500"/>
                                        <p:tgtEl>
                                          <p:spTgt spid="12"/>
                                        </p:tgtEl>
                                        <p:attrNameLst>
                                          <p:attrName>ppt_h</p:attrName>
                                        </p:attrNameLst>
                                      </p:cBhvr>
                                      <p:tavLst>
                                        <p:tav tm="0">
                                          <p:val>
                                            <p:strVal val="ppt_h"/>
                                          </p:val>
                                        </p:tav>
                                        <p:tav tm="100000">
                                          <p:val>
                                            <p:fltVal val="0"/>
                                          </p:val>
                                        </p:tav>
                                      </p:tavLst>
                                    </p:anim>
                                    <p:animEffect transition="out" filter="fade">
                                      <p:cBhvr>
                                        <p:cTn id="18" dur="500"/>
                                        <p:tgtEl>
                                          <p:spTgt spid="12"/>
                                        </p:tgtEl>
                                      </p:cBhvr>
                                    </p:animEffect>
                                    <p:set>
                                      <p:cBhvr>
                                        <p:cTn id="19" dur="1" fill="hold">
                                          <p:stCondLst>
                                            <p:cond delay="499"/>
                                          </p:stCondLst>
                                        </p:cTn>
                                        <p:tgtEl>
                                          <p:spTgt spid="12"/>
                                        </p:tgtEl>
                                        <p:attrNameLst>
                                          <p:attrName>style.visibility</p:attrName>
                                        </p:attrNameLst>
                                      </p:cBhvr>
                                      <p:to>
                                        <p:strVal val="hidden"/>
                                      </p:to>
                                    </p:se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nodeType="click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wipe(left)">
                                      <p:cBhvr>
                                        <p:cTn id="24" dur="500"/>
                                        <p:tgtEl>
                                          <p:spTgt spid="15"/>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wipe(left)">
                                      <p:cBhvr>
                                        <p:cTn id="29" dur="500"/>
                                        <p:tgtEl>
                                          <p:spTgt spid="11"/>
                                        </p:tgtEl>
                                      </p:cBhvr>
                                    </p:animEffect>
                                  </p:childTnLst>
                                </p:cTn>
                              </p:par>
                              <p:par>
                                <p:cTn id="30" presetID="22" presetClass="entr" presetSubtype="8" fill="hold" nodeType="with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wipe(left)">
                                      <p:cBhvr>
                                        <p:cTn id="32" dur="500"/>
                                        <p:tgtEl>
                                          <p:spTgt spid="17"/>
                                        </p:tgtEl>
                                      </p:cBhvr>
                                    </p:animEffect>
                                  </p:childTnLst>
                                </p:cTn>
                              </p:par>
                              <p:par>
                                <p:cTn id="33" presetID="22" presetClass="entr" presetSubtype="8" fill="hold" nodeType="withEffect">
                                  <p:stCondLst>
                                    <p:cond delay="0"/>
                                  </p:stCondLst>
                                  <p:childTnLst>
                                    <p:set>
                                      <p:cBhvr>
                                        <p:cTn id="34" dur="1" fill="hold">
                                          <p:stCondLst>
                                            <p:cond delay="0"/>
                                          </p:stCondLst>
                                        </p:cTn>
                                        <p:tgtEl>
                                          <p:spTgt spid="19"/>
                                        </p:tgtEl>
                                        <p:attrNameLst>
                                          <p:attrName>style.visibility</p:attrName>
                                        </p:attrNameLst>
                                      </p:cBhvr>
                                      <p:to>
                                        <p:strVal val="visible"/>
                                      </p:to>
                                    </p:set>
                                    <p:animEffect transition="in" filter="wipe(left)">
                                      <p:cBhvr>
                                        <p:cTn id="35"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1"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22">
            <a:extLst>
              <a:ext uri="{FF2B5EF4-FFF2-40B4-BE49-F238E27FC236}">
                <a16:creationId xmlns:a16="http://schemas.microsoft.com/office/drawing/2014/main" id="{8153C97B-2A42-4851-9BE4-E09A63A99CA7}"/>
              </a:ext>
            </a:extLst>
          </p:cNvPr>
          <p:cNvPicPr>
            <a:picLocks noChangeAspect="1"/>
          </p:cNvPicPr>
          <p:nvPr/>
        </p:nvPicPr>
        <p:blipFill>
          <a:blip r:embed="rId3"/>
          <a:stretch>
            <a:fillRect/>
          </a:stretch>
        </p:blipFill>
        <p:spPr>
          <a:xfrm>
            <a:off x="6188436" y="232040"/>
            <a:ext cx="5630355" cy="2686113"/>
          </a:xfrm>
          <a:prstGeom prst="rect">
            <a:avLst/>
          </a:prstGeom>
        </p:spPr>
      </p:pic>
      <p:grpSp>
        <p:nvGrpSpPr>
          <p:cNvPr id="2" name="Group 1">
            <a:extLst>
              <a:ext uri="{FF2B5EF4-FFF2-40B4-BE49-F238E27FC236}">
                <a16:creationId xmlns:a16="http://schemas.microsoft.com/office/drawing/2014/main" id="{DC955DE4-74C6-4FC5-B191-4E1E06307E14}"/>
              </a:ext>
            </a:extLst>
          </p:cNvPr>
          <p:cNvGrpSpPr/>
          <p:nvPr/>
        </p:nvGrpSpPr>
        <p:grpSpPr>
          <a:xfrm>
            <a:off x="301857" y="-1376323"/>
            <a:ext cx="4625744" cy="777208"/>
            <a:chOff x="5244479" y="1194978"/>
            <a:chExt cx="4625744" cy="777208"/>
          </a:xfrm>
        </p:grpSpPr>
        <p:sp>
          <p:nvSpPr>
            <p:cNvPr id="3" name="TextBox 2">
              <a:extLst>
                <a:ext uri="{FF2B5EF4-FFF2-40B4-BE49-F238E27FC236}">
                  <a16:creationId xmlns:a16="http://schemas.microsoft.com/office/drawing/2014/main" id="{20471B4E-AB96-472F-A63F-B7B4A036DAAE}"/>
                </a:ext>
              </a:extLst>
            </p:cNvPr>
            <p:cNvSpPr txBox="1"/>
            <p:nvPr/>
          </p:nvSpPr>
          <p:spPr>
            <a:xfrm>
              <a:off x="6157449" y="1302654"/>
              <a:ext cx="3712774" cy="561856"/>
            </a:xfrm>
            <a:prstGeom prst="roundRect">
              <a:avLst/>
            </a:prstGeom>
            <a:noFill/>
            <a:ln w="38100">
              <a:solidFill>
                <a:schemeClr val="accent3"/>
              </a:solidFill>
            </a:ln>
          </p:spPr>
          <p:txBody>
            <a:bodyPr wrap="square" lIns="108000" rIns="108000" rtlCol="0">
              <a:spAutoFit/>
            </a:bodyPr>
            <a:lstStyle/>
            <a:p>
              <a:pPr algn="ctr"/>
              <a:r>
                <a:rPr lang="vi-VN" altLang="ko-KR" sz="2700" b="1">
                  <a:solidFill>
                    <a:schemeClr val="tx2"/>
                  </a:solidFill>
                  <a:cs typeface="Arial" pitchFamily="34" charset="0"/>
                </a:rPr>
                <a:t>QUẢN LÝ CHỨC VỤ</a:t>
              </a:r>
              <a:endParaRPr lang="ko-KR" altLang="en-US" sz="2700" b="1" dirty="0">
                <a:solidFill>
                  <a:schemeClr val="tx2"/>
                </a:solidFill>
                <a:cs typeface="Arial" pitchFamily="34" charset="0"/>
              </a:endParaRPr>
            </a:p>
          </p:txBody>
        </p:sp>
        <p:grpSp>
          <p:nvGrpSpPr>
            <p:cNvPr id="4" name="Group 3">
              <a:extLst>
                <a:ext uri="{FF2B5EF4-FFF2-40B4-BE49-F238E27FC236}">
                  <a16:creationId xmlns:a16="http://schemas.microsoft.com/office/drawing/2014/main" id="{25313553-A03D-4CE1-8F90-03D9B11AA8AD}"/>
                </a:ext>
              </a:extLst>
            </p:cNvPr>
            <p:cNvGrpSpPr/>
            <p:nvPr/>
          </p:nvGrpSpPr>
          <p:grpSpPr>
            <a:xfrm>
              <a:off x="5244479" y="1194978"/>
              <a:ext cx="777210" cy="777208"/>
              <a:chOff x="5244479" y="968645"/>
              <a:chExt cx="777210" cy="777208"/>
            </a:xfrm>
          </p:grpSpPr>
          <p:sp>
            <p:nvSpPr>
              <p:cNvPr id="5" name="Oval 4">
                <a:extLst>
                  <a:ext uri="{FF2B5EF4-FFF2-40B4-BE49-F238E27FC236}">
                    <a16:creationId xmlns:a16="http://schemas.microsoft.com/office/drawing/2014/main" id="{9AA217DA-F2BE-4CBB-89FE-90EDB4371339}"/>
                  </a:ext>
                </a:extLst>
              </p:cNvPr>
              <p:cNvSpPr/>
              <p:nvPr/>
            </p:nvSpPr>
            <p:spPr>
              <a:xfrm>
                <a:off x="5244479" y="968645"/>
                <a:ext cx="777210" cy="777208"/>
              </a:xfrm>
              <a:prstGeom prst="ellipse">
                <a:avLst/>
              </a:prstGeom>
              <a:solidFill>
                <a:schemeClr val="tx2"/>
              </a:solidFill>
              <a:ln>
                <a:noFill/>
              </a:ln>
              <a:effectLst>
                <a:outerShdw blurRad="177800" sx="102000" sy="102000" algn="ctr" rotWithShape="0">
                  <a:schemeClr val="accent6">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2"/>
                  </a:solidFill>
                </a:endParaRPr>
              </a:p>
            </p:txBody>
          </p:sp>
          <p:sp>
            <p:nvSpPr>
              <p:cNvPr id="6" name="TextBox 5">
                <a:extLst>
                  <a:ext uri="{FF2B5EF4-FFF2-40B4-BE49-F238E27FC236}">
                    <a16:creationId xmlns:a16="http://schemas.microsoft.com/office/drawing/2014/main" id="{2ADDA2B2-B809-4027-AE84-3C7EFC70C447}"/>
                  </a:ext>
                </a:extLst>
              </p:cNvPr>
              <p:cNvSpPr txBox="1"/>
              <p:nvPr/>
            </p:nvSpPr>
            <p:spPr>
              <a:xfrm>
                <a:off x="5291339" y="1104412"/>
                <a:ext cx="682192" cy="523220"/>
              </a:xfrm>
              <a:prstGeom prst="rect">
                <a:avLst/>
              </a:prstGeom>
              <a:noFill/>
            </p:spPr>
            <p:txBody>
              <a:bodyPr wrap="square" lIns="108000" rIns="108000" rtlCol="0">
                <a:spAutoFit/>
              </a:bodyPr>
              <a:lstStyle/>
              <a:p>
                <a:pPr algn="ctr"/>
                <a:r>
                  <a:rPr lang="vi-VN" altLang="ko-KR" sz="2800" b="1">
                    <a:solidFill>
                      <a:schemeClr val="bg1"/>
                    </a:solidFill>
                    <a:cs typeface="Arial" pitchFamily="34" charset="0"/>
                  </a:rPr>
                  <a:t>02</a:t>
                </a:r>
                <a:endParaRPr lang="ko-KR" altLang="en-US" sz="2800" b="1" dirty="0">
                  <a:solidFill>
                    <a:schemeClr val="bg1"/>
                  </a:solidFill>
                  <a:cs typeface="Arial" pitchFamily="34" charset="0"/>
                </a:endParaRPr>
              </a:p>
            </p:txBody>
          </p:sp>
        </p:grpSp>
      </p:grpSp>
      <p:sp>
        <p:nvSpPr>
          <p:cNvPr id="7" name="Rectangle: Rounded Corners 6">
            <a:extLst>
              <a:ext uri="{FF2B5EF4-FFF2-40B4-BE49-F238E27FC236}">
                <a16:creationId xmlns:a16="http://schemas.microsoft.com/office/drawing/2014/main" id="{AFF447DC-97F9-4B53-AD82-C9CE098A72D3}"/>
              </a:ext>
            </a:extLst>
          </p:cNvPr>
          <p:cNvSpPr/>
          <p:nvPr/>
        </p:nvSpPr>
        <p:spPr>
          <a:xfrm>
            <a:off x="828675" y="-1067380"/>
            <a:ext cx="10534650" cy="817403"/>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b">
            <a:normAutofit/>
          </a:bodyPr>
          <a:lstStyle/>
          <a:p>
            <a:pPr algn="ctr">
              <a:lnSpc>
                <a:spcPct val="90000"/>
              </a:lnSpc>
              <a:spcBef>
                <a:spcPct val="0"/>
              </a:spcBef>
              <a:spcAft>
                <a:spcPts val="600"/>
              </a:spcAft>
            </a:pPr>
            <a:r>
              <a:rPr lang="en-US" sz="3600" b="1" kern="1200">
                <a:solidFill>
                  <a:schemeClr val="bg1"/>
                </a:solidFill>
                <a:latin typeface="+mj-lt"/>
                <a:ea typeface="+mj-ea"/>
                <a:cs typeface="+mj-cs"/>
              </a:rPr>
              <a:t>THÊM </a:t>
            </a:r>
            <a:r>
              <a:rPr lang="vi-VN" sz="3600" b="1" kern="1200">
                <a:solidFill>
                  <a:schemeClr val="bg1"/>
                </a:solidFill>
                <a:latin typeface="+mj-lt"/>
                <a:ea typeface="+mj-ea"/>
                <a:cs typeface="+mj-cs"/>
              </a:rPr>
              <a:t>CHỨC VỤ</a:t>
            </a:r>
            <a:endParaRPr lang="en-US" sz="3600" b="1" kern="1200">
              <a:solidFill>
                <a:schemeClr val="bg1"/>
              </a:solidFill>
              <a:latin typeface="+mj-lt"/>
              <a:ea typeface="+mj-ea"/>
              <a:cs typeface="+mj-cs"/>
            </a:endParaRPr>
          </a:p>
        </p:txBody>
      </p:sp>
      <p:grpSp>
        <p:nvGrpSpPr>
          <p:cNvPr id="20" name="Group 19">
            <a:extLst>
              <a:ext uri="{FF2B5EF4-FFF2-40B4-BE49-F238E27FC236}">
                <a16:creationId xmlns:a16="http://schemas.microsoft.com/office/drawing/2014/main" id="{766E6A69-1B98-403C-9143-D014F6A62CCD}"/>
              </a:ext>
            </a:extLst>
          </p:cNvPr>
          <p:cNvGrpSpPr/>
          <p:nvPr/>
        </p:nvGrpSpPr>
        <p:grpSpPr>
          <a:xfrm>
            <a:off x="4658735" y="2996112"/>
            <a:ext cx="2874529" cy="3026057"/>
            <a:chOff x="4658735" y="2996112"/>
            <a:chExt cx="2874529" cy="3026057"/>
          </a:xfrm>
        </p:grpSpPr>
        <p:sp>
          <p:nvSpPr>
            <p:cNvPr id="13" name="Shape">
              <a:extLst>
                <a:ext uri="{FF2B5EF4-FFF2-40B4-BE49-F238E27FC236}">
                  <a16:creationId xmlns:a16="http://schemas.microsoft.com/office/drawing/2014/main" id="{93C954DF-036E-47D6-B1D7-0A58FCE85767}"/>
                </a:ext>
              </a:extLst>
            </p:cNvPr>
            <p:cNvSpPr/>
            <p:nvPr/>
          </p:nvSpPr>
          <p:spPr>
            <a:xfrm>
              <a:off x="4658735" y="2996112"/>
              <a:ext cx="2874529" cy="3026057"/>
            </a:xfrm>
            <a:custGeom>
              <a:avLst/>
              <a:gdLst/>
              <a:ahLst/>
              <a:cxnLst>
                <a:cxn ang="0">
                  <a:pos x="wd2" y="hd2"/>
                </a:cxn>
                <a:cxn ang="5400000">
                  <a:pos x="wd2" y="hd2"/>
                </a:cxn>
                <a:cxn ang="10800000">
                  <a:pos x="wd2" y="hd2"/>
                </a:cxn>
                <a:cxn ang="16200000">
                  <a:pos x="wd2" y="hd2"/>
                </a:cxn>
              </a:cxnLst>
              <a:rect l="0" t="0" r="r" b="b"/>
              <a:pathLst>
                <a:path w="21470" h="20944" extrusionOk="0">
                  <a:moveTo>
                    <a:pt x="12737" y="2004"/>
                  </a:moveTo>
                  <a:cubicBezTo>
                    <a:pt x="10806" y="-203"/>
                    <a:pt x="7140" y="-656"/>
                    <a:pt x="4548" y="989"/>
                  </a:cubicBezTo>
                  <a:lnTo>
                    <a:pt x="4548" y="989"/>
                  </a:lnTo>
                  <a:cubicBezTo>
                    <a:pt x="1957" y="2633"/>
                    <a:pt x="1425" y="5757"/>
                    <a:pt x="3356" y="7964"/>
                  </a:cubicBezTo>
                  <a:lnTo>
                    <a:pt x="6479" y="11529"/>
                  </a:lnTo>
                  <a:cubicBezTo>
                    <a:pt x="6997" y="12125"/>
                    <a:pt x="6997" y="12953"/>
                    <a:pt x="6479" y="13549"/>
                  </a:cubicBezTo>
                  <a:lnTo>
                    <a:pt x="0" y="20944"/>
                  </a:lnTo>
                  <a:lnTo>
                    <a:pt x="11869" y="20944"/>
                  </a:lnTo>
                  <a:cubicBezTo>
                    <a:pt x="13592" y="20944"/>
                    <a:pt x="15212" y="20249"/>
                    <a:pt x="16236" y="19079"/>
                  </a:cubicBezTo>
                  <a:lnTo>
                    <a:pt x="21082" y="13549"/>
                  </a:lnTo>
                  <a:cubicBezTo>
                    <a:pt x="21600" y="12953"/>
                    <a:pt x="21600" y="12125"/>
                    <a:pt x="21082" y="11529"/>
                  </a:cubicBezTo>
                  <a:lnTo>
                    <a:pt x="12737" y="2004"/>
                  </a:lnTo>
                  <a:close/>
                  <a:moveTo>
                    <a:pt x="7904" y="8560"/>
                  </a:moveTo>
                  <a:cubicBezTo>
                    <a:pt x="5364" y="8560"/>
                    <a:pt x="3304" y="6805"/>
                    <a:pt x="3304" y="4642"/>
                  </a:cubicBezTo>
                  <a:cubicBezTo>
                    <a:pt x="3304" y="2479"/>
                    <a:pt x="5364" y="724"/>
                    <a:pt x="7904" y="724"/>
                  </a:cubicBezTo>
                  <a:cubicBezTo>
                    <a:pt x="10444" y="724"/>
                    <a:pt x="12504" y="2479"/>
                    <a:pt x="12504" y="4642"/>
                  </a:cubicBezTo>
                  <a:cubicBezTo>
                    <a:pt x="12504" y="6805"/>
                    <a:pt x="10444" y="8560"/>
                    <a:pt x="7904" y="8560"/>
                  </a:cubicBezTo>
                  <a:close/>
                </a:path>
              </a:pathLst>
            </a:custGeom>
            <a:solidFill>
              <a:schemeClr val="accent6"/>
            </a:solidFill>
            <a:ln w="12700">
              <a:miter lim="400000"/>
            </a:ln>
          </p:spPr>
          <p:txBody>
            <a:bodyPr lIns="38100" tIns="38100" rIns="38100" bIns="3810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defRPr>
              </a:pPr>
              <a:endParaRPr/>
            </a:p>
          </p:txBody>
        </p:sp>
        <p:sp>
          <p:nvSpPr>
            <p:cNvPr id="17" name="TextBox 29">
              <a:extLst>
                <a:ext uri="{FF2B5EF4-FFF2-40B4-BE49-F238E27FC236}">
                  <a16:creationId xmlns:a16="http://schemas.microsoft.com/office/drawing/2014/main" id="{56D07BB8-4FDF-422A-A81D-726BE54D6CDD}"/>
                </a:ext>
              </a:extLst>
            </p:cNvPr>
            <p:cNvSpPr txBox="1"/>
            <p:nvPr/>
          </p:nvSpPr>
          <p:spPr>
            <a:xfrm>
              <a:off x="5755109" y="4189834"/>
              <a:ext cx="1380399" cy="1200329"/>
            </a:xfrm>
            <a:prstGeom prst="rect">
              <a:avLst/>
            </a:prstGeom>
            <a:noFill/>
          </p:spPr>
          <p:txBody>
            <a:bodyPr wrap="square" lIns="0" rIns="0"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vi-VN" sz="2400" b="1" noProof="1">
                  <a:solidFill>
                    <a:schemeClr val="bg1"/>
                  </a:solidFill>
                </a:rPr>
                <a:t>Xuất danh sách</a:t>
              </a:r>
              <a:endParaRPr lang="en-US" sz="2400" b="1" noProof="1">
                <a:solidFill>
                  <a:schemeClr val="bg1"/>
                </a:solidFill>
              </a:endParaRPr>
            </a:p>
          </p:txBody>
        </p:sp>
        <p:pic>
          <p:nvPicPr>
            <p:cNvPr id="22" name="Graphic 34" descr="Database with solid fill">
              <a:extLst>
                <a:ext uri="{FF2B5EF4-FFF2-40B4-BE49-F238E27FC236}">
                  <a16:creationId xmlns:a16="http://schemas.microsoft.com/office/drawing/2014/main" id="{27DB5502-DC67-4308-A5BF-E229BB997A6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292614" y="3276719"/>
              <a:ext cx="848712" cy="780168"/>
            </a:xfrm>
            <a:prstGeom prst="rect">
              <a:avLst/>
            </a:prstGeom>
          </p:spPr>
        </p:pic>
      </p:grpSp>
      <p:grpSp>
        <p:nvGrpSpPr>
          <p:cNvPr id="8" name="Group 7">
            <a:extLst>
              <a:ext uri="{FF2B5EF4-FFF2-40B4-BE49-F238E27FC236}">
                <a16:creationId xmlns:a16="http://schemas.microsoft.com/office/drawing/2014/main" id="{B89338DE-5BAD-4418-AF98-9AA5A515C947}"/>
              </a:ext>
            </a:extLst>
          </p:cNvPr>
          <p:cNvGrpSpPr/>
          <p:nvPr/>
        </p:nvGrpSpPr>
        <p:grpSpPr>
          <a:xfrm>
            <a:off x="529958" y="2996112"/>
            <a:ext cx="2874529" cy="3026057"/>
            <a:chOff x="529958" y="2996112"/>
            <a:chExt cx="2874529" cy="3026057"/>
          </a:xfrm>
        </p:grpSpPr>
        <p:sp>
          <p:nvSpPr>
            <p:cNvPr id="10" name="Shape">
              <a:extLst>
                <a:ext uri="{FF2B5EF4-FFF2-40B4-BE49-F238E27FC236}">
                  <a16:creationId xmlns:a16="http://schemas.microsoft.com/office/drawing/2014/main" id="{A976F1D6-3128-42D0-9B6D-EC3BB359E4D9}"/>
                </a:ext>
              </a:extLst>
            </p:cNvPr>
            <p:cNvSpPr/>
            <p:nvPr/>
          </p:nvSpPr>
          <p:spPr>
            <a:xfrm>
              <a:off x="529958" y="2996112"/>
              <a:ext cx="2874529" cy="3026057"/>
            </a:xfrm>
            <a:custGeom>
              <a:avLst/>
              <a:gdLst/>
              <a:ahLst/>
              <a:cxnLst>
                <a:cxn ang="0">
                  <a:pos x="wd2" y="hd2"/>
                </a:cxn>
                <a:cxn ang="5400000">
                  <a:pos x="wd2" y="hd2"/>
                </a:cxn>
                <a:cxn ang="10800000">
                  <a:pos x="wd2" y="hd2"/>
                </a:cxn>
                <a:cxn ang="16200000">
                  <a:pos x="wd2" y="hd2"/>
                </a:cxn>
              </a:cxnLst>
              <a:rect l="0" t="0" r="r" b="b"/>
              <a:pathLst>
                <a:path w="21470" h="20944" extrusionOk="0">
                  <a:moveTo>
                    <a:pt x="12737" y="2004"/>
                  </a:moveTo>
                  <a:cubicBezTo>
                    <a:pt x="10806" y="-203"/>
                    <a:pt x="7140" y="-656"/>
                    <a:pt x="4548" y="989"/>
                  </a:cubicBezTo>
                  <a:lnTo>
                    <a:pt x="4548" y="989"/>
                  </a:lnTo>
                  <a:cubicBezTo>
                    <a:pt x="1957" y="2633"/>
                    <a:pt x="1425" y="5757"/>
                    <a:pt x="3356" y="7964"/>
                  </a:cubicBezTo>
                  <a:lnTo>
                    <a:pt x="6479" y="11529"/>
                  </a:lnTo>
                  <a:cubicBezTo>
                    <a:pt x="6997" y="12125"/>
                    <a:pt x="6997" y="12953"/>
                    <a:pt x="6479" y="13549"/>
                  </a:cubicBezTo>
                  <a:lnTo>
                    <a:pt x="0" y="20944"/>
                  </a:lnTo>
                  <a:lnTo>
                    <a:pt x="11869" y="20944"/>
                  </a:lnTo>
                  <a:cubicBezTo>
                    <a:pt x="13592" y="20944"/>
                    <a:pt x="15212" y="20249"/>
                    <a:pt x="16236" y="19079"/>
                  </a:cubicBezTo>
                  <a:lnTo>
                    <a:pt x="21082" y="13549"/>
                  </a:lnTo>
                  <a:cubicBezTo>
                    <a:pt x="21600" y="12953"/>
                    <a:pt x="21600" y="12125"/>
                    <a:pt x="21082" y="11529"/>
                  </a:cubicBezTo>
                  <a:lnTo>
                    <a:pt x="12737" y="2004"/>
                  </a:lnTo>
                  <a:close/>
                  <a:moveTo>
                    <a:pt x="7891" y="8560"/>
                  </a:moveTo>
                  <a:cubicBezTo>
                    <a:pt x="5351" y="8560"/>
                    <a:pt x="3291" y="6805"/>
                    <a:pt x="3291" y="4642"/>
                  </a:cubicBezTo>
                  <a:cubicBezTo>
                    <a:pt x="3291" y="2479"/>
                    <a:pt x="5351" y="724"/>
                    <a:pt x="7891" y="724"/>
                  </a:cubicBezTo>
                  <a:cubicBezTo>
                    <a:pt x="10431" y="724"/>
                    <a:pt x="12491" y="2479"/>
                    <a:pt x="12491" y="4642"/>
                  </a:cubicBezTo>
                  <a:cubicBezTo>
                    <a:pt x="12491" y="6805"/>
                    <a:pt x="10431" y="8560"/>
                    <a:pt x="7891" y="8560"/>
                  </a:cubicBezTo>
                  <a:close/>
                </a:path>
              </a:pathLst>
            </a:custGeom>
            <a:solidFill>
              <a:schemeClr val="accent2"/>
            </a:solidFill>
            <a:ln w="12700">
              <a:miter lim="400000"/>
            </a:ln>
          </p:spPr>
          <p:txBody>
            <a:bodyPr lIns="38100" tIns="38100" rIns="38100" bIns="3810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defRPr>
              </a:pPr>
              <a:endParaRPr/>
            </a:p>
          </p:txBody>
        </p:sp>
        <p:sp>
          <p:nvSpPr>
            <p:cNvPr id="15" name="TextBox 27">
              <a:extLst>
                <a:ext uri="{FF2B5EF4-FFF2-40B4-BE49-F238E27FC236}">
                  <a16:creationId xmlns:a16="http://schemas.microsoft.com/office/drawing/2014/main" id="{B8DECF02-7B85-4996-8722-EED9036B1D73}"/>
                </a:ext>
              </a:extLst>
            </p:cNvPr>
            <p:cNvSpPr txBox="1"/>
            <p:nvPr/>
          </p:nvSpPr>
          <p:spPr>
            <a:xfrm>
              <a:off x="1570819" y="4559166"/>
              <a:ext cx="1380399" cy="461665"/>
            </a:xfrm>
            <a:prstGeom prst="rect">
              <a:avLst/>
            </a:prstGeom>
            <a:noFill/>
          </p:spPr>
          <p:txBody>
            <a:bodyPr wrap="square" lIns="0" rIns="0"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vi-VN" sz="2400" b="1" noProof="1">
                  <a:solidFill>
                    <a:schemeClr val="bg1"/>
                  </a:solidFill>
                </a:rPr>
                <a:t>Thêm</a:t>
              </a:r>
              <a:endParaRPr lang="en-US" sz="2400" b="1" noProof="1">
                <a:solidFill>
                  <a:schemeClr val="bg1"/>
                </a:solidFill>
              </a:endParaRPr>
            </a:p>
          </p:txBody>
        </p:sp>
        <p:pic>
          <p:nvPicPr>
            <p:cNvPr id="27" name="Graphic 26" descr="Badge Follow with solid fill">
              <a:extLst>
                <a:ext uri="{FF2B5EF4-FFF2-40B4-BE49-F238E27FC236}">
                  <a16:creationId xmlns:a16="http://schemas.microsoft.com/office/drawing/2014/main" id="{E6498526-B012-4DF4-91B7-F520A4AA9240}"/>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139041" y="3275687"/>
              <a:ext cx="882229" cy="781200"/>
            </a:xfrm>
            <a:prstGeom prst="rect">
              <a:avLst/>
            </a:prstGeom>
          </p:spPr>
        </p:pic>
      </p:grpSp>
      <p:grpSp>
        <p:nvGrpSpPr>
          <p:cNvPr id="21" name="Group 20">
            <a:extLst>
              <a:ext uri="{FF2B5EF4-FFF2-40B4-BE49-F238E27FC236}">
                <a16:creationId xmlns:a16="http://schemas.microsoft.com/office/drawing/2014/main" id="{35593DCF-2783-45B1-993A-C094DADB9B4E}"/>
              </a:ext>
            </a:extLst>
          </p:cNvPr>
          <p:cNvGrpSpPr/>
          <p:nvPr/>
        </p:nvGrpSpPr>
        <p:grpSpPr>
          <a:xfrm>
            <a:off x="6720521" y="3586140"/>
            <a:ext cx="2879732" cy="3034032"/>
            <a:chOff x="6720521" y="3586140"/>
            <a:chExt cx="2879732" cy="3034032"/>
          </a:xfrm>
        </p:grpSpPr>
        <p:sp>
          <p:nvSpPr>
            <p:cNvPr id="12" name="Shape">
              <a:extLst>
                <a:ext uri="{FF2B5EF4-FFF2-40B4-BE49-F238E27FC236}">
                  <a16:creationId xmlns:a16="http://schemas.microsoft.com/office/drawing/2014/main" id="{4495C965-BFC5-4E3D-B411-0BCF90C71C55}"/>
                </a:ext>
              </a:extLst>
            </p:cNvPr>
            <p:cNvSpPr/>
            <p:nvPr/>
          </p:nvSpPr>
          <p:spPr>
            <a:xfrm>
              <a:off x="6720521" y="3586140"/>
              <a:ext cx="2879732" cy="3034032"/>
            </a:xfrm>
            <a:custGeom>
              <a:avLst/>
              <a:gdLst/>
              <a:ahLst/>
              <a:cxnLst>
                <a:cxn ang="0">
                  <a:pos x="wd2" y="hd2"/>
                </a:cxn>
                <a:cxn ang="5400000">
                  <a:pos x="wd2" y="hd2"/>
                </a:cxn>
                <a:cxn ang="10800000">
                  <a:pos x="wd2" y="hd2"/>
                </a:cxn>
                <a:cxn ang="16200000">
                  <a:pos x="wd2" y="hd2"/>
                </a:cxn>
              </a:cxnLst>
              <a:rect l="0" t="0" r="r" b="b"/>
              <a:pathLst>
                <a:path w="21471" h="20946" extrusionOk="0">
                  <a:moveTo>
                    <a:pt x="16206" y="1861"/>
                  </a:moveTo>
                  <a:cubicBezTo>
                    <a:pt x="15185" y="694"/>
                    <a:pt x="13568" y="0"/>
                    <a:pt x="11848" y="0"/>
                  </a:cubicBezTo>
                  <a:lnTo>
                    <a:pt x="0" y="0"/>
                  </a:lnTo>
                  <a:lnTo>
                    <a:pt x="6506" y="7431"/>
                  </a:lnTo>
                  <a:cubicBezTo>
                    <a:pt x="7023" y="8026"/>
                    <a:pt x="7023" y="8851"/>
                    <a:pt x="6506" y="9446"/>
                  </a:cubicBezTo>
                  <a:lnTo>
                    <a:pt x="3389" y="13002"/>
                  </a:lnTo>
                  <a:cubicBezTo>
                    <a:pt x="1462" y="15204"/>
                    <a:pt x="1992" y="18319"/>
                    <a:pt x="4579" y="19960"/>
                  </a:cubicBezTo>
                  <a:lnTo>
                    <a:pt x="4579" y="19960"/>
                  </a:lnTo>
                  <a:cubicBezTo>
                    <a:pt x="7166" y="21600"/>
                    <a:pt x="10826" y="21149"/>
                    <a:pt x="12753" y="18947"/>
                  </a:cubicBezTo>
                  <a:lnTo>
                    <a:pt x="21083" y="9446"/>
                  </a:lnTo>
                  <a:cubicBezTo>
                    <a:pt x="21600" y="8851"/>
                    <a:pt x="21600" y="8026"/>
                    <a:pt x="21083" y="7431"/>
                  </a:cubicBezTo>
                  <a:lnTo>
                    <a:pt x="16206" y="1861"/>
                  </a:lnTo>
                  <a:close/>
                  <a:moveTo>
                    <a:pt x="7929" y="20103"/>
                  </a:moveTo>
                  <a:cubicBezTo>
                    <a:pt x="5394" y="20103"/>
                    <a:pt x="3337" y="18352"/>
                    <a:pt x="3337" y="16194"/>
                  </a:cubicBezTo>
                  <a:cubicBezTo>
                    <a:pt x="3337" y="14037"/>
                    <a:pt x="5394" y="12286"/>
                    <a:pt x="7929" y="12286"/>
                  </a:cubicBezTo>
                  <a:cubicBezTo>
                    <a:pt x="10464" y="12286"/>
                    <a:pt x="12520" y="14037"/>
                    <a:pt x="12520" y="16194"/>
                  </a:cubicBezTo>
                  <a:cubicBezTo>
                    <a:pt x="12520" y="18352"/>
                    <a:pt x="10477" y="20103"/>
                    <a:pt x="7929" y="20103"/>
                  </a:cubicBezTo>
                  <a:close/>
                </a:path>
              </a:pathLst>
            </a:custGeom>
            <a:solidFill>
              <a:schemeClr val="accent1"/>
            </a:solidFill>
            <a:ln w="12700">
              <a:miter lim="400000"/>
            </a:ln>
          </p:spPr>
          <p:txBody>
            <a:bodyPr lIns="38100" tIns="38100" rIns="38100" bIns="3810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defRPr>
              </a:pPr>
              <a:endParaRPr/>
            </a:p>
          </p:txBody>
        </p:sp>
        <p:sp>
          <p:nvSpPr>
            <p:cNvPr id="18" name="TextBox 30">
              <a:extLst>
                <a:ext uri="{FF2B5EF4-FFF2-40B4-BE49-F238E27FC236}">
                  <a16:creationId xmlns:a16="http://schemas.microsoft.com/office/drawing/2014/main" id="{00C06D48-417A-47A0-B652-2F0F956038D5}"/>
                </a:ext>
              </a:extLst>
            </p:cNvPr>
            <p:cNvSpPr txBox="1"/>
            <p:nvPr/>
          </p:nvSpPr>
          <p:spPr>
            <a:xfrm>
              <a:off x="7828518" y="3742057"/>
              <a:ext cx="1380399" cy="1569660"/>
            </a:xfrm>
            <a:prstGeom prst="rect">
              <a:avLst/>
            </a:prstGeom>
            <a:noFill/>
          </p:spPr>
          <p:txBody>
            <a:bodyPr wrap="square" lIns="0" rIns="0" rtlCol="0"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vi-VN" sz="2400" b="1" noProof="1">
                  <a:solidFill>
                    <a:schemeClr val="bg1"/>
                  </a:solidFill>
                </a:rPr>
                <a:t>Cập nhật thông tin</a:t>
              </a:r>
              <a:endParaRPr lang="en-US" sz="2400" b="1" noProof="1">
                <a:solidFill>
                  <a:schemeClr val="bg1"/>
                </a:solidFill>
              </a:endParaRPr>
            </a:p>
          </p:txBody>
        </p:sp>
        <p:pic>
          <p:nvPicPr>
            <p:cNvPr id="29" name="Graphic 28" descr="Pencil with solid fill">
              <a:extLst>
                <a:ext uri="{FF2B5EF4-FFF2-40B4-BE49-F238E27FC236}">
                  <a16:creationId xmlns:a16="http://schemas.microsoft.com/office/drawing/2014/main" id="{B676DCF1-967F-4CBF-8E1E-B77A8488436C}"/>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7403079" y="5562477"/>
              <a:ext cx="746824" cy="746824"/>
            </a:xfrm>
            <a:prstGeom prst="rect">
              <a:avLst/>
            </a:prstGeom>
          </p:spPr>
        </p:pic>
      </p:grpSp>
      <p:grpSp>
        <p:nvGrpSpPr>
          <p:cNvPr id="24" name="Group 23">
            <a:extLst>
              <a:ext uri="{FF2B5EF4-FFF2-40B4-BE49-F238E27FC236}">
                <a16:creationId xmlns:a16="http://schemas.microsoft.com/office/drawing/2014/main" id="{76B4C448-0DF6-44FF-820D-FCCCFF054AD1}"/>
              </a:ext>
            </a:extLst>
          </p:cNvPr>
          <p:cNvGrpSpPr/>
          <p:nvPr/>
        </p:nvGrpSpPr>
        <p:grpSpPr>
          <a:xfrm>
            <a:off x="8787512" y="2996112"/>
            <a:ext cx="2874529" cy="3026057"/>
            <a:chOff x="8787512" y="2996112"/>
            <a:chExt cx="2874529" cy="3026057"/>
          </a:xfrm>
        </p:grpSpPr>
        <p:sp>
          <p:nvSpPr>
            <p:cNvPr id="11" name="Shape">
              <a:extLst>
                <a:ext uri="{FF2B5EF4-FFF2-40B4-BE49-F238E27FC236}">
                  <a16:creationId xmlns:a16="http://schemas.microsoft.com/office/drawing/2014/main" id="{B3BF3CAE-6947-4E0B-A372-9A889F51A35D}"/>
                </a:ext>
              </a:extLst>
            </p:cNvPr>
            <p:cNvSpPr/>
            <p:nvPr/>
          </p:nvSpPr>
          <p:spPr>
            <a:xfrm>
              <a:off x="8787512" y="2996112"/>
              <a:ext cx="2874529" cy="3026057"/>
            </a:xfrm>
            <a:custGeom>
              <a:avLst/>
              <a:gdLst/>
              <a:ahLst/>
              <a:cxnLst>
                <a:cxn ang="0">
                  <a:pos x="wd2" y="hd2"/>
                </a:cxn>
                <a:cxn ang="5400000">
                  <a:pos x="wd2" y="hd2"/>
                </a:cxn>
                <a:cxn ang="10800000">
                  <a:pos x="wd2" y="hd2"/>
                </a:cxn>
                <a:cxn ang="16200000">
                  <a:pos x="wd2" y="hd2"/>
                </a:cxn>
              </a:cxnLst>
              <a:rect l="0" t="0" r="r" b="b"/>
              <a:pathLst>
                <a:path w="21470" h="20944" extrusionOk="0">
                  <a:moveTo>
                    <a:pt x="12737" y="2004"/>
                  </a:moveTo>
                  <a:cubicBezTo>
                    <a:pt x="10806" y="-203"/>
                    <a:pt x="7140" y="-656"/>
                    <a:pt x="4548" y="989"/>
                  </a:cubicBezTo>
                  <a:lnTo>
                    <a:pt x="4548" y="989"/>
                  </a:lnTo>
                  <a:cubicBezTo>
                    <a:pt x="1957" y="2633"/>
                    <a:pt x="1425" y="5757"/>
                    <a:pt x="3356" y="7964"/>
                  </a:cubicBezTo>
                  <a:lnTo>
                    <a:pt x="6479" y="11529"/>
                  </a:lnTo>
                  <a:cubicBezTo>
                    <a:pt x="6997" y="12125"/>
                    <a:pt x="6997" y="12953"/>
                    <a:pt x="6479" y="13549"/>
                  </a:cubicBezTo>
                  <a:lnTo>
                    <a:pt x="0" y="20944"/>
                  </a:lnTo>
                  <a:lnTo>
                    <a:pt x="11869" y="20944"/>
                  </a:lnTo>
                  <a:cubicBezTo>
                    <a:pt x="13592" y="20944"/>
                    <a:pt x="15212" y="20249"/>
                    <a:pt x="16236" y="19079"/>
                  </a:cubicBezTo>
                  <a:lnTo>
                    <a:pt x="21082" y="13549"/>
                  </a:lnTo>
                  <a:cubicBezTo>
                    <a:pt x="21600" y="12953"/>
                    <a:pt x="21600" y="12125"/>
                    <a:pt x="21082" y="11529"/>
                  </a:cubicBezTo>
                  <a:lnTo>
                    <a:pt x="12737" y="2004"/>
                  </a:lnTo>
                  <a:close/>
                  <a:moveTo>
                    <a:pt x="7904" y="8560"/>
                  </a:moveTo>
                  <a:cubicBezTo>
                    <a:pt x="5364" y="8560"/>
                    <a:pt x="3304" y="6805"/>
                    <a:pt x="3304" y="4642"/>
                  </a:cubicBezTo>
                  <a:cubicBezTo>
                    <a:pt x="3304" y="2479"/>
                    <a:pt x="5364" y="724"/>
                    <a:pt x="7904" y="724"/>
                  </a:cubicBezTo>
                  <a:cubicBezTo>
                    <a:pt x="10444" y="724"/>
                    <a:pt x="12504" y="2479"/>
                    <a:pt x="12504" y="4642"/>
                  </a:cubicBezTo>
                  <a:cubicBezTo>
                    <a:pt x="12504" y="6805"/>
                    <a:pt x="10444" y="8560"/>
                    <a:pt x="7904" y="8560"/>
                  </a:cubicBezTo>
                  <a:close/>
                </a:path>
              </a:pathLst>
            </a:custGeom>
            <a:solidFill>
              <a:schemeClr val="accent3"/>
            </a:solidFill>
            <a:ln w="12700">
              <a:miter lim="400000"/>
            </a:ln>
          </p:spPr>
          <p:txBody>
            <a:bodyPr lIns="38100" tIns="38100" rIns="38100" bIns="3810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defRPr>
              </a:pPr>
              <a:endParaRPr/>
            </a:p>
          </p:txBody>
        </p:sp>
        <p:sp>
          <p:nvSpPr>
            <p:cNvPr id="19" name="TextBox 31">
              <a:extLst>
                <a:ext uri="{FF2B5EF4-FFF2-40B4-BE49-F238E27FC236}">
                  <a16:creationId xmlns:a16="http://schemas.microsoft.com/office/drawing/2014/main" id="{433A2124-B569-4562-BE1E-0321B5C373DD}"/>
                </a:ext>
              </a:extLst>
            </p:cNvPr>
            <p:cNvSpPr txBox="1"/>
            <p:nvPr/>
          </p:nvSpPr>
          <p:spPr>
            <a:xfrm>
              <a:off x="9826985" y="4559166"/>
              <a:ext cx="1380399" cy="461665"/>
            </a:xfrm>
            <a:prstGeom prst="rect">
              <a:avLst/>
            </a:prstGeom>
            <a:noFill/>
          </p:spPr>
          <p:txBody>
            <a:bodyPr wrap="square" lIns="0" rIns="0"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vi-VN" sz="2400" b="1" noProof="1">
                  <a:solidFill>
                    <a:schemeClr val="bg1"/>
                  </a:solidFill>
                </a:rPr>
                <a:t>Xóa</a:t>
              </a:r>
              <a:endParaRPr lang="en-US" sz="2400" b="1" noProof="1">
                <a:solidFill>
                  <a:schemeClr val="bg1"/>
                </a:solidFill>
              </a:endParaRPr>
            </a:p>
          </p:txBody>
        </p:sp>
        <p:pic>
          <p:nvPicPr>
            <p:cNvPr id="31" name="Graphic 30" descr="Garbage with solid fill">
              <a:extLst>
                <a:ext uri="{FF2B5EF4-FFF2-40B4-BE49-F238E27FC236}">
                  <a16:creationId xmlns:a16="http://schemas.microsoft.com/office/drawing/2014/main" id="{FC08BEA6-8FEB-4C71-830A-E35AEF6B8148}"/>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9417149" y="3287857"/>
              <a:ext cx="858753" cy="756000"/>
            </a:xfrm>
            <a:prstGeom prst="rect">
              <a:avLst/>
            </a:prstGeom>
          </p:spPr>
        </p:pic>
      </p:grpSp>
      <p:grpSp>
        <p:nvGrpSpPr>
          <p:cNvPr id="9" name="Group 8">
            <a:extLst>
              <a:ext uri="{FF2B5EF4-FFF2-40B4-BE49-F238E27FC236}">
                <a16:creationId xmlns:a16="http://schemas.microsoft.com/office/drawing/2014/main" id="{0A8843A2-54E6-4806-B84D-BD7F71C931FE}"/>
              </a:ext>
            </a:extLst>
          </p:cNvPr>
          <p:cNvGrpSpPr/>
          <p:nvPr/>
        </p:nvGrpSpPr>
        <p:grpSpPr>
          <a:xfrm>
            <a:off x="2591746" y="3586140"/>
            <a:ext cx="2879732" cy="3034032"/>
            <a:chOff x="2591746" y="3586140"/>
            <a:chExt cx="2879732" cy="3034032"/>
          </a:xfrm>
        </p:grpSpPr>
        <p:sp>
          <p:nvSpPr>
            <p:cNvPr id="14" name="Shape">
              <a:extLst>
                <a:ext uri="{FF2B5EF4-FFF2-40B4-BE49-F238E27FC236}">
                  <a16:creationId xmlns:a16="http://schemas.microsoft.com/office/drawing/2014/main" id="{17C8A317-711B-46A1-863B-42A7CC17BD1E}"/>
                </a:ext>
              </a:extLst>
            </p:cNvPr>
            <p:cNvSpPr/>
            <p:nvPr/>
          </p:nvSpPr>
          <p:spPr>
            <a:xfrm>
              <a:off x="2591746" y="3586140"/>
              <a:ext cx="2879732" cy="3034032"/>
            </a:xfrm>
            <a:custGeom>
              <a:avLst/>
              <a:gdLst/>
              <a:ahLst/>
              <a:cxnLst>
                <a:cxn ang="0">
                  <a:pos x="wd2" y="hd2"/>
                </a:cxn>
                <a:cxn ang="5400000">
                  <a:pos x="wd2" y="hd2"/>
                </a:cxn>
                <a:cxn ang="10800000">
                  <a:pos x="wd2" y="hd2"/>
                </a:cxn>
                <a:cxn ang="16200000">
                  <a:pos x="wd2" y="hd2"/>
                </a:cxn>
              </a:cxnLst>
              <a:rect l="0" t="0" r="r" b="b"/>
              <a:pathLst>
                <a:path w="21471" h="20946" extrusionOk="0">
                  <a:moveTo>
                    <a:pt x="16206" y="1861"/>
                  </a:moveTo>
                  <a:cubicBezTo>
                    <a:pt x="15185" y="694"/>
                    <a:pt x="13568" y="0"/>
                    <a:pt x="11848" y="0"/>
                  </a:cubicBezTo>
                  <a:lnTo>
                    <a:pt x="0" y="0"/>
                  </a:lnTo>
                  <a:lnTo>
                    <a:pt x="6506" y="7431"/>
                  </a:lnTo>
                  <a:cubicBezTo>
                    <a:pt x="7023" y="8026"/>
                    <a:pt x="7023" y="8851"/>
                    <a:pt x="6506" y="9446"/>
                  </a:cubicBezTo>
                  <a:lnTo>
                    <a:pt x="3389" y="13002"/>
                  </a:lnTo>
                  <a:cubicBezTo>
                    <a:pt x="1462" y="15204"/>
                    <a:pt x="1992" y="18319"/>
                    <a:pt x="4579" y="19960"/>
                  </a:cubicBezTo>
                  <a:lnTo>
                    <a:pt x="4579" y="19960"/>
                  </a:lnTo>
                  <a:cubicBezTo>
                    <a:pt x="7166" y="21600"/>
                    <a:pt x="10826" y="21149"/>
                    <a:pt x="12753" y="18947"/>
                  </a:cubicBezTo>
                  <a:lnTo>
                    <a:pt x="21083" y="9446"/>
                  </a:lnTo>
                  <a:cubicBezTo>
                    <a:pt x="21600" y="8851"/>
                    <a:pt x="21600" y="8026"/>
                    <a:pt x="21083" y="7431"/>
                  </a:cubicBezTo>
                  <a:lnTo>
                    <a:pt x="16206" y="1861"/>
                  </a:lnTo>
                  <a:close/>
                  <a:moveTo>
                    <a:pt x="7929" y="20103"/>
                  </a:moveTo>
                  <a:cubicBezTo>
                    <a:pt x="5394" y="20103"/>
                    <a:pt x="3337" y="18352"/>
                    <a:pt x="3337" y="16194"/>
                  </a:cubicBezTo>
                  <a:cubicBezTo>
                    <a:pt x="3337" y="14037"/>
                    <a:pt x="5394" y="12286"/>
                    <a:pt x="7929" y="12286"/>
                  </a:cubicBezTo>
                  <a:cubicBezTo>
                    <a:pt x="10464" y="12286"/>
                    <a:pt x="12520" y="14037"/>
                    <a:pt x="12520" y="16194"/>
                  </a:cubicBezTo>
                  <a:cubicBezTo>
                    <a:pt x="12520" y="18352"/>
                    <a:pt x="10477" y="20103"/>
                    <a:pt x="7929" y="20103"/>
                  </a:cubicBezTo>
                  <a:close/>
                </a:path>
              </a:pathLst>
            </a:custGeom>
            <a:solidFill>
              <a:schemeClr val="accent4"/>
            </a:solidFill>
            <a:ln w="12700">
              <a:miter lim="400000"/>
            </a:ln>
          </p:spPr>
          <p:txBody>
            <a:bodyPr lIns="38100" tIns="38100" rIns="38100" bIns="3810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defRPr>
              </a:pPr>
              <a:endParaRPr/>
            </a:p>
          </p:txBody>
        </p:sp>
        <p:sp>
          <p:nvSpPr>
            <p:cNvPr id="16" name="TextBox 28">
              <a:extLst>
                <a:ext uri="{FF2B5EF4-FFF2-40B4-BE49-F238E27FC236}">
                  <a16:creationId xmlns:a16="http://schemas.microsoft.com/office/drawing/2014/main" id="{714232B3-5A3B-4A07-8E56-2012C1C08F92}"/>
                </a:ext>
              </a:extLst>
            </p:cNvPr>
            <p:cNvSpPr txBox="1"/>
            <p:nvPr/>
          </p:nvSpPr>
          <p:spPr>
            <a:xfrm>
              <a:off x="3644229" y="4189834"/>
              <a:ext cx="1380399" cy="1200329"/>
            </a:xfrm>
            <a:prstGeom prst="rect">
              <a:avLst/>
            </a:prstGeom>
            <a:noFill/>
          </p:spPr>
          <p:txBody>
            <a:bodyPr wrap="square" lIns="0" rIns="0"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vi-VN" sz="2400" b="1" noProof="1">
                  <a:solidFill>
                    <a:schemeClr val="bg1"/>
                  </a:solidFill>
                </a:rPr>
                <a:t>Hiển thị danh sách</a:t>
              </a:r>
              <a:endParaRPr lang="en-US" sz="2400" b="1" noProof="1">
                <a:solidFill>
                  <a:schemeClr val="bg1"/>
                </a:solidFill>
              </a:endParaRPr>
            </a:p>
          </p:txBody>
        </p:sp>
        <p:pic>
          <p:nvPicPr>
            <p:cNvPr id="33" name="Graphic 32" descr="Clipboard Checked with solid fill">
              <a:extLst>
                <a:ext uri="{FF2B5EF4-FFF2-40B4-BE49-F238E27FC236}">
                  <a16:creationId xmlns:a16="http://schemas.microsoft.com/office/drawing/2014/main" id="{810EE63E-7A98-49A4-90EF-9B6C362A679B}"/>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3250529" y="5512672"/>
              <a:ext cx="828000" cy="828000"/>
            </a:xfrm>
            <a:prstGeom prst="rect">
              <a:avLst/>
            </a:prstGeom>
          </p:spPr>
        </p:pic>
      </p:grpSp>
      <p:sp>
        <p:nvSpPr>
          <p:cNvPr id="36" name="Rectangle: Rounded Corners 35">
            <a:extLst>
              <a:ext uri="{FF2B5EF4-FFF2-40B4-BE49-F238E27FC236}">
                <a16:creationId xmlns:a16="http://schemas.microsoft.com/office/drawing/2014/main" id="{F1656848-0D2E-4F3B-B1D0-69CFC87796A3}"/>
              </a:ext>
            </a:extLst>
          </p:cNvPr>
          <p:cNvSpPr/>
          <p:nvPr/>
        </p:nvSpPr>
        <p:spPr>
          <a:xfrm>
            <a:off x="1214826" y="1872235"/>
            <a:ext cx="3885587" cy="621598"/>
          </a:xfrm>
          <a:prstGeom prst="roundRect">
            <a:avLst/>
          </a:prstGeom>
          <a:no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800" b="1">
                <a:solidFill>
                  <a:schemeClr val="tx2"/>
                </a:solidFill>
              </a:rPr>
              <a:t>5 chức năng chính</a:t>
            </a:r>
            <a:endParaRPr lang="en-US" sz="2800" b="1">
              <a:solidFill>
                <a:schemeClr val="tx2"/>
              </a:solidFill>
            </a:endParaRPr>
          </a:p>
        </p:txBody>
      </p:sp>
    </p:spTree>
    <p:extLst>
      <p:ext uri="{BB962C8B-B14F-4D97-AF65-F5344CB8AC3E}">
        <p14:creationId xmlns:p14="http://schemas.microsoft.com/office/powerpoint/2010/main" val="937413535"/>
      </p:ext>
    </p:extLst>
  </p:cSld>
  <p:clrMapOvr>
    <a:masterClrMapping/>
  </p:clrMapOvr>
  <p:transition spd="slow">
    <p:wipe/>
  </p:transition>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nodeType="withEffect">
                                      <p:stCondLst>
                                        <p:cond delay="0"/>
                                      </p:stCondLst>
                                      <p:childTnLst>
                                        <p:animMotion origin="layout" path="M -3.125E-6 1.48148E-6 L 0.00118 0.21991 " pathEditMode="relative" rAng="0" ptsTypes="AA">
                                          <p:cBhvr>
                                            <p:cTn id="6" dur="1000" fill="hold"/>
                                            <p:tgtEl>
                                              <p:spTgt spid="2"/>
                                            </p:tgtEl>
                                            <p:attrNameLst>
                                              <p:attrName>ppt_x</p:attrName>
                                              <p:attrName>ppt_y</p:attrName>
                                            </p:attrNameLst>
                                          </p:cBhvr>
                                          <p:rCtr x="52" y="10995"/>
                                        </p:animMotion>
                                      </p:childTnLst>
                                    </p:cTn>
                                  </p:par>
                                </p:childTnLst>
                              </p:cTn>
                            </p:par>
                          </p:childTnLst>
                        </p:cTn>
                      </p:par>
                      <p:par>
                        <p:cTn id="7" fill="hold">
                          <p:stCondLst>
                            <p:cond delay="indefinite"/>
                          </p:stCondLst>
                          <p:childTnLst>
                            <p:par>
                              <p:cTn id="8" fill="hold">
                                <p:stCondLst>
                                  <p:cond delay="0"/>
                                </p:stCondLst>
                                <p:childTnLst>
                                  <p:par>
                                    <p:cTn id="9" presetID="2" presetClass="entr" presetSubtype="8" fill="hold" grpId="0" nodeType="clickEffect" p14:presetBounceEnd="50000">
                                      <p:stCondLst>
                                        <p:cond delay="0"/>
                                      </p:stCondLst>
                                      <p:childTnLst>
                                        <p:set>
                                          <p:cBhvr>
                                            <p:cTn id="10" dur="1" fill="hold">
                                              <p:stCondLst>
                                                <p:cond delay="0"/>
                                              </p:stCondLst>
                                            </p:cTn>
                                            <p:tgtEl>
                                              <p:spTgt spid="36"/>
                                            </p:tgtEl>
                                            <p:attrNameLst>
                                              <p:attrName>style.visibility</p:attrName>
                                            </p:attrNameLst>
                                          </p:cBhvr>
                                          <p:to>
                                            <p:strVal val="visible"/>
                                          </p:to>
                                        </p:set>
                                        <p:anim calcmode="lin" valueType="num" p14:bounceEnd="50000">
                                          <p:cBhvr additive="base">
                                            <p:cTn id="11" dur="1000" fill="hold"/>
                                            <p:tgtEl>
                                              <p:spTgt spid="36"/>
                                            </p:tgtEl>
                                            <p:attrNameLst>
                                              <p:attrName>ppt_x</p:attrName>
                                            </p:attrNameLst>
                                          </p:cBhvr>
                                          <p:tavLst>
                                            <p:tav tm="0">
                                              <p:val>
                                                <p:strVal val="0-#ppt_w/2"/>
                                              </p:val>
                                            </p:tav>
                                            <p:tav tm="100000">
                                              <p:val>
                                                <p:strVal val="#ppt_x"/>
                                              </p:val>
                                            </p:tav>
                                          </p:tavLst>
                                        </p:anim>
                                        <p:anim calcmode="lin" valueType="num" p14:bounceEnd="50000">
                                          <p:cBhvr additive="base">
                                            <p:cTn id="12" dur="1000" fill="hold"/>
                                            <p:tgtEl>
                                              <p:spTgt spid="36"/>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14:presetBounceEnd="50000">
                                      <p:stCondLst>
                                        <p:cond delay="0"/>
                                      </p:stCondLst>
                                      <p:childTnLst>
                                        <p:set>
                                          <p:cBhvr>
                                            <p:cTn id="14" dur="1" fill="hold">
                                              <p:stCondLst>
                                                <p:cond delay="0"/>
                                              </p:stCondLst>
                                            </p:cTn>
                                            <p:tgtEl>
                                              <p:spTgt spid="23"/>
                                            </p:tgtEl>
                                            <p:attrNameLst>
                                              <p:attrName>style.visibility</p:attrName>
                                            </p:attrNameLst>
                                          </p:cBhvr>
                                          <p:to>
                                            <p:strVal val="visible"/>
                                          </p:to>
                                        </p:set>
                                        <p:anim calcmode="lin" valueType="num" p14:bounceEnd="50000">
                                          <p:cBhvr additive="base">
                                            <p:cTn id="15" dur="1000" fill="hold"/>
                                            <p:tgtEl>
                                              <p:spTgt spid="23"/>
                                            </p:tgtEl>
                                            <p:attrNameLst>
                                              <p:attrName>ppt_x</p:attrName>
                                            </p:attrNameLst>
                                          </p:cBhvr>
                                          <p:tavLst>
                                            <p:tav tm="0">
                                              <p:val>
                                                <p:strVal val="1+#ppt_w/2"/>
                                              </p:val>
                                            </p:tav>
                                            <p:tav tm="100000">
                                              <p:val>
                                                <p:strVal val="#ppt_x"/>
                                              </p:val>
                                            </p:tav>
                                          </p:tavLst>
                                        </p:anim>
                                        <p:anim calcmode="lin" valueType="num" p14:bounceEnd="50000">
                                          <p:cBhvr additive="base">
                                            <p:cTn id="16" dur="1000" fill="hold"/>
                                            <p:tgtEl>
                                              <p:spTgt spid="23"/>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wipe(left)">
                                          <p:cBhvr>
                                            <p:cTn id="21" dur="500"/>
                                            <p:tgtEl>
                                              <p:spTgt spid="8"/>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wipe(left)">
                                          <p:cBhvr>
                                            <p:cTn id="26" dur="500"/>
                                            <p:tgtEl>
                                              <p:spTgt spid="9"/>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20"/>
                                            </p:tgtEl>
                                            <p:attrNameLst>
                                              <p:attrName>style.visibility</p:attrName>
                                            </p:attrNameLst>
                                          </p:cBhvr>
                                          <p:to>
                                            <p:strVal val="visible"/>
                                          </p:to>
                                        </p:set>
                                        <p:animEffect transition="in" filter="wipe(left)">
                                          <p:cBhvr>
                                            <p:cTn id="31" dur="500"/>
                                            <p:tgtEl>
                                              <p:spTgt spid="20"/>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21"/>
                                            </p:tgtEl>
                                            <p:attrNameLst>
                                              <p:attrName>style.visibility</p:attrName>
                                            </p:attrNameLst>
                                          </p:cBhvr>
                                          <p:to>
                                            <p:strVal val="visible"/>
                                          </p:to>
                                        </p:set>
                                        <p:animEffect transition="in" filter="wipe(left)">
                                          <p:cBhvr>
                                            <p:cTn id="36" dur="500"/>
                                            <p:tgtEl>
                                              <p:spTgt spid="21"/>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nodeType="clickEffect">
                                      <p:stCondLst>
                                        <p:cond delay="0"/>
                                      </p:stCondLst>
                                      <p:childTnLst>
                                        <p:set>
                                          <p:cBhvr>
                                            <p:cTn id="40" dur="1" fill="hold">
                                              <p:stCondLst>
                                                <p:cond delay="0"/>
                                              </p:stCondLst>
                                            </p:cTn>
                                            <p:tgtEl>
                                              <p:spTgt spid="24"/>
                                            </p:tgtEl>
                                            <p:attrNameLst>
                                              <p:attrName>style.visibility</p:attrName>
                                            </p:attrNameLst>
                                          </p:cBhvr>
                                          <p:to>
                                            <p:strVal val="visible"/>
                                          </p:to>
                                        </p:set>
                                        <p:animEffect transition="in" filter="wipe(left)">
                                          <p:cBhvr>
                                            <p:cTn id="41"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nodeType="withEffect">
                                      <p:stCondLst>
                                        <p:cond delay="0"/>
                                      </p:stCondLst>
                                      <p:childTnLst>
                                        <p:animMotion origin="layout" path="M -3.125E-6 1.48148E-6 L 0.00118 0.21991 " pathEditMode="relative" rAng="0" ptsTypes="AA">
                                          <p:cBhvr>
                                            <p:cTn id="6" dur="1000" fill="hold"/>
                                            <p:tgtEl>
                                              <p:spTgt spid="2"/>
                                            </p:tgtEl>
                                            <p:attrNameLst>
                                              <p:attrName>ppt_x</p:attrName>
                                              <p:attrName>ppt_y</p:attrName>
                                            </p:attrNameLst>
                                          </p:cBhvr>
                                          <p:rCtr x="52" y="10995"/>
                                        </p:animMotion>
                                      </p:childTnLst>
                                    </p:cTn>
                                  </p:par>
                                </p:childTnLst>
                              </p:cTn>
                            </p:par>
                          </p:childTnLst>
                        </p:cTn>
                      </p:par>
                      <p:par>
                        <p:cTn id="7" fill="hold">
                          <p:stCondLst>
                            <p:cond delay="indefinite"/>
                          </p:stCondLst>
                          <p:childTnLst>
                            <p:par>
                              <p:cTn id="8" fill="hold">
                                <p:stCondLst>
                                  <p:cond delay="0"/>
                                </p:stCondLst>
                                <p:childTnLst>
                                  <p:par>
                                    <p:cTn id="9" presetID="2" presetClass="entr" presetSubtype="8" fill="hold" grpId="0" nodeType="clickEffect">
                                      <p:stCondLst>
                                        <p:cond delay="0"/>
                                      </p:stCondLst>
                                      <p:childTnLst>
                                        <p:set>
                                          <p:cBhvr>
                                            <p:cTn id="10" dur="1" fill="hold">
                                              <p:stCondLst>
                                                <p:cond delay="0"/>
                                              </p:stCondLst>
                                            </p:cTn>
                                            <p:tgtEl>
                                              <p:spTgt spid="36"/>
                                            </p:tgtEl>
                                            <p:attrNameLst>
                                              <p:attrName>style.visibility</p:attrName>
                                            </p:attrNameLst>
                                          </p:cBhvr>
                                          <p:to>
                                            <p:strVal val="visible"/>
                                          </p:to>
                                        </p:set>
                                        <p:anim calcmode="lin" valueType="num">
                                          <p:cBhvr additive="base">
                                            <p:cTn id="11" dur="1000" fill="hold"/>
                                            <p:tgtEl>
                                              <p:spTgt spid="36"/>
                                            </p:tgtEl>
                                            <p:attrNameLst>
                                              <p:attrName>ppt_x</p:attrName>
                                            </p:attrNameLst>
                                          </p:cBhvr>
                                          <p:tavLst>
                                            <p:tav tm="0">
                                              <p:val>
                                                <p:strVal val="0-#ppt_w/2"/>
                                              </p:val>
                                            </p:tav>
                                            <p:tav tm="100000">
                                              <p:val>
                                                <p:strVal val="#ppt_x"/>
                                              </p:val>
                                            </p:tav>
                                          </p:tavLst>
                                        </p:anim>
                                        <p:anim calcmode="lin" valueType="num">
                                          <p:cBhvr additive="base">
                                            <p:cTn id="12" dur="1000" fill="hold"/>
                                            <p:tgtEl>
                                              <p:spTgt spid="36"/>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0"/>
                                      </p:stCondLst>
                                      <p:childTnLst>
                                        <p:set>
                                          <p:cBhvr>
                                            <p:cTn id="14" dur="1" fill="hold">
                                              <p:stCondLst>
                                                <p:cond delay="0"/>
                                              </p:stCondLst>
                                            </p:cTn>
                                            <p:tgtEl>
                                              <p:spTgt spid="23"/>
                                            </p:tgtEl>
                                            <p:attrNameLst>
                                              <p:attrName>style.visibility</p:attrName>
                                            </p:attrNameLst>
                                          </p:cBhvr>
                                          <p:to>
                                            <p:strVal val="visible"/>
                                          </p:to>
                                        </p:set>
                                        <p:anim calcmode="lin" valueType="num">
                                          <p:cBhvr additive="base">
                                            <p:cTn id="15" dur="1000" fill="hold"/>
                                            <p:tgtEl>
                                              <p:spTgt spid="23"/>
                                            </p:tgtEl>
                                            <p:attrNameLst>
                                              <p:attrName>ppt_x</p:attrName>
                                            </p:attrNameLst>
                                          </p:cBhvr>
                                          <p:tavLst>
                                            <p:tav tm="0">
                                              <p:val>
                                                <p:strVal val="1+#ppt_w/2"/>
                                              </p:val>
                                            </p:tav>
                                            <p:tav tm="100000">
                                              <p:val>
                                                <p:strVal val="#ppt_x"/>
                                              </p:val>
                                            </p:tav>
                                          </p:tavLst>
                                        </p:anim>
                                        <p:anim calcmode="lin" valueType="num">
                                          <p:cBhvr additive="base">
                                            <p:cTn id="16" dur="1000" fill="hold"/>
                                            <p:tgtEl>
                                              <p:spTgt spid="23"/>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wipe(left)">
                                          <p:cBhvr>
                                            <p:cTn id="21" dur="500"/>
                                            <p:tgtEl>
                                              <p:spTgt spid="8"/>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wipe(left)">
                                          <p:cBhvr>
                                            <p:cTn id="26" dur="500"/>
                                            <p:tgtEl>
                                              <p:spTgt spid="9"/>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20"/>
                                            </p:tgtEl>
                                            <p:attrNameLst>
                                              <p:attrName>style.visibility</p:attrName>
                                            </p:attrNameLst>
                                          </p:cBhvr>
                                          <p:to>
                                            <p:strVal val="visible"/>
                                          </p:to>
                                        </p:set>
                                        <p:animEffect transition="in" filter="wipe(left)">
                                          <p:cBhvr>
                                            <p:cTn id="31" dur="500"/>
                                            <p:tgtEl>
                                              <p:spTgt spid="20"/>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21"/>
                                            </p:tgtEl>
                                            <p:attrNameLst>
                                              <p:attrName>style.visibility</p:attrName>
                                            </p:attrNameLst>
                                          </p:cBhvr>
                                          <p:to>
                                            <p:strVal val="visible"/>
                                          </p:to>
                                        </p:set>
                                        <p:animEffect transition="in" filter="wipe(left)">
                                          <p:cBhvr>
                                            <p:cTn id="36" dur="500"/>
                                            <p:tgtEl>
                                              <p:spTgt spid="21"/>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nodeType="clickEffect">
                                      <p:stCondLst>
                                        <p:cond delay="0"/>
                                      </p:stCondLst>
                                      <p:childTnLst>
                                        <p:set>
                                          <p:cBhvr>
                                            <p:cTn id="40" dur="1" fill="hold">
                                              <p:stCondLst>
                                                <p:cond delay="0"/>
                                              </p:stCondLst>
                                            </p:cTn>
                                            <p:tgtEl>
                                              <p:spTgt spid="24"/>
                                            </p:tgtEl>
                                            <p:attrNameLst>
                                              <p:attrName>style.visibility</p:attrName>
                                            </p:attrNameLst>
                                          </p:cBhvr>
                                          <p:to>
                                            <p:strVal val="visible"/>
                                          </p:to>
                                        </p:set>
                                        <p:animEffect transition="in" filter="wipe(left)">
                                          <p:cBhvr>
                                            <p:cTn id="41"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Lst>
      </p:timing>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1084A116-8773-40A6-BE7F-742BB6DCC1AB}"/>
              </a:ext>
            </a:extLst>
          </p:cNvPr>
          <p:cNvSpPr/>
          <p:nvPr/>
        </p:nvSpPr>
        <p:spPr>
          <a:xfrm>
            <a:off x="3924599" y="265320"/>
            <a:ext cx="4342802" cy="699146"/>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p>
            <a:pPr algn="ctr">
              <a:lnSpc>
                <a:spcPct val="90000"/>
              </a:lnSpc>
              <a:spcBef>
                <a:spcPct val="0"/>
              </a:spcBef>
              <a:spcAft>
                <a:spcPts val="600"/>
              </a:spcAft>
            </a:pPr>
            <a:r>
              <a:rPr lang="en-US" sz="3600" b="1" kern="1200">
                <a:solidFill>
                  <a:schemeClr val="bg1"/>
                </a:solidFill>
                <a:latin typeface="+mj-lt"/>
                <a:ea typeface="+mj-ea"/>
                <a:cs typeface="+mj-cs"/>
              </a:rPr>
              <a:t>THÊM </a:t>
            </a:r>
            <a:r>
              <a:rPr lang="vi-VN" sz="3600" b="1" kern="1200">
                <a:solidFill>
                  <a:schemeClr val="bg1"/>
                </a:solidFill>
                <a:latin typeface="+mj-lt"/>
                <a:ea typeface="+mj-ea"/>
                <a:cs typeface="+mj-cs"/>
              </a:rPr>
              <a:t>CHỨC VỤ</a:t>
            </a:r>
            <a:endParaRPr lang="en-US" sz="3600" b="1" kern="1200">
              <a:solidFill>
                <a:schemeClr val="bg1"/>
              </a:solidFill>
              <a:latin typeface="+mj-lt"/>
              <a:ea typeface="+mj-ea"/>
              <a:cs typeface="+mj-cs"/>
            </a:endParaRPr>
          </a:p>
        </p:txBody>
      </p:sp>
      <p:sp>
        <p:nvSpPr>
          <p:cNvPr id="10" name="TextBox 9">
            <a:extLst>
              <a:ext uri="{FF2B5EF4-FFF2-40B4-BE49-F238E27FC236}">
                <a16:creationId xmlns:a16="http://schemas.microsoft.com/office/drawing/2014/main" id="{0C33EAE5-05CD-43F0-822B-7E70CEFDD8E7}"/>
              </a:ext>
            </a:extLst>
          </p:cNvPr>
          <p:cNvSpPr txBox="1"/>
          <p:nvPr/>
        </p:nvSpPr>
        <p:spPr>
          <a:xfrm>
            <a:off x="460255" y="5535666"/>
            <a:ext cx="1661844" cy="369332"/>
          </a:xfrm>
          <a:prstGeom prst="rect">
            <a:avLst/>
          </a:prstGeom>
          <a:noFill/>
          <a:ln w="38100">
            <a:solidFill>
              <a:schemeClr val="tx2"/>
            </a:solidFill>
          </a:ln>
        </p:spPr>
        <p:txBody>
          <a:bodyPr wrap="square" rtlCol="0">
            <a:spAutoFit/>
          </a:bodyPr>
          <a:lstStyle>
            <a:defPPr>
              <a:defRPr lang="en-US"/>
            </a:defPPr>
            <a:lvl1pPr>
              <a:defRPr>
                <a:solidFill>
                  <a:schemeClr val="tx2"/>
                </a:solidFill>
              </a:defRPr>
            </a:lvl1pPr>
          </a:lstStyle>
          <a:p>
            <a:pPr algn="ctr"/>
            <a:r>
              <a:rPr lang="vi-VN"/>
              <a:t>Nhập dữ liệu</a:t>
            </a:r>
            <a:endParaRPr lang="en-US"/>
          </a:p>
        </p:txBody>
      </p:sp>
      <p:sp>
        <p:nvSpPr>
          <p:cNvPr id="17" name="TextBox 16">
            <a:extLst>
              <a:ext uri="{FF2B5EF4-FFF2-40B4-BE49-F238E27FC236}">
                <a16:creationId xmlns:a16="http://schemas.microsoft.com/office/drawing/2014/main" id="{D9FA0E01-89C0-4ED9-987B-B0C0B5892EB8}"/>
              </a:ext>
            </a:extLst>
          </p:cNvPr>
          <p:cNvSpPr txBox="1"/>
          <p:nvPr/>
        </p:nvSpPr>
        <p:spPr>
          <a:xfrm>
            <a:off x="6541741" y="1268442"/>
            <a:ext cx="2654017" cy="369332"/>
          </a:xfrm>
          <a:prstGeom prst="rect">
            <a:avLst/>
          </a:prstGeom>
          <a:noFill/>
          <a:ln w="38100">
            <a:solidFill>
              <a:schemeClr val="tx2"/>
            </a:solidFill>
          </a:ln>
        </p:spPr>
        <p:txBody>
          <a:bodyPr wrap="square" rtlCol="0">
            <a:spAutoFit/>
          </a:bodyPr>
          <a:lstStyle>
            <a:defPPr>
              <a:defRPr lang="en-US"/>
            </a:defPPr>
            <a:lvl1pPr>
              <a:defRPr>
                <a:solidFill>
                  <a:schemeClr val="tx2"/>
                </a:solidFill>
              </a:defRPr>
            </a:lvl1pPr>
          </a:lstStyle>
          <a:p>
            <a:pPr algn="ctr"/>
            <a:r>
              <a:rPr lang="vi-VN"/>
              <a:t>Kết quả sau khi thêm</a:t>
            </a:r>
            <a:endParaRPr lang="en-US"/>
          </a:p>
        </p:txBody>
      </p:sp>
      <p:pic>
        <p:nvPicPr>
          <p:cNvPr id="4" name="Picture 3">
            <a:extLst>
              <a:ext uri="{FF2B5EF4-FFF2-40B4-BE49-F238E27FC236}">
                <a16:creationId xmlns:a16="http://schemas.microsoft.com/office/drawing/2014/main" id="{685D4FD0-432D-47F5-BBFB-59B23DB53ACD}"/>
              </a:ext>
            </a:extLst>
          </p:cNvPr>
          <p:cNvPicPr>
            <a:picLocks noChangeAspect="1"/>
          </p:cNvPicPr>
          <p:nvPr/>
        </p:nvPicPr>
        <p:blipFill>
          <a:blip r:embed="rId3"/>
          <a:stretch>
            <a:fillRect/>
          </a:stretch>
        </p:blipFill>
        <p:spPr>
          <a:xfrm>
            <a:off x="460254" y="5946983"/>
            <a:ext cx="3467584" cy="809738"/>
          </a:xfrm>
          <a:prstGeom prst="rect">
            <a:avLst/>
          </a:prstGeom>
        </p:spPr>
      </p:pic>
      <p:sp>
        <p:nvSpPr>
          <p:cNvPr id="14" name="TextBox 13">
            <a:extLst>
              <a:ext uri="{FF2B5EF4-FFF2-40B4-BE49-F238E27FC236}">
                <a16:creationId xmlns:a16="http://schemas.microsoft.com/office/drawing/2014/main" id="{A84FCD64-8252-4F15-BDD1-6E2E0ABFF902}"/>
              </a:ext>
            </a:extLst>
          </p:cNvPr>
          <p:cNvSpPr txBox="1"/>
          <p:nvPr/>
        </p:nvSpPr>
        <p:spPr>
          <a:xfrm>
            <a:off x="460254" y="1268442"/>
            <a:ext cx="2420969" cy="369332"/>
          </a:xfrm>
          <a:prstGeom prst="rect">
            <a:avLst/>
          </a:prstGeom>
          <a:noFill/>
          <a:ln w="38100">
            <a:solidFill>
              <a:schemeClr val="tx2"/>
            </a:solidFill>
          </a:ln>
        </p:spPr>
        <p:txBody>
          <a:bodyPr wrap="square" rtlCol="0">
            <a:spAutoFit/>
          </a:bodyPr>
          <a:lstStyle>
            <a:defPPr>
              <a:defRPr lang="en-US"/>
            </a:defPPr>
            <a:lvl1pPr>
              <a:defRPr>
                <a:solidFill>
                  <a:schemeClr val="tx2"/>
                </a:solidFill>
              </a:defRPr>
            </a:lvl1pPr>
          </a:lstStyle>
          <a:p>
            <a:pPr algn="ctr"/>
            <a:r>
              <a:rPr lang="vi-VN"/>
              <a:t>Danh sách ban đầu</a:t>
            </a:r>
            <a:endParaRPr lang="en-US"/>
          </a:p>
        </p:txBody>
      </p:sp>
      <p:pic>
        <p:nvPicPr>
          <p:cNvPr id="15" name="Picture 14">
            <a:extLst>
              <a:ext uri="{FF2B5EF4-FFF2-40B4-BE49-F238E27FC236}">
                <a16:creationId xmlns:a16="http://schemas.microsoft.com/office/drawing/2014/main" id="{9953F925-E15D-49E0-9EAE-A7544457DC3F}"/>
              </a:ext>
            </a:extLst>
          </p:cNvPr>
          <p:cNvPicPr>
            <a:picLocks noChangeAspect="1"/>
          </p:cNvPicPr>
          <p:nvPr/>
        </p:nvPicPr>
        <p:blipFill>
          <a:blip r:embed="rId4"/>
          <a:stretch>
            <a:fillRect/>
          </a:stretch>
        </p:blipFill>
        <p:spPr>
          <a:xfrm>
            <a:off x="460254" y="1750000"/>
            <a:ext cx="5142260" cy="3673439"/>
          </a:xfrm>
          <a:prstGeom prst="rect">
            <a:avLst/>
          </a:prstGeom>
        </p:spPr>
      </p:pic>
      <p:pic>
        <p:nvPicPr>
          <p:cNvPr id="18" name="Picture 17">
            <a:extLst>
              <a:ext uri="{FF2B5EF4-FFF2-40B4-BE49-F238E27FC236}">
                <a16:creationId xmlns:a16="http://schemas.microsoft.com/office/drawing/2014/main" id="{D810413F-A427-4685-B07B-581D688824F7}"/>
              </a:ext>
            </a:extLst>
          </p:cNvPr>
          <p:cNvPicPr>
            <a:picLocks noChangeAspect="1"/>
          </p:cNvPicPr>
          <p:nvPr/>
        </p:nvPicPr>
        <p:blipFill>
          <a:blip r:embed="rId5"/>
          <a:stretch>
            <a:fillRect/>
          </a:stretch>
        </p:blipFill>
        <p:spPr>
          <a:xfrm>
            <a:off x="6541741" y="1750001"/>
            <a:ext cx="5142260" cy="4842680"/>
          </a:xfrm>
          <a:prstGeom prst="rect">
            <a:avLst/>
          </a:prstGeom>
        </p:spPr>
      </p:pic>
    </p:spTree>
    <p:extLst>
      <p:ext uri="{BB962C8B-B14F-4D97-AF65-F5344CB8AC3E}">
        <p14:creationId xmlns:p14="http://schemas.microsoft.com/office/powerpoint/2010/main" val="165471626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randombar(horizontal)">
                                      <p:cBhvr>
                                        <p:cTn id="7" dur="500"/>
                                        <p:tgtEl>
                                          <p:spTgt spid="14"/>
                                        </p:tgtEl>
                                      </p:cBhvr>
                                    </p:animEffect>
                                  </p:childTnLst>
                                </p:cTn>
                              </p:par>
                              <p:par>
                                <p:cTn id="8" presetID="14" presetClass="entr" presetSubtype="10" fill="hold"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randombar(horizontal)">
                                      <p:cBhvr>
                                        <p:cTn id="10" dur="500"/>
                                        <p:tgtEl>
                                          <p:spTgt spid="15"/>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randombar(horizontal)">
                                      <p:cBhvr>
                                        <p:cTn id="15" dur="500"/>
                                        <p:tgtEl>
                                          <p:spTgt spid="10"/>
                                        </p:tgtEl>
                                      </p:cBhvr>
                                    </p:animEffect>
                                  </p:childTnLst>
                                </p:cTn>
                              </p:par>
                              <p:par>
                                <p:cTn id="16" presetID="14" presetClass="entr" presetSubtype="10" fill="hold" nodeType="with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randombar(horizontal)">
                                      <p:cBhvr>
                                        <p:cTn id="18" dur="500"/>
                                        <p:tgtEl>
                                          <p:spTgt spid="4"/>
                                        </p:tgtEl>
                                      </p:cBhvr>
                                    </p:animEffect>
                                  </p:childTnLst>
                                </p:cTn>
                              </p:par>
                            </p:childTnLst>
                          </p:cTn>
                        </p:par>
                      </p:childTnLst>
                    </p:cTn>
                  </p:par>
                  <p:par>
                    <p:cTn id="19" fill="hold">
                      <p:stCondLst>
                        <p:cond delay="indefinite"/>
                      </p:stCondLst>
                      <p:childTnLst>
                        <p:par>
                          <p:cTn id="20" fill="hold">
                            <p:stCondLst>
                              <p:cond delay="0"/>
                            </p:stCondLst>
                            <p:childTnLst>
                              <p:par>
                                <p:cTn id="21" presetID="14" presetClass="entr" presetSubtype="10" fill="hold" grpId="0" nodeType="clickEffect">
                                  <p:stCondLst>
                                    <p:cond delay="0"/>
                                  </p:stCondLst>
                                  <p:childTnLst>
                                    <p:set>
                                      <p:cBhvr>
                                        <p:cTn id="22" dur="1" fill="hold">
                                          <p:stCondLst>
                                            <p:cond delay="0"/>
                                          </p:stCondLst>
                                        </p:cTn>
                                        <p:tgtEl>
                                          <p:spTgt spid="17"/>
                                        </p:tgtEl>
                                        <p:attrNameLst>
                                          <p:attrName>style.visibility</p:attrName>
                                        </p:attrNameLst>
                                      </p:cBhvr>
                                      <p:to>
                                        <p:strVal val="visible"/>
                                      </p:to>
                                    </p:set>
                                    <p:animEffect transition="in" filter="randombar(horizontal)">
                                      <p:cBhvr>
                                        <p:cTn id="23" dur="500"/>
                                        <p:tgtEl>
                                          <p:spTgt spid="17"/>
                                        </p:tgtEl>
                                      </p:cBhvr>
                                    </p:animEffect>
                                  </p:childTnLst>
                                </p:cTn>
                              </p:par>
                              <p:par>
                                <p:cTn id="24" presetID="14" presetClass="entr" presetSubtype="10" fill="hold" nodeType="withEffect">
                                  <p:stCondLst>
                                    <p:cond delay="0"/>
                                  </p:stCondLst>
                                  <p:childTnLst>
                                    <p:set>
                                      <p:cBhvr>
                                        <p:cTn id="25" dur="1" fill="hold">
                                          <p:stCondLst>
                                            <p:cond delay="0"/>
                                          </p:stCondLst>
                                        </p:cTn>
                                        <p:tgtEl>
                                          <p:spTgt spid="18"/>
                                        </p:tgtEl>
                                        <p:attrNameLst>
                                          <p:attrName>style.visibility</p:attrName>
                                        </p:attrNameLst>
                                      </p:cBhvr>
                                      <p:to>
                                        <p:strVal val="visible"/>
                                      </p:to>
                                    </p:set>
                                    <p:animEffect transition="in" filter="randombar(horizontal)">
                                      <p:cBhvr>
                                        <p:cTn id="26"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7" grpId="0"/>
      <p:bldP spid="14" grpId="0"/>
    </p:bldLst>
  </p:timing>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descr="Table&#10;&#10;Description automatically generated">
            <a:extLst>
              <a:ext uri="{FF2B5EF4-FFF2-40B4-BE49-F238E27FC236}">
                <a16:creationId xmlns:a16="http://schemas.microsoft.com/office/drawing/2014/main" id="{DBE37081-243A-4ADE-B009-BA3889558867}"/>
              </a:ext>
            </a:extLst>
          </p:cNvPr>
          <p:cNvPicPr>
            <a:picLocks noChangeAspect="1"/>
          </p:cNvPicPr>
          <p:nvPr/>
        </p:nvPicPr>
        <p:blipFill>
          <a:blip r:embed="rId3"/>
          <a:stretch>
            <a:fillRect/>
          </a:stretch>
        </p:blipFill>
        <p:spPr>
          <a:xfrm>
            <a:off x="1199940" y="2426818"/>
            <a:ext cx="3720154" cy="3997637"/>
          </a:xfrm>
          <a:prstGeom prst="rect">
            <a:avLst/>
          </a:prstGeom>
        </p:spPr>
      </p:pic>
      <p:sp>
        <p:nvSpPr>
          <p:cNvPr id="21" name="Rectangle 20">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6882" y="280374"/>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Rounded Corners 4">
            <a:extLst>
              <a:ext uri="{FF2B5EF4-FFF2-40B4-BE49-F238E27FC236}">
                <a16:creationId xmlns:a16="http://schemas.microsoft.com/office/drawing/2014/main" id="{1084A116-8773-40A6-BE7F-742BB6DCC1AB}"/>
              </a:ext>
            </a:extLst>
          </p:cNvPr>
          <p:cNvSpPr/>
          <p:nvPr/>
        </p:nvSpPr>
        <p:spPr>
          <a:xfrm>
            <a:off x="546351" y="433545"/>
            <a:ext cx="11139854" cy="930447"/>
          </a:xfrm>
          <a:prstGeom prst="round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b">
            <a:normAutofit/>
          </a:bodyPr>
          <a:lstStyle/>
          <a:p>
            <a:pPr algn="ctr">
              <a:lnSpc>
                <a:spcPct val="90000"/>
              </a:lnSpc>
              <a:spcBef>
                <a:spcPct val="0"/>
              </a:spcBef>
              <a:spcAft>
                <a:spcPts val="600"/>
              </a:spcAft>
            </a:pPr>
            <a:r>
              <a:rPr lang="en-US" sz="5000" b="1">
                <a:solidFill>
                  <a:srgbClr val="FFFFFF"/>
                </a:solidFill>
                <a:latin typeface="+mj-lt"/>
                <a:ea typeface="+mj-ea"/>
                <a:cs typeface="+mj-cs"/>
              </a:rPr>
              <a:t>HIỂN THỊ DANH SÁCH CHỨC VỤ</a:t>
            </a:r>
          </a:p>
        </p:txBody>
      </p:sp>
      <p:cxnSp>
        <p:nvCxnSpPr>
          <p:cNvPr id="23" name="Straight Connector 22">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30078" y="1522292"/>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7" name="Picture 6" descr="Table&#10;&#10;Description automatically generated">
            <a:extLst>
              <a:ext uri="{FF2B5EF4-FFF2-40B4-BE49-F238E27FC236}">
                <a16:creationId xmlns:a16="http://schemas.microsoft.com/office/drawing/2014/main" id="{667E6747-4F0E-40A7-A01C-2E06CF062B5C}"/>
              </a:ext>
            </a:extLst>
          </p:cNvPr>
          <p:cNvPicPr>
            <a:picLocks noChangeAspect="1"/>
          </p:cNvPicPr>
          <p:nvPr/>
        </p:nvPicPr>
        <p:blipFill>
          <a:blip r:embed="rId4"/>
          <a:stretch>
            <a:fillRect/>
          </a:stretch>
        </p:blipFill>
        <p:spPr>
          <a:xfrm>
            <a:off x="7271908" y="2426818"/>
            <a:ext cx="3719171" cy="3997637"/>
          </a:xfrm>
          <a:prstGeom prst="rect">
            <a:avLst/>
          </a:prstGeom>
        </p:spPr>
      </p:pic>
      <p:cxnSp>
        <p:nvCxnSpPr>
          <p:cNvPr id="25" name="Straight Connector 24">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16278" y="2596836"/>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8195052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7" name="Rectangle 46">
            <a:extLst>
              <a:ext uri="{FF2B5EF4-FFF2-40B4-BE49-F238E27FC236}">
                <a16:creationId xmlns:a16="http://schemas.microsoft.com/office/drawing/2014/main" id="{7316481C-0A49-4796-812B-0D64F063B7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825DA166-43D2-4616-8DC6-03E4DAAA853B}"/>
              </a:ext>
            </a:extLst>
          </p:cNvPr>
          <p:cNvSpPr txBox="1"/>
          <p:nvPr/>
        </p:nvSpPr>
        <p:spPr>
          <a:xfrm>
            <a:off x="1116498" y="655128"/>
            <a:ext cx="4613919" cy="1499616"/>
          </a:xfrm>
          <a:prstGeom prst="roundRect">
            <a:avLst/>
          </a:prstGeom>
        </p:spPr>
        <p:txBody>
          <a:bodyPr vert="horz" lIns="91440" tIns="45720" rIns="91440" bIns="45720" rtlCol="0" anchor="b">
            <a:normAutofit/>
          </a:bodyPr>
          <a:lstStyle/>
          <a:p>
            <a:pPr>
              <a:lnSpc>
                <a:spcPct val="90000"/>
              </a:lnSpc>
              <a:spcBef>
                <a:spcPct val="0"/>
              </a:spcBef>
              <a:spcAft>
                <a:spcPts val="600"/>
              </a:spcAft>
            </a:pPr>
            <a:r>
              <a:rPr lang="en-US" sz="4200" b="1">
                <a:latin typeface="+mj-lt"/>
                <a:ea typeface="+mj-ea"/>
                <a:cs typeface="+mj-cs"/>
              </a:rPr>
              <a:t>XUẤT DANH SÁCH RA FILE</a:t>
            </a:r>
          </a:p>
        </p:txBody>
      </p:sp>
      <p:sp>
        <p:nvSpPr>
          <p:cNvPr id="49" name="Rectangle 48">
            <a:extLst>
              <a:ext uri="{FF2B5EF4-FFF2-40B4-BE49-F238E27FC236}">
                <a16:creationId xmlns:a16="http://schemas.microsoft.com/office/drawing/2014/main" id="{A5271697-90F1-4A23-8EF2-0179F2EAFA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606972" cy="3233984"/>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1" name="Group 50">
            <a:extLst>
              <a:ext uri="{FF2B5EF4-FFF2-40B4-BE49-F238E27FC236}">
                <a16:creationId xmlns:a16="http://schemas.microsoft.com/office/drawing/2014/main" id="{1F49CE81-B2F4-47B2-9D4A-886DCE0A840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88720" y="73152"/>
            <a:ext cx="1178966" cy="232963"/>
            <a:chOff x="7763256" y="73152"/>
            <a:chExt cx="1178966" cy="232963"/>
          </a:xfrm>
        </p:grpSpPr>
        <p:sp>
          <p:nvSpPr>
            <p:cNvPr id="52" name="Rectangle 64">
              <a:extLst>
                <a:ext uri="{FF2B5EF4-FFF2-40B4-BE49-F238E27FC236}">
                  <a16:creationId xmlns:a16="http://schemas.microsoft.com/office/drawing/2014/main" id="{4BE32177-3EAD-42DA-997C-8DAE1BFEE5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6307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66">
              <a:extLst>
                <a:ext uri="{FF2B5EF4-FFF2-40B4-BE49-F238E27FC236}">
                  <a16:creationId xmlns:a16="http://schemas.microsoft.com/office/drawing/2014/main" id="{A0DEE160-9825-4DB5-8188-911AC13EA7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6307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64">
              <a:extLst>
                <a:ext uri="{FF2B5EF4-FFF2-40B4-BE49-F238E27FC236}">
                  <a16:creationId xmlns:a16="http://schemas.microsoft.com/office/drawing/2014/main" id="{9C5FEDB5-0AEE-40E4-9CA6-6718B956D9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38122"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66">
              <a:extLst>
                <a:ext uri="{FF2B5EF4-FFF2-40B4-BE49-F238E27FC236}">
                  <a16:creationId xmlns:a16="http://schemas.microsoft.com/office/drawing/2014/main" id="{1A11DF2D-1D4B-45DA-906B-2A1F84C996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38122"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64">
              <a:extLst>
                <a:ext uri="{FF2B5EF4-FFF2-40B4-BE49-F238E27FC236}">
                  <a16:creationId xmlns:a16="http://schemas.microsoft.com/office/drawing/2014/main" id="{B6A5BAC0-9806-4124-A584-7F924A6589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1316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66">
              <a:extLst>
                <a:ext uri="{FF2B5EF4-FFF2-40B4-BE49-F238E27FC236}">
                  <a16:creationId xmlns:a16="http://schemas.microsoft.com/office/drawing/2014/main" id="{A8F6BFA3-38BE-4F0A-94D9-EF0E6EA01A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1316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64">
              <a:extLst>
                <a:ext uri="{FF2B5EF4-FFF2-40B4-BE49-F238E27FC236}">
                  <a16:creationId xmlns:a16="http://schemas.microsoft.com/office/drawing/2014/main" id="{BE6BCF21-959F-419E-BCA4-B20AF92EF4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88211"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66">
              <a:extLst>
                <a:ext uri="{FF2B5EF4-FFF2-40B4-BE49-F238E27FC236}">
                  <a16:creationId xmlns:a16="http://schemas.microsoft.com/office/drawing/2014/main" id="{54B6E037-E222-42EB-9AEB-C45EF2090A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88211"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64">
              <a:extLst>
                <a:ext uri="{FF2B5EF4-FFF2-40B4-BE49-F238E27FC236}">
                  <a16:creationId xmlns:a16="http://schemas.microsoft.com/office/drawing/2014/main" id="{A0494426-372E-42B8-87E1-170F1B5969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3256"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6">
              <a:extLst>
                <a:ext uri="{FF2B5EF4-FFF2-40B4-BE49-F238E27FC236}">
                  <a16:creationId xmlns:a16="http://schemas.microsoft.com/office/drawing/2014/main" id="{14DB5AB5-5D73-4375-8CF4-DF4B7A5D7F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3256"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4">
              <a:extLst>
                <a:ext uri="{FF2B5EF4-FFF2-40B4-BE49-F238E27FC236}">
                  <a16:creationId xmlns:a16="http://schemas.microsoft.com/office/drawing/2014/main" id="{009B2A6E-6D36-4A9A-AFAA-CF4D859147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887854"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6">
              <a:extLst>
                <a:ext uri="{FF2B5EF4-FFF2-40B4-BE49-F238E27FC236}">
                  <a16:creationId xmlns:a16="http://schemas.microsoft.com/office/drawing/2014/main" id="{85DC0718-B29F-47A6-931F-F0EF9FA995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887854"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4">
              <a:extLst>
                <a:ext uri="{FF2B5EF4-FFF2-40B4-BE49-F238E27FC236}">
                  <a16:creationId xmlns:a16="http://schemas.microsoft.com/office/drawing/2014/main" id="{AAED958D-AFCC-4BEF-818A-EFF7E41D17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2899"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6">
              <a:extLst>
                <a:ext uri="{FF2B5EF4-FFF2-40B4-BE49-F238E27FC236}">
                  <a16:creationId xmlns:a16="http://schemas.microsoft.com/office/drawing/2014/main" id="{C216DD5A-D1AE-429E-937E-456A50345E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2899"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64">
              <a:extLst>
                <a:ext uri="{FF2B5EF4-FFF2-40B4-BE49-F238E27FC236}">
                  <a16:creationId xmlns:a16="http://schemas.microsoft.com/office/drawing/2014/main" id="{A845B253-9DEE-45AC-AADA-FAA6812C39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37944"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66">
              <a:extLst>
                <a:ext uri="{FF2B5EF4-FFF2-40B4-BE49-F238E27FC236}">
                  <a16:creationId xmlns:a16="http://schemas.microsoft.com/office/drawing/2014/main" id="{CE7B6CBF-757B-4B55-84CB-062B712D38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37944"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4">
              <a:extLst>
                <a:ext uri="{FF2B5EF4-FFF2-40B4-BE49-F238E27FC236}">
                  <a16:creationId xmlns:a16="http://schemas.microsoft.com/office/drawing/2014/main" id="{2CC28C7A-EF33-43D3-90CD-DCAC92546A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512988"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66">
              <a:extLst>
                <a:ext uri="{FF2B5EF4-FFF2-40B4-BE49-F238E27FC236}">
                  <a16:creationId xmlns:a16="http://schemas.microsoft.com/office/drawing/2014/main" id="{BC0C9DCF-F15B-4B7A-A16B-37B4335E6B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512988"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4">
              <a:extLst>
                <a:ext uri="{FF2B5EF4-FFF2-40B4-BE49-F238E27FC236}">
                  <a16:creationId xmlns:a16="http://schemas.microsoft.com/office/drawing/2014/main" id="{94991FD1-406A-4958-87D4-8DFA9FEA4C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8033"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66">
              <a:extLst>
                <a:ext uri="{FF2B5EF4-FFF2-40B4-BE49-F238E27FC236}">
                  <a16:creationId xmlns:a16="http://schemas.microsoft.com/office/drawing/2014/main" id="{5CD32F69-27AD-4088-877C-E2A40F8B07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8033"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 name="Picture 3">
            <a:extLst>
              <a:ext uri="{FF2B5EF4-FFF2-40B4-BE49-F238E27FC236}">
                <a16:creationId xmlns:a16="http://schemas.microsoft.com/office/drawing/2014/main" id="{F4C3B55E-5E89-465C-90CE-4212821A0B30}"/>
              </a:ext>
            </a:extLst>
          </p:cNvPr>
          <p:cNvPicPr>
            <a:picLocks noChangeAspect="1"/>
          </p:cNvPicPr>
          <p:nvPr/>
        </p:nvPicPr>
        <p:blipFill>
          <a:blip r:embed="rId3"/>
          <a:stretch>
            <a:fillRect/>
          </a:stretch>
        </p:blipFill>
        <p:spPr>
          <a:xfrm>
            <a:off x="5859707" y="185246"/>
            <a:ext cx="5586942" cy="1969498"/>
          </a:xfrm>
          <a:prstGeom prst="rect">
            <a:avLst/>
          </a:prstGeom>
        </p:spPr>
      </p:pic>
      <p:sp>
        <p:nvSpPr>
          <p:cNvPr id="73" name="Rectangle 72">
            <a:extLst>
              <a:ext uri="{FF2B5EF4-FFF2-40B4-BE49-F238E27FC236}">
                <a16:creationId xmlns:a16="http://schemas.microsoft.com/office/drawing/2014/main" id="{D9F5512A-48E1-4C07-B75E-3CCC517B68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233984"/>
            <a:ext cx="606972" cy="362401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Graphic 16" descr="Graph and note paper pads with pencil">
            <a:extLst>
              <a:ext uri="{FF2B5EF4-FFF2-40B4-BE49-F238E27FC236}">
                <a16:creationId xmlns:a16="http://schemas.microsoft.com/office/drawing/2014/main" id="{00C0FF9C-D184-4D19-A9AC-93430518094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814869" y="3315854"/>
            <a:ext cx="3455611" cy="3455611"/>
          </a:xfrm>
          <a:prstGeom prst="rect">
            <a:avLst/>
          </a:prstGeom>
        </p:spPr>
      </p:pic>
      <p:pic>
        <p:nvPicPr>
          <p:cNvPr id="7" name="Picture 6">
            <a:extLst>
              <a:ext uri="{FF2B5EF4-FFF2-40B4-BE49-F238E27FC236}">
                <a16:creationId xmlns:a16="http://schemas.microsoft.com/office/drawing/2014/main" id="{A3F45573-5F39-4EC0-88E5-F93A775DDBAE}"/>
              </a:ext>
            </a:extLst>
          </p:cNvPr>
          <p:cNvPicPr>
            <a:picLocks noChangeAspect="1"/>
          </p:cNvPicPr>
          <p:nvPr/>
        </p:nvPicPr>
        <p:blipFill>
          <a:blip r:embed="rId6"/>
          <a:stretch>
            <a:fillRect/>
          </a:stretch>
        </p:blipFill>
        <p:spPr>
          <a:xfrm>
            <a:off x="5859707" y="2339990"/>
            <a:ext cx="6236020" cy="4518009"/>
          </a:xfrm>
          <a:prstGeom prst="rect">
            <a:avLst/>
          </a:prstGeom>
        </p:spPr>
      </p:pic>
    </p:spTree>
    <p:extLst>
      <p:ext uri="{BB962C8B-B14F-4D97-AF65-F5344CB8AC3E}">
        <p14:creationId xmlns:p14="http://schemas.microsoft.com/office/powerpoint/2010/main" val="373243429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635940D2-E379-480C-99BF-6ABC9331B60D}"/>
              </a:ext>
            </a:extLst>
          </p:cNvPr>
          <p:cNvSpPr/>
          <p:nvPr/>
        </p:nvSpPr>
        <p:spPr>
          <a:xfrm>
            <a:off x="1920106" y="268536"/>
            <a:ext cx="8351789" cy="936149"/>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p>
            <a:pPr algn="ctr">
              <a:spcBef>
                <a:spcPct val="0"/>
              </a:spcBef>
              <a:spcAft>
                <a:spcPts val="600"/>
              </a:spcAft>
            </a:pPr>
            <a:r>
              <a:rPr lang="vi-VN" sz="3600" b="1" kern="1200">
                <a:solidFill>
                  <a:schemeClr val="bg1"/>
                </a:solidFill>
                <a:latin typeface="+mj-lt"/>
                <a:ea typeface="+mj-ea"/>
                <a:cs typeface="+mj-cs"/>
              </a:rPr>
              <a:t>CHỈNH SỬA THÔNG TIN CHỨC VỤ</a:t>
            </a:r>
            <a:endParaRPr lang="en-US" sz="3600" b="1" kern="1200">
              <a:solidFill>
                <a:schemeClr val="bg1"/>
              </a:solidFill>
              <a:latin typeface="+mj-lt"/>
              <a:ea typeface="+mj-ea"/>
              <a:cs typeface="+mj-cs"/>
            </a:endParaRPr>
          </a:p>
        </p:txBody>
      </p:sp>
      <p:sp>
        <p:nvSpPr>
          <p:cNvPr id="9" name="TextBox 8">
            <a:extLst>
              <a:ext uri="{FF2B5EF4-FFF2-40B4-BE49-F238E27FC236}">
                <a16:creationId xmlns:a16="http://schemas.microsoft.com/office/drawing/2014/main" id="{5E4D16EE-79CE-4AA7-AD18-3F26DCDFF161}"/>
              </a:ext>
            </a:extLst>
          </p:cNvPr>
          <p:cNvSpPr txBox="1"/>
          <p:nvPr/>
        </p:nvSpPr>
        <p:spPr>
          <a:xfrm>
            <a:off x="2922917" y="2499069"/>
            <a:ext cx="6346166" cy="369332"/>
          </a:xfrm>
          <a:prstGeom prst="rect">
            <a:avLst/>
          </a:prstGeom>
          <a:noFill/>
          <a:ln w="38100">
            <a:solidFill>
              <a:schemeClr val="tx2"/>
            </a:solidFill>
          </a:ln>
        </p:spPr>
        <p:txBody>
          <a:bodyPr wrap="square" rtlCol="0">
            <a:spAutoFit/>
          </a:bodyPr>
          <a:lstStyle>
            <a:defPPr>
              <a:defRPr lang="en-US"/>
            </a:defPPr>
            <a:lvl1pPr>
              <a:defRPr>
                <a:solidFill>
                  <a:schemeClr val="tx2"/>
                </a:solidFill>
              </a:defRPr>
            </a:lvl1pPr>
          </a:lstStyle>
          <a:p>
            <a:pPr algn="ctr"/>
            <a:r>
              <a:rPr lang="vi-VN"/>
              <a:t>Nhập id chức vụ cần chỉnh sửa và nhập thông tin mới</a:t>
            </a:r>
            <a:endParaRPr lang="en-US"/>
          </a:p>
        </p:txBody>
      </p:sp>
      <p:sp>
        <p:nvSpPr>
          <p:cNvPr id="10" name="TextBox 9">
            <a:extLst>
              <a:ext uri="{FF2B5EF4-FFF2-40B4-BE49-F238E27FC236}">
                <a16:creationId xmlns:a16="http://schemas.microsoft.com/office/drawing/2014/main" id="{BB329B06-314F-43BC-ABC2-1D3E2A591212}"/>
              </a:ext>
            </a:extLst>
          </p:cNvPr>
          <p:cNvSpPr txBox="1"/>
          <p:nvPr/>
        </p:nvSpPr>
        <p:spPr>
          <a:xfrm>
            <a:off x="3733799" y="4663885"/>
            <a:ext cx="4724403" cy="369332"/>
          </a:xfrm>
          <a:prstGeom prst="rect">
            <a:avLst/>
          </a:prstGeom>
          <a:noFill/>
          <a:ln w="38100">
            <a:solidFill>
              <a:schemeClr val="tx2"/>
            </a:solidFill>
          </a:ln>
        </p:spPr>
        <p:txBody>
          <a:bodyPr wrap="square" rtlCol="0">
            <a:spAutoFit/>
          </a:bodyPr>
          <a:lstStyle>
            <a:defPPr>
              <a:defRPr lang="en-US"/>
            </a:defPPr>
            <a:lvl1pPr>
              <a:defRPr>
                <a:solidFill>
                  <a:schemeClr val="tx2"/>
                </a:solidFill>
              </a:defRPr>
            </a:lvl1pPr>
          </a:lstStyle>
          <a:p>
            <a:pPr algn="ctr"/>
            <a:r>
              <a:rPr lang="vi-VN"/>
              <a:t>Thông tin chức vụ đó đã được cập nhật</a:t>
            </a:r>
            <a:endParaRPr lang="en-US"/>
          </a:p>
        </p:txBody>
      </p:sp>
      <p:pic>
        <p:nvPicPr>
          <p:cNvPr id="5" name="Picture 4">
            <a:extLst>
              <a:ext uri="{FF2B5EF4-FFF2-40B4-BE49-F238E27FC236}">
                <a16:creationId xmlns:a16="http://schemas.microsoft.com/office/drawing/2014/main" id="{154ADBE9-D487-404C-9B9D-06F4C5BBF169}"/>
              </a:ext>
            </a:extLst>
          </p:cNvPr>
          <p:cNvPicPr>
            <a:picLocks noChangeAspect="1"/>
          </p:cNvPicPr>
          <p:nvPr/>
        </p:nvPicPr>
        <p:blipFill>
          <a:blip r:embed="rId3"/>
          <a:stretch>
            <a:fillRect/>
          </a:stretch>
        </p:blipFill>
        <p:spPr>
          <a:xfrm>
            <a:off x="4214550" y="3110363"/>
            <a:ext cx="3762900" cy="819264"/>
          </a:xfrm>
          <a:prstGeom prst="rect">
            <a:avLst/>
          </a:prstGeom>
        </p:spPr>
      </p:pic>
      <p:pic>
        <p:nvPicPr>
          <p:cNvPr id="7" name="Picture 6">
            <a:extLst>
              <a:ext uri="{FF2B5EF4-FFF2-40B4-BE49-F238E27FC236}">
                <a16:creationId xmlns:a16="http://schemas.microsoft.com/office/drawing/2014/main" id="{DB8C4D2C-709D-4D3E-96E6-26B0F0433323}"/>
              </a:ext>
            </a:extLst>
          </p:cNvPr>
          <p:cNvPicPr>
            <a:picLocks noChangeAspect="1"/>
          </p:cNvPicPr>
          <p:nvPr/>
        </p:nvPicPr>
        <p:blipFill>
          <a:blip r:embed="rId4"/>
          <a:stretch>
            <a:fillRect/>
          </a:stretch>
        </p:blipFill>
        <p:spPr>
          <a:xfrm>
            <a:off x="2347390" y="5395948"/>
            <a:ext cx="7497221" cy="743054"/>
          </a:xfrm>
          <a:prstGeom prst="rect">
            <a:avLst/>
          </a:prstGeom>
        </p:spPr>
      </p:pic>
    </p:spTree>
    <p:extLst>
      <p:ext uri="{BB962C8B-B14F-4D97-AF65-F5344CB8AC3E}">
        <p14:creationId xmlns:p14="http://schemas.microsoft.com/office/powerpoint/2010/main" val="133649244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345ABE7-7E48-474C-B4C7-5DA0DB3D8C1D}"/>
              </a:ext>
            </a:extLst>
          </p:cNvPr>
          <p:cNvSpPr/>
          <p:nvPr/>
        </p:nvSpPr>
        <p:spPr>
          <a:xfrm>
            <a:off x="3974038" y="268536"/>
            <a:ext cx="4611162" cy="936149"/>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p>
            <a:pPr algn="ctr">
              <a:spcBef>
                <a:spcPct val="0"/>
              </a:spcBef>
              <a:spcAft>
                <a:spcPts val="600"/>
              </a:spcAft>
            </a:pPr>
            <a:r>
              <a:rPr lang="vi-VN" sz="3600" b="1" kern="1200">
                <a:solidFill>
                  <a:schemeClr val="bg1"/>
                </a:solidFill>
                <a:latin typeface="+mj-lt"/>
                <a:ea typeface="+mj-ea"/>
                <a:cs typeface="+mj-cs"/>
              </a:rPr>
              <a:t>XÓA PHÒNG BAN</a:t>
            </a:r>
            <a:endParaRPr lang="en-US" sz="3600" b="1" kern="1200">
              <a:solidFill>
                <a:schemeClr val="bg1"/>
              </a:solidFill>
              <a:latin typeface="+mj-lt"/>
              <a:ea typeface="+mj-ea"/>
              <a:cs typeface="+mj-cs"/>
            </a:endParaRPr>
          </a:p>
        </p:txBody>
      </p:sp>
      <p:sp>
        <p:nvSpPr>
          <p:cNvPr id="5" name="TextBox 4">
            <a:extLst>
              <a:ext uri="{FF2B5EF4-FFF2-40B4-BE49-F238E27FC236}">
                <a16:creationId xmlns:a16="http://schemas.microsoft.com/office/drawing/2014/main" id="{95B019B3-C35D-48FA-8859-4EE2265782B7}"/>
              </a:ext>
            </a:extLst>
          </p:cNvPr>
          <p:cNvSpPr txBox="1"/>
          <p:nvPr/>
        </p:nvSpPr>
        <p:spPr>
          <a:xfrm>
            <a:off x="471172" y="1523069"/>
            <a:ext cx="1752600" cy="369332"/>
          </a:xfrm>
          <a:prstGeom prst="rect">
            <a:avLst/>
          </a:prstGeom>
          <a:noFill/>
          <a:ln w="38100">
            <a:solidFill>
              <a:schemeClr val="tx2"/>
            </a:solidFill>
          </a:ln>
        </p:spPr>
        <p:txBody>
          <a:bodyPr wrap="square" rtlCol="0">
            <a:spAutoFit/>
          </a:bodyPr>
          <a:lstStyle>
            <a:defPPr>
              <a:defRPr lang="en-US"/>
            </a:defPPr>
            <a:lvl1pPr>
              <a:defRPr>
                <a:solidFill>
                  <a:schemeClr val="tx2"/>
                </a:solidFill>
              </a:defRPr>
            </a:lvl1pPr>
          </a:lstStyle>
          <a:p>
            <a:pPr algn="ctr"/>
            <a:r>
              <a:rPr lang="vi-VN"/>
              <a:t>Trước khi xóa</a:t>
            </a:r>
            <a:endParaRPr lang="en-US"/>
          </a:p>
        </p:txBody>
      </p:sp>
      <p:pic>
        <p:nvPicPr>
          <p:cNvPr id="13" name="Picture 12">
            <a:extLst>
              <a:ext uri="{FF2B5EF4-FFF2-40B4-BE49-F238E27FC236}">
                <a16:creationId xmlns:a16="http://schemas.microsoft.com/office/drawing/2014/main" id="{EEA4C71E-F0CD-4AE2-A3D0-FF6D2D1CE0AC}"/>
              </a:ext>
            </a:extLst>
          </p:cNvPr>
          <p:cNvPicPr>
            <a:picLocks noChangeAspect="1"/>
          </p:cNvPicPr>
          <p:nvPr/>
        </p:nvPicPr>
        <p:blipFill>
          <a:blip r:embed="rId3"/>
          <a:stretch>
            <a:fillRect/>
          </a:stretch>
        </p:blipFill>
        <p:spPr>
          <a:xfrm>
            <a:off x="2323573" y="2237457"/>
            <a:ext cx="7544853" cy="1933845"/>
          </a:xfrm>
          <a:prstGeom prst="rect">
            <a:avLst/>
          </a:prstGeom>
        </p:spPr>
      </p:pic>
      <p:pic>
        <p:nvPicPr>
          <p:cNvPr id="18" name="Picture 17">
            <a:extLst>
              <a:ext uri="{FF2B5EF4-FFF2-40B4-BE49-F238E27FC236}">
                <a16:creationId xmlns:a16="http://schemas.microsoft.com/office/drawing/2014/main" id="{A714F63B-89DA-4667-837A-3E63B9884AA2}"/>
              </a:ext>
            </a:extLst>
          </p:cNvPr>
          <p:cNvPicPr>
            <a:picLocks noChangeAspect="1"/>
          </p:cNvPicPr>
          <p:nvPr/>
        </p:nvPicPr>
        <p:blipFill>
          <a:blip r:embed="rId4"/>
          <a:stretch>
            <a:fillRect/>
          </a:stretch>
        </p:blipFill>
        <p:spPr>
          <a:xfrm>
            <a:off x="0" y="4395524"/>
            <a:ext cx="12192000" cy="1320317"/>
          </a:xfrm>
          <a:prstGeom prst="rect">
            <a:avLst/>
          </a:prstGeom>
        </p:spPr>
      </p:pic>
      <p:pic>
        <p:nvPicPr>
          <p:cNvPr id="21" name="Picture 20">
            <a:extLst>
              <a:ext uri="{FF2B5EF4-FFF2-40B4-BE49-F238E27FC236}">
                <a16:creationId xmlns:a16="http://schemas.microsoft.com/office/drawing/2014/main" id="{8316DDCE-F5CF-4A92-836E-BB6A9B6F5447}"/>
              </a:ext>
            </a:extLst>
          </p:cNvPr>
          <p:cNvPicPr>
            <a:picLocks noChangeAspect="1"/>
          </p:cNvPicPr>
          <p:nvPr/>
        </p:nvPicPr>
        <p:blipFill>
          <a:blip r:embed="rId5"/>
          <a:stretch>
            <a:fillRect/>
          </a:stretch>
        </p:blipFill>
        <p:spPr>
          <a:xfrm>
            <a:off x="0" y="5940063"/>
            <a:ext cx="12192000" cy="524882"/>
          </a:xfrm>
          <a:prstGeom prst="rect">
            <a:avLst/>
          </a:prstGeom>
        </p:spPr>
      </p:pic>
    </p:spTree>
    <p:extLst>
      <p:ext uri="{BB962C8B-B14F-4D97-AF65-F5344CB8AC3E}">
        <p14:creationId xmlns:p14="http://schemas.microsoft.com/office/powerpoint/2010/main" val="171075279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345ABE7-7E48-474C-B4C7-5DA0DB3D8C1D}"/>
              </a:ext>
            </a:extLst>
          </p:cNvPr>
          <p:cNvSpPr/>
          <p:nvPr/>
        </p:nvSpPr>
        <p:spPr>
          <a:xfrm>
            <a:off x="3974038" y="268536"/>
            <a:ext cx="4611162" cy="936149"/>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p>
            <a:pPr algn="ctr">
              <a:spcBef>
                <a:spcPct val="0"/>
              </a:spcBef>
              <a:spcAft>
                <a:spcPts val="600"/>
              </a:spcAft>
            </a:pPr>
            <a:r>
              <a:rPr lang="vi-VN" sz="3600" b="1" kern="1200">
                <a:solidFill>
                  <a:schemeClr val="bg1"/>
                </a:solidFill>
                <a:latin typeface="+mj-lt"/>
                <a:ea typeface="+mj-ea"/>
                <a:cs typeface="+mj-cs"/>
              </a:rPr>
              <a:t>XÓA PHÒNG BAN</a:t>
            </a:r>
            <a:endParaRPr lang="en-US" sz="3600" b="1" kern="1200">
              <a:solidFill>
                <a:schemeClr val="bg1"/>
              </a:solidFill>
              <a:latin typeface="+mj-lt"/>
              <a:ea typeface="+mj-ea"/>
              <a:cs typeface="+mj-cs"/>
            </a:endParaRPr>
          </a:p>
        </p:txBody>
      </p:sp>
      <p:sp>
        <p:nvSpPr>
          <p:cNvPr id="5" name="TextBox 4">
            <a:extLst>
              <a:ext uri="{FF2B5EF4-FFF2-40B4-BE49-F238E27FC236}">
                <a16:creationId xmlns:a16="http://schemas.microsoft.com/office/drawing/2014/main" id="{95B019B3-C35D-48FA-8859-4EE2265782B7}"/>
              </a:ext>
            </a:extLst>
          </p:cNvPr>
          <p:cNvSpPr txBox="1"/>
          <p:nvPr/>
        </p:nvSpPr>
        <p:spPr>
          <a:xfrm>
            <a:off x="471172" y="1523069"/>
            <a:ext cx="4766821" cy="369332"/>
          </a:xfrm>
          <a:prstGeom prst="rect">
            <a:avLst/>
          </a:prstGeom>
          <a:noFill/>
          <a:ln w="38100">
            <a:solidFill>
              <a:schemeClr val="tx2"/>
            </a:solidFill>
          </a:ln>
        </p:spPr>
        <p:txBody>
          <a:bodyPr wrap="square" rtlCol="0">
            <a:spAutoFit/>
          </a:bodyPr>
          <a:lstStyle/>
          <a:p>
            <a:pPr algn="ctr"/>
            <a:r>
              <a:rPr lang="vi-VN">
                <a:solidFill>
                  <a:schemeClr val="tx2"/>
                </a:solidFill>
              </a:rPr>
              <a:t>Thực hiện xóa 5 chức vụ có id từ 1 đến 5</a:t>
            </a:r>
            <a:endParaRPr lang="en-US">
              <a:solidFill>
                <a:schemeClr val="tx2"/>
              </a:solidFill>
            </a:endParaRPr>
          </a:p>
        </p:txBody>
      </p:sp>
      <p:pic>
        <p:nvPicPr>
          <p:cNvPr id="19" name="Picture 18">
            <a:extLst>
              <a:ext uri="{FF2B5EF4-FFF2-40B4-BE49-F238E27FC236}">
                <a16:creationId xmlns:a16="http://schemas.microsoft.com/office/drawing/2014/main" id="{46FF202A-1C3B-4322-9666-51178CBAF698}"/>
              </a:ext>
            </a:extLst>
          </p:cNvPr>
          <p:cNvPicPr>
            <a:picLocks noChangeAspect="1"/>
          </p:cNvPicPr>
          <p:nvPr/>
        </p:nvPicPr>
        <p:blipFill>
          <a:blip r:embed="rId3"/>
          <a:stretch>
            <a:fillRect/>
          </a:stretch>
        </p:blipFill>
        <p:spPr>
          <a:xfrm>
            <a:off x="471172" y="2210785"/>
            <a:ext cx="4766821" cy="3820058"/>
          </a:xfrm>
          <a:prstGeom prst="rect">
            <a:avLst/>
          </a:prstGeom>
        </p:spPr>
      </p:pic>
      <p:pic>
        <p:nvPicPr>
          <p:cNvPr id="21" name="Picture 20">
            <a:extLst>
              <a:ext uri="{FF2B5EF4-FFF2-40B4-BE49-F238E27FC236}">
                <a16:creationId xmlns:a16="http://schemas.microsoft.com/office/drawing/2014/main" id="{CC0AB164-AD9D-427A-8859-331304B77E58}"/>
              </a:ext>
            </a:extLst>
          </p:cNvPr>
          <p:cNvPicPr>
            <a:picLocks noChangeAspect="1"/>
          </p:cNvPicPr>
          <p:nvPr/>
        </p:nvPicPr>
        <p:blipFill>
          <a:blip r:embed="rId4"/>
          <a:stretch>
            <a:fillRect/>
          </a:stretch>
        </p:blipFill>
        <p:spPr>
          <a:xfrm>
            <a:off x="6266058" y="1523069"/>
            <a:ext cx="5454770" cy="4890747"/>
          </a:xfrm>
          <a:prstGeom prst="rect">
            <a:avLst/>
          </a:prstGeom>
        </p:spPr>
      </p:pic>
    </p:spTree>
    <p:extLst>
      <p:ext uri="{BB962C8B-B14F-4D97-AF65-F5344CB8AC3E}">
        <p14:creationId xmlns:p14="http://schemas.microsoft.com/office/powerpoint/2010/main" val="58968708"/>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4DF2928F-E166-441C-A557-E4D66EFDD8DD}"/>
              </a:ext>
            </a:extLst>
          </p:cNvPr>
          <p:cNvGrpSpPr/>
          <p:nvPr/>
        </p:nvGrpSpPr>
        <p:grpSpPr>
          <a:xfrm>
            <a:off x="301857" y="-1376323"/>
            <a:ext cx="4860693" cy="777208"/>
            <a:chOff x="5244479" y="1194978"/>
            <a:chExt cx="4860693" cy="777208"/>
          </a:xfrm>
        </p:grpSpPr>
        <p:sp>
          <p:nvSpPr>
            <p:cNvPr id="4" name="TextBox 3">
              <a:extLst>
                <a:ext uri="{FF2B5EF4-FFF2-40B4-BE49-F238E27FC236}">
                  <a16:creationId xmlns:a16="http://schemas.microsoft.com/office/drawing/2014/main" id="{06B71065-E241-475F-B42C-244422B6D3CC}"/>
                </a:ext>
              </a:extLst>
            </p:cNvPr>
            <p:cNvSpPr txBox="1"/>
            <p:nvPr/>
          </p:nvSpPr>
          <p:spPr>
            <a:xfrm>
              <a:off x="6157449" y="1302654"/>
              <a:ext cx="3947723" cy="561856"/>
            </a:xfrm>
            <a:prstGeom prst="roundRect">
              <a:avLst/>
            </a:prstGeom>
            <a:noFill/>
            <a:ln w="38100">
              <a:solidFill>
                <a:schemeClr val="bg1"/>
              </a:solidFill>
            </a:ln>
          </p:spPr>
          <p:txBody>
            <a:bodyPr wrap="square" lIns="108000" rIns="108000" rtlCol="0">
              <a:spAutoFit/>
            </a:bodyPr>
            <a:lstStyle/>
            <a:p>
              <a:pPr algn="ctr"/>
              <a:r>
                <a:rPr lang="vi-VN" altLang="ko-KR" sz="2700" b="1">
                  <a:solidFill>
                    <a:schemeClr val="bg1"/>
                  </a:solidFill>
                  <a:cs typeface="Arial" pitchFamily="34" charset="0"/>
                </a:rPr>
                <a:t>LÝ DO CHỌN ĐỀ TÀI</a:t>
              </a:r>
              <a:endParaRPr lang="ko-KR" altLang="en-US" sz="2700" b="1" dirty="0">
                <a:solidFill>
                  <a:schemeClr val="bg1"/>
                </a:solidFill>
                <a:cs typeface="Arial" pitchFamily="34" charset="0"/>
              </a:endParaRPr>
            </a:p>
          </p:txBody>
        </p:sp>
        <p:grpSp>
          <p:nvGrpSpPr>
            <p:cNvPr id="5" name="Group 4">
              <a:extLst>
                <a:ext uri="{FF2B5EF4-FFF2-40B4-BE49-F238E27FC236}">
                  <a16:creationId xmlns:a16="http://schemas.microsoft.com/office/drawing/2014/main" id="{EB7F5637-8042-4924-B656-A92745BDEED1}"/>
                </a:ext>
              </a:extLst>
            </p:cNvPr>
            <p:cNvGrpSpPr/>
            <p:nvPr/>
          </p:nvGrpSpPr>
          <p:grpSpPr>
            <a:xfrm>
              <a:off x="5244479" y="1194978"/>
              <a:ext cx="777210" cy="777208"/>
              <a:chOff x="5244479" y="968645"/>
              <a:chExt cx="777210" cy="777208"/>
            </a:xfrm>
          </p:grpSpPr>
          <p:sp>
            <p:nvSpPr>
              <p:cNvPr id="6" name="Oval 5">
                <a:extLst>
                  <a:ext uri="{FF2B5EF4-FFF2-40B4-BE49-F238E27FC236}">
                    <a16:creationId xmlns:a16="http://schemas.microsoft.com/office/drawing/2014/main" id="{2146BB0A-D19A-4CA3-A924-ABAA5C6DFD0B}"/>
                  </a:ext>
                </a:extLst>
              </p:cNvPr>
              <p:cNvSpPr/>
              <p:nvPr/>
            </p:nvSpPr>
            <p:spPr>
              <a:xfrm>
                <a:off x="5244479" y="968645"/>
                <a:ext cx="777210" cy="777208"/>
              </a:xfrm>
              <a:prstGeom prst="ellipse">
                <a:avLst/>
              </a:prstGeom>
              <a:solidFill>
                <a:schemeClr val="bg1"/>
              </a:solidFill>
              <a:ln>
                <a:noFill/>
              </a:ln>
              <a:effectLst>
                <a:outerShdw blurRad="177800" sx="102000" sy="102000" algn="ctr" rotWithShape="0">
                  <a:schemeClr val="accent6">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2"/>
                  </a:solidFill>
                </a:endParaRPr>
              </a:p>
            </p:txBody>
          </p:sp>
          <p:sp>
            <p:nvSpPr>
              <p:cNvPr id="7" name="TextBox 6">
                <a:extLst>
                  <a:ext uri="{FF2B5EF4-FFF2-40B4-BE49-F238E27FC236}">
                    <a16:creationId xmlns:a16="http://schemas.microsoft.com/office/drawing/2014/main" id="{735A3F37-3DED-4A3B-972F-4160FD5A8977}"/>
                  </a:ext>
                </a:extLst>
              </p:cNvPr>
              <p:cNvSpPr txBox="1"/>
              <p:nvPr/>
            </p:nvSpPr>
            <p:spPr>
              <a:xfrm>
                <a:off x="5291339" y="1104412"/>
                <a:ext cx="682192" cy="523220"/>
              </a:xfrm>
              <a:prstGeom prst="rect">
                <a:avLst/>
              </a:prstGeom>
              <a:noFill/>
            </p:spPr>
            <p:txBody>
              <a:bodyPr wrap="square" lIns="108000" rIns="108000" rtlCol="0">
                <a:spAutoFit/>
              </a:bodyPr>
              <a:lstStyle/>
              <a:p>
                <a:pPr algn="ctr"/>
                <a:r>
                  <a:rPr lang="en-US" altLang="ko-KR" sz="2800" b="1" dirty="0">
                    <a:solidFill>
                      <a:schemeClr val="tx2"/>
                    </a:solidFill>
                    <a:cs typeface="Arial" pitchFamily="34" charset="0"/>
                  </a:rPr>
                  <a:t>01</a:t>
                </a:r>
                <a:endParaRPr lang="ko-KR" altLang="en-US" sz="2800" b="1" dirty="0">
                  <a:solidFill>
                    <a:schemeClr val="tx2"/>
                  </a:solidFill>
                  <a:cs typeface="Arial" pitchFamily="34" charset="0"/>
                </a:endParaRPr>
              </a:p>
            </p:txBody>
          </p:sp>
        </p:grpSp>
      </p:grpSp>
      <p:sp>
        <p:nvSpPr>
          <p:cNvPr id="9" name="TextBox 8">
            <a:extLst>
              <a:ext uri="{FF2B5EF4-FFF2-40B4-BE49-F238E27FC236}">
                <a16:creationId xmlns:a16="http://schemas.microsoft.com/office/drawing/2014/main" id="{223DAE50-4EDB-4886-9EDA-8C28A77D7958}"/>
              </a:ext>
            </a:extLst>
          </p:cNvPr>
          <p:cNvSpPr txBox="1"/>
          <p:nvPr/>
        </p:nvSpPr>
        <p:spPr>
          <a:xfrm>
            <a:off x="12633352" y="7656871"/>
            <a:ext cx="4729217" cy="5329792"/>
          </a:xfrm>
          <a:prstGeom prst="rect">
            <a:avLst/>
          </a:prstGeom>
          <a:solidFill>
            <a:schemeClr val="tx2"/>
          </a:solidFill>
        </p:spPr>
        <p:txBody>
          <a:bodyPr wrap="square">
            <a:spAutoFit/>
          </a:bodyPr>
          <a:lstStyle/>
          <a:p>
            <a:pPr indent="457200" algn="just">
              <a:lnSpc>
                <a:spcPct val="130000"/>
              </a:lnSpc>
              <a:spcBef>
                <a:spcPts val="600"/>
              </a:spcBef>
              <a:spcAft>
                <a:spcPts val="600"/>
              </a:spcAft>
            </a:pPr>
            <a:r>
              <a:rPr lang="en-US" sz="2400" b="1">
                <a:solidFill>
                  <a:schemeClr val="bg1"/>
                </a:solidFill>
                <a:effectLst/>
                <a:ea typeface="Times New Roman" panose="02020603050405020304" pitchFamily="18" charset="0"/>
              </a:rPr>
              <a:t>Quản lý nhân sự</a:t>
            </a:r>
            <a:r>
              <a:rPr lang="en-US" sz="2400">
                <a:solidFill>
                  <a:schemeClr val="bg1"/>
                </a:solidFill>
                <a:effectLst/>
                <a:ea typeface="Times New Roman" panose="02020603050405020304" pitchFamily="18" charset="0"/>
              </a:rPr>
              <a:t> là một thuật ngữ thông dụng được sử dụng giữa các chuyên gia. Thuật ngữ này đem lại một phần quan trọng trong sự thành công của bất kỳ một hệ thống nào. Chức năng này hiện diện trong bất kỳ quá trình quản trị nào nhằm giúp tối đa hóa năng lực của nhân viên.</a:t>
            </a:r>
          </a:p>
        </p:txBody>
      </p:sp>
      <p:pic>
        <p:nvPicPr>
          <p:cNvPr id="1026" name="Picture 2" descr="Quản lý nhân sự hiệu quả: Quy trình và kỹ năng quản lý nhân sự trong doanh  nghiệp">
            <a:extLst>
              <a:ext uri="{FF2B5EF4-FFF2-40B4-BE49-F238E27FC236}">
                <a16:creationId xmlns:a16="http://schemas.microsoft.com/office/drawing/2014/main" id="{D02A2D97-0743-4284-BB31-A57A8C7D170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73543" y="7391400"/>
            <a:ext cx="5781010" cy="5025072"/>
          </a:xfrm>
          <a:prstGeom prst="rect">
            <a:avLst/>
          </a:prstGeom>
          <a:ln w="88900" cap="sq" cmpd="thickThin">
            <a:solidFill>
              <a:schemeClr val="bg1"/>
            </a:solidFill>
            <a:prstDash val="solid"/>
            <a:miter lim="800000"/>
          </a:ln>
          <a:effectLst>
            <a:innerShdw blurRad="76200">
              <a:srgbClr val="000000"/>
            </a:inn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8602819"/>
      </p:ext>
    </p:extLst>
  </p:cSld>
  <p:clrMapOvr>
    <a:masterClrMapping/>
  </p:clrMapOvr>
  <mc:AlternateContent xmlns:mc="http://schemas.openxmlformats.org/markup-compatibility/2006" xmlns:p14="http://schemas.microsoft.com/office/powerpoint/2010/main">
    <mc:Choice Requires="p14">
      <p:transition spd="slow" p14:dur="1750">
        <p14:glitter pattern="hexago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nodeType="withEffect">
                                  <p:stCondLst>
                                    <p:cond delay="0"/>
                                  </p:stCondLst>
                                  <p:childTnLst>
                                    <p:animMotion origin="layout" path="M 1.45833E-6 1.48148E-6 L 0.00117 0.21991 " pathEditMode="relative" rAng="0" ptsTypes="AA">
                                      <p:cBhvr>
                                        <p:cTn id="6" dur="750" fill="hold"/>
                                        <p:tgtEl>
                                          <p:spTgt spid="3"/>
                                        </p:tgtEl>
                                        <p:attrNameLst>
                                          <p:attrName>ppt_x</p:attrName>
                                          <p:attrName>ppt_y</p:attrName>
                                        </p:attrNameLst>
                                      </p:cBhvr>
                                      <p:rCtr x="52" y="10995"/>
                                    </p:animMotion>
                                  </p:childTnLst>
                                </p:cTn>
                              </p:par>
                            </p:childTnLst>
                          </p:cTn>
                        </p:par>
                        <p:par>
                          <p:cTn id="7" fill="hold">
                            <p:stCondLst>
                              <p:cond delay="750"/>
                            </p:stCondLst>
                            <p:childTnLst>
                              <p:par>
                                <p:cTn id="8" presetID="42" presetClass="path" presetSubtype="0" accel="50000" decel="50000" fill="hold" nodeType="afterEffect">
                                  <p:stCondLst>
                                    <p:cond delay="250"/>
                                  </p:stCondLst>
                                  <p:childTnLst>
                                    <p:animMotion origin="layout" path="M -2.29167E-6 -1.48148E-6 L 0.54167 -0.88495 " pathEditMode="relative" rAng="0" ptsTypes="AA">
                                      <p:cBhvr>
                                        <p:cTn id="9" dur="1250" fill="hold"/>
                                        <p:tgtEl>
                                          <p:spTgt spid="1026"/>
                                        </p:tgtEl>
                                        <p:attrNameLst>
                                          <p:attrName>ppt_x</p:attrName>
                                          <p:attrName>ppt_y</p:attrName>
                                        </p:attrNameLst>
                                      </p:cBhvr>
                                      <p:rCtr x="27083" y="-44259"/>
                                    </p:animMotion>
                                  </p:childTnLst>
                                </p:cTn>
                              </p:par>
                            </p:childTnLst>
                          </p:cTn>
                        </p:par>
                        <p:par>
                          <p:cTn id="10" fill="hold">
                            <p:stCondLst>
                              <p:cond delay="2250"/>
                            </p:stCondLst>
                            <p:childTnLst>
                              <p:par>
                                <p:cTn id="11" presetID="42" presetClass="path" presetSubtype="0" accel="50000" decel="50000" fill="hold" grpId="0" nodeType="afterEffect">
                                  <p:stCondLst>
                                    <p:cond delay="250"/>
                                  </p:stCondLst>
                                  <p:childTnLst>
                                    <p:animMotion origin="layout" path="M 1.875E-6 -0.06111 L -0.47422 -1.00509 " pathEditMode="relative" rAng="0" ptsTypes="AA">
                                      <p:cBhvr>
                                        <p:cTn id="12" dur="1250" fill="hold"/>
                                        <p:tgtEl>
                                          <p:spTgt spid="9"/>
                                        </p:tgtEl>
                                        <p:attrNameLst>
                                          <p:attrName>ppt_x</p:attrName>
                                          <p:attrName>ppt_y</p:attrName>
                                        </p:attrNameLst>
                                      </p:cBhvr>
                                      <p:rCtr x="-23711" y="-47199"/>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2AB916BE-2778-42E1-B5C6-6F9A767B89FA}"/>
              </a:ext>
            </a:extLst>
          </p:cNvPr>
          <p:cNvPicPr>
            <a:picLocks noChangeAspect="1"/>
          </p:cNvPicPr>
          <p:nvPr/>
        </p:nvPicPr>
        <p:blipFill>
          <a:blip r:embed="rId3"/>
          <a:stretch>
            <a:fillRect/>
          </a:stretch>
        </p:blipFill>
        <p:spPr>
          <a:xfrm>
            <a:off x="0" y="5914183"/>
            <a:ext cx="12192000" cy="506150"/>
          </a:xfrm>
          <a:prstGeom prst="rect">
            <a:avLst/>
          </a:prstGeom>
        </p:spPr>
      </p:pic>
      <p:sp>
        <p:nvSpPr>
          <p:cNvPr id="2" name="Rectangle: Rounded Corners 1">
            <a:extLst>
              <a:ext uri="{FF2B5EF4-FFF2-40B4-BE49-F238E27FC236}">
                <a16:creationId xmlns:a16="http://schemas.microsoft.com/office/drawing/2014/main" id="{8345ABE7-7E48-474C-B4C7-5DA0DB3D8C1D}"/>
              </a:ext>
            </a:extLst>
          </p:cNvPr>
          <p:cNvSpPr/>
          <p:nvPr/>
        </p:nvSpPr>
        <p:spPr>
          <a:xfrm>
            <a:off x="3974038" y="268536"/>
            <a:ext cx="4611162" cy="936149"/>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p>
            <a:pPr algn="ctr">
              <a:spcBef>
                <a:spcPct val="0"/>
              </a:spcBef>
              <a:spcAft>
                <a:spcPts val="600"/>
              </a:spcAft>
            </a:pPr>
            <a:r>
              <a:rPr lang="vi-VN" sz="3600" b="1" kern="1200">
                <a:solidFill>
                  <a:schemeClr val="bg1"/>
                </a:solidFill>
                <a:latin typeface="+mj-lt"/>
                <a:ea typeface="+mj-ea"/>
                <a:cs typeface="+mj-cs"/>
              </a:rPr>
              <a:t>XÓA PHÒNG BAN</a:t>
            </a:r>
            <a:endParaRPr lang="en-US" sz="3600" b="1" kern="1200">
              <a:solidFill>
                <a:schemeClr val="bg1"/>
              </a:solidFill>
              <a:latin typeface="+mj-lt"/>
              <a:ea typeface="+mj-ea"/>
              <a:cs typeface="+mj-cs"/>
            </a:endParaRPr>
          </a:p>
        </p:txBody>
      </p:sp>
      <p:sp>
        <p:nvSpPr>
          <p:cNvPr id="5" name="TextBox 4">
            <a:extLst>
              <a:ext uri="{FF2B5EF4-FFF2-40B4-BE49-F238E27FC236}">
                <a16:creationId xmlns:a16="http://schemas.microsoft.com/office/drawing/2014/main" id="{95B019B3-C35D-48FA-8859-4EE2265782B7}"/>
              </a:ext>
            </a:extLst>
          </p:cNvPr>
          <p:cNvSpPr txBox="1"/>
          <p:nvPr/>
        </p:nvSpPr>
        <p:spPr>
          <a:xfrm>
            <a:off x="471172" y="1523069"/>
            <a:ext cx="1521530" cy="369332"/>
          </a:xfrm>
          <a:prstGeom prst="rect">
            <a:avLst/>
          </a:prstGeom>
          <a:noFill/>
          <a:ln w="38100">
            <a:solidFill>
              <a:schemeClr val="tx2"/>
            </a:solidFill>
          </a:ln>
        </p:spPr>
        <p:txBody>
          <a:bodyPr wrap="square" rtlCol="0">
            <a:spAutoFit/>
          </a:bodyPr>
          <a:lstStyle>
            <a:defPPr>
              <a:defRPr lang="en-US"/>
            </a:defPPr>
            <a:lvl1pPr algn="ctr">
              <a:defRPr>
                <a:solidFill>
                  <a:schemeClr val="tx2"/>
                </a:solidFill>
              </a:defRPr>
            </a:lvl1pPr>
          </a:lstStyle>
          <a:p>
            <a:r>
              <a:rPr lang="vi-VN"/>
              <a:t>Sau khi xóa</a:t>
            </a:r>
            <a:endParaRPr lang="en-US"/>
          </a:p>
        </p:txBody>
      </p:sp>
      <p:pic>
        <p:nvPicPr>
          <p:cNvPr id="4" name="Picture 3">
            <a:extLst>
              <a:ext uri="{FF2B5EF4-FFF2-40B4-BE49-F238E27FC236}">
                <a16:creationId xmlns:a16="http://schemas.microsoft.com/office/drawing/2014/main" id="{86994D67-7C95-4778-97D1-83FA136F9DB1}"/>
              </a:ext>
            </a:extLst>
          </p:cNvPr>
          <p:cNvPicPr>
            <a:picLocks noChangeAspect="1"/>
          </p:cNvPicPr>
          <p:nvPr/>
        </p:nvPicPr>
        <p:blipFill>
          <a:blip r:embed="rId4"/>
          <a:stretch>
            <a:fillRect/>
          </a:stretch>
        </p:blipFill>
        <p:spPr>
          <a:xfrm>
            <a:off x="2314047" y="2218324"/>
            <a:ext cx="7563906" cy="2029029"/>
          </a:xfrm>
          <a:prstGeom prst="rect">
            <a:avLst/>
          </a:prstGeom>
        </p:spPr>
      </p:pic>
      <p:pic>
        <p:nvPicPr>
          <p:cNvPr id="7" name="Picture 6">
            <a:extLst>
              <a:ext uri="{FF2B5EF4-FFF2-40B4-BE49-F238E27FC236}">
                <a16:creationId xmlns:a16="http://schemas.microsoft.com/office/drawing/2014/main" id="{8AA9C585-2195-4A5F-9C4D-AA75394411D7}"/>
              </a:ext>
            </a:extLst>
          </p:cNvPr>
          <p:cNvPicPr>
            <a:picLocks noChangeAspect="1"/>
          </p:cNvPicPr>
          <p:nvPr/>
        </p:nvPicPr>
        <p:blipFill>
          <a:blip r:embed="rId5"/>
          <a:stretch>
            <a:fillRect/>
          </a:stretch>
        </p:blipFill>
        <p:spPr>
          <a:xfrm>
            <a:off x="0" y="4395524"/>
            <a:ext cx="12192000" cy="1309725"/>
          </a:xfrm>
          <a:prstGeom prst="rect">
            <a:avLst/>
          </a:prstGeom>
        </p:spPr>
      </p:pic>
    </p:spTree>
    <p:extLst>
      <p:ext uri="{BB962C8B-B14F-4D97-AF65-F5344CB8AC3E}">
        <p14:creationId xmlns:p14="http://schemas.microsoft.com/office/powerpoint/2010/main" val="2226788606"/>
      </p:ext>
    </p:extLst>
  </p:cSld>
  <p:clrMapOvr>
    <a:masterClrMapping/>
  </p:clrMapOvr>
  <p:transition spd="slow">
    <p:wipe/>
  </p:transition>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3" name="Straight Connector 12">
            <a:extLst>
              <a:ext uri="{FF2B5EF4-FFF2-40B4-BE49-F238E27FC236}">
                <a16:creationId xmlns:a16="http://schemas.microsoft.com/office/drawing/2014/main" id="{22F6364A-B358-4BEE-B158-0734D2C938D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738202" y="1570814"/>
            <a:ext cx="0" cy="3710227"/>
          </a:xfrm>
          <a:prstGeom prst="line">
            <a:avLst/>
          </a:prstGeom>
          <a:ln w="19050"/>
        </p:spPr>
        <p:style>
          <a:lnRef idx="1">
            <a:schemeClr val="accent1"/>
          </a:lnRef>
          <a:fillRef idx="0">
            <a:schemeClr val="accent1"/>
          </a:fillRef>
          <a:effectRef idx="0">
            <a:schemeClr val="accent1"/>
          </a:effectRef>
          <a:fontRef idx="minor">
            <a:schemeClr val="tx1"/>
          </a:fontRef>
        </p:style>
      </p:cxnSp>
      <p:grpSp>
        <p:nvGrpSpPr>
          <p:cNvPr id="6" name="Group 5">
            <a:extLst>
              <a:ext uri="{FF2B5EF4-FFF2-40B4-BE49-F238E27FC236}">
                <a16:creationId xmlns:a16="http://schemas.microsoft.com/office/drawing/2014/main" id="{019DD0F8-D376-40AA-B6B8-D6AD7EE71C1D}"/>
              </a:ext>
            </a:extLst>
          </p:cNvPr>
          <p:cNvGrpSpPr/>
          <p:nvPr/>
        </p:nvGrpSpPr>
        <p:grpSpPr>
          <a:xfrm>
            <a:off x="4061860" y="2232815"/>
            <a:ext cx="7009396" cy="2386223"/>
            <a:chOff x="3952875" y="2284730"/>
            <a:chExt cx="4591050" cy="2816544"/>
          </a:xfrm>
        </p:grpSpPr>
        <p:sp>
          <p:nvSpPr>
            <p:cNvPr id="7" name="Rectangle 6">
              <a:extLst>
                <a:ext uri="{FF2B5EF4-FFF2-40B4-BE49-F238E27FC236}">
                  <a16:creationId xmlns:a16="http://schemas.microsoft.com/office/drawing/2014/main" id="{3926D144-96D9-4609-96FE-F185AF81B67B}"/>
                </a:ext>
              </a:extLst>
            </p:cNvPr>
            <p:cNvSpPr/>
            <p:nvPr userDrawn="1"/>
          </p:nvSpPr>
          <p:spPr>
            <a:xfrm>
              <a:off x="3952875" y="2284730"/>
              <a:ext cx="4591050" cy="2816544"/>
            </a:xfrm>
            <a:prstGeom prst="rect">
              <a:avLst/>
            </a:prstGeom>
            <a:solidFill>
              <a:schemeClr val="accent3"/>
            </a:solidFill>
            <a:ln>
              <a:noFill/>
            </a:ln>
            <a:effectLst>
              <a:outerShdw blurRad="101600" sx="102000" sy="102000" algn="ctr" rotWithShape="0">
                <a:schemeClr val="accent6">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38BFA5EE-206B-42C6-9F3B-0C3FFBDC7ECD}"/>
                </a:ext>
              </a:extLst>
            </p:cNvPr>
            <p:cNvSpPr/>
            <p:nvPr userDrawn="1"/>
          </p:nvSpPr>
          <p:spPr>
            <a:xfrm>
              <a:off x="4121436" y="2563964"/>
              <a:ext cx="4253929" cy="2258076"/>
            </a:xfrm>
            <a:prstGeom prst="rect">
              <a:avLst/>
            </a:prstGeom>
            <a:solidFill>
              <a:schemeClr val="accent3"/>
            </a:solidFill>
            <a:ln>
              <a:noFill/>
            </a:ln>
            <a:effectLst>
              <a:innerShdw blurRad="165100">
                <a:schemeClr val="accent5"/>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lnSpc>
                  <a:spcPct val="90000"/>
                </a:lnSpc>
                <a:spcAft>
                  <a:spcPts val="600"/>
                </a:spcAft>
              </a:pPr>
              <a:r>
                <a:rPr lang="vi-VN" altLang="ko-KR" sz="4300">
                  <a:solidFill>
                    <a:schemeClr val="bg1"/>
                  </a:solidFill>
                  <a:cs typeface="Arial" pitchFamily="34" charset="0"/>
                </a:rPr>
                <a:t>CẢM ƠN THẦY VÀ CÁC BẠN ĐÃ LẮNG NGHE</a:t>
              </a:r>
              <a:endParaRPr lang="ko-KR" altLang="en-US" sz="4300">
                <a:solidFill>
                  <a:schemeClr val="bg1"/>
                </a:solidFill>
                <a:cs typeface="Arial" pitchFamily="34" charset="0"/>
              </a:endParaRPr>
            </a:p>
          </p:txBody>
        </p:sp>
      </p:grpSp>
    </p:spTree>
    <p:extLst>
      <p:ext uri="{BB962C8B-B14F-4D97-AF65-F5344CB8AC3E}">
        <p14:creationId xmlns:p14="http://schemas.microsoft.com/office/powerpoint/2010/main" val="7279091"/>
      </p:ext>
    </p:extLst>
  </p:cSld>
  <p:clrMapOvr>
    <a:masterClrMapping/>
  </p:clrMapOvr>
  <mc:AlternateContent xmlns:mc="http://schemas.openxmlformats.org/markup-compatibility/2006">
    <mc:Choice xmlns:p14="http://schemas.microsoft.com/office/powerpoint/2010/main" Requires="p14">
      <p:transition spd="slow" p14:dur="1750">
        <p14:honeycomb/>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C3848271-DE6B-4F68-9DD5-6A36F2D33D6F}"/>
              </a:ext>
            </a:extLst>
          </p:cNvPr>
          <p:cNvGrpSpPr/>
          <p:nvPr/>
        </p:nvGrpSpPr>
        <p:grpSpPr>
          <a:xfrm>
            <a:off x="1327805" y="1488612"/>
            <a:ext cx="9536390" cy="1722674"/>
            <a:chOff x="3952875" y="2284730"/>
            <a:chExt cx="4591050" cy="2816544"/>
          </a:xfrm>
        </p:grpSpPr>
        <p:sp>
          <p:nvSpPr>
            <p:cNvPr id="15" name="Rectangle 14">
              <a:extLst>
                <a:ext uri="{FF2B5EF4-FFF2-40B4-BE49-F238E27FC236}">
                  <a16:creationId xmlns:a16="http://schemas.microsoft.com/office/drawing/2014/main" id="{3DC4AEAE-5A9B-48D5-AE91-26B91E028615}"/>
                </a:ext>
              </a:extLst>
            </p:cNvPr>
            <p:cNvSpPr/>
            <p:nvPr userDrawn="1"/>
          </p:nvSpPr>
          <p:spPr>
            <a:xfrm>
              <a:off x="3952875" y="2284730"/>
              <a:ext cx="4591050" cy="2816544"/>
            </a:xfrm>
            <a:prstGeom prst="rect">
              <a:avLst/>
            </a:prstGeom>
            <a:solidFill>
              <a:schemeClr val="accent3"/>
            </a:solidFill>
            <a:ln>
              <a:noFill/>
            </a:ln>
            <a:effectLst>
              <a:outerShdw blurRad="101600" sx="102000" sy="102000" algn="ctr" rotWithShape="0">
                <a:schemeClr val="accent6">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71699E7D-2D0D-436C-A321-781D84C0267A}"/>
                </a:ext>
              </a:extLst>
            </p:cNvPr>
            <p:cNvSpPr/>
            <p:nvPr userDrawn="1"/>
          </p:nvSpPr>
          <p:spPr>
            <a:xfrm>
              <a:off x="4083157" y="2398836"/>
              <a:ext cx="4330485" cy="2588333"/>
            </a:xfrm>
            <a:prstGeom prst="rect">
              <a:avLst/>
            </a:prstGeom>
            <a:solidFill>
              <a:schemeClr val="accent3"/>
            </a:solidFill>
            <a:ln>
              <a:noFill/>
            </a:ln>
            <a:effectLst>
              <a:innerShdw blurRad="165100">
                <a:schemeClr val="accent5"/>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400">
                  <a:solidFill>
                    <a:schemeClr val="bg1"/>
                  </a:solidFill>
                  <a:effectLst/>
                  <a:ea typeface="Times New Roman" panose="02020603050405020304" pitchFamily="18" charset="0"/>
                </a:rPr>
                <a:t>Xây dựng được chương trình đơn giản có thể quản lý nhân sự trong công ty trên giao diện console với những chức năng cơ bản</a:t>
              </a:r>
              <a:endParaRPr lang="en-US" sz="2400">
                <a:solidFill>
                  <a:schemeClr val="bg1"/>
                </a:solidFill>
                <a:effectLst/>
                <a:ea typeface="Times New Roman" panose="02020603050405020304" pitchFamily="18" charset="0"/>
              </a:endParaRPr>
            </a:p>
          </p:txBody>
        </p:sp>
      </p:grpSp>
      <p:grpSp>
        <p:nvGrpSpPr>
          <p:cNvPr id="7" name="Group 6">
            <a:extLst>
              <a:ext uri="{FF2B5EF4-FFF2-40B4-BE49-F238E27FC236}">
                <a16:creationId xmlns:a16="http://schemas.microsoft.com/office/drawing/2014/main" id="{074DE2BC-F1B5-4347-9FD8-E2DDDBCDC1C4}"/>
              </a:ext>
            </a:extLst>
          </p:cNvPr>
          <p:cNvGrpSpPr/>
          <p:nvPr/>
        </p:nvGrpSpPr>
        <p:grpSpPr>
          <a:xfrm>
            <a:off x="301857" y="-1376323"/>
            <a:ext cx="5561914" cy="777208"/>
            <a:chOff x="5244479" y="1194978"/>
            <a:chExt cx="5561914" cy="777208"/>
          </a:xfrm>
        </p:grpSpPr>
        <p:sp>
          <p:nvSpPr>
            <p:cNvPr id="8" name="TextBox 7">
              <a:extLst>
                <a:ext uri="{FF2B5EF4-FFF2-40B4-BE49-F238E27FC236}">
                  <a16:creationId xmlns:a16="http://schemas.microsoft.com/office/drawing/2014/main" id="{61217B52-E658-4A1D-A12E-E4D418FD70F8}"/>
                </a:ext>
              </a:extLst>
            </p:cNvPr>
            <p:cNvSpPr txBox="1"/>
            <p:nvPr/>
          </p:nvSpPr>
          <p:spPr>
            <a:xfrm>
              <a:off x="6157449" y="1302654"/>
              <a:ext cx="4648944" cy="561856"/>
            </a:xfrm>
            <a:prstGeom prst="roundRect">
              <a:avLst/>
            </a:prstGeom>
            <a:noFill/>
            <a:ln w="38100">
              <a:solidFill>
                <a:schemeClr val="bg1"/>
              </a:solidFill>
            </a:ln>
          </p:spPr>
          <p:txBody>
            <a:bodyPr wrap="square" lIns="108000" rIns="108000" rtlCol="0">
              <a:spAutoFit/>
            </a:bodyPr>
            <a:lstStyle/>
            <a:p>
              <a:pPr algn="ctr"/>
              <a:r>
                <a:rPr lang="vi-VN" altLang="ko-KR" sz="2700" b="1">
                  <a:solidFill>
                    <a:schemeClr val="bg1"/>
                  </a:solidFill>
                  <a:cs typeface="Arial" pitchFamily="34" charset="0"/>
                </a:rPr>
                <a:t>MỤC ĐÍCH NGHIÊN CỨU</a:t>
              </a:r>
              <a:endParaRPr lang="ko-KR" altLang="en-US" sz="2700" b="1" dirty="0">
                <a:solidFill>
                  <a:schemeClr val="bg1"/>
                </a:solidFill>
                <a:cs typeface="Arial" pitchFamily="34" charset="0"/>
              </a:endParaRPr>
            </a:p>
          </p:txBody>
        </p:sp>
        <p:grpSp>
          <p:nvGrpSpPr>
            <p:cNvPr id="9" name="Group 8">
              <a:extLst>
                <a:ext uri="{FF2B5EF4-FFF2-40B4-BE49-F238E27FC236}">
                  <a16:creationId xmlns:a16="http://schemas.microsoft.com/office/drawing/2014/main" id="{375C4397-9B6F-4926-8E43-6F120C772EFC}"/>
                </a:ext>
              </a:extLst>
            </p:cNvPr>
            <p:cNvGrpSpPr/>
            <p:nvPr/>
          </p:nvGrpSpPr>
          <p:grpSpPr>
            <a:xfrm>
              <a:off x="5244479" y="1194978"/>
              <a:ext cx="777210" cy="777208"/>
              <a:chOff x="5244479" y="968645"/>
              <a:chExt cx="777210" cy="777208"/>
            </a:xfrm>
          </p:grpSpPr>
          <p:sp>
            <p:nvSpPr>
              <p:cNvPr id="10" name="Oval 9">
                <a:extLst>
                  <a:ext uri="{FF2B5EF4-FFF2-40B4-BE49-F238E27FC236}">
                    <a16:creationId xmlns:a16="http://schemas.microsoft.com/office/drawing/2014/main" id="{35275D76-5BFA-485E-927F-0A1FD8471F40}"/>
                  </a:ext>
                </a:extLst>
              </p:cNvPr>
              <p:cNvSpPr/>
              <p:nvPr/>
            </p:nvSpPr>
            <p:spPr>
              <a:xfrm>
                <a:off x="5244479" y="968645"/>
                <a:ext cx="777210" cy="777208"/>
              </a:xfrm>
              <a:prstGeom prst="ellipse">
                <a:avLst/>
              </a:prstGeom>
              <a:solidFill>
                <a:schemeClr val="bg1"/>
              </a:solidFill>
              <a:ln>
                <a:noFill/>
              </a:ln>
              <a:effectLst>
                <a:outerShdw blurRad="177800" sx="102000" sy="102000" algn="ctr" rotWithShape="0">
                  <a:schemeClr val="accent6">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2"/>
                  </a:solidFill>
                </a:endParaRPr>
              </a:p>
            </p:txBody>
          </p:sp>
          <p:sp>
            <p:nvSpPr>
              <p:cNvPr id="11" name="TextBox 10">
                <a:extLst>
                  <a:ext uri="{FF2B5EF4-FFF2-40B4-BE49-F238E27FC236}">
                    <a16:creationId xmlns:a16="http://schemas.microsoft.com/office/drawing/2014/main" id="{C79FAB15-5BE4-4E89-938E-AFD534EAD9D9}"/>
                  </a:ext>
                </a:extLst>
              </p:cNvPr>
              <p:cNvSpPr txBox="1"/>
              <p:nvPr/>
            </p:nvSpPr>
            <p:spPr>
              <a:xfrm>
                <a:off x="5291339" y="1104412"/>
                <a:ext cx="682192" cy="523220"/>
              </a:xfrm>
              <a:prstGeom prst="rect">
                <a:avLst/>
              </a:prstGeom>
              <a:noFill/>
            </p:spPr>
            <p:txBody>
              <a:bodyPr wrap="square" lIns="108000" rIns="108000" rtlCol="0">
                <a:spAutoFit/>
              </a:bodyPr>
              <a:lstStyle/>
              <a:p>
                <a:pPr algn="ctr"/>
                <a:r>
                  <a:rPr lang="vi-VN" altLang="ko-KR" sz="2800" b="1">
                    <a:solidFill>
                      <a:schemeClr val="tx2"/>
                    </a:solidFill>
                    <a:cs typeface="Arial" pitchFamily="34" charset="0"/>
                  </a:rPr>
                  <a:t>02</a:t>
                </a:r>
                <a:endParaRPr lang="ko-KR" altLang="en-US" sz="2800" b="1" dirty="0">
                  <a:solidFill>
                    <a:schemeClr val="tx2"/>
                  </a:solidFill>
                  <a:cs typeface="Arial" pitchFamily="34" charset="0"/>
                </a:endParaRPr>
              </a:p>
            </p:txBody>
          </p:sp>
        </p:grpSp>
      </p:grpSp>
      <p:grpSp>
        <p:nvGrpSpPr>
          <p:cNvPr id="17" name="Group 16">
            <a:extLst>
              <a:ext uri="{FF2B5EF4-FFF2-40B4-BE49-F238E27FC236}">
                <a16:creationId xmlns:a16="http://schemas.microsoft.com/office/drawing/2014/main" id="{5B5C9A74-CC67-4C8E-8BBE-7F8AB4762141}"/>
              </a:ext>
            </a:extLst>
          </p:cNvPr>
          <p:cNvGrpSpPr/>
          <p:nvPr/>
        </p:nvGrpSpPr>
        <p:grpSpPr>
          <a:xfrm>
            <a:off x="-8530086" y="3580306"/>
            <a:ext cx="8094656" cy="777208"/>
            <a:chOff x="5244479" y="1194978"/>
            <a:chExt cx="8094656" cy="777208"/>
          </a:xfrm>
        </p:grpSpPr>
        <p:sp>
          <p:nvSpPr>
            <p:cNvPr id="18" name="TextBox 17">
              <a:extLst>
                <a:ext uri="{FF2B5EF4-FFF2-40B4-BE49-F238E27FC236}">
                  <a16:creationId xmlns:a16="http://schemas.microsoft.com/office/drawing/2014/main" id="{64E4833B-0841-4505-8364-CC59D198FD5C}"/>
                </a:ext>
              </a:extLst>
            </p:cNvPr>
            <p:cNvSpPr txBox="1"/>
            <p:nvPr/>
          </p:nvSpPr>
          <p:spPr>
            <a:xfrm>
              <a:off x="6157448" y="1302654"/>
              <a:ext cx="7181687" cy="561856"/>
            </a:xfrm>
            <a:prstGeom prst="roundRect">
              <a:avLst/>
            </a:prstGeom>
            <a:noFill/>
            <a:ln w="38100">
              <a:solidFill>
                <a:schemeClr val="bg1"/>
              </a:solidFill>
            </a:ln>
          </p:spPr>
          <p:txBody>
            <a:bodyPr wrap="square" lIns="108000" rIns="108000" rtlCol="0">
              <a:spAutoFit/>
            </a:bodyPr>
            <a:lstStyle/>
            <a:p>
              <a:pPr algn="ctr"/>
              <a:r>
                <a:rPr lang="vi-VN" altLang="ko-KR" sz="2700" b="1">
                  <a:solidFill>
                    <a:schemeClr val="bg1"/>
                  </a:solidFill>
                  <a:cs typeface="Arial" pitchFamily="34" charset="0"/>
                </a:rPr>
                <a:t>PHẠM VI VÀ ĐỐI TƯỢNG NGHIÊN CỨU</a:t>
              </a:r>
              <a:endParaRPr lang="ko-KR" altLang="en-US" sz="2700" b="1" dirty="0">
                <a:solidFill>
                  <a:schemeClr val="bg1"/>
                </a:solidFill>
                <a:cs typeface="Arial" pitchFamily="34" charset="0"/>
              </a:endParaRPr>
            </a:p>
          </p:txBody>
        </p:sp>
        <p:grpSp>
          <p:nvGrpSpPr>
            <p:cNvPr id="19" name="Group 18">
              <a:extLst>
                <a:ext uri="{FF2B5EF4-FFF2-40B4-BE49-F238E27FC236}">
                  <a16:creationId xmlns:a16="http://schemas.microsoft.com/office/drawing/2014/main" id="{7569918D-33C6-40B8-B426-21C754988BF5}"/>
                </a:ext>
              </a:extLst>
            </p:cNvPr>
            <p:cNvGrpSpPr/>
            <p:nvPr/>
          </p:nvGrpSpPr>
          <p:grpSpPr>
            <a:xfrm>
              <a:off x="5244479" y="1194978"/>
              <a:ext cx="777210" cy="777208"/>
              <a:chOff x="5244479" y="968645"/>
              <a:chExt cx="777210" cy="777208"/>
            </a:xfrm>
          </p:grpSpPr>
          <p:sp>
            <p:nvSpPr>
              <p:cNvPr id="20" name="Oval 19">
                <a:extLst>
                  <a:ext uri="{FF2B5EF4-FFF2-40B4-BE49-F238E27FC236}">
                    <a16:creationId xmlns:a16="http://schemas.microsoft.com/office/drawing/2014/main" id="{7259CFE2-8F2E-4777-B306-4FC41EFC9035}"/>
                  </a:ext>
                </a:extLst>
              </p:cNvPr>
              <p:cNvSpPr/>
              <p:nvPr/>
            </p:nvSpPr>
            <p:spPr>
              <a:xfrm>
                <a:off x="5244479" y="968645"/>
                <a:ext cx="777210" cy="777208"/>
              </a:xfrm>
              <a:prstGeom prst="ellipse">
                <a:avLst/>
              </a:prstGeom>
              <a:solidFill>
                <a:schemeClr val="bg1"/>
              </a:solidFill>
              <a:ln>
                <a:noFill/>
              </a:ln>
              <a:effectLst>
                <a:outerShdw blurRad="177800" sx="102000" sy="102000" algn="ctr" rotWithShape="0">
                  <a:schemeClr val="accent6">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2"/>
                  </a:solidFill>
                </a:endParaRPr>
              </a:p>
            </p:txBody>
          </p:sp>
          <p:sp>
            <p:nvSpPr>
              <p:cNvPr id="21" name="TextBox 20">
                <a:extLst>
                  <a:ext uri="{FF2B5EF4-FFF2-40B4-BE49-F238E27FC236}">
                    <a16:creationId xmlns:a16="http://schemas.microsoft.com/office/drawing/2014/main" id="{765AB8F0-C3BF-4776-90C4-F891A6A0F1E0}"/>
                  </a:ext>
                </a:extLst>
              </p:cNvPr>
              <p:cNvSpPr txBox="1"/>
              <p:nvPr/>
            </p:nvSpPr>
            <p:spPr>
              <a:xfrm>
                <a:off x="5291339" y="1104412"/>
                <a:ext cx="682192" cy="523220"/>
              </a:xfrm>
              <a:prstGeom prst="rect">
                <a:avLst/>
              </a:prstGeom>
              <a:noFill/>
            </p:spPr>
            <p:txBody>
              <a:bodyPr wrap="square" lIns="108000" rIns="108000" rtlCol="0">
                <a:spAutoFit/>
              </a:bodyPr>
              <a:lstStyle/>
              <a:p>
                <a:pPr algn="ctr"/>
                <a:r>
                  <a:rPr lang="vi-VN" altLang="ko-KR" sz="2800" b="1">
                    <a:solidFill>
                      <a:schemeClr val="tx2"/>
                    </a:solidFill>
                    <a:cs typeface="Arial" pitchFamily="34" charset="0"/>
                  </a:rPr>
                  <a:t>03</a:t>
                </a:r>
                <a:endParaRPr lang="ko-KR" altLang="en-US" sz="2800" b="1" dirty="0">
                  <a:solidFill>
                    <a:schemeClr val="tx2"/>
                  </a:solidFill>
                  <a:cs typeface="Arial" pitchFamily="34" charset="0"/>
                </a:endParaRPr>
              </a:p>
            </p:txBody>
          </p:sp>
        </p:grpSp>
      </p:grpSp>
      <p:graphicFrame>
        <p:nvGraphicFramePr>
          <p:cNvPr id="26" name="Diagram 25">
            <a:extLst>
              <a:ext uri="{FF2B5EF4-FFF2-40B4-BE49-F238E27FC236}">
                <a16:creationId xmlns:a16="http://schemas.microsoft.com/office/drawing/2014/main" id="{0B3A6F28-3327-4DCF-81CB-A7ABC4EEB6EC}"/>
              </a:ext>
            </a:extLst>
          </p:cNvPr>
          <p:cNvGraphicFramePr/>
          <p:nvPr>
            <p:extLst>
              <p:ext uri="{D42A27DB-BD31-4B8C-83A1-F6EECF244321}">
                <p14:modId xmlns:p14="http://schemas.microsoft.com/office/powerpoint/2010/main" val="1747793915"/>
              </p:ext>
            </p:extLst>
          </p:nvPr>
        </p:nvGraphicFramePr>
        <p:xfrm>
          <a:off x="707572" y="4545352"/>
          <a:ext cx="10776856" cy="172267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886847337"/>
      </p:ext>
    </p:extLst>
  </p:cSld>
  <p:clrMapOvr>
    <a:masterClrMapping/>
  </p:clrMapOvr>
  <mc:AlternateContent xmlns:mc="http://schemas.openxmlformats.org/markup-compatibility/2006">
    <mc:Choice xmlns:p14="http://schemas.microsoft.com/office/powerpoint/2010/main" Requires="p14">
      <p:transition spd="slow" p14:dur="1500">
        <p14:honeycomb/>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4.58333E-6 1.48148E-6 L 0.00118 0.21991 " pathEditMode="relative" rAng="0" ptsTypes="AA">
                                      <p:cBhvr>
                                        <p:cTn id="6" dur="750" fill="hold"/>
                                        <p:tgtEl>
                                          <p:spTgt spid="7"/>
                                        </p:tgtEl>
                                        <p:attrNameLst>
                                          <p:attrName>ppt_x</p:attrName>
                                          <p:attrName>ppt_y</p:attrName>
                                        </p:attrNameLst>
                                      </p:cBhvr>
                                      <p:rCtr x="52" y="10995"/>
                                    </p:animMotion>
                                  </p:childTnLst>
                                </p:cTn>
                              </p:par>
                            </p:childTnLst>
                          </p:cTn>
                        </p:par>
                      </p:childTnLst>
                    </p:cTn>
                  </p:par>
                  <p:par>
                    <p:cTn id="7" fill="hold">
                      <p:stCondLst>
                        <p:cond delay="indefinite"/>
                      </p:stCondLst>
                      <p:childTnLst>
                        <p:par>
                          <p:cTn id="8" fill="hold">
                            <p:stCondLst>
                              <p:cond delay="0"/>
                            </p:stCondLst>
                            <p:childTnLst>
                              <p:par>
                                <p:cTn id="9" presetID="53" presetClass="entr" presetSubtype="16"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anim calcmode="lin" valueType="num">
                                      <p:cBhvr>
                                        <p:cTn id="11" dur="750" fill="hold"/>
                                        <p:tgtEl>
                                          <p:spTgt spid="14"/>
                                        </p:tgtEl>
                                        <p:attrNameLst>
                                          <p:attrName>ppt_w</p:attrName>
                                        </p:attrNameLst>
                                      </p:cBhvr>
                                      <p:tavLst>
                                        <p:tav tm="0">
                                          <p:val>
                                            <p:fltVal val="0"/>
                                          </p:val>
                                        </p:tav>
                                        <p:tav tm="100000">
                                          <p:val>
                                            <p:strVal val="#ppt_w"/>
                                          </p:val>
                                        </p:tav>
                                      </p:tavLst>
                                    </p:anim>
                                    <p:anim calcmode="lin" valueType="num">
                                      <p:cBhvr>
                                        <p:cTn id="12" dur="750" fill="hold"/>
                                        <p:tgtEl>
                                          <p:spTgt spid="14"/>
                                        </p:tgtEl>
                                        <p:attrNameLst>
                                          <p:attrName>ppt_h</p:attrName>
                                        </p:attrNameLst>
                                      </p:cBhvr>
                                      <p:tavLst>
                                        <p:tav tm="0">
                                          <p:val>
                                            <p:fltVal val="0"/>
                                          </p:val>
                                        </p:tav>
                                        <p:tav tm="100000">
                                          <p:val>
                                            <p:strVal val="#ppt_h"/>
                                          </p:val>
                                        </p:tav>
                                      </p:tavLst>
                                    </p:anim>
                                    <p:animEffect transition="in" filter="fade">
                                      <p:cBhvr>
                                        <p:cTn id="13" dur="750"/>
                                        <p:tgtEl>
                                          <p:spTgt spid="14"/>
                                        </p:tgtEl>
                                      </p:cBhvr>
                                    </p:animEffect>
                                  </p:childTnLst>
                                </p:cTn>
                              </p:par>
                            </p:childTnLst>
                          </p:cTn>
                        </p:par>
                      </p:childTnLst>
                    </p:cTn>
                  </p:par>
                  <p:par>
                    <p:cTn id="14" fill="hold">
                      <p:stCondLst>
                        <p:cond delay="indefinite"/>
                      </p:stCondLst>
                      <p:childTnLst>
                        <p:par>
                          <p:cTn id="15" fill="hold">
                            <p:stCondLst>
                              <p:cond delay="0"/>
                            </p:stCondLst>
                            <p:childTnLst>
                              <p:par>
                                <p:cTn id="16" presetID="42" presetClass="path" presetSubtype="0" accel="50000" decel="50000" fill="hold" nodeType="clickEffect">
                                  <p:stCondLst>
                                    <p:cond delay="0"/>
                                  </p:stCondLst>
                                  <p:childTnLst>
                                    <p:animMotion origin="layout" path="M -1.875E-6 -3.7037E-6 L 0.7224 0.00116 " pathEditMode="relative" rAng="0" ptsTypes="AA">
                                      <p:cBhvr>
                                        <p:cTn id="17" dur="750" fill="hold"/>
                                        <p:tgtEl>
                                          <p:spTgt spid="17"/>
                                        </p:tgtEl>
                                        <p:attrNameLst>
                                          <p:attrName>ppt_x</p:attrName>
                                          <p:attrName>ppt_y</p:attrName>
                                        </p:attrNameLst>
                                      </p:cBhvr>
                                      <p:rCtr x="36120" y="46"/>
                                    </p:animMotion>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26">
                                            <p:graphicEl>
                                              <a:dgm id="{61ADA820-7A06-401D-BB66-0204316D52C6}"/>
                                            </p:graphicEl>
                                          </p:spTgt>
                                        </p:tgtEl>
                                        <p:attrNameLst>
                                          <p:attrName>style.visibility</p:attrName>
                                        </p:attrNameLst>
                                      </p:cBhvr>
                                      <p:to>
                                        <p:strVal val="visible"/>
                                      </p:to>
                                    </p:set>
                                    <p:animEffect transition="in" filter="randombar(horizontal)">
                                      <p:cBhvr>
                                        <p:cTn id="22" dur="750"/>
                                        <p:tgtEl>
                                          <p:spTgt spid="26">
                                            <p:graphicEl>
                                              <a:dgm id="{61ADA820-7A06-401D-BB66-0204316D52C6}"/>
                                            </p:graphic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26">
                                            <p:graphicEl>
                                              <a:dgm id="{48FFEF91-F7E3-4C11-8CDC-9E301BF700F9}"/>
                                            </p:graphicEl>
                                          </p:spTgt>
                                        </p:tgtEl>
                                        <p:attrNameLst>
                                          <p:attrName>style.visibility</p:attrName>
                                        </p:attrNameLst>
                                      </p:cBhvr>
                                      <p:to>
                                        <p:strVal val="visible"/>
                                      </p:to>
                                    </p:set>
                                    <p:animEffect transition="in" filter="randombar(horizontal)">
                                      <p:cBhvr>
                                        <p:cTn id="27" dur="750"/>
                                        <p:tgtEl>
                                          <p:spTgt spid="26">
                                            <p:graphicEl>
                                              <a:dgm id="{48FFEF91-F7E3-4C11-8CDC-9E301BF700F9}"/>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6" grpId="0">
        <p:bldSub>
          <a:bldDgm bld="one"/>
        </p:bldSub>
      </p:bldGraphic>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2E7C2C0-79DA-4DCB-B54D-D2192CC70EC8}"/>
              </a:ext>
            </a:extLst>
          </p:cNvPr>
          <p:cNvSpPr/>
          <p:nvPr/>
        </p:nvSpPr>
        <p:spPr>
          <a:xfrm>
            <a:off x="12402708" y="2671354"/>
            <a:ext cx="6532992" cy="1561012"/>
          </a:xfrm>
          <a:prstGeom prst="rect">
            <a:avLst/>
          </a:prstGeom>
          <a:solidFill>
            <a:schemeClr val="accent3"/>
          </a:solidFill>
          <a:ln>
            <a:noFill/>
          </a:ln>
          <a:effectLst>
            <a:outerShdw blurRad="101600" sx="102000" sy="102000" algn="ctr" rotWithShape="0">
              <a:schemeClr val="accent6">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altLang="ko-KR" sz="4800" b="1">
                <a:solidFill>
                  <a:schemeClr val="bg1"/>
                </a:solidFill>
                <a:latin typeface="+mj-lt"/>
                <a:cs typeface="Arial" pitchFamily="34" charset="0"/>
              </a:rPr>
              <a:t>CẤU TRÚC DỮ LIỆU</a:t>
            </a:r>
            <a:endParaRPr lang="ko-KR" altLang="en-US" sz="4800" b="1">
              <a:solidFill>
                <a:schemeClr val="bg1"/>
              </a:solidFill>
              <a:latin typeface="+mj-lt"/>
              <a:cs typeface="Arial" pitchFamily="34" charset="0"/>
            </a:endParaRPr>
          </a:p>
        </p:txBody>
      </p:sp>
    </p:spTree>
    <p:extLst>
      <p:ext uri="{BB962C8B-B14F-4D97-AF65-F5344CB8AC3E}">
        <p14:creationId xmlns:p14="http://schemas.microsoft.com/office/powerpoint/2010/main" val="1263764832"/>
      </p:ext>
    </p:extLst>
  </p:cSld>
  <p:clrMapOvr>
    <a:masterClrMapping/>
  </p:clrMapOvr>
  <mc:AlternateContent xmlns:mc="http://schemas.openxmlformats.org/markup-compatibility/2006" xmlns:p14="http://schemas.microsoft.com/office/powerpoint/2010/main">
    <mc:Choice Requires="p14">
      <p:transition spd="slow" p14:dur="1750">
        <p14:glitter pattern="hexago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grpId="0" nodeType="withEffect">
                                  <p:stCondLst>
                                    <p:cond delay="0"/>
                                  </p:stCondLst>
                                  <p:childTnLst>
                                    <p:animMotion origin="layout" path="M 3.75E-6 -7.40741E-7 L -0.55287 -0.00324 " pathEditMode="relative" rAng="0" ptsTypes="AA">
                                      <p:cBhvr>
                                        <p:cTn id="6" dur="1000" fill="hold"/>
                                        <p:tgtEl>
                                          <p:spTgt spid="5"/>
                                        </p:tgtEl>
                                        <p:attrNameLst>
                                          <p:attrName>ppt_x</p:attrName>
                                          <p:attrName>ppt_y</p:attrName>
                                        </p:attrNameLst>
                                      </p:cBhvr>
                                      <p:rCtr x="-27643" y="-162"/>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5A4BDA0-C270-4764-9C18-A593BCE2C965}"/>
              </a:ext>
            </a:extLst>
          </p:cNvPr>
          <p:cNvSpPr txBox="1"/>
          <p:nvPr/>
        </p:nvSpPr>
        <p:spPr>
          <a:xfrm>
            <a:off x="502878" y="230667"/>
            <a:ext cx="3996971" cy="923330"/>
          </a:xfrm>
          <a:prstGeom prst="rect">
            <a:avLst/>
          </a:prstGeom>
          <a:noFill/>
        </p:spPr>
        <p:txBody>
          <a:bodyPr wrap="square" rtlCol="0" anchor="ctr">
            <a:spAutoFit/>
          </a:bodyPr>
          <a:lstStyle/>
          <a:p>
            <a:pPr algn="r"/>
            <a:r>
              <a:rPr lang="vi-VN" altLang="ko-KR" sz="5400">
                <a:solidFill>
                  <a:schemeClr val="bg1"/>
                </a:solidFill>
                <a:cs typeface="Arial" pitchFamily="34" charset="0"/>
              </a:rPr>
              <a:t>NỘI DUNG</a:t>
            </a:r>
            <a:endParaRPr lang="ko-KR" altLang="en-US" sz="5400" dirty="0">
              <a:solidFill>
                <a:schemeClr val="bg1"/>
              </a:solidFill>
              <a:cs typeface="Arial" pitchFamily="34" charset="0"/>
            </a:endParaRPr>
          </a:p>
        </p:txBody>
      </p:sp>
      <p:grpSp>
        <p:nvGrpSpPr>
          <p:cNvPr id="3" name="Group 2">
            <a:extLst>
              <a:ext uri="{FF2B5EF4-FFF2-40B4-BE49-F238E27FC236}">
                <a16:creationId xmlns:a16="http://schemas.microsoft.com/office/drawing/2014/main" id="{71EEDD8F-21EE-4529-B34B-786FC45A4E84}"/>
              </a:ext>
            </a:extLst>
          </p:cNvPr>
          <p:cNvGrpSpPr/>
          <p:nvPr/>
        </p:nvGrpSpPr>
        <p:grpSpPr>
          <a:xfrm>
            <a:off x="4916435" y="1363746"/>
            <a:ext cx="6735633" cy="4130509"/>
            <a:chOff x="3952875" y="2284730"/>
            <a:chExt cx="4591050" cy="2816544"/>
          </a:xfrm>
        </p:grpSpPr>
        <p:sp>
          <p:nvSpPr>
            <p:cNvPr id="5" name="Rectangle 4">
              <a:extLst>
                <a:ext uri="{FF2B5EF4-FFF2-40B4-BE49-F238E27FC236}">
                  <a16:creationId xmlns:a16="http://schemas.microsoft.com/office/drawing/2014/main" id="{98147EE4-3F48-4BF3-B9D8-DC86F6C4FB41}"/>
                </a:ext>
              </a:extLst>
            </p:cNvPr>
            <p:cNvSpPr/>
            <p:nvPr userDrawn="1"/>
          </p:nvSpPr>
          <p:spPr>
            <a:xfrm>
              <a:off x="3952875" y="2284730"/>
              <a:ext cx="4591050" cy="2816544"/>
            </a:xfrm>
            <a:prstGeom prst="rect">
              <a:avLst/>
            </a:prstGeom>
            <a:solidFill>
              <a:schemeClr val="accent3"/>
            </a:solidFill>
            <a:ln>
              <a:noFill/>
            </a:ln>
            <a:effectLst>
              <a:outerShdw blurRad="101600" sx="102000" sy="102000" algn="ctr" rotWithShape="0">
                <a:schemeClr val="accent6">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105DC372-B4FF-4D2B-A176-27A903C2DC1E}"/>
                </a:ext>
              </a:extLst>
            </p:cNvPr>
            <p:cNvSpPr/>
            <p:nvPr userDrawn="1"/>
          </p:nvSpPr>
          <p:spPr>
            <a:xfrm>
              <a:off x="4083157" y="2398836"/>
              <a:ext cx="4330485" cy="2588333"/>
            </a:xfrm>
            <a:prstGeom prst="rect">
              <a:avLst/>
            </a:prstGeom>
            <a:solidFill>
              <a:schemeClr val="accent3"/>
            </a:solidFill>
            <a:ln>
              <a:noFill/>
            </a:ln>
            <a:effectLst>
              <a:innerShdw blurRad="165100">
                <a:schemeClr val="accent5"/>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9" name="Group 28">
            <a:extLst>
              <a:ext uri="{FF2B5EF4-FFF2-40B4-BE49-F238E27FC236}">
                <a16:creationId xmlns:a16="http://schemas.microsoft.com/office/drawing/2014/main" id="{D811BEEB-E2D4-4F3F-B339-8AFF4974B55A}"/>
              </a:ext>
            </a:extLst>
          </p:cNvPr>
          <p:cNvGrpSpPr/>
          <p:nvPr/>
        </p:nvGrpSpPr>
        <p:grpSpPr>
          <a:xfrm>
            <a:off x="12610479" y="1771867"/>
            <a:ext cx="5911648" cy="1338828"/>
            <a:chOff x="5549279" y="1320568"/>
            <a:chExt cx="5911648" cy="1338828"/>
          </a:xfrm>
        </p:grpSpPr>
        <p:sp>
          <p:nvSpPr>
            <p:cNvPr id="13" name="TextBox 12">
              <a:extLst>
                <a:ext uri="{FF2B5EF4-FFF2-40B4-BE49-F238E27FC236}">
                  <a16:creationId xmlns:a16="http://schemas.microsoft.com/office/drawing/2014/main" id="{E70691D3-6C9E-41D7-8BD4-95A5A370EDD5}"/>
                </a:ext>
              </a:extLst>
            </p:cNvPr>
            <p:cNvSpPr txBox="1"/>
            <p:nvPr/>
          </p:nvSpPr>
          <p:spPr>
            <a:xfrm>
              <a:off x="6536649" y="1320568"/>
              <a:ext cx="4924278" cy="1338828"/>
            </a:xfrm>
            <a:prstGeom prst="rect">
              <a:avLst/>
            </a:prstGeom>
            <a:noFill/>
          </p:spPr>
          <p:txBody>
            <a:bodyPr wrap="square" lIns="108000" rIns="108000" rtlCol="0">
              <a:spAutoFit/>
            </a:bodyPr>
            <a:lstStyle/>
            <a:p>
              <a:r>
                <a:rPr lang="vi-VN" altLang="ko-KR" sz="2700" b="1">
                  <a:solidFill>
                    <a:schemeClr val="bg1"/>
                  </a:solidFill>
                  <a:cs typeface="Arial" pitchFamily="34" charset="0"/>
                </a:rPr>
                <a:t>CÁC CẤU TRÚC DỮ LIỆU CHÍNH TRONG CHƯƠNG TRÌNH</a:t>
              </a:r>
              <a:endParaRPr lang="ko-KR" altLang="en-US" sz="2700" b="1" dirty="0">
                <a:solidFill>
                  <a:schemeClr val="bg1"/>
                </a:solidFill>
                <a:cs typeface="Arial" pitchFamily="34" charset="0"/>
              </a:endParaRPr>
            </a:p>
          </p:txBody>
        </p:sp>
        <p:grpSp>
          <p:nvGrpSpPr>
            <p:cNvPr id="2" name="Group 1">
              <a:extLst>
                <a:ext uri="{FF2B5EF4-FFF2-40B4-BE49-F238E27FC236}">
                  <a16:creationId xmlns:a16="http://schemas.microsoft.com/office/drawing/2014/main" id="{74E6613F-F9B4-47B9-9493-366F75CBC1E6}"/>
                </a:ext>
              </a:extLst>
            </p:cNvPr>
            <p:cNvGrpSpPr/>
            <p:nvPr/>
          </p:nvGrpSpPr>
          <p:grpSpPr>
            <a:xfrm>
              <a:off x="5549279" y="1601378"/>
              <a:ext cx="777210" cy="777208"/>
              <a:chOff x="5549279" y="1375045"/>
              <a:chExt cx="777210" cy="777208"/>
            </a:xfrm>
          </p:grpSpPr>
          <p:sp>
            <p:nvSpPr>
              <p:cNvPr id="7" name="Oval 6">
                <a:extLst>
                  <a:ext uri="{FF2B5EF4-FFF2-40B4-BE49-F238E27FC236}">
                    <a16:creationId xmlns:a16="http://schemas.microsoft.com/office/drawing/2014/main" id="{F9525E3F-1288-4E47-9DDD-6E6E868E8798}"/>
                  </a:ext>
                </a:extLst>
              </p:cNvPr>
              <p:cNvSpPr/>
              <p:nvPr/>
            </p:nvSpPr>
            <p:spPr>
              <a:xfrm>
                <a:off x="5549279" y="1375045"/>
                <a:ext cx="777210" cy="777208"/>
              </a:xfrm>
              <a:prstGeom prst="ellipse">
                <a:avLst/>
              </a:prstGeom>
              <a:gradFill flip="none" rotWithShape="1">
                <a:gsLst>
                  <a:gs pos="0">
                    <a:schemeClr val="accent1">
                      <a:alpha val="40000"/>
                    </a:schemeClr>
                  </a:gs>
                  <a:gs pos="100000">
                    <a:schemeClr val="accent4">
                      <a:alpha val="40000"/>
                    </a:schemeClr>
                  </a:gs>
                </a:gsLst>
                <a:path path="circle">
                  <a:fillToRect l="100000" t="100000"/>
                </a:path>
                <a:tileRect r="-100000" b="-100000"/>
              </a:gradFill>
              <a:ln>
                <a:noFill/>
              </a:ln>
              <a:effectLst>
                <a:outerShdw blurRad="177800" sx="102000" sy="102000" algn="ctr" rotWithShape="0">
                  <a:schemeClr val="accent6">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TextBox 13">
                <a:extLst>
                  <a:ext uri="{FF2B5EF4-FFF2-40B4-BE49-F238E27FC236}">
                    <a16:creationId xmlns:a16="http://schemas.microsoft.com/office/drawing/2014/main" id="{FB85A20E-BC2F-4902-9E49-A6913CBDEC02}"/>
                  </a:ext>
                </a:extLst>
              </p:cNvPr>
              <p:cNvSpPr txBox="1"/>
              <p:nvPr/>
            </p:nvSpPr>
            <p:spPr>
              <a:xfrm>
                <a:off x="5596139" y="1510812"/>
                <a:ext cx="682192" cy="523220"/>
              </a:xfrm>
              <a:prstGeom prst="rect">
                <a:avLst/>
              </a:prstGeom>
              <a:noFill/>
            </p:spPr>
            <p:txBody>
              <a:bodyPr wrap="square" lIns="108000" rIns="108000" rtlCol="0">
                <a:spAutoFit/>
              </a:bodyPr>
              <a:lstStyle/>
              <a:p>
                <a:pPr algn="ctr"/>
                <a:r>
                  <a:rPr lang="en-US" altLang="ko-KR" sz="2800" b="1" dirty="0">
                    <a:solidFill>
                      <a:schemeClr val="bg1"/>
                    </a:solidFill>
                    <a:cs typeface="Arial" pitchFamily="34" charset="0"/>
                  </a:rPr>
                  <a:t>01</a:t>
                </a:r>
                <a:endParaRPr lang="ko-KR" altLang="en-US" sz="2800" b="1" dirty="0">
                  <a:solidFill>
                    <a:schemeClr val="bg1"/>
                  </a:solidFill>
                  <a:cs typeface="Arial" pitchFamily="34" charset="0"/>
                </a:endParaRPr>
              </a:p>
            </p:txBody>
          </p:sp>
        </p:grpSp>
      </p:grpSp>
      <p:grpSp>
        <p:nvGrpSpPr>
          <p:cNvPr id="28" name="Group 27">
            <a:extLst>
              <a:ext uri="{FF2B5EF4-FFF2-40B4-BE49-F238E27FC236}">
                <a16:creationId xmlns:a16="http://schemas.microsoft.com/office/drawing/2014/main" id="{A89A744D-91D4-44F9-8573-03F27CBD8254}"/>
              </a:ext>
            </a:extLst>
          </p:cNvPr>
          <p:cNvGrpSpPr/>
          <p:nvPr/>
        </p:nvGrpSpPr>
        <p:grpSpPr>
          <a:xfrm>
            <a:off x="12610479" y="4131881"/>
            <a:ext cx="5495062" cy="923330"/>
            <a:chOff x="5549279" y="3680582"/>
            <a:chExt cx="5495062" cy="923330"/>
          </a:xfrm>
        </p:grpSpPr>
        <p:sp>
          <p:nvSpPr>
            <p:cNvPr id="17" name="TextBox 16">
              <a:extLst>
                <a:ext uri="{FF2B5EF4-FFF2-40B4-BE49-F238E27FC236}">
                  <a16:creationId xmlns:a16="http://schemas.microsoft.com/office/drawing/2014/main" id="{09A82234-31CA-4D46-8E52-5DF953CE14D5}"/>
                </a:ext>
              </a:extLst>
            </p:cNvPr>
            <p:cNvSpPr txBox="1"/>
            <p:nvPr/>
          </p:nvSpPr>
          <p:spPr>
            <a:xfrm>
              <a:off x="6536649" y="3680582"/>
              <a:ext cx="4507692" cy="923330"/>
            </a:xfrm>
            <a:prstGeom prst="rect">
              <a:avLst/>
            </a:prstGeom>
            <a:noFill/>
          </p:spPr>
          <p:txBody>
            <a:bodyPr wrap="square" lIns="108000" rIns="108000" rtlCol="0">
              <a:spAutoFit/>
            </a:bodyPr>
            <a:lstStyle/>
            <a:p>
              <a:r>
                <a:rPr lang="vi-VN" altLang="ko-KR" sz="2700" b="1">
                  <a:solidFill>
                    <a:schemeClr val="bg1"/>
                  </a:solidFill>
                  <a:cs typeface="Arial" pitchFamily="34" charset="0"/>
                </a:rPr>
                <a:t>MỐI LIÊN HỆ GIỮA CÁC CẤU TRÚC DỮ LIỆU</a:t>
              </a:r>
              <a:endParaRPr lang="ko-KR" altLang="en-US" sz="2700" b="1" dirty="0">
                <a:solidFill>
                  <a:schemeClr val="bg1"/>
                </a:solidFill>
                <a:cs typeface="Arial" pitchFamily="34" charset="0"/>
              </a:endParaRPr>
            </a:p>
          </p:txBody>
        </p:sp>
        <p:grpSp>
          <p:nvGrpSpPr>
            <p:cNvPr id="27" name="Group 26">
              <a:extLst>
                <a:ext uri="{FF2B5EF4-FFF2-40B4-BE49-F238E27FC236}">
                  <a16:creationId xmlns:a16="http://schemas.microsoft.com/office/drawing/2014/main" id="{F75D8FAB-9670-41C1-B377-E2639C9ACA0F}"/>
                </a:ext>
              </a:extLst>
            </p:cNvPr>
            <p:cNvGrpSpPr/>
            <p:nvPr/>
          </p:nvGrpSpPr>
          <p:grpSpPr>
            <a:xfrm>
              <a:off x="5549279" y="3735059"/>
              <a:ext cx="777210" cy="777208"/>
              <a:chOff x="5549279" y="3735059"/>
              <a:chExt cx="777210" cy="777208"/>
            </a:xfrm>
          </p:grpSpPr>
          <p:sp>
            <p:nvSpPr>
              <p:cNvPr id="10" name="Oval 9">
                <a:extLst>
                  <a:ext uri="{FF2B5EF4-FFF2-40B4-BE49-F238E27FC236}">
                    <a16:creationId xmlns:a16="http://schemas.microsoft.com/office/drawing/2014/main" id="{0121B5C0-EA29-4C42-8AD1-8236E7937277}"/>
                  </a:ext>
                </a:extLst>
              </p:cNvPr>
              <p:cNvSpPr/>
              <p:nvPr/>
            </p:nvSpPr>
            <p:spPr>
              <a:xfrm>
                <a:off x="5549279" y="3735059"/>
                <a:ext cx="777210" cy="777208"/>
              </a:xfrm>
              <a:prstGeom prst="ellipse">
                <a:avLst/>
              </a:prstGeom>
              <a:gradFill flip="none" rotWithShape="1">
                <a:gsLst>
                  <a:gs pos="0">
                    <a:schemeClr val="accent1">
                      <a:alpha val="40000"/>
                    </a:schemeClr>
                  </a:gs>
                  <a:gs pos="100000">
                    <a:schemeClr val="accent4">
                      <a:alpha val="40000"/>
                    </a:schemeClr>
                  </a:gs>
                </a:gsLst>
                <a:path path="circle">
                  <a:fillToRect l="100000" t="100000"/>
                </a:path>
                <a:tileRect r="-100000" b="-100000"/>
              </a:gradFill>
              <a:ln>
                <a:noFill/>
              </a:ln>
              <a:effectLst>
                <a:outerShdw blurRad="177800" sx="102000" sy="102000" algn="ctr" rotWithShape="0">
                  <a:schemeClr val="accent6">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8" name="TextBox 17">
                <a:extLst>
                  <a:ext uri="{FF2B5EF4-FFF2-40B4-BE49-F238E27FC236}">
                    <a16:creationId xmlns:a16="http://schemas.microsoft.com/office/drawing/2014/main" id="{0B378013-482D-403B-865D-7B1B84976F15}"/>
                  </a:ext>
                </a:extLst>
              </p:cNvPr>
              <p:cNvSpPr txBox="1"/>
              <p:nvPr/>
            </p:nvSpPr>
            <p:spPr>
              <a:xfrm>
                <a:off x="5596139" y="3870826"/>
                <a:ext cx="682192" cy="523220"/>
              </a:xfrm>
              <a:prstGeom prst="rect">
                <a:avLst/>
              </a:prstGeom>
              <a:noFill/>
            </p:spPr>
            <p:txBody>
              <a:bodyPr wrap="square" lIns="108000" rIns="108000" rtlCol="0">
                <a:spAutoFit/>
              </a:bodyPr>
              <a:lstStyle/>
              <a:p>
                <a:pPr algn="ctr"/>
                <a:r>
                  <a:rPr lang="en-US" altLang="ko-KR" sz="2800" b="1" dirty="0">
                    <a:solidFill>
                      <a:schemeClr val="bg1"/>
                    </a:solidFill>
                    <a:cs typeface="Arial" pitchFamily="34" charset="0"/>
                  </a:rPr>
                  <a:t>02</a:t>
                </a:r>
                <a:endParaRPr lang="ko-KR" altLang="en-US" sz="2800" b="1" dirty="0">
                  <a:solidFill>
                    <a:schemeClr val="bg1"/>
                  </a:solidFill>
                  <a:cs typeface="Arial" pitchFamily="34" charset="0"/>
                </a:endParaRPr>
              </a:p>
            </p:txBody>
          </p:sp>
        </p:grpSp>
      </p:grpSp>
    </p:spTree>
    <p:extLst>
      <p:ext uri="{BB962C8B-B14F-4D97-AF65-F5344CB8AC3E}">
        <p14:creationId xmlns:p14="http://schemas.microsoft.com/office/powerpoint/2010/main" val="3148822504"/>
      </p:ext>
    </p:extLst>
  </p:cSld>
  <p:clrMapOvr>
    <a:masterClrMapping/>
  </p:clrMapOvr>
  <mc:AlternateContent xmlns:mc="http://schemas.openxmlformats.org/markup-compatibility/2006" xmlns:p14="http://schemas.microsoft.com/office/powerpoint/2010/main">
    <mc:Choice Requires="p14">
      <p:transition spd="slow" p14:dur="1500">
        <p14:shre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2.70833E-6 2.96296E-6 L -0.59231 -0.00023 " pathEditMode="relative" rAng="0" ptsTypes="AA">
                                      <p:cBhvr>
                                        <p:cTn id="6" dur="1000" fill="hold"/>
                                        <p:tgtEl>
                                          <p:spTgt spid="29"/>
                                        </p:tgtEl>
                                        <p:attrNameLst>
                                          <p:attrName>ppt_x</p:attrName>
                                          <p:attrName>ppt_y</p:attrName>
                                        </p:attrNameLst>
                                      </p:cBhvr>
                                      <p:rCtr x="-29622" y="-23"/>
                                    </p:animMotion>
                                  </p:childTnLst>
                                </p:cTn>
                              </p:par>
                              <p:par>
                                <p:cTn id="7" presetID="42" presetClass="path" presetSubtype="0" accel="50000" decel="50000" fill="hold" nodeType="withEffect">
                                  <p:stCondLst>
                                    <p:cond delay="0"/>
                                  </p:stCondLst>
                                  <p:childTnLst>
                                    <p:animMotion origin="layout" path="M 4.58333E-6 4.07407E-6 L -0.58047 -0.00301 " pathEditMode="relative" rAng="0" ptsTypes="AA">
                                      <p:cBhvr>
                                        <p:cTn id="8" dur="1000" fill="hold"/>
                                        <p:tgtEl>
                                          <p:spTgt spid="28"/>
                                        </p:tgtEl>
                                        <p:attrNameLst>
                                          <p:attrName>ppt_x</p:attrName>
                                          <p:attrName>ppt_y</p:attrName>
                                        </p:attrNameLst>
                                      </p:cBhvr>
                                      <p:rCtr x="-29023" y="-162"/>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4DF2928F-E166-441C-A557-E4D66EFDD8DD}"/>
              </a:ext>
            </a:extLst>
          </p:cNvPr>
          <p:cNvGrpSpPr/>
          <p:nvPr/>
        </p:nvGrpSpPr>
        <p:grpSpPr>
          <a:xfrm>
            <a:off x="301857" y="-1376323"/>
            <a:ext cx="11178422" cy="777208"/>
            <a:chOff x="5244479" y="1194978"/>
            <a:chExt cx="11178422" cy="777208"/>
          </a:xfrm>
        </p:grpSpPr>
        <p:sp>
          <p:nvSpPr>
            <p:cNvPr id="4" name="TextBox 3">
              <a:extLst>
                <a:ext uri="{FF2B5EF4-FFF2-40B4-BE49-F238E27FC236}">
                  <a16:creationId xmlns:a16="http://schemas.microsoft.com/office/drawing/2014/main" id="{06B71065-E241-475F-B42C-244422B6D3CC}"/>
                </a:ext>
              </a:extLst>
            </p:cNvPr>
            <p:cNvSpPr txBox="1"/>
            <p:nvPr/>
          </p:nvSpPr>
          <p:spPr>
            <a:xfrm>
              <a:off x="6157449" y="1302654"/>
              <a:ext cx="10265452" cy="561856"/>
            </a:xfrm>
            <a:prstGeom prst="roundRect">
              <a:avLst/>
            </a:prstGeom>
            <a:noFill/>
            <a:ln w="38100">
              <a:solidFill>
                <a:schemeClr val="accent3"/>
              </a:solidFill>
            </a:ln>
          </p:spPr>
          <p:txBody>
            <a:bodyPr wrap="square" lIns="108000" rIns="108000" rtlCol="0">
              <a:spAutoFit/>
            </a:bodyPr>
            <a:lstStyle/>
            <a:p>
              <a:pPr algn="ctr"/>
              <a:r>
                <a:rPr lang="vi-VN" altLang="ko-KR" sz="2700" b="1">
                  <a:solidFill>
                    <a:schemeClr val="tx2"/>
                  </a:solidFill>
                  <a:cs typeface="Arial" pitchFamily="34" charset="0"/>
                </a:rPr>
                <a:t>CÁC CẤU TRÚC DỮ LIỆU CHÍNH TRONG CHƯƠNG TRÌNH</a:t>
              </a:r>
              <a:endParaRPr lang="ko-KR" altLang="en-US" sz="2700" b="1" dirty="0">
                <a:solidFill>
                  <a:schemeClr val="tx2"/>
                </a:solidFill>
                <a:cs typeface="Arial" pitchFamily="34" charset="0"/>
              </a:endParaRPr>
            </a:p>
          </p:txBody>
        </p:sp>
        <p:grpSp>
          <p:nvGrpSpPr>
            <p:cNvPr id="5" name="Group 4">
              <a:extLst>
                <a:ext uri="{FF2B5EF4-FFF2-40B4-BE49-F238E27FC236}">
                  <a16:creationId xmlns:a16="http://schemas.microsoft.com/office/drawing/2014/main" id="{EB7F5637-8042-4924-B656-A92745BDEED1}"/>
                </a:ext>
              </a:extLst>
            </p:cNvPr>
            <p:cNvGrpSpPr/>
            <p:nvPr/>
          </p:nvGrpSpPr>
          <p:grpSpPr>
            <a:xfrm>
              <a:off x="5244479" y="1194978"/>
              <a:ext cx="777210" cy="777208"/>
              <a:chOff x="5244479" y="968645"/>
              <a:chExt cx="777210" cy="777208"/>
            </a:xfrm>
          </p:grpSpPr>
          <p:sp>
            <p:nvSpPr>
              <p:cNvPr id="6" name="Oval 5">
                <a:extLst>
                  <a:ext uri="{FF2B5EF4-FFF2-40B4-BE49-F238E27FC236}">
                    <a16:creationId xmlns:a16="http://schemas.microsoft.com/office/drawing/2014/main" id="{2146BB0A-D19A-4CA3-A924-ABAA5C6DFD0B}"/>
                  </a:ext>
                </a:extLst>
              </p:cNvPr>
              <p:cNvSpPr/>
              <p:nvPr/>
            </p:nvSpPr>
            <p:spPr>
              <a:xfrm>
                <a:off x="5244479" y="968645"/>
                <a:ext cx="777210" cy="777208"/>
              </a:xfrm>
              <a:prstGeom prst="ellipse">
                <a:avLst/>
              </a:prstGeom>
              <a:solidFill>
                <a:schemeClr val="tx2"/>
              </a:solidFill>
              <a:ln>
                <a:noFill/>
              </a:ln>
              <a:effectLst>
                <a:outerShdw blurRad="177800" sx="102000" sy="102000" algn="ctr" rotWithShape="0">
                  <a:schemeClr val="accent6">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2"/>
                  </a:solidFill>
                </a:endParaRPr>
              </a:p>
            </p:txBody>
          </p:sp>
          <p:sp>
            <p:nvSpPr>
              <p:cNvPr id="7" name="TextBox 6">
                <a:extLst>
                  <a:ext uri="{FF2B5EF4-FFF2-40B4-BE49-F238E27FC236}">
                    <a16:creationId xmlns:a16="http://schemas.microsoft.com/office/drawing/2014/main" id="{735A3F37-3DED-4A3B-972F-4160FD5A8977}"/>
                  </a:ext>
                </a:extLst>
              </p:cNvPr>
              <p:cNvSpPr txBox="1"/>
              <p:nvPr/>
            </p:nvSpPr>
            <p:spPr>
              <a:xfrm>
                <a:off x="5291339" y="1104412"/>
                <a:ext cx="682192" cy="523220"/>
              </a:xfrm>
              <a:prstGeom prst="rect">
                <a:avLst/>
              </a:prstGeom>
              <a:noFill/>
            </p:spPr>
            <p:txBody>
              <a:bodyPr wrap="square" lIns="108000" rIns="108000" rtlCol="0">
                <a:spAutoFit/>
              </a:bodyPr>
              <a:lstStyle/>
              <a:p>
                <a:pPr algn="ctr"/>
                <a:r>
                  <a:rPr lang="en-US" altLang="ko-KR" sz="2800" b="1" dirty="0">
                    <a:solidFill>
                      <a:schemeClr val="bg1"/>
                    </a:solidFill>
                    <a:cs typeface="Arial" pitchFamily="34" charset="0"/>
                  </a:rPr>
                  <a:t>01</a:t>
                </a:r>
                <a:endParaRPr lang="ko-KR" altLang="en-US" sz="2800" b="1" dirty="0">
                  <a:solidFill>
                    <a:schemeClr val="bg1"/>
                  </a:solidFill>
                  <a:cs typeface="Arial" pitchFamily="34" charset="0"/>
                </a:endParaRPr>
              </a:p>
            </p:txBody>
          </p:sp>
        </p:grpSp>
      </p:grpSp>
      <p:sp>
        <p:nvSpPr>
          <p:cNvPr id="8" name="TextBox 7">
            <a:extLst>
              <a:ext uri="{FF2B5EF4-FFF2-40B4-BE49-F238E27FC236}">
                <a16:creationId xmlns:a16="http://schemas.microsoft.com/office/drawing/2014/main" id="{7F54F3FF-2EFE-41F7-95B3-A76F82352750}"/>
              </a:ext>
            </a:extLst>
          </p:cNvPr>
          <p:cNvSpPr txBox="1"/>
          <p:nvPr/>
        </p:nvSpPr>
        <p:spPr>
          <a:xfrm>
            <a:off x="1003565" y="1152095"/>
            <a:ext cx="10184870" cy="5016758"/>
          </a:xfrm>
          <a:prstGeom prst="rect">
            <a:avLst/>
          </a:prstGeom>
          <a:noFill/>
        </p:spPr>
        <p:txBody>
          <a:bodyPr wrap="square">
            <a:spAutoFit/>
          </a:bodyPr>
          <a:lstStyle/>
          <a:p>
            <a:pPr marL="285750" indent="-285750">
              <a:spcBef>
                <a:spcPts val="1200"/>
              </a:spcBef>
              <a:spcAft>
                <a:spcPts val="1200"/>
              </a:spcAft>
              <a:buFont typeface="Wingdings" panose="05000000000000000000" pitchFamily="2" charset="2"/>
              <a:buChar char="§"/>
            </a:pPr>
            <a:r>
              <a:rPr lang="vi-VN" sz="2000">
                <a:effectLst/>
                <a:ea typeface="Times New Roman" panose="02020603050405020304" pitchFamily="18" charset="0"/>
              </a:rPr>
              <a:t>Class Date: chứa các thuộc tính và phương thức của một ngày/tháng/năm</a:t>
            </a:r>
          </a:p>
          <a:p>
            <a:pPr marL="285750" indent="-285750">
              <a:spcBef>
                <a:spcPts val="1200"/>
              </a:spcBef>
              <a:spcAft>
                <a:spcPts val="1200"/>
              </a:spcAft>
              <a:buFont typeface="Wingdings" panose="05000000000000000000" pitchFamily="2" charset="2"/>
              <a:buChar char="§"/>
            </a:pPr>
            <a:r>
              <a:rPr lang="vi-VN" sz="2000">
                <a:effectLst/>
                <a:ea typeface="Times New Roman" panose="02020603050405020304" pitchFamily="18" charset="0"/>
              </a:rPr>
              <a:t>Class Employee: chứa các thuộc tính và phương thức của một nhân viên</a:t>
            </a:r>
          </a:p>
          <a:p>
            <a:pPr marL="285750" indent="-285750">
              <a:spcBef>
                <a:spcPts val="1200"/>
              </a:spcBef>
              <a:spcAft>
                <a:spcPts val="1200"/>
              </a:spcAft>
              <a:buFont typeface="Wingdings" panose="05000000000000000000" pitchFamily="2" charset="2"/>
              <a:buChar char="§"/>
            </a:pPr>
            <a:r>
              <a:rPr lang="vi-VN" sz="2000">
                <a:effectLst/>
                <a:ea typeface="Times New Roman" panose="02020603050405020304" pitchFamily="18" charset="0"/>
              </a:rPr>
              <a:t>Class ListEmployee: chứa các thuộc tính và phương thức của một danh sách nhân viên</a:t>
            </a:r>
            <a:endParaRPr lang="vi-VN" sz="2000">
              <a:ea typeface="Times New Roman" panose="02020603050405020304" pitchFamily="18" charset="0"/>
            </a:endParaRPr>
          </a:p>
          <a:p>
            <a:pPr marL="285750" indent="-285750">
              <a:spcBef>
                <a:spcPts val="1200"/>
              </a:spcBef>
              <a:spcAft>
                <a:spcPts val="1200"/>
              </a:spcAft>
              <a:buFont typeface="Wingdings" panose="05000000000000000000" pitchFamily="2" charset="2"/>
              <a:buChar char="§"/>
            </a:pPr>
            <a:r>
              <a:rPr lang="vi-VN" sz="2000">
                <a:effectLst/>
                <a:ea typeface="Times New Roman" panose="02020603050405020304" pitchFamily="18" charset="0"/>
              </a:rPr>
              <a:t>Class Department: chứa thuộc tính và phương thức của một phòng ban</a:t>
            </a:r>
          </a:p>
          <a:p>
            <a:pPr marL="285750" indent="-285750">
              <a:spcBef>
                <a:spcPts val="1200"/>
              </a:spcBef>
              <a:spcAft>
                <a:spcPts val="1200"/>
              </a:spcAft>
              <a:buFont typeface="Wingdings" panose="05000000000000000000" pitchFamily="2" charset="2"/>
              <a:buChar char="§"/>
            </a:pPr>
            <a:r>
              <a:rPr lang="vi-VN" sz="2000">
                <a:effectLst/>
                <a:ea typeface="Times New Roman" panose="02020603050405020304" pitchFamily="18" charset="0"/>
              </a:rPr>
              <a:t>Class ListDepartment: chứa các thuộc tính và phương thức của một danh sách phòng ban</a:t>
            </a:r>
            <a:endParaRPr lang="vi-VN" sz="2000">
              <a:ea typeface="Times New Roman" panose="02020603050405020304" pitchFamily="18" charset="0"/>
            </a:endParaRPr>
          </a:p>
          <a:p>
            <a:pPr marL="285750" indent="-285750">
              <a:spcBef>
                <a:spcPts val="1200"/>
              </a:spcBef>
              <a:spcAft>
                <a:spcPts val="1200"/>
              </a:spcAft>
              <a:buFont typeface="Wingdings" panose="05000000000000000000" pitchFamily="2" charset="2"/>
              <a:buChar char="§"/>
            </a:pPr>
            <a:r>
              <a:rPr lang="vi-VN" sz="2000">
                <a:effectLst/>
                <a:ea typeface="Times New Roman" panose="02020603050405020304" pitchFamily="18" charset="0"/>
              </a:rPr>
              <a:t>Class Position: chứa thuộc tính và phương thức của một chức vụ</a:t>
            </a:r>
          </a:p>
          <a:p>
            <a:pPr marL="285750" indent="-285750">
              <a:spcBef>
                <a:spcPts val="1200"/>
              </a:spcBef>
              <a:spcAft>
                <a:spcPts val="1200"/>
              </a:spcAft>
              <a:buFont typeface="Wingdings" panose="05000000000000000000" pitchFamily="2" charset="2"/>
              <a:buChar char="§"/>
            </a:pPr>
            <a:r>
              <a:rPr lang="vi-VN" sz="2000">
                <a:effectLst/>
                <a:ea typeface="Times New Roman" panose="02020603050405020304" pitchFamily="18" charset="0"/>
              </a:rPr>
              <a:t>Class List Position: chứa các thuộc tính và phương thức của một danh sách chức vụ</a:t>
            </a:r>
            <a:endParaRPr lang="en-US" sz="2000"/>
          </a:p>
        </p:txBody>
      </p:sp>
    </p:spTree>
    <p:extLst>
      <p:ext uri="{BB962C8B-B14F-4D97-AF65-F5344CB8AC3E}">
        <p14:creationId xmlns:p14="http://schemas.microsoft.com/office/powerpoint/2010/main" val="2545653641"/>
      </p:ext>
    </p:extLst>
  </p:cSld>
  <p:clrMapOvr>
    <a:masterClrMapping/>
  </p:clrMapOvr>
  <mc:AlternateContent xmlns:mc="http://schemas.openxmlformats.org/markup-compatibility/2006" xmlns:p14="http://schemas.microsoft.com/office/powerpoint/2010/main">
    <mc:Choice Requires="p14">
      <p:transition spd="slow" p14:dur="1750">
        <p14:glitter pattern="hexago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nodeType="withEffect">
                                  <p:stCondLst>
                                    <p:cond delay="0"/>
                                  </p:stCondLst>
                                  <p:childTnLst>
                                    <p:animMotion origin="layout" path="M -3.125E-6 1.48148E-6 L 0.00118 0.21991 " pathEditMode="relative" rAng="0" ptsTypes="AA">
                                      <p:cBhvr>
                                        <p:cTn id="6" dur="750" fill="hold"/>
                                        <p:tgtEl>
                                          <p:spTgt spid="3"/>
                                        </p:tgtEl>
                                        <p:attrNameLst>
                                          <p:attrName>ppt_x</p:attrName>
                                          <p:attrName>ppt_y</p:attrName>
                                        </p:attrNameLst>
                                      </p:cBhvr>
                                      <p:rCtr x="52" y="10995"/>
                                    </p:animMotion>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grpId="0" nodeType="clickEffect">
                                  <p:stCondLst>
                                    <p:cond delay="0"/>
                                  </p:stCondLst>
                                  <p:childTnLst>
                                    <p:set>
                                      <p:cBhvr>
                                        <p:cTn id="10" dur="1" fill="hold">
                                          <p:stCondLst>
                                            <p:cond delay="0"/>
                                          </p:stCondLst>
                                        </p:cTn>
                                        <p:tgtEl>
                                          <p:spTgt spid="8">
                                            <p:txEl>
                                              <p:pRg st="0" end="0"/>
                                            </p:txEl>
                                          </p:spTgt>
                                        </p:tgtEl>
                                        <p:attrNameLst>
                                          <p:attrName>style.visibility</p:attrName>
                                        </p:attrNameLst>
                                      </p:cBhvr>
                                      <p:to>
                                        <p:strVal val="visible"/>
                                      </p:to>
                                    </p:set>
                                    <p:animEffect transition="in" filter="wipe(left)">
                                      <p:cBhvr>
                                        <p:cTn id="11" dur="500"/>
                                        <p:tgtEl>
                                          <p:spTgt spid="8">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8">
                                            <p:txEl>
                                              <p:pRg st="1" end="1"/>
                                            </p:txEl>
                                          </p:spTgt>
                                        </p:tgtEl>
                                        <p:attrNameLst>
                                          <p:attrName>style.visibility</p:attrName>
                                        </p:attrNameLst>
                                      </p:cBhvr>
                                      <p:to>
                                        <p:strVal val="visible"/>
                                      </p:to>
                                    </p:set>
                                    <p:animEffect transition="in" filter="wipe(left)">
                                      <p:cBhvr>
                                        <p:cTn id="16" dur="500"/>
                                        <p:tgtEl>
                                          <p:spTgt spid="8">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8">
                                            <p:txEl>
                                              <p:pRg st="2" end="2"/>
                                            </p:txEl>
                                          </p:spTgt>
                                        </p:tgtEl>
                                        <p:attrNameLst>
                                          <p:attrName>style.visibility</p:attrName>
                                        </p:attrNameLst>
                                      </p:cBhvr>
                                      <p:to>
                                        <p:strVal val="visible"/>
                                      </p:to>
                                    </p:set>
                                    <p:animEffect transition="in" filter="wipe(left)">
                                      <p:cBhvr>
                                        <p:cTn id="21" dur="500"/>
                                        <p:tgtEl>
                                          <p:spTgt spid="8">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8">
                                            <p:txEl>
                                              <p:pRg st="3" end="3"/>
                                            </p:txEl>
                                          </p:spTgt>
                                        </p:tgtEl>
                                        <p:attrNameLst>
                                          <p:attrName>style.visibility</p:attrName>
                                        </p:attrNameLst>
                                      </p:cBhvr>
                                      <p:to>
                                        <p:strVal val="visible"/>
                                      </p:to>
                                    </p:set>
                                    <p:animEffect transition="in" filter="wipe(left)">
                                      <p:cBhvr>
                                        <p:cTn id="26" dur="500"/>
                                        <p:tgtEl>
                                          <p:spTgt spid="8">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8">
                                            <p:txEl>
                                              <p:pRg st="4" end="4"/>
                                            </p:txEl>
                                          </p:spTgt>
                                        </p:tgtEl>
                                        <p:attrNameLst>
                                          <p:attrName>style.visibility</p:attrName>
                                        </p:attrNameLst>
                                      </p:cBhvr>
                                      <p:to>
                                        <p:strVal val="visible"/>
                                      </p:to>
                                    </p:set>
                                    <p:animEffect transition="in" filter="wipe(left)">
                                      <p:cBhvr>
                                        <p:cTn id="31" dur="500"/>
                                        <p:tgtEl>
                                          <p:spTgt spid="8">
                                            <p:txEl>
                                              <p:pRg st="4" end="4"/>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8">
                                            <p:txEl>
                                              <p:pRg st="5" end="5"/>
                                            </p:txEl>
                                          </p:spTgt>
                                        </p:tgtEl>
                                        <p:attrNameLst>
                                          <p:attrName>style.visibility</p:attrName>
                                        </p:attrNameLst>
                                      </p:cBhvr>
                                      <p:to>
                                        <p:strVal val="visible"/>
                                      </p:to>
                                    </p:set>
                                    <p:animEffect transition="in" filter="wipe(left)">
                                      <p:cBhvr>
                                        <p:cTn id="36" dur="500"/>
                                        <p:tgtEl>
                                          <p:spTgt spid="8">
                                            <p:txEl>
                                              <p:pRg st="5" end="5"/>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8">
                                            <p:txEl>
                                              <p:pRg st="6" end="6"/>
                                            </p:txEl>
                                          </p:spTgt>
                                        </p:tgtEl>
                                        <p:attrNameLst>
                                          <p:attrName>style.visibility</p:attrName>
                                        </p:attrNameLst>
                                      </p:cBhvr>
                                      <p:to>
                                        <p:strVal val="visible"/>
                                      </p:to>
                                    </p:set>
                                    <p:animEffect transition="in" filter="wipe(left)">
                                      <p:cBhvr>
                                        <p:cTn id="41" dur="500"/>
                                        <p:tgtEl>
                                          <p:spTgt spid="8">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allAtOnce"/>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6">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Freeform: Shape 18">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Shape 24">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7" name="Isosceles Triangle 26">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B82AECDC-8429-4D4B-AB08-C29E3DDB54E4}"/>
              </a:ext>
            </a:extLst>
          </p:cNvPr>
          <p:cNvPicPr>
            <a:picLocks noChangeAspect="1"/>
          </p:cNvPicPr>
          <p:nvPr/>
        </p:nvPicPr>
        <p:blipFill>
          <a:blip r:embed="rId3"/>
          <a:stretch>
            <a:fillRect/>
          </a:stretch>
        </p:blipFill>
        <p:spPr>
          <a:xfrm>
            <a:off x="2369536" y="643467"/>
            <a:ext cx="7452928" cy="5571065"/>
          </a:xfrm>
          <a:prstGeom prst="rect">
            <a:avLst/>
          </a:prstGeom>
          <a:ln>
            <a:noFill/>
          </a:ln>
        </p:spPr>
      </p:pic>
      <p:sp>
        <p:nvSpPr>
          <p:cNvPr id="29" name="Isosceles Triangle 28">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14060810"/>
      </p:ext>
    </p:extLst>
  </p:cSld>
  <p:clrMapOvr>
    <a:masterClrMapping/>
  </p:clrMapOvr>
  <p:transition spd="slow">
    <p:push dir="u"/>
  </p:transition>
</p:sld>
</file>

<file path=ppt/theme/theme1.xml><?xml version="1.0" encoding="utf-8"?>
<a:theme xmlns:a="http://schemas.openxmlformats.org/drawingml/2006/main" name="Cover and End Slide Master">
  <a:themeElements>
    <a:clrScheme name="Custom 2">
      <a:dk1>
        <a:sysClr val="windowText" lastClr="000000"/>
      </a:dk1>
      <a:lt1>
        <a:sysClr val="window" lastClr="FFFFFF"/>
      </a:lt1>
      <a:dk2>
        <a:srgbClr val="1F497D"/>
      </a:dk2>
      <a:lt2>
        <a:srgbClr val="EEECE1"/>
      </a:lt2>
      <a:accent1>
        <a:srgbClr val="62B7E8"/>
      </a:accent1>
      <a:accent2>
        <a:srgbClr val="4185B5"/>
      </a:accent2>
      <a:accent3>
        <a:srgbClr val="285D8D"/>
      </a:accent3>
      <a:accent4>
        <a:srgbClr val="134070"/>
      </a:accent4>
      <a:accent5>
        <a:srgbClr val="1A3253"/>
      </a:accent5>
      <a:accent6>
        <a:srgbClr val="091424"/>
      </a:accent6>
      <a:hlink>
        <a:srgbClr val="FFFFFF"/>
      </a:hlink>
      <a:folHlink>
        <a:srgbClr val="800080"/>
      </a:folHlink>
    </a:clrScheme>
    <a:fontScheme name="Montserrat">
      <a:majorFont>
        <a:latin typeface="Montserrat"/>
        <a:ea typeface=""/>
        <a:cs typeface=""/>
      </a:majorFont>
      <a:minorFont>
        <a:latin typeface="Montserra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Custom 2">
      <a:dk1>
        <a:sysClr val="windowText" lastClr="000000"/>
      </a:dk1>
      <a:lt1>
        <a:sysClr val="window" lastClr="FFFFFF"/>
      </a:lt1>
      <a:dk2>
        <a:srgbClr val="1F497D"/>
      </a:dk2>
      <a:lt2>
        <a:srgbClr val="EEECE1"/>
      </a:lt2>
      <a:accent1>
        <a:srgbClr val="62B7E8"/>
      </a:accent1>
      <a:accent2>
        <a:srgbClr val="4185B5"/>
      </a:accent2>
      <a:accent3>
        <a:srgbClr val="285D8D"/>
      </a:accent3>
      <a:accent4>
        <a:srgbClr val="134070"/>
      </a:accent4>
      <a:accent5>
        <a:srgbClr val="1A3253"/>
      </a:accent5>
      <a:accent6>
        <a:srgbClr val="091424"/>
      </a:accent6>
      <a:hlink>
        <a:srgbClr val="FFFFFF"/>
      </a:hlink>
      <a:folHlink>
        <a:srgbClr val="800080"/>
      </a:folHlink>
    </a:clrScheme>
    <a:fontScheme name="Montserrat">
      <a:majorFont>
        <a:latin typeface="Montserrat"/>
        <a:ea typeface=""/>
        <a:cs typeface=""/>
      </a:majorFont>
      <a:minorFont>
        <a:latin typeface="Montserra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ection Break Slide Master">
  <a:themeElements>
    <a:clrScheme name="Custom 2">
      <a:dk1>
        <a:sysClr val="windowText" lastClr="000000"/>
      </a:dk1>
      <a:lt1>
        <a:sysClr val="window" lastClr="FFFFFF"/>
      </a:lt1>
      <a:dk2>
        <a:srgbClr val="1F497D"/>
      </a:dk2>
      <a:lt2>
        <a:srgbClr val="EEECE1"/>
      </a:lt2>
      <a:accent1>
        <a:srgbClr val="62B7E8"/>
      </a:accent1>
      <a:accent2>
        <a:srgbClr val="4185B5"/>
      </a:accent2>
      <a:accent3>
        <a:srgbClr val="285D8D"/>
      </a:accent3>
      <a:accent4>
        <a:srgbClr val="134070"/>
      </a:accent4>
      <a:accent5>
        <a:srgbClr val="1A3253"/>
      </a:accent5>
      <a:accent6>
        <a:srgbClr val="091424"/>
      </a:accent6>
      <a:hlink>
        <a:srgbClr val="FFFFFF"/>
      </a:hlink>
      <a:folHlink>
        <a:srgbClr val="800080"/>
      </a:folHlink>
    </a:clrScheme>
    <a:fontScheme name="Montserrat">
      <a:majorFont>
        <a:latin typeface="Montserrat"/>
        <a:ea typeface=""/>
        <a:cs typeface=""/>
      </a:majorFont>
      <a:minorFont>
        <a:latin typeface="Montserra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4486</TotalTime>
  <Words>3313</Words>
  <Application>Microsoft Office PowerPoint</Application>
  <PresentationFormat>Widescreen</PresentationFormat>
  <Paragraphs>259</Paragraphs>
  <Slides>41</Slides>
  <Notes>33</Notes>
  <HiddenSlides>0</HiddenSlides>
  <MMClips>0</MMClips>
  <ScaleCrop>false</ScaleCrop>
  <HeadingPairs>
    <vt:vector size="6" baseType="variant">
      <vt:variant>
        <vt:lpstr>Fonts Used</vt:lpstr>
      </vt:variant>
      <vt:variant>
        <vt:i4>8</vt:i4>
      </vt:variant>
      <vt:variant>
        <vt:lpstr>Theme</vt:lpstr>
      </vt:variant>
      <vt:variant>
        <vt:i4>3</vt:i4>
      </vt:variant>
      <vt:variant>
        <vt:lpstr>Slide Titles</vt:lpstr>
      </vt:variant>
      <vt:variant>
        <vt:i4>41</vt:i4>
      </vt:variant>
    </vt:vector>
  </HeadingPairs>
  <TitlesOfParts>
    <vt:vector size="52" baseType="lpstr">
      <vt:lpstr>Arial</vt:lpstr>
      <vt:lpstr>Calibri</vt:lpstr>
      <vt:lpstr>Courier New</vt:lpstr>
      <vt:lpstr>Lato Light</vt:lpstr>
      <vt:lpstr>Montserrat</vt:lpstr>
      <vt:lpstr>Symbol</vt:lpstr>
      <vt:lpstr>Times New Roman</vt:lpstr>
      <vt:lpstr>Wingdings</vt:lpstr>
      <vt:lpstr>Cover and End Slide Master</vt:lpstr>
      <vt:lpstr>Contents Slide Master</vt:lpstr>
      <vt:lpstr>Section Break Slide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dc:creator>
  <cp:lastModifiedBy>Song Toàn Nguyễn Võ</cp:lastModifiedBy>
  <cp:revision>89</cp:revision>
  <dcterms:created xsi:type="dcterms:W3CDTF">2020-01-20T05:08:25Z</dcterms:created>
  <dcterms:modified xsi:type="dcterms:W3CDTF">2021-12-03T16:32:18Z</dcterms:modified>
</cp:coreProperties>
</file>