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1F3C03-D534-4D6F-ACA2-78BB4C91B9FE}" v="1" dt="2023-01-24T15:53:36.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465F8-BE76-9678-643D-2012B59B0C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A1CE79-80A3-A592-0707-ADE44D9B18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E0889D-058B-7230-D82C-A1B119B908FD}"/>
              </a:ext>
            </a:extLst>
          </p:cNvPr>
          <p:cNvSpPr>
            <a:spLocks noGrp="1"/>
          </p:cNvSpPr>
          <p:nvPr>
            <p:ph type="dt" sz="half" idx="10"/>
          </p:nvPr>
        </p:nvSpPr>
        <p:spPr/>
        <p:txBody>
          <a:bodyPr/>
          <a:lstStyle/>
          <a:p>
            <a:fld id="{C9C8B5A6-A39D-4C21-9C44-3405096429E6}" type="datetimeFigureOut">
              <a:rPr lang="en-US" smtClean="0"/>
              <a:t>1/25/2023</a:t>
            </a:fld>
            <a:endParaRPr lang="en-US"/>
          </a:p>
        </p:txBody>
      </p:sp>
      <p:sp>
        <p:nvSpPr>
          <p:cNvPr id="5" name="Footer Placeholder 4">
            <a:extLst>
              <a:ext uri="{FF2B5EF4-FFF2-40B4-BE49-F238E27FC236}">
                <a16:creationId xmlns:a16="http://schemas.microsoft.com/office/drawing/2014/main" id="{3C1782A0-EA84-0054-1509-1DD27B59A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12D98-E4AD-9275-3BF1-45779F0D6D50}"/>
              </a:ext>
            </a:extLst>
          </p:cNvPr>
          <p:cNvSpPr>
            <a:spLocks noGrp="1"/>
          </p:cNvSpPr>
          <p:nvPr>
            <p:ph type="sldNum" sz="quarter" idx="12"/>
          </p:nvPr>
        </p:nvSpPr>
        <p:spPr/>
        <p:txBody>
          <a:bodyPr/>
          <a:lstStyle/>
          <a:p>
            <a:fld id="{26F0D35D-4AF4-45F9-92E4-7FAA1B991912}" type="slidenum">
              <a:rPr lang="en-US" smtClean="0"/>
              <a:t>‹#›</a:t>
            </a:fld>
            <a:endParaRPr lang="en-US"/>
          </a:p>
        </p:txBody>
      </p:sp>
    </p:spTree>
    <p:extLst>
      <p:ext uri="{BB962C8B-B14F-4D97-AF65-F5344CB8AC3E}">
        <p14:creationId xmlns:p14="http://schemas.microsoft.com/office/powerpoint/2010/main" val="2928218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7798-E716-DDE2-B6BD-184881B708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65366B-CECB-F49D-9861-888C95A4FD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531BA9-1EF6-6DF7-FFFD-BD146BDDF192}"/>
              </a:ext>
            </a:extLst>
          </p:cNvPr>
          <p:cNvSpPr>
            <a:spLocks noGrp="1"/>
          </p:cNvSpPr>
          <p:nvPr>
            <p:ph type="dt" sz="half" idx="10"/>
          </p:nvPr>
        </p:nvSpPr>
        <p:spPr/>
        <p:txBody>
          <a:bodyPr/>
          <a:lstStyle/>
          <a:p>
            <a:fld id="{C9C8B5A6-A39D-4C21-9C44-3405096429E6}" type="datetimeFigureOut">
              <a:rPr lang="en-US" smtClean="0"/>
              <a:t>1/25/2023</a:t>
            </a:fld>
            <a:endParaRPr lang="en-US"/>
          </a:p>
        </p:txBody>
      </p:sp>
      <p:sp>
        <p:nvSpPr>
          <p:cNvPr id="5" name="Footer Placeholder 4">
            <a:extLst>
              <a:ext uri="{FF2B5EF4-FFF2-40B4-BE49-F238E27FC236}">
                <a16:creationId xmlns:a16="http://schemas.microsoft.com/office/drawing/2014/main" id="{0EE411D3-50AB-14C6-1454-FF75C9A8DE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0441A3-BEA4-3963-F580-3BC5524DABC0}"/>
              </a:ext>
            </a:extLst>
          </p:cNvPr>
          <p:cNvSpPr>
            <a:spLocks noGrp="1"/>
          </p:cNvSpPr>
          <p:nvPr>
            <p:ph type="sldNum" sz="quarter" idx="12"/>
          </p:nvPr>
        </p:nvSpPr>
        <p:spPr/>
        <p:txBody>
          <a:bodyPr/>
          <a:lstStyle/>
          <a:p>
            <a:fld id="{26F0D35D-4AF4-45F9-92E4-7FAA1B991912}" type="slidenum">
              <a:rPr lang="en-US" smtClean="0"/>
              <a:t>‹#›</a:t>
            </a:fld>
            <a:endParaRPr lang="en-US"/>
          </a:p>
        </p:txBody>
      </p:sp>
    </p:spTree>
    <p:extLst>
      <p:ext uri="{BB962C8B-B14F-4D97-AF65-F5344CB8AC3E}">
        <p14:creationId xmlns:p14="http://schemas.microsoft.com/office/powerpoint/2010/main" val="3054680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2B7714-A45E-BC2F-41EE-C162D68F9F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A55F19-F0A9-E491-2090-4CD9EA9054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A1F54A-115B-6A09-4E78-3E53C7CA0583}"/>
              </a:ext>
            </a:extLst>
          </p:cNvPr>
          <p:cNvSpPr>
            <a:spLocks noGrp="1"/>
          </p:cNvSpPr>
          <p:nvPr>
            <p:ph type="dt" sz="half" idx="10"/>
          </p:nvPr>
        </p:nvSpPr>
        <p:spPr/>
        <p:txBody>
          <a:bodyPr/>
          <a:lstStyle/>
          <a:p>
            <a:fld id="{C9C8B5A6-A39D-4C21-9C44-3405096429E6}" type="datetimeFigureOut">
              <a:rPr lang="en-US" smtClean="0"/>
              <a:t>1/25/2023</a:t>
            </a:fld>
            <a:endParaRPr lang="en-US"/>
          </a:p>
        </p:txBody>
      </p:sp>
      <p:sp>
        <p:nvSpPr>
          <p:cNvPr id="5" name="Footer Placeholder 4">
            <a:extLst>
              <a:ext uri="{FF2B5EF4-FFF2-40B4-BE49-F238E27FC236}">
                <a16:creationId xmlns:a16="http://schemas.microsoft.com/office/drawing/2014/main" id="{89058405-D060-A0C8-135F-C6D69954D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F4BD3D-00D3-488A-A6B8-1182091CD74B}"/>
              </a:ext>
            </a:extLst>
          </p:cNvPr>
          <p:cNvSpPr>
            <a:spLocks noGrp="1"/>
          </p:cNvSpPr>
          <p:nvPr>
            <p:ph type="sldNum" sz="quarter" idx="12"/>
          </p:nvPr>
        </p:nvSpPr>
        <p:spPr/>
        <p:txBody>
          <a:bodyPr/>
          <a:lstStyle/>
          <a:p>
            <a:fld id="{26F0D35D-4AF4-45F9-92E4-7FAA1B991912}" type="slidenum">
              <a:rPr lang="en-US" smtClean="0"/>
              <a:t>‹#›</a:t>
            </a:fld>
            <a:endParaRPr lang="en-US"/>
          </a:p>
        </p:txBody>
      </p:sp>
    </p:spTree>
    <p:extLst>
      <p:ext uri="{BB962C8B-B14F-4D97-AF65-F5344CB8AC3E}">
        <p14:creationId xmlns:p14="http://schemas.microsoft.com/office/powerpoint/2010/main" val="679378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192B-1786-CC00-34BC-FA94CE36C2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2B296D-1D11-DEB7-1674-24CEFAE2E1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2DCEBD-A721-8431-0982-BC8C5B86631F}"/>
              </a:ext>
            </a:extLst>
          </p:cNvPr>
          <p:cNvSpPr>
            <a:spLocks noGrp="1"/>
          </p:cNvSpPr>
          <p:nvPr>
            <p:ph type="dt" sz="half" idx="10"/>
          </p:nvPr>
        </p:nvSpPr>
        <p:spPr/>
        <p:txBody>
          <a:bodyPr/>
          <a:lstStyle/>
          <a:p>
            <a:fld id="{C9C8B5A6-A39D-4C21-9C44-3405096429E6}" type="datetimeFigureOut">
              <a:rPr lang="en-US" smtClean="0"/>
              <a:t>1/25/2023</a:t>
            </a:fld>
            <a:endParaRPr lang="en-US"/>
          </a:p>
        </p:txBody>
      </p:sp>
      <p:sp>
        <p:nvSpPr>
          <p:cNvPr id="5" name="Footer Placeholder 4">
            <a:extLst>
              <a:ext uri="{FF2B5EF4-FFF2-40B4-BE49-F238E27FC236}">
                <a16:creationId xmlns:a16="http://schemas.microsoft.com/office/drawing/2014/main" id="{11A2303F-F9C8-2847-9D8F-3FFB316DFB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7E3B61-741E-3492-5C4C-07710531989F}"/>
              </a:ext>
            </a:extLst>
          </p:cNvPr>
          <p:cNvSpPr>
            <a:spLocks noGrp="1"/>
          </p:cNvSpPr>
          <p:nvPr>
            <p:ph type="sldNum" sz="quarter" idx="12"/>
          </p:nvPr>
        </p:nvSpPr>
        <p:spPr/>
        <p:txBody>
          <a:bodyPr/>
          <a:lstStyle/>
          <a:p>
            <a:fld id="{26F0D35D-4AF4-45F9-92E4-7FAA1B991912}" type="slidenum">
              <a:rPr lang="en-US" smtClean="0"/>
              <a:t>‹#›</a:t>
            </a:fld>
            <a:endParaRPr lang="en-US"/>
          </a:p>
        </p:txBody>
      </p:sp>
    </p:spTree>
    <p:extLst>
      <p:ext uri="{BB962C8B-B14F-4D97-AF65-F5344CB8AC3E}">
        <p14:creationId xmlns:p14="http://schemas.microsoft.com/office/powerpoint/2010/main" val="895324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01AF2-15C9-26B8-1D3D-B949DF4680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B08557-5ADB-23AB-704E-ACBF2676A6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7F0F20-C725-DC81-8F94-67A50895381B}"/>
              </a:ext>
            </a:extLst>
          </p:cNvPr>
          <p:cNvSpPr>
            <a:spLocks noGrp="1"/>
          </p:cNvSpPr>
          <p:nvPr>
            <p:ph type="dt" sz="half" idx="10"/>
          </p:nvPr>
        </p:nvSpPr>
        <p:spPr/>
        <p:txBody>
          <a:bodyPr/>
          <a:lstStyle/>
          <a:p>
            <a:fld id="{C9C8B5A6-A39D-4C21-9C44-3405096429E6}" type="datetimeFigureOut">
              <a:rPr lang="en-US" smtClean="0"/>
              <a:t>1/25/2023</a:t>
            </a:fld>
            <a:endParaRPr lang="en-US"/>
          </a:p>
        </p:txBody>
      </p:sp>
      <p:sp>
        <p:nvSpPr>
          <p:cNvPr id="5" name="Footer Placeholder 4">
            <a:extLst>
              <a:ext uri="{FF2B5EF4-FFF2-40B4-BE49-F238E27FC236}">
                <a16:creationId xmlns:a16="http://schemas.microsoft.com/office/drawing/2014/main" id="{0CF39DE0-6FE2-E277-957E-CB83DD6E09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5CAF0-9D96-AF67-F5C4-DAA0506C5A75}"/>
              </a:ext>
            </a:extLst>
          </p:cNvPr>
          <p:cNvSpPr>
            <a:spLocks noGrp="1"/>
          </p:cNvSpPr>
          <p:nvPr>
            <p:ph type="sldNum" sz="quarter" idx="12"/>
          </p:nvPr>
        </p:nvSpPr>
        <p:spPr/>
        <p:txBody>
          <a:bodyPr/>
          <a:lstStyle/>
          <a:p>
            <a:fld id="{26F0D35D-4AF4-45F9-92E4-7FAA1B991912}" type="slidenum">
              <a:rPr lang="en-US" smtClean="0"/>
              <a:t>‹#›</a:t>
            </a:fld>
            <a:endParaRPr lang="en-US"/>
          </a:p>
        </p:txBody>
      </p:sp>
    </p:spTree>
    <p:extLst>
      <p:ext uri="{BB962C8B-B14F-4D97-AF65-F5344CB8AC3E}">
        <p14:creationId xmlns:p14="http://schemas.microsoft.com/office/powerpoint/2010/main" val="2621972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47E93-AA39-4FA9-C203-7BC8A1B48E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CFB540-927B-EA38-3A33-DEF0B7BBAB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C6E010-E560-AC93-CF19-C4EEE87D9F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4ACF1E-45BF-9000-F9C5-CFBCEF7CFE28}"/>
              </a:ext>
            </a:extLst>
          </p:cNvPr>
          <p:cNvSpPr>
            <a:spLocks noGrp="1"/>
          </p:cNvSpPr>
          <p:nvPr>
            <p:ph type="dt" sz="half" idx="10"/>
          </p:nvPr>
        </p:nvSpPr>
        <p:spPr/>
        <p:txBody>
          <a:bodyPr/>
          <a:lstStyle/>
          <a:p>
            <a:fld id="{C9C8B5A6-A39D-4C21-9C44-3405096429E6}" type="datetimeFigureOut">
              <a:rPr lang="en-US" smtClean="0"/>
              <a:t>1/25/2023</a:t>
            </a:fld>
            <a:endParaRPr lang="en-US"/>
          </a:p>
        </p:txBody>
      </p:sp>
      <p:sp>
        <p:nvSpPr>
          <p:cNvPr id="6" name="Footer Placeholder 5">
            <a:extLst>
              <a:ext uri="{FF2B5EF4-FFF2-40B4-BE49-F238E27FC236}">
                <a16:creationId xmlns:a16="http://schemas.microsoft.com/office/drawing/2014/main" id="{61889D22-CCD9-C3B9-5A66-E49FBE6FE0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EC347-8755-1AB5-4BDC-2B56BB869904}"/>
              </a:ext>
            </a:extLst>
          </p:cNvPr>
          <p:cNvSpPr>
            <a:spLocks noGrp="1"/>
          </p:cNvSpPr>
          <p:nvPr>
            <p:ph type="sldNum" sz="quarter" idx="12"/>
          </p:nvPr>
        </p:nvSpPr>
        <p:spPr/>
        <p:txBody>
          <a:bodyPr/>
          <a:lstStyle/>
          <a:p>
            <a:fld id="{26F0D35D-4AF4-45F9-92E4-7FAA1B991912}" type="slidenum">
              <a:rPr lang="en-US" smtClean="0"/>
              <a:t>‹#›</a:t>
            </a:fld>
            <a:endParaRPr lang="en-US"/>
          </a:p>
        </p:txBody>
      </p:sp>
    </p:spTree>
    <p:extLst>
      <p:ext uri="{BB962C8B-B14F-4D97-AF65-F5344CB8AC3E}">
        <p14:creationId xmlns:p14="http://schemas.microsoft.com/office/powerpoint/2010/main" val="1359303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8BC34-6E3B-B9D5-459D-17AE69BAAA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F4B49F-55E9-4576-B85B-F5B3720097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EEEDCC-B0E3-F595-1A15-8F70342E65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6440D7-0310-9739-40A4-7768DF77DF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1959BE-EEA7-161B-6D52-796F373A20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C3B168-82B2-34F3-0D5C-C2B845503DAE}"/>
              </a:ext>
            </a:extLst>
          </p:cNvPr>
          <p:cNvSpPr>
            <a:spLocks noGrp="1"/>
          </p:cNvSpPr>
          <p:nvPr>
            <p:ph type="dt" sz="half" idx="10"/>
          </p:nvPr>
        </p:nvSpPr>
        <p:spPr/>
        <p:txBody>
          <a:bodyPr/>
          <a:lstStyle/>
          <a:p>
            <a:fld id="{C9C8B5A6-A39D-4C21-9C44-3405096429E6}" type="datetimeFigureOut">
              <a:rPr lang="en-US" smtClean="0"/>
              <a:t>1/25/2023</a:t>
            </a:fld>
            <a:endParaRPr lang="en-US"/>
          </a:p>
        </p:txBody>
      </p:sp>
      <p:sp>
        <p:nvSpPr>
          <p:cNvPr id="8" name="Footer Placeholder 7">
            <a:extLst>
              <a:ext uri="{FF2B5EF4-FFF2-40B4-BE49-F238E27FC236}">
                <a16:creationId xmlns:a16="http://schemas.microsoft.com/office/drawing/2014/main" id="{67E78F8B-D4A0-376B-B6D6-F6BC4B3B8D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60E214-C914-2582-AA46-3A61CF8B8D32}"/>
              </a:ext>
            </a:extLst>
          </p:cNvPr>
          <p:cNvSpPr>
            <a:spLocks noGrp="1"/>
          </p:cNvSpPr>
          <p:nvPr>
            <p:ph type="sldNum" sz="quarter" idx="12"/>
          </p:nvPr>
        </p:nvSpPr>
        <p:spPr/>
        <p:txBody>
          <a:bodyPr/>
          <a:lstStyle/>
          <a:p>
            <a:fld id="{26F0D35D-4AF4-45F9-92E4-7FAA1B991912}" type="slidenum">
              <a:rPr lang="en-US" smtClean="0"/>
              <a:t>‹#›</a:t>
            </a:fld>
            <a:endParaRPr lang="en-US"/>
          </a:p>
        </p:txBody>
      </p:sp>
    </p:spTree>
    <p:extLst>
      <p:ext uri="{BB962C8B-B14F-4D97-AF65-F5344CB8AC3E}">
        <p14:creationId xmlns:p14="http://schemas.microsoft.com/office/powerpoint/2010/main" val="2799805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2BEC4-E969-4890-50F0-841BC6753F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255049-1ED1-D035-FAD3-5AAD37715835}"/>
              </a:ext>
            </a:extLst>
          </p:cNvPr>
          <p:cNvSpPr>
            <a:spLocks noGrp="1"/>
          </p:cNvSpPr>
          <p:nvPr>
            <p:ph type="dt" sz="half" idx="10"/>
          </p:nvPr>
        </p:nvSpPr>
        <p:spPr/>
        <p:txBody>
          <a:bodyPr/>
          <a:lstStyle/>
          <a:p>
            <a:fld id="{C9C8B5A6-A39D-4C21-9C44-3405096429E6}" type="datetimeFigureOut">
              <a:rPr lang="en-US" smtClean="0"/>
              <a:t>1/25/2023</a:t>
            </a:fld>
            <a:endParaRPr lang="en-US"/>
          </a:p>
        </p:txBody>
      </p:sp>
      <p:sp>
        <p:nvSpPr>
          <p:cNvPr id="4" name="Footer Placeholder 3">
            <a:extLst>
              <a:ext uri="{FF2B5EF4-FFF2-40B4-BE49-F238E27FC236}">
                <a16:creationId xmlns:a16="http://schemas.microsoft.com/office/drawing/2014/main" id="{F4D81D19-5D15-CD4F-8A68-1BD8356DB8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941A5F-11CD-012C-C53E-C3E99C1738B1}"/>
              </a:ext>
            </a:extLst>
          </p:cNvPr>
          <p:cNvSpPr>
            <a:spLocks noGrp="1"/>
          </p:cNvSpPr>
          <p:nvPr>
            <p:ph type="sldNum" sz="quarter" idx="12"/>
          </p:nvPr>
        </p:nvSpPr>
        <p:spPr/>
        <p:txBody>
          <a:bodyPr/>
          <a:lstStyle/>
          <a:p>
            <a:fld id="{26F0D35D-4AF4-45F9-92E4-7FAA1B991912}" type="slidenum">
              <a:rPr lang="en-US" smtClean="0"/>
              <a:t>‹#›</a:t>
            </a:fld>
            <a:endParaRPr lang="en-US"/>
          </a:p>
        </p:txBody>
      </p:sp>
    </p:spTree>
    <p:extLst>
      <p:ext uri="{BB962C8B-B14F-4D97-AF65-F5344CB8AC3E}">
        <p14:creationId xmlns:p14="http://schemas.microsoft.com/office/powerpoint/2010/main" val="142816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FCE3C9-388B-D3B1-0B1F-37403868691F}"/>
              </a:ext>
            </a:extLst>
          </p:cNvPr>
          <p:cNvSpPr>
            <a:spLocks noGrp="1"/>
          </p:cNvSpPr>
          <p:nvPr>
            <p:ph type="dt" sz="half" idx="10"/>
          </p:nvPr>
        </p:nvSpPr>
        <p:spPr/>
        <p:txBody>
          <a:bodyPr/>
          <a:lstStyle/>
          <a:p>
            <a:fld id="{C9C8B5A6-A39D-4C21-9C44-3405096429E6}" type="datetimeFigureOut">
              <a:rPr lang="en-US" smtClean="0"/>
              <a:t>1/25/2023</a:t>
            </a:fld>
            <a:endParaRPr lang="en-US"/>
          </a:p>
        </p:txBody>
      </p:sp>
      <p:sp>
        <p:nvSpPr>
          <p:cNvPr id="3" name="Footer Placeholder 2">
            <a:extLst>
              <a:ext uri="{FF2B5EF4-FFF2-40B4-BE49-F238E27FC236}">
                <a16:creationId xmlns:a16="http://schemas.microsoft.com/office/drawing/2014/main" id="{77419402-0C9B-A765-2CA8-3D24EA4E53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A5F1D7-8F36-E8D5-2DCC-F4505E227547}"/>
              </a:ext>
            </a:extLst>
          </p:cNvPr>
          <p:cNvSpPr>
            <a:spLocks noGrp="1"/>
          </p:cNvSpPr>
          <p:nvPr>
            <p:ph type="sldNum" sz="quarter" idx="12"/>
          </p:nvPr>
        </p:nvSpPr>
        <p:spPr/>
        <p:txBody>
          <a:bodyPr/>
          <a:lstStyle/>
          <a:p>
            <a:fld id="{26F0D35D-4AF4-45F9-92E4-7FAA1B991912}" type="slidenum">
              <a:rPr lang="en-US" smtClean="0"/>
              <a:t>‹#›</a:t>
            </a:fld>
            <a:endParaRPr lang="en-US"/>
          </a:p>
        </p:txBody>
      </p:sp>
    </p:spTree>
    <p:extLst>
      <p:ext uri="{BB962C8B-B14F-4D97-AF65-F5344CB8AC3E}">
        <p14:creationId xmlns:p14="http://schemas.microsoft.com/office/powerpoint/2010/main" val="2781663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12FF5-D3C4-3EED-EB11-648FAD2745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9A98A4-44F9-3AD2-D1CD-08FCAB156F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1A871B-8FEE-AC04-077F-884C4BDB3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42F4CA-158C-7B2E-2605-F8B783677266}"/>
              </a:ext>
            </a:extLst>
          </p:cNvPr>
          <p:cNvSpPr>
            <a:spLocks noGrp="1"/>
          </p:cNvSpPr>
          <p:nvPr>
            <p:ph type="dt" sz="half" idx="10"/>
          </p:nvPr>
        </p:nvSpPr>
        <p:spPr/>
        <p:txBody>
          <a:bodyPr/>
          <a:lstStyle/>
          <a:p>
            <a:fld id="{C9C8B5A6-A39D-4C21-9C44-3405096429E6}" type="datetimeFigureOut">
              <a:rPr lang="en-US" smtClean="0"/>
              <a:t>1/25/2023</a:t>
            </a:fld>
            <a:endParaRPr lang="en-US"/>
          </a:p>
        </p:txBody>
      </p:sp>
      <p:sp>
        <p:nvSpPr>
          <p:cNvPr id="6" name="Footer Placeholder 5">
            <a:extLst>
              <a:ext uri="{FF2B5EF4-FFF2-40B4-BE49-F238E27FC236}">
                <a16:creationId xmlns:a16="http://schemas.microsoft.com/office/drawing/2014/main" id="{1876EEBF-E856-135C-1B3B-4D0130B2E2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AB4330-059E-9B4D-8D24-42FE5D2BB479}"/>
              </a:ext>
            </a:extLst>
          </p:cNvPr>
          <p:cNvSpPr>
            <a:spLocks noGrp="1"/>
          </p:cNvSpPr>
          <p:nvPr>
            <p:ph type="sldNum" sz="quarter" idx="12"/>
          </p:nvPr>
        </p:nvSpPr>
        <p:spPr/>
        <p:txBody>
          <a:bodyPr/>
          <a:lstStyle/>
          <a:p>
            <a:fld id="{26F0D35D-4AF4-45F9-92E4-7FAA1B991912}" type="slidenum">
              <a:rPr lang="en-US" smtClean="0"/>
              <a:t>‹#›</a:t>
            </a:fld>
            <a:endParaRPr lang="en-US"/>
          </a:p>
        </p:txBody>
      </p:sp>
    </p:spTree>
    <p:extLst>
      <p:ext uri="{BB962C8B-B14F-4D97-AF65-F5344CB8AC3E}">
        <p14:creationId xmlns:p14="http://schemas.microsoft.com/office/powerpoint/2010/main" val="1411574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28634-4F31-08DB-141C-F29A77A430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04D2A5-C614-B0FE-4769-525FE31EB8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DC16E1-C086-7505-3B26-D5CF67659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97A92B-099E-08D0-CA58-0B0FA8E5FEED}"/>
              </a:ext>
            </a:extLst>
          </p:cNvPr>
          <p:cNvSpPr>
            <a:spLocks noGrp="1"/>
          </p:cNvSpPr>
          <p:nvPr>
            <p:ph type="dt" sz="half" idx="10"/>
          </p:nvPr>
        </p:nvSpPr>
        <p:spPr/>
        <p:txBody>
          <a:bodyPr/>
          <a:lstStyle/>
          <a:p>
            <a:fld id="{C9C8B5A6-A39D-4C21-9C44-3405096429E6}" type="datetimeFigureOut">
              <a:rPr lang="en-US" smtClean="0"/>
              <a:t>1/25/2023</a:t>
            </a:fld>
            <a:endParaRPr lang="en-US"/>
          </a:p>
        </p:txBody>
      </p:sp>
      <p:sp>
        <p:nvSpPr>
          <p:cNvPr id="6" name="Footer Placeholder 5">
            <a:extLst>
              <a:ext uri="{FF2B5EF4-FFF2-40B4-BE49-F238E27FC236}">
                <a16:creationId xmlns:a16="http://schemas.microsoft.com/office/drawing/2014/main" id="{358D640B-F60F-4977-EA82-EB3B8C67FB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3F17E-119C-E7CA-E226-377009EB334A}"/>
              </a:ext>
            </a:extLst>
          </p:cNvPr>
          <p:cNvSpPr>
            <a:spLocks noGrp="1"/>
          </p:cNvSpPr>
          <p:nvPr>
            <p:ph type="sldNum" sz="quarter" idx="12"/>
          </p:nvPr>
        </p:nvSpPr>
        <p:spPr/>
        <p:txBody>
          <a:bodyPr/>
          <a:lstStyle/>
          <a:p>
            <a:fld id="{26F0D35D-4AF4-45F9-92E4-7FAA1B991912}" type="slidenum">
              <a:rPr lang="en-US" smtClean="0"/>
              <a:t>‹#›</a:t>
            </a:fld>
            <a:endParaRPr lang="en-US"/>
          </a:p>
        </p:txBody>
      </p:sp>
    </p:spTree>
    <p:extLst>
      <p:ext uri="{BB962C8B-B14F-4D97-AF65-F5344CB8AC3E}">
        <p14:creationId xmlns:p14="http://schemas.microsoft.com/office/powerpoint/2010/main" val="1184279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630111-6E44-C790-0E5A-4DDB815A0F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88D67D-6ABC-067F-E7C6-E212ECFFA8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69928B-6C84-066D-E705-1EFCBE4601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C8B5A6-A39D-4C21-9C44-3405096429E6}" type="datetimeFigureOut">
              <a:rPr lang="en-US" smtClean="0"/>
              <a:t>1/25/2023</a:t>
            </a:fld>
            <a:endParaRPr lang="en-US"/>
          </a:p>
        </p:txBody>
      </p:sp>
      <p:sp>
        <p:nvSpPr>
          <p:cNvPr id="5" name="Footer Placeholder 4">
            <a:extLst>
              <a:ext uri="{FF2B5EF4-FFF2-40B4-BE49-F238E27FC236}">
                <a16:creationId xmlns:a16="http://schemas.microsoft.com/office/drawing/2014/main" id="{DD77DAC8-00A9-5598-A10F-230CEE2D67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B2FC74-6326-50DC-1F86-685F5DA458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F0D35D-4AF4-45F9-92E4-7FAA1B991912}" type="slidenum">
              <a:rPr lang="en-US" smtClean="0"/>
              <a:t>‹#›</a:t>
            </a:fld>
            <a:endParaRPr lang="en-US"/>
          </a:p>
        </p:txBody>
      </p:sp>
    </p:spTree>
    <p:extLst>
      <p:ext uri="{BB962C8B-B14F-4D97-AF65-F5344CB8AC3E}">
        <p14:creationId xmlns:p14="http://schemas.microsoft.com/office/powerpoint/2010/main" val="1650699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FC03D-FD2A-E628-E945-DC5ED0B4BC22}"/>
              </a:ext>
            </a:extLst>
          </p:cNvPr>
          <p:cNvSpPr>
            <a:spLocks noGrp="1"/>
          </p:cNvSpPr>
          <p:nvPr>
            <p:ph type="ctrTitle"/>
          </p:nvPr>
        </p:nvSpPr>
        <p:spPr/>
        <p:txBody>
          <a:bodyPr>
            <a:normAutofit/>
          </a:bodyPr>
          <a:lstStyle/>
          <a:p>
            <a:r>
              <a:rPr lang="en-US" dirty="0"/>
              <a:t>Developing serverless applications with Azure cloud</a:t>
            </a:r>
          </a:p>
        </p:txBody>
      </p:sp>
      <p:sp>
        <p:nvSpPr>
          <p:cNvPr id="3" name="Subtitle 2">
            <a:extLst>
              <a:ext uri="{FF2B5EF4-FFF2-40B4-BE49-F238E27FC236}">
                <a16:creationId xmlns:a16="http://schemas.microsoft.com/office/drawing/2014/main" id="{892A4354-4B1D-ABDE-D13C-D8D43768920B}"/>
              </a:ext>
            </a:extLst>
          </p:cNvPr>
          <p:cNvSpPr>
            <a:spLocks noGrp="1"/>
          </p:cNvSpPr>
          <p:nvPr>
            <p:ph type="subTitle" idx="1"/>
          </p:nvPr>
        </p:nvSpPr>
        <p:spPr/>
        <p:txBody>
          <a:bodyPr/>
          <a:lstStyle/>
          <a:p>
            <a:r>
              <a:rPr lang="en-US" dirty="0"/>
              <a:t>March 2023</a:t>
            </a:r>
          </a:p>
        </p:txBody>
      </p:sp>
    </p:spTree>
    <p:extLst>
      <p:ext uri="{BB962C8B-B14F-4D97-AF65-F5344CB8AC3E}">
        <p14:creationId xmlns:p14="http://schemas.microsoft.com/office/powerpoint/2010/main" val="2085277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B8F73-1066-BB59-28A9-5BA28254EDED}"/>
              </a:ext>
            </a:extLst>
          </p:cNvPr>
          <p:cNvSpPr>
            <a:spLocks noGrp="1"/>
          </p:cNvSpPr>
          <p:nvPr>
            <p:ph type="title"/>
          </p:nvPr>
        </p:nvSpPr>
        <p:spPr/>
        <p:txBody>
          <a:bodyPr/>
          <a:lstStyle/>
          <a:p>
            <a:r>
              <a:rPr lang="en-US" dirty="0"/>
              <a:t>What is serverless?</a:t>
            </a:r>
          </a:p>
        </p:txBody>
      </p:sp>
      <p:sp>
        <p:nvSpPr>
          <p:cNvPr id="3" name="Content Placeholder 2">
            <a:extLst>
              <a:ext uri="{FF2B5EF4-FFF2-40B4-BE49-F238E27FC236}">
                <a16:creationId xmlns:a16="http://schemas.microsoft.com/office/drawing/2014/main" id="{8DA4237F-5D9A-FB53-8D2F-74718E552C27}"/>
              </a:ext>
            </a:extLst>
          </p:cNvPr>
          <p:cNvSpPr>
            <a:spLocks noGrp="1"/>
          </p:cNvSpPr>
          <p:nvPr>
            <p:ph idx="1"/>
          </p:nvPr>
        </p:nvSpPr>
        <p:spPr/>
        <p:txBody>
          <a:bodyPr/>
          <a:lstStyle/>
          <a:p>
            <a:r>
              <a:rPr lang="en-US" dirty="0"/>
              <a:t>Managed</a:t>
            </a:r>
          </a:p>
          <a:p>
            <a:r>
              <a:rPr lang="en-US" dirty="0"/>
              <a:t>Stateless</a:t>
            </a:r>
          </a:p>
          <a:p>
            <a:r>
              <a:rPr lang="en-US" dirty="0"/>
              <a:t>Pricing based on consumption</a:t>
            </a:r>
          </a:p>
          <a:p>
            <a:r>
              <a:rPr lang="en-US" dirty="0"/>
              <a:t>Event oriented</a:t>
            </a:r>
          </a:p>
          <a:p>
            <a:r>
              <a:rPr lang="en-US" dirty="0"/>
              <a:t>Scalable</a:t>
            </a:r>
          </a:p>
        </p:txBody>
      </p:sp>
    </p:spTree>
    <p:extLst>
      <p:ext uri="{BB962C8B-B14F-4D97-AF65-F5344CB8AC3E}">
        <p14:creationId xmlns:p14="http://schemas.microsoft.com/office/powerpoint/2010/main" val="10802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B8F73-1066-BB59-28A9-5BA28254EDED}"/>
              </a:ext>
            </a:extLst>
          </p:cNvPr>
          <p:cNvSpPr>
            <a:spLocks noGrp="1"/>
          </p:cNvSpPr>
          <p:nvPr>
            <p:ph type="title"/>
          </p:nvPr>
        </p:nvSpPr>
        <p:spPr/>
        <p:txBody>
          <a:bodyPr/>
          <a:lstStyle/>
          <a:p>
            <a:r>
              <a:rPr lang="en-US" dirty="0"/>
              <a:t>Pros and Cons</a:t>
            </a:r>
          </a:p>
        </p:txBody>
      </p:sp>
      <p:sp>
        <p:nvSpPr>
          <p:cNvPr id="3" name="Content Placeholder 2">
            <a:extLst>
              <a:ext uri="{FF2B5EF4-FFF2-40B4-BE49-F238E27FC236}">
                <a16:creationId xmlns:a16="http://schemas.microsoft.com/office/drawing/2014/main" id="{8DA4237F-5D9A-FB53-8D2F-74718E552C27}"/>
              </a:ext>
            </a:extLst>
          </p:cNvPr>
          <p:cNvSpPr>
            <a:spLocks noGrp="1"/>
          </p:cNvSpPr>
          <p:nvPr>
            <p:ph idx="1"/>
          </p:nvPr>
        </p:nvSpPr>
        <p:spPr>
          <a:xfrm>
            <a:off x="492303" y="1866722"/>
            <a:ext cx="5603697" cy="4351338"/>
          </a:xfrm>
        </p:spPr>
        <p:txBody>
          <a:bodyPr/>
          <a:lstStyle/>
          <a:p>
            <a:pPr marL="0" indent="0">
              <a:buNone/>
            </a:pPr>
            <a:r>
              <a:rPr lang="en-US" dirty="0"/>
              <a:t>PROS</a:t>
            </a:r>
          </a:p>
          <a:p>
            <a:r>
              <a:rPr lang="en-US" dirty="0"/>
              <a:t>Managed by cloud provider</a:t>
            </a:r>
          </a:p>
          <a:p>
            <a:r>
              <a:rPr lang="en-US" dirty="0"/>
              <a:t>Robust</a:t>
            </a:r>
          </a:p>
          <a:p>
            <a:r>
              <a:rPr lang="en-US" dirty="0"/>
              <a:t>Easy to scale</a:t>
            </a:r>
          </a:p>
          <a:p>
            <a:r>
              <a:rPr lang="en-US" dirty="0"/>
              <a:t>Cheap?</a:t>
            </a:r>
          </a:p>
          <a:p>
            <a:r>
              <a:rPr lang="en-US" dirty="0"/>
              <a:t>Fast to develop / Fast to deploy</a:t>
            </a:r>
          </a:p>
        </p:txBody>
      </p:sp>
      <p:sp>
        <p:nvSpPr>
          <p:cNvPr id="4" name="Content Placeholder 2">
            <a:extLst>
              <a:ext uri="{FF2B5EF4-FFF2-40B4-BE49-F238E27FC236}">
                <a16:creationId xmlns:a16="http://schemas.microsoft.com/office/drawing/2014/main" id="{159C18C8-4CA4-31F1-EF16-9E3DB36AF2BE}"/>
              </a:ext>
            </a:extLst>
          </p:cNvPr>
          <p:cNvSpPr txBox="1">
            <a:spLocks/>
          </p:cNvSpPr>
          <p:nvPr/>
        </p:nvSpPr>
        <p:spPr>
          <a:xfrm>
            <a:off x="6096000" y="1866722"/>
            <a:ext cx="560369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CONS</a:t>
            </a:r>
          </a:p>
          <a:p>
            <a:r>
              <a:rPr lang="en-US" dirty="0"/>
              <a:t>Cloud provider lock in</a:t>
            </a:r>
          </a:p>
          <a:p>
            <a:r>
              <a:rPr lang="en-US" dirty="0"/>
              <a:t>Expensive if not optimized?</a:t>
            </a:r>
          </a:p>
          <a:p>
            <a:r>
              <a:rPr lang="en-US" dirty="0"/>
              <a:t>Infrastructure is part of app design</a:t>
            </a:r>
          </a:p>
        </p:txBody>
      </p:sp>
    </p:spTree>
    <p:extLst>
      <p:ext uri="{BB962C8B-B14F-4D97-AF65-F5344CB8AC3E}">
        <p14:creationId xmlns:p14="http://schemas.microsoft.com/office/powerpoint/2010/main" val="588751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9BF6-5C4A-027E-5C12-3DBCAF54DE3C}"/>
              </a:ext>
            </a:extLst>
          </p:cNvPr>
          <p:cNvSpPr>
            <a:spLocks noGrp="1"/>
          </p:cNvSpPr>
          <p:nvPr>
            <p:ph type="title"/>
          </p:nvPr>
        </p:nvSpPr>
        <p:spPr/>
        <p:txBody>
          <a:bodyPr/>
          <a:lstStyle/>
          <a:p>
            <a:r>
              <a:rPr lang="en-US" dirty="0"/>
              <a:t>Azure serverless services – used in this workshop</a:t>
            </a:r>
          </a:p>
        </p:txBody>
      </p:sp>
      <p:sp>
        <p:nvSpPr>
          <p:cNvPr id="3" name="Content Placeholder 2">
            <a:extLst>
              <a:ext uri="{FF2B5EF4-FFF2-40B4-BE49-F238E27FC236}">
                <a16:creationId xmlns:a16="http://schemas.microsoft.com/office/drawing/2014/main" id="{6785097D-B6F5-D763-116D-F7265A16DE50}"/>
              </a:ext>
            </a:extLst>
          </p:cNvPr>
          <p:cNvSpPr>
            <a:spLocks noGrp="1"/>
          </p:cNvSpPr>
          <p:nvPr>
            <p:ph idx="1"/>
          </p:nvPr>
        </p:nvSpPr>
        <p:spPr/>
        <p:txBody>
          <a:bodyPr/>
          <a:lstStyle/>
          <a:p>
            <a:pPr marL="0" indent="0">
              <a:buNone/>
            </a:pPr>
            <a:r>
              <a:rPr lang="en-US" dirty="0"/>
              <a:t>Function App – serverless code runner</a:t>
            </a:r>
          </a:p>
          <a:p>
            <a:pPr marL="0" indent="0">
              <a:buNone/>
            </a:pPr>
            <a:r>
              <a:rPr lang="en-US" dirty="0" err="1"/>
              <a:t>CosmosDB</a:t>
            </a:r>
            <a:r>
              <a:rPr lang="en-US" dirty="0"/>
              <a:t> – serverless NoSQL DB</a:t>
            </a:r>
          </a:p>
          <a:p>
            <a:pPr marL="0" indent="0">
              <a:buNone/>
            </a:pPr>
            <a:r>
              <a:rPr lang="en-US" dirty="0"/>
              <a:t>Application Insights – application monitoring</a:t>
            </a:r>
            <a:endParaRPr lang="pl-PL" dirty="0"/>
          </a:p>
          <a:p>
            <a:pPr marL="0" indent="0">
              <a:buNone/>
            </a:pPr>
            <a:r>
              <a:rPr lang="pl-PL" dirty="0"/>
              <a:t>Storage Account – Qeue – application decoupling, event collection and managemt.</a:t>
            </a:r>
            <a:endParaRPr lang="en-US" dirty="0"/>
          </a:p>
          <a:p>
            <a:pPr marL="0" indent="0">
              <a:buNone/>
            </a:pPr>
            <a:endParaRPr lang="en-US" dirty="0"/>
          </a:p>
        </p:txBody>
      </p:sp>
    </p:spTree>
    <p:extLst>
      <p:ext uri="{BB962C8B-B14F-4D97-AF65-F5344CB8AC3E}">
        <p14:creationId xmlns:p14="http://schemas.microsoft.com/office/powerpoint/2010/main" val="3612208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E51A-936A-4CF1-E034-F60424322755}"/>
              </a:ext>
            </a:extLst>
          </p:cNvPr>
          <p:cNvSpPr>
            <a:spLocks noGrp="1"/>
          </p:cNvSpPr>
          <p:nvPr>
            <p:ph type="title"/>
          </p:nvPr>
        </p:nvSpPr>
        <p:spPr/>
        <p:txBody>
          <a:bodyPr/>
          <a:lstStyle/>
          <a:p>
            <a:r>
              <a:rPr lang="en-US" dirty="0"/>
              <a:t>Workshop - task</a:t>
            </a:r>
          </a:p>
        </p:txBody>
      </p:sp>
      <p:sp>
        <p:nvSpPr>
          <p:cNvPr id="3" name="Content Placeholder 2">
            <a:extLst>
              <a:ext uri="{FF2B5EF4-FFF2-40B4-BE49-F238E27FC236}">
                <a16:creationId xmlns:a16="http://schemas.microsoft.com/office/drawing/2014/main" id="{2F59EA79-0542-84BC-F017-C4B2A252B509}"/>
              </a:ext>
            </a:extLst>
          </p:cNvPr>
          <p:cNvSpPr>
            <a:spLocks noGrp="1"/>
          </p:cNvSpPr>
          <p:nvPr>
            <p:ph idx="1"/>
          </p:nvPr>
        </p:nvSpPr>
        <p:spPr/>
        <p:txBody>
          <a:bodyPr/>
          <a:lstStyle/>
          <a:p>
            <a:pPr marL="0" indent="0">
              <a:buNone/>
            </a:pPr>
            <a:r>
              <a:rPr lang="en-US" dirty="0"/>
              <a:t>Design application that will store job offers. Job offer will have id, name, description, salary, and tags. All fields should be string expect tags which will be array of strings. Application should expose two API’s:</a:t>
            </a:r>
            <a:br>
              <a:rPr lang="en-US" dirty="0"/>
            </a:br>
            <a:r>
              <a:rPr lang="en-US" dirty="0"/>
              <a:t>1. For saving job offers to db. It should take array of jobs as parameter</a:t>
            </a:r>
          </a:p>
          <a:p>
            <a:pPr marL="0" indent="0">
              <a:buNone/>
            </a:pPr>
            <a:r>
              <a:rPr lang="en-US" dirty="0"/>
              <a:t>2. Querying for jobs using either id, name or tag</a:t>
            </a:r>
          </a:p>
        </p:txBody>
      </p:sp>
    </p:spTree>
    <p:extLst>
      <p:ext uri="{BB962C8B-B14F-4D97-AF65-F5344CB8AC3E}">
        <p14:creationId xmlns:p14="http://schemas.microsoft.com/office/powerpoint/2010/main" val="217000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8B110-7841-EA7B-A53A-7E5D0E14F104}"/>
              </a:ext>
            </a:extLst>
          </p:cNvPr>
          <p:cNvSpPr>
            <a:spLocks noGrp="1"/>
          </p:cNvSpPr>
          <p:nvPr>
            <p:ph type="title"/>
          </p:nvPr>
        </p:nvSpPr>
        <p:spPr/>
        <p:txBody>
          <a:bodyPr/>
          <a:lstStyle/>
          <a:p>
            <a:r>
              <a:rPr lang="en-US" dirty="0"/>
              <a:t>Workshop - challenge</a:t>
            </a:r>
          </a:p>
        </p:txBody>
      </p:sp>
      <p:sp>
        <p:nvSpPr>
          <p:cNvPr id="3" name="Content Placeholder 2">
            <a:extLst>
              <a:ext uri="{FF2B5EF4-FFF2-40B4-BE49-F238E27FC236}">
                <a16:creationId xmlns:a16="http://schemas.microsoft.com/office/drawing/2014/main" id="{EB535B55-1C1A-7113-9C30-50671E9CE46E}"/>
              </a:ext>
            </a:extLst>
          </p:cNvPr>
          <p:cNvSpPr>
            <a:spLocks noGrp="1"/>
          </p:cNvSpPr>
          <p:nvPr>
            <p:ph idx="1"/>
          </p:nvPr>
        </p:nvSpPr>
        <p:spPr>
          <a:xfrm>
            <a:off x="838200" y="1825625"/>
            <a:ext cx="5182456" cy="4351338"/>
          </a:xfrm>
        </p:spPr>
        <p:txBody>
          <a:bodyPr>
            <a:normAutofit fontScale="92500" lnSpcReduction="10000"/>
          </a:bodyPr>
          <a:lstStyle/>
          <a:p>
            <a:pPr marL="0" indent="0">
              <a:buNone/>
            </a:pPr>
            <a:r>
              <a:rPr lang="en-US" dirty="0"/>
              <a:t>Create </a:t>
            </a:r>
            <a:r>
              <a:rPr lang="en-US" dirty="0" err="1"/>
              <a:t>AzureFunction</a:t>
            </a:r>
            <a:r>
              <a:rPr lang="en-US" dirty="0"/>
              <a:t> exposed via HTTP endpoint trigger that will check if two words are anagrams.</a:t>
            </a:r>
            <a:br>
              <a:rPr lang="en-US" dirty="0"/>
            </a:br>
            <a:br>
              <a:rPr lang="en-US" dirty="0"/>
            </a:br>
            <a:r>
              <a:rPr lang="en-US" dirty="0"/>
              <a:t>Example anagram: team and meat</a:t>
            </a:r>
            <a:br>
              <a:rPr lang="en-US" dirty="0"/>
            </a:br>
            <a:br>
              <a:rPr lang="en-US" dirty="0"/>
            </a:br>
            <a:r>
              <a:rPr lang="en-US" dirty="0"/>
              <a:t>Payload:</a:t>
            </a:r>
          </a:p>
          <a:p>
            <a:pPr marL="0" indent="0">
              <a:buNone/>
            </a:pPr>
            <a:r>
              <a:rPr lang="en-US" dirty="0"/>
              <a:t>{</a:t>
            </a:r>
          </a:p>
          <a:p>
            <a:pPr marL="0" indent="0">
              <a:buNone/>
            </a:pPr>
            <a:r>
              <a:rPr lang="en-US" dirty="0"/>
              <a:t>	“word1”: “team”,</a:t>
            </a:r>
          </a:p>
          <a:p>
            <a:pPr marL="0" indent="0">
              <a:buNone/>
            </a:pPr>
            <a:r>
              <a:rPr lang="en-US" dirty="0"/>
              <a:t>	“word2”: “meat”</a:t>
            </a:r>
          </a:p>
          <a:p>
            <a:pPr marL="0" indent="0">
              <a:buNone/>
            </a:pPr>
            <a:r>
              <a:rPr lang="en-US" dirty="0"/>
              <a:t>}</a:t>
            </a:r>
          </a:p>
        </p:txBody>
      </p:sp>
      <p:sp>
        <p:nvSpPr>
          <p:cNvPr id="4" name="Content Placeholder 2">
            <a:extLst>
              <a:ext uri="{FF2B5EF4-FFF2-40B4-BE49-F238E27FC236}">
                <a16:creationId xmlns:a16="http://schemas.microsoft.com/office/drawing/2014/main" id="{E4FC65A8-6B79-2A32-0641-10A310FF61FD}"/>
              </a:ext>
            </a:extLst>
          </p:cNvPr>
          <p:cNvSpPr txBox="1">
            <a:spLocks/>
          </p:cNvSpPr>
          <p:nvPr/>
        </p:nvSpPr>
        <p:spPr>
          <a:xfrm>
            <a:off x="6096000" y="3123343"/>
            <a:ext cx="5182456" cy="294461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Expected response:</a:t>
            </a:r>
            <a:br>
              <a:rPr lang="en-US" dirty="0"/>
            </a:br>
            <a:r>
              <a:rPr lang="en-US" dirty="0" err="1"/>
              <a:t>StatusCode</a:t>
            </a:r>
            <a:r>
              <a:rPr lang="en-US" dirty="0"/>
              <a:t>: 200</a:t>
            </a:r>
            <a:br>
              <a:rPr lang="en-US" dirty="0"/>
            </a:br>
            <a:r>
              <a:rPr lang="en-US" dirty="0"/>
              <a:t>Body:</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	“comparing”: “team &amp; meat”,</a:t>
            </a:r>
          </a:p>
          <a:p>
            <a:pPr marL="0" indent="0">
              <a:buFont typeface="Arial" panose="020B0604020202020204" pitchFamily="34" charset="0"/>
              <a:buNone/>
            </a:pPr>
            <a:r>
              <a:rPr lang="en-US" dirty="0"/>
              <a:t>	“anagram”: true</a:t>
            </a:r>
          </a:p>
          <a:p>
            <a:pPr marL="0" indent="0">
              <a:buFont typeface="Arial" panose="020B0604020202020204" pitchFamily="34" charset="0"/>
              <a:buNone/>
            </a:pPr>
            <a:r>
              <a:rPr lang="en-US" dirty="0"/>
              <a:t>}</a:t>
            </a:r>
          </a:p>
        </p:txBody>
      </p:sp>
    </p:spTree>
    <p:extLst>
      <p:ext uri="{BB962C8B-B14F-4D97-AF65-F5344CB8AC3E}">
        <p14:creationId xmlns:p14="http://schemas.microsoft.com/office/powerpoint/2010/main" val="96379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1d2fbc91-3d1a-4361-a754-ead1433d062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CBC74565EFCFE49B1829665A92298E5" ma:contentTypeVersion="12" ma:contentTypeDescription="Create a new document." ma:contentTypeScope="" ma:versionID="d9caa9533e16be4e94ea6e34d874c5c4">
  <xsd:schema xmlns:xsd="http://www.w3.org/2001/XMLSchema" xmlns:xs="http://www.w3.org/2001/XMLSchema" xmlns:p="http://schemas.microsoft.com/office/2006/metadata/properties" xmlns:ns3="4769ab93-6b84-4796-8ed4-d32086f513eb" xmlns:ns4="1d2fbc91-3d1a-4361-a754-ead1433d0629" targetNamespace="http://schemas.microsoft.com/office/2006/metadata/properties" ma:root="true" ma:fieldsID="90ebb6fb5aae8d2362271ba333d48c8b" ns3:_="" ns4:_="">
    <xsd:import namespace="4769ab93-6b84-4796-8ed4-d32086f513eb"/>
    <xsd:import namespace="1d2fbc91-3d1a-4361-a754-ead1433d062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69ab93-6b84-4796-8ed4-d32086f513e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2fbc91-3d1a-4361-a754-ead1433d062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_activity" ma:index="19"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D35593-4429-4943-901C-FBA0C21C626B}">
  <ds:schemaRefs>
    <ds:schemaRef ds:uri="http://www.w3.org/XML/1998/namespace"/>
    <ds:schemaRef ds:uri="1d2fbc91-3d1a-4361-a754-ead1433d0629"/>
    <ds:schemaRef ds:uri="http://purl.org/dc/terms/"/>
    <ds:schemaRef ds:uri="http://schemas.microsoft.com/office/2006/documentManagement/types"/>
    <ds:schemaRef ds:uri="http://purl.org/dc/elements/1.1/"/>
    <ds:schemaRef ds:uri="4769ab93-6b84-4796-8ed4-d32086f513eb"/>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1F44FF86-8B03-4217-8DE9-7996AB60B5B0}">
  <ds:schemaRefs>
    <ds:schemaRef ds:uri="http://schemas.microsoft.com/sharepoint/v3/contenttype/forms"/>
  </ds:schemaRefs>
</ds:datastoreItem>
</file>

<file path=customXml/itemProps3.xml><?xml version="1.0" encoding="utf-8"?>
<ds:datastoreItem xmlns:ds="http://schemas.openxmlformats.org/officeDocument/2006/customXml" ds:itemID="{427945F7-9FAE-4E4B-BD05-E996DBDCEC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69ab93-6b84-4796-8ed4-d32086f513eb"/>
    <ds:schemaRef ds:uri="1d2fbc91-3d1a-4361-a754-ead1433d06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TotalTime>
  <Words>244</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Developing serverless applications with Azure cloud</vt:lpstr>
      <vt:lpstr>What is serverless?</vt:lpstr>
      <vt:lpstr>Pros and Cons</vt:lpstr>
      <vt:lpstr>Azure serverless services – used in this workshop</vt:lpstr>
      <vt:lpstr>Workshop - task</vt:lpstr>
      <vt:lpstr>Workshop - challenge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serverless applications with Azure cloud</dc:title>
  <dc:creator>Wozniak, Adam</dc:creator>
  <cp:lastModifiedBy>Wozniak, Adam</cp:lastModifiedBy>
  <cp:revision>3</cp:revision>
  <dcterms:created xsi:type="dcterms:W3CDTF">2023-01-24T14:19:31Z</dcterms:created>
  <dcterms:modified xsi:type="dcterms:W3CDTF">2023-01-25T07:08:19Z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3094ff5-79ca-456b-95f6-d578316a3809_Enabled">
    <vt:lpwstr>true</vt:lpwstr>
  </property>
  <property fmtid="{D5CDD505-2E9C-101B-9397-08002B2CF9AE}" pid="3" name="MSIP_Label_73094ff5-79ca-456b-95f6-d578316a3809_SetDate">
    <vt:lpwstr>2023-01-24T14:34:02Z</vt:lpwstr>
  </property>
  <property fmtid="{D5CDD505-2E9C-101B-9397-08002B2CF9AE}" pid="4" name="MSIP_Label_73094ff5-79ca-456b-95f6-d578316a3809_Method">
    <vt:lpwstr>Privileged</vt:lpwstr>
  </property>
  <property fmtid="{D5CDD505-2E9C-101B-9397-08002B2CF9AE}" pid="5" name="MSIP_Label_73094ff5-79ca-456b-95f6-d578316a3809_Name">
    <vt:lpwstr>Public</vt:lpwstr>
  </property>
  <property fmtid="{D5CDD505-2E9C-101B-9397-08002B2CF9AE}" pid="6" name="MSIP_Label_73094ff5-79ca-456b-95f6-d578316a3809_SiteId">
    <vt:lpwstr>771c9c47-7f24-44dc-958e-34f8713a8394</vt:lpwstr>
  </property>
  <property fmtid="{D5CDD505-2E9C-101B-9397-08002B2CF9AE}" pid="7" name="MSIP_Label_73094ff5-79ca-456b-95f6-d578316a3809_ActionId">
    <vt:lpwstr>a915e02b-0211-4928-a95a-7b356ed2e095</vt:lpwstr>
  </property>
  <property fmtid="{D5CDD505-2E9C-101B-9397-08002B2CF9AE}" pid="8" name="MSIP_Label_73094ff5-79ca-456b-95f6-d578316a3809_ContentBits">
    <vt:lpwstr>0</vt:lpwstr>
  </property>
  <property fmtid="{D5CDD505-2E9C-101B-9397-08002B2CF9AE}" pid="9" name="ContentTypeId">
    <vt:lpwstr>0x010100ECBC74565EFCFE49B1829665A92298E5</vt:lpwstr>
  </property>
</Properties>
</file>