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8728A-4F5C-4BDD-96BA-9BBB7FC5DC4F}" v="8" dt="2024-12-05T13:40:51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zniak, Adam" userId="e03251e8-7fd9-44fb-b472-233458289c22" providerId="ADAL" clId="{3308728A-4F5C-4BDD-96BA-9BBB7FC5DC4F}"/>
    <pc:docChg chg="undo custSel addSld delSld modSld sldOrd">
      <pc:chgData name="Wozniak, Adam" userId="e03251e8-7fd9-44fb-b472-233458289c22" providerId="ADAL" clId="{3308728A-4F5C-4BDD-96BA-9BBB7FC5DC4F}" dt="2024-12-05T13:41:23.758" v="846" actId="1076"/>
      <pc:docMkLst>
        <pc:docMk/>
      </pc:docMkLst>
      <pc:sldChg chg="modSp new mod">
        <pc:chgData name="Wozniak, Adam" userId="e03251e8-7fd9-44fb-b472-233458289c22" providerId="ADAL" clId="{3308728A-4F5C-4BDD-96BA-9BBB7FC5DC4F}" dt="2024-12-05T08:23:28.835" v="79" actId="1076"/>
        <pc:sldMkLst>
          <pc:docMk/>
          <pc:sldMk cId="1395833622" sldId="256"/>
        </pc:sldMkLst>
        <pc:spChg chg="mod">
          <ac:chgData name="Wozniak, Adam" userId="e03251e8-7fd9-44fb-b472-233458289c22" providerId="ADAL" clId="{3308728A-4F5C-4BDD-96BA-9BBB7FC5DC4F}" dt="2024-12-05T08:22:37.498" v="14" actId="20577"/>
          <ac:spMkLst>
            <pc:docMk/>
            <pc:sldMk cId="1395833622" sldId="256"/>
            <ac:spMk id="2" creationId="{5A97F10D-5970-5B61-7A0E-6A75D5290B2F}"/>
          </ac:spMkLst>
        </pc:spChg>
        <pc:spChg chg="mod">
          <ac:chgData name="Wozniak, Adam" userId="e03251e8-7fd9-44fb-b472-233458289c22" providerId="ADAL" clId="{3308728A-4F5C-4BDD-96BA-9BBB7FC5DC4F}" dt="2024-12-05T08:23:28.835" v="79" actId="1076"/>
          <ac:spMkLst>
            <pc:docMk/>
            <pc:sldMk cId="1395833622" sldId="256"/>
            <ac:spMk id="3" creationId="{32F02683-7F5D-AC68-E874-604F0EAF3309}"/>
          </ac:spMkLst>
        </pc:spChg>
      </pc:sldChg>
      <pc:sldChg chg="addSp modSp new mod">
        <pc:chgData name="Wozniak, Adam" userId="e03251e8-7fd9-44fb-b472-233458289c22" providerId="ADAL" clId="{3308728A-4F5C-4BDD-96BA-9BBB7FC5DC4F}" dt="2024-12-05T08:28:23.174" v="412" actId="20577"/>
        <pc:sldMkLst>
          <pc:docMk/>
          <pc:sldMk cId="4083970038" sldId="257"/>
        </pc:sldMkLst>
        <pc:spChg chg="mod">
          <ac:chgData name="Wozniak, Adam" userId="e03251e8-7fd9-44fb-b472-233458289c22" providerId="ADAL" clId="{3308728A-4F5C-4BDD-96BA-9BBB7FC5DC4F}" dt="2024-12-05T08:23:47.754" v="96" actId="20577"/>
          <ac:spMkLst>
            <pc:docMk/>
            <pc:sldMk cId="4083970038" sldId="257"/>
            <ac:spMk id="2" creationId="{CCF64072-99EA-01A5-9C53-422856630C1C}"/>
          </ac:spMkLst>
        </pc:spChg>
        <pc:spChg chg="mod">
          <ac:chgData name="Wozniak, Adam" userId="e03251e8-7fd9-44fb-b472-233458289c22" providerId="ADAL" clId="{3308728A-4F5C-4BDD-96BA-9BBB7FC5DC4F}" dt="2024-12-05T08:28:23.174" v="412" actId="20577"/>
          <ac:spMkLst>
            <pc:docMk/>
            <pc:sldMk cId="4083970038" sldId="257"/>
            <ac:spMk id="3" creationId="{25358F1F-DEFF-A6FC-E033-7C70C3A8758B}"/>
          </ac:spMkLst>
        </pc:spChg>
        <pc:picChg chg="add mod">
          <ac:chgData name="Wozniak, Adam" userId="e03251e8-7fd9-44fb-b472-233458289c22" providerId="ADAL" clId="{3308728A-4F5C-4BDD-96BA-9BBB7FC5DC4F}" dt="2024-12-05T08:26:51.801" v="240" actId="1076"/>
          <ac:picMkLst>
            <pc:docMk/>
            <pc:sldMk cId="4083970038" sldId="257"/>
            <ac:picMk id="5" creationId="{C543C572-02F8-EDD4-BE54-F671B7003BCC}"/>
          </ac:picMkLst>
        </pc:picChg>
      </pc:sldChg>
      <pc:sldChg chg="modSp new mod ord">
        <pc:chgData name="Wozniak, Adam" userId="e03251e8-7fd9-44fb-b472-233458289c22" providerId="ADAL" clId="{3308728A-4F5C-4BDD-96BA-9BBB7FC5DC4F}" dt="2024-12-05T08:27:56.879" v="315"/>
        <pc:sldMkLst>
          <pc:docMk/>
          <pc:sldMk cId="916101181" sldId="258"/>
        </pc:sldMkLst>
        <pc:spChg chg="mod">
          <ac:chgData name="Wozniak, Adam" userId="e03251e8-7fd9-44fb-b472-233458289c22" providerId="ADAL" clId="{3308728A-4F5C-4BDD-96BA-9BBB7FC5DC4F}" dt="2024-12-05T08:27:26.292" v="280" actId="20577"/>
          <ac:spMkLst>
            <pc:docMk/>
            <pc:sldMk cId="916101181" sldId="258"/>
            <ac:spMk id="2" creationId="{ECD00701-3B48-B0C6-3678-8AC4F696E914}"/>
          </ac:spMkLst>
        </pc:spChg>
        <pc:spChg chg="mod">
          <ac:chgData name="Wozniak, Adam" userId="e03251e8-7fd9-44fb-b472-233458289c22" providerId="ADAL" clId="{3308728A-4F5C-4BDD-96BA-9BBB7FC5DC4F}" dt="2024-12-05T08:27:54.388" v="313" actId="20577"/>
          <ac:spMkLst>
            <pc:docMk/>
            <pc:sldMk cId="916101181" sldId="258"/>
            <ac:spMk id="3" creationId="{549CFB45-F10C-63A4-CEA0-A42E870472EF}"/>
          </ac:spMkLst>
        </pc:spChg>
      </pc:sldChg>
      <pc:sldChg chg="new del">
        <pc:chgData name="Wozniak, Adam" userId="e03251e8-7fd9-44fb-b472-233458289c22" providerId="ADAL" clId="{3308728A-4F5C-4BDD-96BA-9BBB7FC5DC4F}" dt="2024-12-05T08:24:38.228" v="98" actId="47"/>
        <pc:sldMkLst>
          <pc:docMk/>
          <pc:sldMk cId="1275395132" sldId="258"/>
        </pc:sldMkLst>
      </pc:sldChg>
      <pc:sldChg chg="addSp delSp modSp new mod">
        <pc:chgData name="Wozniak, Adam" userId="e03251e8-7fd9-44fb-b472-233458289c22" providerId="ADAL" clId="{3308728A-4F5C-4BDD-96BA-9BBB7FC5DC4F}" dt="2024-12-05T13:29:03.318" v="532" actId="1076"/>
        <pc:sldMkLst>
          <pc:docMk/>
          <pc:sldMk cId="2457543769" sldId="259"/>
        </pc:sldMkLst>
        <pc:spChg chg="mod">
          <ac:chgData name="Wozniak, Adam" userId="e03251e8-7fd9-44fb-b472-233458289c22" providerId="ADAL" clId="{3308728A-4F5C-4BDD-96BA-9BBB7FC5DC4F}" dt="2024-12-05T08:30:10.539" v="448" actId="20577"/>
          <ac:spMkLst>
            <pc:docMk/>
            <pc:sldMk cId="2457543769" sldId="259"/>
            <ac:spMk id="2" creationId="{4CC4EB5C-95C1-8FD8-513F-674820D68C63}"/>
          </ac:spMkLst>
        </pc:spChg>
        <pc:spChg chg="del mod">
          <ac:chgData name="Wozniak, Adam" userId="e03251e8-7fd9-44fb-b472-233458289c22" providerId="ADAL" clId="{3308728A-4F5C-4BDD-96BA-9BBB7FC5DC4F}" dt="2024-12-05T10:57:52.994" v="449" actId="478"/>
          <ac:spMkLst>
            <pc:docMk/>
            <pc:sldMk cId="2457543769" sldId="259"/>
            <ac:spMk id="3" creationId="{6D00E8D9-FDB0-34EE-F0F6-00288843789F}"/>
          </ac:spMkLst>
        </pc:spChg>
        <pc:spChg chg="add del mod">
          <ac:chgData name="Wozniak, Adam" userId="e03251e8-7fd9-44fb-b472-233458289c22" providerId="ADAL" clId="{3308728A-4F5C-4BDD-96BA-9BBB7FC5DC4F}" dt="2024-12-05T13:28:50.794" v="529" actId="478"/>
          <ac:spMkLst>
            <pc:docMk/>
            <pc:sldMk cId="2457543769" sldId="259"/>
            <ac:spMk id="5" creationId="{EFA60EB2-52C6-9BE3-4523-F79A56F58728}"/>
          </ac:spMkLst>
        </pc:spChg>
        <pc:picChg chg="add mod">
          <ac:chgData name="Wozniak, Adam" userId="e03251e8-7fd9-44fb-b472-233458289c22" providerId="ADAL" clId="{3308728A-4F5C-4BDD-96BA-9BBB7FC5DC4F}" dt="2024-12-05T13:29:03.318" v="532" actId="1076"/>
          <ac:picMkLst>
            <pc:docMk/>
            <pc:sldMk cId="2457543769" sldId="259"/>
            <ac:picMk id="7" creationId="{19BD3684-75F6-3184-A93E-0601C8FDB064}"/>
          </ac:picMkLst>
        </pc:picChg>
      </pc:sldChg>
      <pc:sldChg chg="addSp delSp modSp new mod">
        <pc:chgData name="Wozniak, Adam" userId="e03251e8-7fd9-44fb-b472-233458289c22" providerId="ADAL" clId="{3308728A-4F5C-4BDD-96BA-9BBB7FC5DC4F}" dt="2024-12-05T13:29:39.241" v="637" actId="20577"/>
        <pc:sldMkLst>
          <pc:docMk/>
          <pc:sldMk cId="3818691999" sldId="260"/>
        </pc:sldMkLst>
        <pc:spChg chg="mod">
          <ac:chgData name="Wozniak, Adam" userId="e03251e8-7fd9-44fb-b472-233458289c22" providerId="ADAL" clId="{3308728A-4F5C-4BDD-96BA-9BBB7FC5DC4F}" dt="2024-12-05T13:29:24.403" v="614" actId="20577"/>
          <ac:spMkLst>
            <pc:docMk/>
            <pc:sldMk cId="3818691999" sldId="260"/>
            <ac:spMk id="2" creationId="{157039F1-B434-C09E-684E-000FC37ACA10}"/>
          </ac:spMkLst>
        </pc:spChg>
        <pc:spChg chg="add del mod">
          <ac:chgData name="Wozniak, Adam" userId="e03251e8-7fd9-44fb-b472-233458289c22" providerId="ADAL" clId="{3308728A-4F5C-4BDD-96BA-9BBB7FC5DC4F}" dt="2024-12-05T13:29:39.241" v="637" actId="20577"/>
          <ac:spMkLst>
            <pc:docMk/>
            <pc:sldMk cId="3818691999" sldId="260"/>
            <ac:spMk id="3" creationId="{3EB25AF1-C508-2ABA-C6FA-9244DDAF0DF3}"/>
          </ac:spMkLst>
        </pc:spChg>
        <pc:spChg chg="add mod">
          <ac:chgData name="Wozniak, Adam" userId="e03251e8-7fd9-44fb-b472-233458289c22" providerId="ADAL" clId="{3308728A-4F5C-4BDD-96BA-9BBB7FC5DC4F}" dt="2024-12-05T11:51:10.177" v="497"/>
          <ac:spMkLst>
            <pc:docMk/>
            <pc:sldMk cId="3818691999" sldId="260"/>
            <ac:spMk id="4" creationId="{7C13936F-9716-221A-4417-F55E5C363BEF}"/>
          </ac:spMkLst>
        </pc:spChg>
        <pc:spChg chg="add mod">
          <ac:chgData name="Wozniak, Adam" userId="e03251e8-7fd9-44fb-b472-233458289c22" providerId="ADAL" clId="{3308728A-4F5C-4BDD-96BA-9BBB7FC5DC4F}" dt="2024-12-05T11:51:19.287" v="499"/>
          <ac:spMkLst>
            <pc:docMk/>
            <pc:sldMk cId="3818691999" sldId="260"/>
            <ac:spMk id="5" creationId="{BFF2159A-F7A4-DE5A-B4BE-6135437E50C6}"/>
          </ac:spMkLst>
        </pc:spChg>
        <pc:spChg chg="add">
          <ac:chgData name="Wozniak, Adam" userId="e03251e8-7fd9-44fb-b472-233458289c22" providerId="ADAL" clId="{3308728A-4F5C-4BDD-96BA-9BBB7FC5DC4F}" dt="2024-12-05T11:55:05.542" v="527"/>
          <ac:spMkLst>
            <pc:docMk/>
            <pc:sldMk cId="3818691999" sldId="260"/>
            <ac:spMk id="6" creationId="{ECED6C49-8115-33CA-4B89-B174851633E6}"/>
          </ac:spMkLst>
        </pc:spChg>
      </pc:sldChg>
      <pc:sldChg chg="addSp delSp modSp new mod">
        <pc:chgData name="Wozniak, Adam" userId="e03251e8-7fd9-44fb-b472-233458289c22" providerId="ADAL" clId="{3308728A-4F5C-4BDD-96BA-9BBB7FC5DC4F}" dt="2024-12-05T13:41:23.758" v="846" actId="1076"/>
        <pc:sldMkLst>
          <pc:docMk/>
          <pc:sldMk cId="2005003170" sldId="261"/>
        </pc:sldMkLst>
        <pc:spChg chg="mod">
          <ac:chgData name="Wozniak, Adam" userId="e03251e8-7fd9-44fb-b472-233458289c22" providerId="ADAL" clId="{3308728A-4F5C-4BDD-96BA-9BBB7FC5DC4F}" dt="2024-12-05T13:33:43.087" v="724" actId="20577"/>
          <ac:spMkLst>
            <pc:docMk/>
            <pc:sldMk cId="2005003170" sldId="261"/>
            <ac:spMk id="2" creationId="{1AF8E761-95C5-14D2-A6E0-624AAFC4BC4C}"/>
          </ac:spMkLst>
        </pc:spChg>
        <pc:spChg chg="del">
          <ac:chgData name="Wozniak, Adam" userId="e03251e8-7fd9-44fb-b472-233458289c22" providerId="ADAL" clId="{3308728A-4F5C-4BDD-96BA-9BBB7FC5DC4F}" dt="2024-12-05T13:33:59.399" v="725" actId="478"/>
          <ac:spMkLst>
            <pc:docMk/>
            <pc:sldMk cId="2005003170" sldId="261"/>
            <ac:spMk id="3" creationId="{B1919092-6A8C-E61A-409B-AB8AA6416814}"/>
          </ac:spMkLst>
        </pc:spChg>
        <pc:spChg chg="add mod">
          <ac:chgData name="Wozniak, Adam" userId="e03251e8-7fd9-44fb-b472-233458289c22" providerId="ADAL" clId="{3308728A-4F5C-4BDD-96BA-9BBB7FC5DC4F}" dt="2024-12-05T13:41:23.758" v="846" actId="1076"/>
          <ac:spMkLst>
            <pc:docMk/>
            <pc:sldMk cId="2005003170" sldId="261"/>
            <ac:spMk id="6" creationId="{125F998D-0F98-34D2-C909-3D0B8CD04CF2}"/>
          </ac:spMkLst>
        </pc:spChg>
        <pc:picChg chg="add mod">
          <ac:chgData name="Wozniak, Adam" userId="e03251e8-7fd9-44fb-b472-233458289c22" providerId="ADAL" clId="{3308728A-4F5C-4BDD-96BA-9BBB7FC5DC4F}" dt="2024-12-05T13:40:43.416" v="728" actId="1076"/>
          <ac:picMkLst>
            <pc:docMk/>
            <pc:sldMk cId="2005003170" sldId="261"/>
            <ac:picMk id="5" creationId="{92499DEB-AD5D-37CB-4602-A8A1FF2ED4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B52B-9419-417F-0EBF-55A934974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EEC71-A45B-EE95-4F4C-B24FA3403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ADF50-1BDF-0862-CEA1-FB26EE33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575-CE78-414B-8712-61752FAD107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EF8EE-7859-DD8B-618A-ACB05B92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461A3-8FE4-CD4D-7B43-C351BE52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7427-4ADF-4933-9BB9-153181EE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4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7D3C-A462-0A5C-9ABA-A19FACAB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8CFA3-1C66-1102-98C1-F09AD91F5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2B0DB-BE10-5E8A-50CD-F3E22264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575-CE78-414B-8712-61752FAD107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FB316-0C57-D4F0-0534-0A703964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E901A-A45C-10AC-FE5E-9C3136C9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7427-4ADF-4933-9BB9-153181EE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3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D466E-C555-48F5-E317-9941F2E9A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D1D2F-1228-1C9E-9689-2BD7B39C1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25107-0864-1DC9-4415-A6E675B4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575-CE78-414B-8712-61752FAD107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B1580-CC86-B471-1DD7-892A7B2A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4ADE6-66C8-C98E-BCDE-42C8118F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7427-4ADF-4933-9BB9-153181EE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8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5FBA-32ED-E5CA-8531-86B8394F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B6CC6-9D69-7E7C-4F0B-FE3CA9359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F14A2-3EA9-58DE-309B-3BD097C6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575-CE78-414B-8712-61752FAD107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48EC1-7590-CDD5-AF72-1AF0B19B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6EC67-E783-E17C-46C1-C8B13CCE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7427-4ADF-4933-9BB9-153181EE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806C-25EB-BF8E-0319-6848FC91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6B537-D9DC-CCF5-3052-E7DB2E0E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57384-7DCB-255F-96B1-41D24ACC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575-CE78-414B-8712-61752FAD107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6424B-5C59-A249-CD62-4FFA1925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10F8F-A64D-A11F-909D-16EB1D4C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7427-4ADF-4933-9BB9-153181EE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3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BCD1-0EAD-4396-B589-B003E89E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9192-0047-C846-0E97-C117B25D5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04C19-E8CC-BBE2-5F1C-8CCA36970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B0759-8A71-20C3-7737-4ABD1CEA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575-CE78-414B-8712-61752FAD107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88A97-D290-CC53-8516-7ED7BCF7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3A203-EC01-C928-0D72-4DCD11E7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7427-4ADF-4933-9BB9-153181EE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2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4E6C-1443-89D0-7B98-FD632814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03473-BAC5-103A-0A56-D4B570CFF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5C503-E6E0-4ED3-280D-743AE874F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83633-EAE3-2907-910B-416CC958D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D5B1-3816-A017-1C79-992310923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F0DE3-6684-7717-1336-44FF801D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575-CE78-414B-8712-61752FAD107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23EE4-351E-1189-662B-C61B466B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8DA89-760D-C354-529D-84495BA2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7427-4ADF-4933-9BB9-153181EE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8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7F77-DDFB-5E0B-FA62-3EBADA3C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3F61B-B800-1815-37D9-73BBD83F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575-CE78-414B-8712-61752FAD107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97004-7068-15A9-EEB2-73B3AF0F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AA2A3-5720-8717-8CC6-BFCFBC10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7427-4ADF-4933-9BB9-153181EE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2724C-A67D-154A-B49A-FA783B67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575-CE78-414B-8712-61752FAD107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5371F-D042-C5DD-A3B4-68788F5E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885D5-5E0F-C130-CCE2-38FC8633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7427-4ADF-4933-9BB9-153181EE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7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C53A-6F5C-43C8-4AE7-A4C868D7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11C1-6A8D-628C-E3C4-636F199E6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57531-27A1-5FA1-9A08-9127B00F8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10A5B-0CCA-0389-C26C-518718B7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575-CE78-414B-8712-61752FAD107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44055-0F3F-85A8-C17B-EB7C06E9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38F09-A8CA-EB5C-DB64-444E5E2B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7427-4ADF-4933-9BB9-153181EE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0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50AD-46C4-B897-02DB-F0293F7D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68D06-5275-E0FD-846E-0223A1090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3729F-100A-4B42-FF34-CB421A7F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BD41-16AA-4302-BC36-8AF5C44B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575-CE78-414B-8712-61752FAD107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D92E8-37B7-8EAE-86B9-36CAECD3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1E358-BB61-6E0B-7887-7FF13A42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7427-4ADF-4933-9BB9-153181EE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7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A2107-E6A3-B01D-5D11-CC8E2868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51B08-55A4-A55B-D7A2-2112BF51B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E801C-1E62-E285-425E-3EC258288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587575-CE78-414B-8712-61752FAD107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CA237-AAE1-1B06-4C0B-EFD775301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11F4F-303E-7839-37A1-52EB80740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847427-4ADF-4933-9BB9-153181EE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ollo-server-integrations/apollo-server-integration-azure-func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F10D-5970-5B61-7A0E-6A75D5290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Slack-Lato"/>
              </a:rPr>
              <a:t>Introduction </a:t>
            </a:r>
            <a:r>
              <a:rPr lang="pl-PL" b="0" i="0" dirty="0">
                <a:effectLst/>
                <a:latin typeface="Slack-Lato"/>
              </a:rPr>
              <a:t>t</a:t>
            </a:r>
            <a:r>
              <a:rPr lang="en-US" b="0" i="0" dirty="0">
                <a:effectLst/>
                <a:latin typeface="Slack-Lato"/>
              </a:rPr>
              <a:t>o </a:t>
            </a:r>
            <a:r>
              <a:rPr lang="en-US" b="0" i="0" dirty="0" err="1">
                <a:effectLst/>
                <a:latin typeface="Slack-Lato"/>
              </a:rPr>
              <a:t>GraphQL</a:t>
            </a:r>
            <a:r>
              <a:rPr lang="pl-PL" dirty="0">
                <a:latin typeface="Slack-Lato"/>
              </a:rPr>
              <a:t> -</a:t>
            </a:r>
            <a:r>
              <a:rPr lang="en-US" b="0" i="0" dirty="0">
                <a:effectLst/>
                <a:latin typeface="Slack-Lato"/>
              </a:rPr>
              <a:t> GQL Api with apollo-server, </a:t>
            </a:r>
            <a:r>
              <a:rPr lang="pl-PL" b="0" i="0" dirty="0">
                <a:effectLst/>
                <a:latin typeface="Slack-Lato"/>
              </a:rPr>
              <a:t>AZ</a:t>
            </a:r>
            <a:r>
              <a:rPr lang="en-US" b="0" i="0" dirty="0">
                <a:effectLst/>
                <a:latin typeface="Slack-Lato"/>
              </a:rPr>
              <a:t> functions and NodeJS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02683-7F5D-AC68-E874-604F0EAF3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5648" y="6445822"/>
            <a:ext cx="9144000" cy="412178"/>
          </a:xfrm>
        </p:spPr>
        <p:txBody>
          <a:bodyPr>
            <a:normAutofit/>
          </a:bodyPr>
          <a:lstStyle/>
          <a:p>
            <a:r>
              <a:rPr lang="pl-PL" sz="1600" dirty="0"/>
              <a:t>Adam Woźniak – Cytiva Learning Days 2024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583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0701-3B48-B0C6-3678-8AC4F696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GraphQL is not?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CFB45-F10C-63A4-CEA0-A42E87047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Technology</a:t>
            </a:r>
          </a:p>
          <a:p>
            <a:r>
              <a:rPr lang="pl-PL" dirty="0"/>
              <a:t>Library</a:t>
            </a:r>
          </a:p>
          <a:p>
            <a:r>
              <a:rPr lang="pl-PL" dirty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0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4072-99EA-01A5-9C53-42285663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is GraphQL?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8F1F-DEFF-A6FC-E033-7C70C3A87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Query language that exists as layer between front-end and back-end of your application that allows you to expose data in a format that was described by GraphQL query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3C572-02F8-EDD4-BE54-F671B7003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764" y="3092180"/>
            <a:ext cx="8487960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7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EB5C-95C1-8FD8-513F-674820D6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Basics - GrapQL API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BD3684-75F6-3184-A93E-0601C8FDB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35" y="1305524"/>
            <a:ext cx="9534129" cy="51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4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E761-95C5-14D2-A6E0-624AAFC4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When to use GraphQL?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99DEB-AD5D-37CB-4602-A8A1FF2ED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02" y="1875453"/>
            <a:ext cx="7862480" cy="41942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5F998D-0F98-34D2-C909-3D0B8CD04CF2}"/>
              </a:ext>
            </a:extLst>
          </p:cNvPr>
          <p:cNvSpPr txBox="1"/>
          <p:nvPr/>
        </p:nvSpPr>
        <p:spPr>
          <a:xfrm>
            <a:off x="503854" y="2332653"/>
            <a:ext cx="2762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1. Under fetching</a:t>
            </a:r>
            <a:br>
              <a:rPr lang="pl-PL" dirty="0"/>
            </a:br>
            <a:r>
              <a:rPr lang="pl-PL" dirty="0"/>
              <a:t>2. Overfetching </a:t>
            </a:r>
            <a:br>
              <a:rPr lang="pl-PL" dirty="0"/>
            </a:br>
            <a:r>
              <a:rPr lang="pl-PL" dirty="0"/>
              <a:t>3. Loosley copupled services</a:t>
            </a:r>
            <a:br>
              <a:rPr lang="pl-PL" dirty="0"/>
            </a:br>
            <a:r>
              <a:rPr lang="pl-PL" dirty="0"/>
              <a:t>4. Frequent version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0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39F1-B434-C09E-684E-000FC37A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Live coding – apollo-server, azure function, nodejs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25AF1-C508-2ABA-C6FA-9244DDAF0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pl-PL" sz="1800" dirty="0">
                <a:effectLst/>
                <a:latin typeface="Calibri" panose="020F0502020204030204" pitchFamily="34" charset="0"/>
              </a:rPr>
            </a:br>
            <a:r>
              <a:rPr lang="pl-PL" sz="1800" dirty="0">
                <a:effectLst/>
                <a:latin typeface="Calibri" panose="020F0502020204030204" pitchFamily="34" charset="0"/>
              </a:rPr>
              <a:t>Cheat-sheet</a:t>
            </a:r>
          </a:p>
          <a:p>
            <a:pPr marL="0" indent="0">
              <a:buNone/>
            </a:pPr>
            <a:endParaRPr lang="pl-PL" sz="180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sz="1800" dirty="0">
                <a:effectLst/>
                <a:latin typeface="Calibri" panose="020F0502020204030204" pitchFamily="34" charset="0"/>
              </a:rPr>
              <a:t>func init dad-jokes --worker-runtime node</a:t>
            </a:r>
            <a:br>
              <a:rPr lang="pl-PL" sz="1800" dirty="0">
                <a:effectLst/>
                <a:latin typeface="Calibri" panose="020F0502020204030204" pitchFamily="34" charset="0"/>
              </a:rPr>
            </a:br>
            <a:br>
              <a:rPr lang="pl-PL" sz="1800" dirty="0">
                <a:effectLst/>
                <a:latin typeface="Calibri" panose="020F0502020204030204" pitchFamily="34" charset="0"/>
              </a:rPr>
            </a:br>
            <a:r>
              <a:rPr lang="pl-PL" sz="1800" dirty="0">
                <a:effectLst/>
                <a:latin typeface="Calibri" panose="020F0502020204030204" pitchFamily="34" charset="0"/>
                <a:hlinkClick r:id="rId2"/>
              </a:rPr>
              <a:t>https://github.com/apollo-server-integrations/apollo-server-integration-azure-functions</a:t>
            </a:r>
            <a:br>
              <a:rPr lang="pl-PL" sz="1800" dirty="0">
                <a:effectLst/>
                <a:latin typeface="Calibri" panose="020F0502020204030204" pitchFamily="34" charset="0"/>
              </a:rPr>
            </a:br>
            <a:br>
              <a:rPr lang="pl-PL" sz="1800" dirty="0">
                <a:effectLst/>
                <a:latin typeface="Calibri" panose="020F0502020204030204" pitchFamily="34" charset="0"/>
              </a:rPr>
            </a:br>
            <a:r>
              <a:rPr lang="de-DE" sz="1800" dirty="0">
                <a:effectLst/>
                <a:latin typeface="Calibri" panose="020F0502020204030204" pitchFamily="34" charset="0"/>
              </a:rPr>
              <a:t>npm install @as-integrations/azure-functions @apollo/server graphql @azure/functions</a:t>
            </a:r>
            <a:br>
              <a:rPr lang="pl-PL" sz="1800" dirty="0">
                <a:effectLst/>
                <a:latin typeface="Calibri" panose="020F0502020204030204" pitchFamily="34" charset="0"/>
              </a:rPr>
            </a:br>
            <a:br>
              <a:rPr lang="pl-PL" sz="1800" dirty="0">
                <a:effectLst/>
                <a:latin typeface="Calibri" panose="020F0502020204030204" pitchFamily="34" charset="0"/>
              </a:rPr>
            </a:br>
            <a:r>
              <a:rPr lang="en-US" sz="1800" dirty="0" err="1">
                <a:effectLst/>
                <a:latin typeface="Calibri" panose="020F0502020204030204" pitchFamily="34" charset="0"/>
              </a:rPr>
              <a:t>func</a:t>
            </a:r>
            <a:r>
              <a:rPr lang="en-US" sz="1800" dirty="0">
                <a:effectLst/>
                <a:latin typeface="Calibri" panose="020F0502020204030204" pitchFamily="34" charset="0"/>
              </a:rPr>
              <a:t> new --template "Http Trigger" --name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graphql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9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148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Slack-Lato</vt:lpstr>
      <vt:lpstr>Office Theme</vt:lpstr>
      <vt:lpstr>Introduction to GraphQL - GQL Api with apollo-server, AZ functions and NodeJS</vt:lpstr>
      <vt:lpstr>What GraphQL is not?</vt:lpstr>
      <vt:lpstr>What is GraphQL?</vt:lpstr>
      <vt:lpstr>Basics - GrapQL API</vt:lpstr>
      <vt:lpstr>When to use GraphQL?</vt:lpstr>
      <vt:lpstr>Live coding – apollo-server, azure function, nodejs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Wozniak, Adam</dc:creator>
  <cp:lastModifiedBy>Wozniak, Adam</cp:lastModifiedBy>
  <cp:revision>1</cp:revision>
  <dcterms:created xsi:type="dcterms:W3CDTF">2024-12-05T08:20:15Z</dcterms:created>
  <dcterms:modified xsi:type="dcterms:W3CDTF">2024-12-05T13:41:26Z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3094ff5-79ca-456b-95f6-d578316a3809_Enabled">
    <vt:lpwstr>true</vt:lpwstr>
  </property>
  <property fmtid="{D5CDD505-2E9C-101B-9397-08002B2CF9AE}" pid="3" name="MSIP_Label_73094ff5-79ca-456b-95f6-d578316a3809_SetDate">
    <vt:lpwstr>2024-12-05T08:21:16Z</vt:lpwstr>
  </property>
  <property fmtid="{D5CDD505-2E9C-101B-9397-08002B2CF9AE}" pid="4" name="MSIP_Label_73094ff5-79ca-456b-95f6-d578316a3809_Method">
    <vt:lpwstr>Privileged</vt:lpwstr>
  </property>
  <property fmtid="{D5CDD505-2E9C-101B-9397-08002B2CF9AE}" pid="5" name="MSIP_Label_73094ff5-79ca-456b-95f6-d578316a3809_Name">
    <vt:lpwstr>Public</vt:lpwstr>
  </property>
  <property fmtid="{D5CDD505-2E9C-101B-9397-08002B2CF9AE}" pid="6" name="MSIP_Label_73094ff5-79ca-456b-95f6-d578316a3809_SiteId">
    <vt:lpwstr>771c9c47-7f24-44dc-958e-34f8713a8394</vt:lpwstr>
  </property>
  <property fmtid="{D5CDD505-2E9C-101B-9397-08002B2CF9AE}" pid="7" name="MSIP_Label_73094ff5-79ca-456b-95f6-d578316a3809_ActionId">
    <vt:lpwstr>554e1a2a-1ce4-4739-8cb5-0b8d31ce86e7</vt:lpwstr>
  </property>
  <property fmtid="{D5CDD505-2E9C-101B-9397-08002B2CF9AE}" pid="8" name="MSIP_Label_73094ff5-79ca-456b-95f6-d578316a3809_ContentBits">
    <vt:lpwstr>0</vt:lpwstr>
  </property>
</Properties>
</file>