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8" r:id="rId5"/>
    <p:sldId id="312" r:id="rId6"/>
    <p:sldId id="313" r:id="rId7"/>
    <p:sldId id="314" r:id="rId8"/>
    <p:sldId id="315" r:id="rId9"/>
    <p:sldId id="316" r:id="rId10"/>
    <p:sldId id="3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78C2D6-1220-462B-A7C0-6E6C6B7707A0}">
          <p14:sldIdLst>
            <p14:sldId id="268"/>
          </p14:sldIdLst>
        </p14:section>
        <p14:section name="Untitled Section" id="{8317E4D3-D01A-470E-8DC5-85C145A7E432}">
          <p14:sldIdLst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x97/Data-Science-Advanced-Capsto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True vs. False News for Stakeholders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Advanced Data Science Capstone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Adam Davis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28 September 2020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1"/>
    </mc:Choice>
    <mc:Fallback xmlns="">
      <p:transition spd="slow" advTm="95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E31AFC-A31F-4320-93A4-F7754285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Question for investigation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F338E5-C581-4635-B801-B092CD9A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/>
              <a:t>Do true news stories or false news stories have subtle linguistic clues that can be identified by a machine model and used in a classification task?</a:t>
            </a:r>
          </a:p>
          <a:p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389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CD506-8281-4D1D-B0AF-AA3D7870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C1AD-A9EF-43D2-9E23-80F4CABF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/>
              <a:t>Buzzfeed dataset: 33 false news stories covering a variety of topics.  During our work, we discovered 3 Spanish language stories that we removed.</a:t>
            </a:r>
            <a:endParaRPr lang="en-US" sz="2000"/>
          </a:p>
          <a:p>
            <a:pPr lvl="0">
              <a:lnSpc>
                <a:spcPct val="100000"/>
              </a:lnSpc>
            </a:pPr>
            <a:r>
              <a:rPr lang="en-GB" sz="2000"/>
              <a:t>Rada Mihalcea dataset:  980 news and celebrity gossip stories, 50/50 true/false. News stories are are sourced from mainstream news sites in the US such as ABCNews, CNN, USAToday, NewYorkTimes, FoxNews, Bloomberg, and CNET among others. Each true story has a corresponding intentionally false story created by a human being. </a:t>
            </a:r>
          </a:p>
          <a:p>
            <a:pPr lvl="0">
              <a:lnSpc>
                <a:spcPct val="100000"/>
              </a:lnSpc>
            </a:pPr>
            <a:r>
              <a:rPr lang="en-GB" sz="2000"/>
              <a:t>Snopes dataset: 116 stories marked true or false in a set of 312 news articles classified as one of  5 values on a true/false spectrum (false, mostly false, mixed, mostly true, true) </a:t>
            </a: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005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79C19-1C67-4C15-A4E5-9A825077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 stakeholder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493-7FB0-4384-8E8A-B2A0096D1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dirty="0"/>
              <a:t>After an extensive search, we found a total of 1126 news stories that we could use; this is not nearly enough.</a:t>
            </a:r>
          </a:p>
          <a:p>
            <a:r>
              <a:rPr lang="en-US" dirty="0"/>
              <a:t>While there are several online factchecking organizations, none provide an API available that would allow an easier collection of true vs. false news stories. </a:t>
            </a:r>
          </a:p>
          <a:p>
            <a:r>
              <a:rPr lang="en-US" dirty="0"/>
              <a:t>The small amount of data impacted the quality of our results.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157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A4D6FF-96A9-4706-A76F-D6DAF935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041C4B-2C2A-4C9E-BB36-168C8A4D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As a consumer of news content, I would like to be able to identify news as true or false in a consistent, accurate way.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988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DD789-4E58-498E-BBF8-6A8FE660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Our Solution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33414-E077-4FC7-9E4F-B230119D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/>
              <a:t>We had best results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983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3FDB-0B46-45FF-9578-B645FEE4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62A5-933C-4499-8136-E9124FCA0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 has the final word document, this </a:t>
            </a:r>
            <a:r>
              <a:rPr lang="en-US" dirty="0" err="1"/>
              <a:t>powerpoint</a:t>
            </a:r>
            <a:r>
              <a:rPr lang="en-US" dirty="0"/>
              <a:t>, all notebooks and Python scripts.</a:t>
            </a:r>
          </a:p>
          <a:p>
            <a:r>
              <a:rPr lang="en-US" dirty="0">
                <a:hlinkClick r:id="rId2"/>
              </a:rPr>
              <a:t>https://github.com/adamx97/Data-Science-Advanced-Capstone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8596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True vs. False News for Stakeholders</vt:lpstr>
      <vt:lpstr>Question for investigation</vt:lpstr>
      <vt:lpstr>Datasets Used</vt:lpstr>
      <vt:lpstr>Dataset stakeholder note</vt:lpstr>
      <vt:lpstr>Use Case</vt:lpstr>
      <vt:lpstr>Our Solution 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2020-09-28T17:30:19Z</dcterms:created>
  <dcterms:modified xsi:type="dcterms:W3CDTF">2020-09-28T17:32:30Z</dcterms:modified>
</cp:coreProperties>
</file>