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Проект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791850" y="5374124"/>
            <a:ext cx="46086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Архипов Н.А., Зурабович 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3015916" y="465221"/>
            <a:ext cx="52778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моделей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2406316" y="385011"/>
            <a:ext cx="73793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Выборка значимых признаков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ctrTitle"/>
          </p:nvPr>
        </p:nvSpPr>
        <p:spPr>
          <a:xfrm>
            <a:off x="1524000" y="321373"/>
            <a:ext cx="9473184" cy="1278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Этапы реализации проекта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847344" y="1843866"/>
            <a:ext cx="1975104" cy="71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Чистка данных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694944" y="1636776"/>
            <a:ext cx="3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511551" y="2015165"/>
            <a:ext cx="2341785" cy="856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витрин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4718304" y="2015165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517916" y="2220594"/>
            <a:ext cx="1946895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2822448" y="1843215"/>
            <a:ext cx="15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847344" y="2473190"/>
            <a:ext cx="14889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Коррекция данных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корректное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 в сводную таблицу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заполнение пропусков, удаление выбросов.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2648570" y="2800764"/>
            <a:ext cx="14889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Агрегация данных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витрины для последующего применения моделей, анализ полученных витрин,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6186695" y="2426023"/>
            <a:ext cx="2021572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отклика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427222" y="2945595"/>
            <a:ext cx="1578084" cy="151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 совместных покупок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855474" y="265046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предложения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9524253" y="298977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Финансовое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обоснование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443913" y="2220594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8189479" y="2473190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9830879" y="2837063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6167907" y="3110122"/>
            <a:ext cx="20215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моделей, предсказывающих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возвращения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7932348" y="3629110"/>
            <a:ext cx="186782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лучших персональных предложений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из профилей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9830879" y="4033451"/>
            <a:ext cx="171494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финансово-экономического обоснования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ctrTitle"/>
          </p:nvPr>
        </p:nvSpPr>
        <p:spPr>
          <a:xfrm>
            <a:off x="1524000" y="321373"/>
            <a:ext cx="9473184" cy="1278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Этапы реализации проекта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847344" y="1843866"/>
            <a:ext cx="1975104" cy="71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Чистка данных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694944" y="1636776"/>
            <a:ext cx="3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511551" y="2015165"/>
            <a:ext cx="2341785" cy="856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витрин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4718304" y="2015165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4517916" y="2220594"/>
            <a:ext cx="1946895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2822448" y="1843215"/>
            <a:ext cx="15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847344" y="2473190"/>
            <a:ext cx="14889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Коррекция данных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корректное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 в сводную таблицу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заполнение пропусков, удаление выбросов.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648570" y="2800764"/>
            <a:ext cx="14889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Агрегация данных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витрины для последующего применения моделей, анализ полученных витрин,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6186695" y="2426023"/>
            <a:ext cx="2021572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отклика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4427222" y="2945595"/>
            <a:ext cx="1578084" cy="151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 совместных покупок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7855474" y="265046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предложения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9524253" y="298977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Финансовое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обоснование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6443913" y="2220594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8189479" y="2473190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9830879" y="2837063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6167907" y="3110122"/>
            <a:ext cx="20215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моделей, предсказывающих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возвращения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7932348" y="3629110"/>
            <a:ext cx="186782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лучших персональных предложений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из профилей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9830879" y="4033451"/>
            <a:ext cx="171494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финансово-экономического обоснования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Итог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838200" y="1828800"/>
            <a:ext cx="9107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838200" y="3804745"/>
            <a:ext cx="2031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Реализовано: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321373"/>
            <a:ext cx="9473184" cy="1278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Этапы реализации проекта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47344" y="1843866"/>
            <a:ext cx="1975104" cy="71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Чистка данных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694944" y="1636776"/>
            <a:ext cx="3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511551" y="2015165"/>
            <a:ext cx="2341785" cy="856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витрин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718304" y="2015165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517916" y="2220594"/>
            <a:ext cx="1946895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822448" y="1843215"/>
            <a:ext cx="15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47344" y="2473190"/>
            <a:ext cx="14889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Коррекция данных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корректное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 в сводную таблицу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заполнение пропусков, удаление выбросов.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648570" y="2800764"/>
            <a:ext cx="14889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Агрегация данных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витрины для последующего применения моделей, анализ полученных витрин,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186695" y="2426023"/>
            <a:ext cx="2021572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отклика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427222" y="2945595"/>
            <a:ext cx="1578084" cy="151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 совместных покупок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855474" y="265046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предложения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9524253" y="298977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Финансовое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обоснование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443913" y="2220594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189479" y="2473190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9830879" y="2837063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167907" y="3110122"/>
            <a:ext cx="20215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моделей, предсказывающих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возвращения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932348" y="3629110"/>
            <a:ext cx="186782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лучших персональных предложений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из профилей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9830879" y="4033451"/>
            <a:ext cx="171494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финансово-экономического обоснования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Визуализация данных</a:t>
            </a:r>
            <a:endParaRPr/>
          </a:p>
        </p:txBody>
      </p:sp>
      <p:pic>
        <p:nvPicPr>
          <p:cNvPr id="114" name="Google Shape;11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94" y="1690688"/>
            <a:ext cx="4990400" cy="30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600" y="1631596"/>
            <a:ext cx="6143831" cy="328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24000" y="321373"/>
            <a:ext cx="9473184" cy="1278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Этапы реализации проекта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7344" y="1843866"/>
            <a:ext cx="1975104" cy="71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Чистка данных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94944" y="1636776"/>
            <a:ext cx="3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511551" y="2015165"/>
            <a:ext cx="2341785" cy="856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витрин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718304" y="2015165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517916" y="2220594"/>
            <a:ext cx="1946895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822448" y="1843215"/>
            <a:ext cx="15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47344" y="2473190"/>
            <a:ext cx="14889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Коррекция данных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корректное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 в сводную таблицу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заполнение пропусков, удаление выбросов.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648570" y="2800764"/>
            <a:ext cx="14889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Агрегация данных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витрины для последующего применения моделей, анализ полученных витрин,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186695" y="2426023"/>
            <a:ext cx="2021572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отклика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427222" y="2945595"/>
            <a:ext cx="1578084" cy="151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 совместных покупок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855474" y="265046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предложения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9524253" y="298977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Финансовое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обоснование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443913" y="2220594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8189479" y="2473190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9830879" y="2837063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167907" y="3110122"/>
            <a:ext cx="20215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моделей, предсказывающих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возвращения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7932348" y="3629110"/>
            <a:ext cx="186782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лучших персональных предложений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из профилей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830879" y="4033451"/>
            <a:ext cx="17337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финансово-экономического обоснования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Очистка и преобразование данных 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Обсудить – легко выводится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7 слайд на презе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1524000" y="321373"/>
            <a:ext cx="9473184" cy="1278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Этапы реализации проекта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847344" y="1843866"/>
            <a:ext cx="1975104" cy="71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Чистка данных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94944" y="1636776"/>
            <a:ext cx="38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511551" y="2015165"/>
            <a:ext cx="2341785" cy="856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витрин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4718304" y="2015165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517916" y="2220594"/>
            <a:ext cx="1946895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2822448" y="1843215"/>
            <a:ext cx="15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847344" y="2473190"/>
            <a:ext cx="14889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Коррекция данных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корректное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 в сводную таблицу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заполнение пропусков, удаление выбросов.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2648570" y="2800764"/>
            <a:ext cx="148891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Агрегация данных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витрины для последующего применения моделей, анализ полученных витрин,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186695" y="2426023"/>
            <a:ext cx="2021572" cy="859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отклика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427222" y="2945595"/>
            <a:ext cx="1578084" cy="151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 совместных покупок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7855474" y="265046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предложения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9524253" y="2989775"/>
            <a:ext cx="2021572" cy="10491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Финансовое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обоснование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443913" y="2220594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8189479" y="2473190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9830879" y="2837063"/>
            <a:ext cx="3057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167907" y="3110122"/>
            <a:ext cx="20215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моделей, предсказывающих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возвращения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7932348" y="3629110"/>
            <a:ext cx="186782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лучших персональных предложений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из профилей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9830879" y="4033451"/>
            <a:ext cx="173373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финансово-экономического обоснования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318976" y="1158176"/>
            <a:ext cx="11121656" cy="4618427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282456" y="266681"/>
            <a:ext cx="80594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модели отклика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68" y="2413591"/>
            <a:ext cx="2352295" cy="203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5030971" y="6040367"/>
            <a:ext cx="53800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Кластер работ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21729" y="4639518"/>
            <a:ext cx="2211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данных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5580" y="2376377"/>
            <a:ext cx="2424224" cy="206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339669" y="4621011"/>
            <a:ext cx="24242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моделей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Классификации 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2196" y="2392072"/>
            <a:ext cx="2031546" cy="204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271437" y="4639518"/>
            <a:ext cx="2031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Подбор гиперпараметров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52332" y="2371304"/>
            <a:ext cx="2012054" cy="2271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8810527" y="4700316"/>
            <a:ext cx="2012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лучшей модели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3104707" y="574158"/>
            <a:ext cx="52312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данных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914400" y="1807535"/>
            <a:ext cx="52028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Построение витрины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Отбор значимых признаков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2871537" y="401053"/>
            <a:ext cx="61762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Модели классификации</a:t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 flipH="1">
            <a:off x="1780674" y="1170494"/>
            <a:ext cx="2518610" cy="13320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6096000" y="1170494"/>
            <a:ext cx="0" cy="17972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8069179" y="1170494"/>
            <a:ext cx="2518610" cy="13320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1"/>
          <p:cNvSpPr/>
          <p:nvPr/>
        </p:nvSpPr>
        <p:spPr>
          <a:xfrm>
            <a:off x="625642" y="2679032"/>
            <a:ext cx="2358179" cy="14919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017170" y="3144254"/>
            <a:ext cx="2358179" cy="14919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9408699" y="2679032"/>
            <a:ext cx="2358179" cy="14919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096000" y="5021469"/>
            <a:ext cx="5293899" cy="1332074"/>
          </a:xfrm>
          <a:prstGeom prst="bevel">
            <a:avLst>
              <a:gd fmla="val 12500" name="adj"/>
            </a:avLst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