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31348" autoAdjust="0"/>
    <p:restoredTop sz="94694" autoAdjust="0"/>
  </p:normalViewPr>
  <p:slideViewPr>
    <p:cSldViewPr snapToGrid="0" snapToObjects="1">
      <p:cViewPr varScale="1">
        <p:scale>
          <a:sx n="146" d="100"/>
          <a:sy n="146" d="100"/>
        </p:scale>
        <p:origin x="176" y="6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3F5FF-87AA-D243-B6CF-9B1DFDD7C5BC}" type="datetimeFigureOut">
              <a:rPr lang="en-ES" smtClean="0"/>
              <a:t>29/4/24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8CF0-3E3C-894B-899E-0C86B5D92AF1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3443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tx1">
                    <a:tint val="75000"/>
                  </a:schemeClr>
                </a:solidFill>
                <a:latin typeface="Fira Sans Medium" panose="020B05030500000200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Fira Sans Medium" panose="020B0503050000020004" pitchFamily="34" charset="0"/>
              </a:defRPr>
            </a:lvl1pPr>
          </a:lstStyle>
          <a:p>
            <a:fld id="{F08F52B6-A571-5442-B287-D52AA5F18554}" type="datetime1">
              <a:rPr lang="es-ES_tradnl" smtClean="0"/>
              <a:t>29/4/24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Fira Sans Medium" panose="020B05030500000200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Fira Sans Medium" panose="020B05030500000200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AAC3-0998-8848-AD80-C588C1F0C208}" type="datetime1">
              <a:rPr lang="es-ES_tradnl" smtClean="0"/>
              <a:t>29/4/24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B410-BA99-BE4B-AFC8-05EB14E55896}" type="datetime1">
              <a:rPr lang="es-ES_tradnl" smtClean="0"/>
              <a:t>29/4/24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A0E4-7031-E640-906B-892C52E0DDDD}" type="datetime1">
              <a:rPr lang="es-ES_tradnl" smtClean="0"/>
              <a:t>29/4/24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651A-495D-C742-974F-723E6DC1D540}" type="datetime1">
              <a:rPr lang="es-ES_tradnl" smtClean="0"/>
              <a:t>29/4/24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8229600" cy="166408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30537"/>
            <a:ext cx="8229600" cy="166408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A60B-E66E-E244-B106-1F272778AF1B}" type="datetime1">
              <a:rPr lang="es-ES_tradnl" smtClean="0"/>
              <a:t>29/4/24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7D8D-4AEB-4F4A-8D84-9C2B04CEA133}" type="datetime1">
              <a:rPr lang="es-ES_tradnl" smtClean="0"/>
              <a:t>29/4/24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A7BB-5A6D-334B-A5C8-6FB4F07564BB}" type="datetime1">
              <a:rPr lang="es-ES_tradnl" smtClean="0"/>
              <a:t>29/4/24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AA2E-CD12-3C42-9BFF-E8920007B25A}" type="datetime1">
              <a:rPr lang="es-ES_tradnl" smtClean="0"/>
              <a:t>29/4/24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3461" y="1013529"/>
            <a:ext cx="5111750" cy="402757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FB1B-919B-AB4D-807D-9913B61B4542}" type="datetime1">
              <a:rPr lang="es-ES_tradnl" smtClean="0"/>
              <a:t>29/4/24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CADAC27-2803-0567-2771-E1FAFC42E8D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75050" y="4320381"/>
            <a:ext cx="5111750" cy="2738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CC41-32B8-284F-8491-FCE8B64269E8}" type="datetime1">
              <a:rPr lang="es-ES_tradnl" smtClean="0"/>
              <a:t>29/4/24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"/>
              </a:defRPr>
            </a:lvl1pPr>
          </a:lstStyle>
          <a:p>
            <a:fld id="{66B56A5F-22D9-AA4A-AF23-DFA886E5036D}" type="datetime1">
              <a:rPr lang="es-ES_tradnl" smtClean="0"/>
              <a:t>29/4/24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100" kern="1200">
          <a:solidFill>
            <a:schemeClr val="tx1"/>
          </a:solidFill>
          <a:latin typeface="Unbounded" pitchFamily="2" charset="77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Fira Sans" panose="020B0503050000020004" pitchFamily="34" charset="0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Fira Sans" panose="020B0503050000020004" pitchFamily="34" charset="0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Fira Sans" panose="020B0503050000020004" pitchFamily="34" charset="0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tx1"/>
          </a:solidFill>
          <a:latin typeface="Fira Sans" panose="020B0503050000020004" pitchFamily="34" charset="0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chemeClr val="tx1"/>
          </a:solidFill>
          <a:latin typeface="Fira Sans" panose="020B0503050000020004" pitchFamily="34" charset="0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13C4-F923-3D4F-C07A-36395B8F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0BADF-3063-2A14-4259-B65893902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4C608-0B99-D32D-38BC-E89D21FC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29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</Words>
  <Application>Microsoft Macintosh PowerPoint</Application>
  <PresentationFormat>On-screen Show (16:9)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Fira Sans</vt:lpstr>
      <vt:lpstr>Fira Sans Medium</vt:lpstr>
      <vt:lpstr>Unbounded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04 - Persistent Storage / Room</dc:title>
  <dc:creator>Adam Terlo</dc:creator>
  <cp:keywords/>
  <cp:lastModifiedBy>Microsoft Office User</cp:lastModifiedBy>
  <cp:revision>13</cp:revision>
  <dcterms:created xsi:type="dcterms:W3CDTF">2024-04-15T00:58:28Z</dcterms:created>
  <dcterms:modified xsi:type="dcterms:W3CDTF">2024-04-29T02:22:22Z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16.04.2024</vt:lpwstr>
  </property>
  <property fmtid="{D5CDD505-2E9C-101B-9397-08002B2CF9AE}" pid="3" name="header-includes">
    <vt:lpwstr/>
  </property>
</Properties>
</file>