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5C29-3BA6-4ECA-A703-6E776FE1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7FCE1-03B5-4009-BDBB-BAD8561E7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A1AB-5577-4D70-91AE-508C093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ED822-3D4E-4460-AFA7-9715810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26AB-AC92-4C7C-BB35-8541CDF4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69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2C29-F9A9-4BF1-AA2C-7EF744B2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BCE2-474C-427A-A6EC-EE616444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D7A2-50A8-4AA1-B474-7D97E821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1A01-EEB2-4157-8883-21C0003A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1086-C811-44CF-A88C-621E547B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558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F9EE9-3AEA-4530-8026-C6D6B5E46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E4BC9-D61D-40D0-998B-B1784C210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9474-9E3D-47A7-A03E-0BCE582B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5390-BBA1-4D8E-83DE-066E1241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2C6-DF29-4203-A4CA-08295413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2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87C6-154A-4F58-B720-EA3542D0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759-09FF-4DB4-92E5-472837E0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7746-2A5B-4FEE-8EAB-CE2B2817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E5495-46C9-4A85-83A2-0BBAEC00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DF33-1754-4FF8-9661-D29CA13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723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59E7-6C06-4A49-91ED-8690DFA3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29F4-251F-40C8-8B32-82CF6BCD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365A-E222-4382-977A-2AA90BBE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C854-D206-49F6-AECF-D252CF63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B0A9-B604-44B6-A99B-5C97AFF5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51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0E42-5D0C-4477-BBEA-F54BCCAB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D1D8-BEE0-4D02-BC6D-CB1BA97E1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C8C76-1FEB-4086-9C4D-F4819C1CD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B4B8A-BF6D-42FB-9A15-6E414FB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37BD-FF39-45C3-8432-C13E7B04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7D7-A66C-4724-AE78-C1FCFA53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5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7A5E-D3DB-464E-8B44-591A1D74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3800-5416-46B1-9F42-17B583709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FDFD5-76E3-404B-BDD0-4692D2B53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6B7F6-BEFA-45D5-BDC5-7B2397E5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7574D-6D77-4DB7-9EF7-39E2EEF00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28440-1895-4B50-AAC9-E820D7C1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C3C3B-C614-48FF-905D-EE09DCE4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1D94A-B924-4AEE-8D15-734B542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22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EC74-EB76-4625-BBA0-774DAA23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33E2F-1217-44CB-8376-A5533A8A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285E4-3F95-4C9D-845D-34395334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F9CE0-2FA2-4EBB-AE48-024551AD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6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79AED-99B5-4980-85B2-5EFDC46E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10878-AE33-4DA8-8F67-502CB9BB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C3899-6DE9-4012-B077-89EC43BB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8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D586-A2B8-4088-902C-BBF0EAFC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B3F0-B798-4121-B2D4-1E9D3707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40CF9-2792-4049-95F6-0E30967D4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D7F76-1566-4024-963D-B201A839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5ED4C-F8CA-432F-A75E-C6658B78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B92C-04E4-4F64-9FAB-3940CB0F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45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3C58-489D-4BA5-A398-CADE3316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29F1B-6906-47C8-8216-F07F6D4B9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0E5B4-F660-401E-8171-DB2560E51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40F6C-CD85-44B1-81ED-363713C4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2CE13-A279-4949-A0E3-3EE535FF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1FB61-87FD-4046-9B75-57D801A1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39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E28B0-0399-4069-AA1C-AABA6D1D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FBAF-972F-4057-9F10-40ECE7751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716A-04B7-49EB-AE59-E4DB20BD7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F6DF-D60C-49E4-984C-FF5FF39D645B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D17E-A436-4FE0-B725-7C70CCEC0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5399-57CE-4709-B2C9-A76BC92FB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4453-9748-4DC4-803D-A7E44DFCC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5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59FA-2ECB-4EA6-9D5B-0C638E1A2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927B-2B95-4EBB-94C6-20C902231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65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Yaufani Adam</dc:creator>
  <cp:lastModifiedBy>Yaufani Adam</cp:lastModifiedBy>
  <cp:revision>1</cp:revision>
  <dcterms:created xsi:type="dcterms:W3CDTF">2021-02-08T03:06:45Z</dcterms:created>
  <dcterms:modified xsi:type="dcterms:W3CDTF">2021-02-08T03:08:03Z</dcterms:modified>
</cp:coreProperties>
</file>