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33" autoAdjust="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6452C-35F4-4CC5-9776-3ADF00A5EC73}" type="datetimeFigureOut">
              <a:rPr lang="en-ID" smtClean="0"/>
              <a:t>19/05/2020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0495C-5FEE-4C06-8013-89B4923CD1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560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30FB-F0C8-4505-AF2E-B8148BCA6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800000"/>
                </a:solidFill>
                <a:latin typeface="Poppins Black" panose="00000A00000000000000" pitchFamily="50" charset="0"/>
                <a:cs typeface="Poppins Black" panose="00000A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2AA99-7D74-49C9-BB52-A7AF80230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latin typeface="Poppins" panose="00000500000000000000" pitchFamily="50" charset="0"/>
                <a:cs typeface="Poppins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B3D2-03EA-497B-BADD-B349658C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8146-6E95-43DE-9CAA-28CBF1AD3C0A}" type="datetime1">
              <a:rPr lang="en-ID" smtClean="0"/>
              <a:t>19/05/2020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4567-B7F1-4195-A1F6-A9A6EC46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3498" y="6356349"/>
            <a:ext cx="4261338" cy="365125"/>
          </a:xfrm>
        </p:spPr>
        <p:txBody>
          <a:bodyPr/>
          <a:lstStyle>
            <a:lvl1pPr algn="r">
              <a:defRPr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ID" dirty="0" err="1"/>
              <a:t>Komunikasi</a:t>
            </a:r>
            <a:r>
              <a:rPr lang="en-ID" dirty="0"/>
              <a:t> dan </a:t>
            </a:r>
            <a:r>
              <a:rPr lang="en-ID" dirty="0" err="1"/>
              <a:t>Penyiaran</a:t>
            </a:r>
            <a:r>
              <a:rPr lang="en-ID" dirty="0"/>
              <a:t> Islam FAI UMY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96599-F7A7-4497-BE7D-47492A79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4836" y="6356349"/>
            <a:ext cx="788963" cy="365125"/>
          </a:xfrm>
        </p:spPr>
        <p:txBody>
          <a:bodyPr/>
          <a:lstStyle>
            <a:lvl1pPr algn="r">
              <a:defRPr sz="18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C262DA53-674D-4497-8B0D-60819F8CE6D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223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22DB-93CC-420C-B0FD-6818EA6E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64327-743D-46F9-AAB8-28894B01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8B678-92F3-4A2B-9AB4-B4C70E4A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9A9C-D3B1-4641-B17A-13DAE0930220}" type="datetime1">
              <a:rPr lang="en-ID" smtClean="0"/>
              <a:t>19/05/2020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642E-48E3-4BC3-B30C-049C9A2C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Komunikasi dan Penyiaran Islam FAI UMY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6446B-0E3D-459F-B06D-7DE03A38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DA53-674D-4497-8B0D-60819F8CE6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405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FC5A7-2A3C-456A-9322-38002B1F4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A3FFE-08CB-442D-B26A-0E558F50A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95E0A-28C5-406D-899A-2ABCE20A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29D8-1870-4E32-8824-F5C3A9FC1ACC}" type="datetime1">
              <a:rPr lang="en-ID" smtClean="0"/>
              <a:t>19/05/2020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ADB5A-CB55-473B-8DC6-97EFADA0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Komunikasi dan Penyiaran Islam FAI UMY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1892-EE72-4792-AD30-2BAA9C89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DA53-674D-4497-8B0D-60819F8CE6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726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C3F8-403B-4CCA-A6A9-40638773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0383C-CCAC-4F37-B3A8-ED6DE10A1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5847E9B-798D-45A8-AA7D-F26CAB19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7DFE5C1-CFBF-4703-86CE-6A7D7A1A6E13}" type="datetime1">
              <a:rPr lang="en-ID" smtClean="0"/>
              <a:t>19/05/2020</a:t>
            </a:fld>
            <a:endParaRPr lang="en-ID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9B8A044-C6F9-4AFF-A81B-DB129A3B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3498" y="6356349"/>
            <a:ext cx="4261338" cy="365125"/>
          </a:xfrm>
        </p:spPr>
        <p:txBody>
          <a:bodyPr/>
          <a:lstStyle>
            <a:lvl1pPr algn="r">
              <a:defRPr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ID" dirty="0" err="1"/>
              <a:t>Komunikasi</a:t>
            </a:r>
            <a:r>
              <a:rPr lang="en-ID" dirty="0"/>
              <a:t> dan </a:t>
            </a:r>
            <a:r>
              <a:rPr lang="en-ID" dirty="0" err="1"/>
              <a:t>Penyiaran</a:t>
            </a:r>
            <a:r>
              <a:rPr lang="en-ID" dirty="0"/>
              <a:t> Islam FAI UMY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B4230BC-07F4-4BAE-9C2A-6FA7E681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4836" y="6356349"/>
            <a:ext cx="788963" cy="365125"/>
          </a:xfrm>
        </p:spPr>
        <p:txBody>
          <a:bodyPr/>
          <a:lstStyle>
            <a:lvl1pPr algn="r">
              <a:defRPr sz="18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C262DA53-674D-4497-8B0D-60819F8CE6D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4555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DC74-C479-422D-8805-E8EF845F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3F662-2608-41DE-97B7-2FCEAE3D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69DCCCA-9212-4EDF-959C-8D9C9BA9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DCFE636-904D-4337-B153-86A91933FC1E}" type="datetime1">
              <a:rPr lang="en-ID" smtClean="0"/>
              <a:t>19/05/2020</a:t>
            </a:fld>
            <a:endParaRPr lang="en-ID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BBB6FAC-7B12-4D45-A862-D04D94F3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3498" y="6356349"/>
            <a:ext cx="4261338" cy="365125"/>
          </a:xfrm>
        </p:spPr>
        <p:txBody>
          <a:bodyPr/>
          <a:lstStyle>
            <a:lvl1pPr algn="r">
              <a:defRPr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ID" dirty="0" err="1"/>
              <a:t>Komunikasi</a:t>
            </a:r>
            <a:r>
              <a:rPr lang="en-ID" dirty="0"/>
              <a:t> dan </a:t>
            </a:r>
            <a:r>
              <a:rPr lang="en-ID" dirty="0" err="1"/>
              <a:t>Penyiaran</a:t>
            </a:r>
            <a:r>
              <a:rPr lang="en-ID" dirty="0"/>
              <a:t> Islam FAI UMY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D677D7-B9BE-4C9D-B905-6FA39872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4836" y="6356349"/>
            <a:ext cx="788963" cy="365125"/>
          </a:xfrm>
        </p:spPr>
        <p:txBody>
          <a:bodyPr/>
          <a:lstStyle>
            <a:lvl1pPr algn="r">
              <a:defRPr sz="18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C262DA53-674D-4497-8B0D-60819F8CE6D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5047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79C3-6323-438F-B75A-2E63555E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2C63-27E4-4540-A227-59E4A5851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568C1-405A-4988-BFFA-538F763CE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1785445-6A6F-495A-A750-BDC56C81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4C8CFBB-0947-41FD-B236-4B752B1B18FB}" type="datetime1">
              <a:rPr lang="en-ID" smtClean="0"/>
              <a:t>19/05/2020</a:t>
            </a:fld>
            <a:endParaRPr lang="en-ID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1D244E1-018E-42A2-886C-06B50A78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3498" y="6356349"/>
            <a:ext cx="4261338" cy="365125"/>
          </a:xfrm>
        </p:spPr>
        <p:txBody>
          <a:bodyPr/>
          <a:lstStyle>
            <a:lvl1pPr algn="r">
              <a:defRPr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ID" dirty="0" err="1"/>
              <a:t>Komunikasi</a:t>
            </a:r>
            <a:r>
              <a:rPr lang="en-ID" dirty="0"/>
              <a:t> dan </a:t>
            </a:r>
            <a:r>
              <a:rPr lang="en-ID" dirty="0" err="1"/>
              <a:t>Penyiaran</a:t>
            </a:r>
            <a:r>
              <a:rPr lang="en-ID" dirty="0"/>
              <a:t> Islam FAI UMY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E34AF3F-72E8-42A4-A106-DF23A981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4836" y="6356349"/>
            <a:ext cx="788963" cy="365125"/>
          </a:xfrm>
        </p:spPr>
        <p:txBody>
          <a:bodyPr/>
          <a:lstStyle>
            <a:lvl1pPr algn="r">
              <a:defRPr sz="18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C262DA53-674D-4497-8B0D-60819F8CE6D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56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7C7C-1A6E-4958-AC04-06695B2C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44F94-CEAC-48A5-8EA4-A5D17873B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15E10-4FE3-4505-9EB4-310477A70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99452-99DE-460C-801C-5DE5592E0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114EB-306A-49B9-9949-97B2FEACA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85266-3340-44A4-8240-72108AFC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C8C4-E95B-48EF-B293-19EC4C16B86F}" type="datetime1">
              <a:rPr lang="en-ID" smtClean="0"/>
              <a:t>19/05/2020</a:t>
            </a:fld>
            <a:endParaRPr lang="en-ID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3AB5C76-66DD-458E-8F6B-FE656F9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3498" y="6356349"/>
            <a:ext cx="4261338" cy="365125"/>
          </a:xfrm>
        </p:spPr>
        <p:txBody>
          <a:bodyPr/>
          <a:lstStyle>
            <a:lvl1pPr algn="r">
              <a:defRPr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ID" dirty="0" err="1"/>
              <a:t>Komunikasi</a:t>
            </a:r>
            <a:r>
              <a:rPr lang="en-ID" dirty="0"/>
              <a:t> dan </a:t>
            </a:r>
            <a:r>
              <a:rPr lang="en-ID" dirty="0" err="1"/>
              <a:t>Penyiaran</a:t>
            </a:r>
            <a:r>
              <a:rPr lang="en-ID" dirty="0"/>
              <a:t> Islam FAI UMY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15A1854-6DDA-427B-AC7C-E77E72CE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4836" y="6356349"/>
            <a:ext cx="788963" cy="365125"/>
          </a:xfrm>
        </p:spPr>
        <p:txBody>
          <a:bodyPr/>
          <a:lstStyle>
            <a:lvl1pPr algn="r">
              <a:defRPr sz="18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C262DA53-674D-4497-8B0D-60819F8CE6D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8489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AA5C-2613-474C-87DE-DD0F4710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EBCF55-32C4-45EE-9489-C5204FD5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BF413A8-D1C9-40C2-AC11-74EB348FE40C}" type="datetime1">
              <a:rPr lang="en-ID" smtClean="0"/>
              <a:t>19/05/2020</a:t>
            </a:fld>
            <a:endParaRPr lang="en-ID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51F3BD-6768-49E3-A14C-B527BA69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3498" y="6356349"/>
            <a:ext cx="4261338" cy="365125"/>
          </a:xfrm>
        </p:spPr>
        <p:txBody>
          <a:bodyPr/>
          <a:lstStyle>
            <a:lvl1pPr algn="r">
              <a:defRPr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ID" dirty="0" err="1"/>
              <a:t>Komunikasi</a:t>
            </a:r>
            <a:r>
              <a:rPr lang="en-ID" dirty="0"/>
              <a:t> dan </a:t>
            </a:r>
            <a:r>
              <a:rPr lang="en-ID" dirty="0" err="1"/>
              <a:t>Penyiaran</a:t>
            </a:r>
            <a:r>
              <a:rPr lang="en-ID" dirty="0"/>
              <a:t> Islam FAI UMY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E372FCC-DFA4-49A6-828E-AE657D28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4836" y="6356349"/>
            <a:ext cx="788963" cy="365125"/>
          </a:xfrm>
        </p:spPr>
        <p:txBody>
          <a:bodyPr/>
          <a:lstStyle>
            <a:lvl1pPr algn="r">
              <a:defRPr sz="18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C262DA53-674D-4497-8B0D-60819F8CE6D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081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DFABCB-4DAE-435E-A424-177113B2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4F3BF80-89C9-4C4B-A116-2DE7AD0FCF5D}" type="datetime1">
              <a:rPr lang="en-ID" smtClean="0"/>
              <a:t>19/05/2020</a:t>
            </a:fld>
            <a:endParaRPr lang="en-ID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E6127DE-DD65-4D84-AA29-2842EC5A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3498" y="6356349"/>
            <a:ext cx="4261338" cy="365125"/>
          </a:xfrm>
        </p:spPr>
        <p:txBody>
          <a:bodyPr/>
          <a:lstStyle>
            <a:lvl1pPr algn="r">
              <a:defRPr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ID" dirty="0" err="1"/>
              <a:t>Komunikasi</a:t>
            </a:r>
            <a:r>
              <a:rPr lang="en-ID" dirty="0"/>
              <a:t> dan </a:t>
            </a:r>
            <a:r>
              <a:rPr lang="en-ID" dirty="0" err="1"/>
              <a:t>Penyiaran</a:t>
            </a:r>
            <a:r>
              <a:rPr lang="en-ID" dirty="0"/>
              <a:t> Islam FAI UMY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ABD258-2DEB-4498-9AB2-D88F25BF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4836" y="6356349"/>
            <a:ext cx="788963" cy="365125"/>
          </a:xfrm>
        </p:spPr>
        <p:txBody>
          <a:bodyPr/>
          <a:lstStyle>
            <a:lvl1pPr algn="r">
              <a:defRPr sz="18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C262DA53-674D-4497-8B0D-60819F8CE6D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3382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D850-C574-4E90-A54F-02877EE8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39F84-606F-4FC9-935E-E0BD50804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25FAD-69BB-41CE-88CC-ED7F950B2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0E102-9850-4983-ADB0-1706925D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207B-93B8-4358-91A5-D2AE98985B58}" type="datetime1">
              <a:rPr lang="en-ID" smtClean="0"/>
              <a:t>19/05/2020</a:t>
            </a:fld>
            <a:endParaRPr lang="en-ID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40A2C6-DF34-4381-A5CF-C784748B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3498" y="6356349"/>
            <a:ext cx="4261338" cy="365125"/>
          </a:xfrm>
        </p:spPr>
        <p:txBody>
          <a:bodyPr/>
          <a:lstStyle>
            <a:lvl1pPr algn="r">
              <a:defRPr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ID" dirty="0" err="1"/>
              <a:t>Komunikasi</a:t>
            </a:r>
            <a:r>
              <a:rPr lang="en-ID" dirty="0"/>
              <a:t> dan </a:t>
            </a:r>
            <a:r>
              <a:rPr lang="en-ID" dirty="0" err="1"/>
              <a:t>Penyiaran</a:t>
            </a:r>
            <a:r>
              <a:rPr lang="en-ID" dirty="0"/>
              <a:t> Islam FAI UMY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00EB410-1BC7-4FBF-9424-01CD0869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4836" y="6356349"/>
            <a:ext cx="788963" cy="365125"/>
          </a:xfrm>
        </p:spPr>
        <p:txBody>
          <a:bodyPr/>
          <a:lstStyle>
            <a:lvl1pPr algn="r">
              <a:defRPr sz="18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C262DA53-674D-4497-8B0D-60819F8CE6D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628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DD04-755A-49A6-9D4A-04458C03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6D745-61EB-4222-8A25-7BF5626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4B2CC-9B1D-493C-B798-6C662A642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8D21673-61D1-4053-B4F2-F82E1C1C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56AE400-E886-4A49-A3F9-AEE51D0F40A1}" type="datetime1">
              <a:rPr lang="en-ID" smtClean="0"/>
              <a:t>19/05/2020</a:t>
            </a:fld>
            <a:endParaRPr lang="en-ID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A9A8CE9-06D1-4FFE-9A20-5033F757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3498" y="6356349"/>
            <a:ext cx="4261338" cy="365125"/>
          </a:xfrm>
        </p:spPr>
        <p:txBody>
          <a:bodyPr/>
          <a:lstStyle>
            <a:lvl1pPr algn="r">
              <a:defRPr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ID" dirty="0" err="1"/>
              <a:t>Komunikasi</a:t>
            </a:r>
            <a:r>
              <a:rPr lang="en-ID" dirty="0"/>
              <a:t> dan </a:t>
            </a:r>
            <a:r>
              <a:rPr lang="en-ID" dirty="0" err="1"/>
              <a:t>Penyiaran</a:t>
            </a:r>
            <a:r>
              <a:rPr lang="en-ID" dirty="0"/>
              <a:t> Islam FAI UMY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BF9D7E-E05F-4C71-8823-E91A7E56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4836" y="6356349"/>
            <a:ext cx="788963" cy="365125"/>
          </a:xfrm>
        </p:spPr>
        <p:txBody>
          <a:bodyPr/>
          <a:lstStyle>
            <a:lvl1pPr algn="r">
              <a:defRPr sz="1800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fld id="{C262DA53-674D-4497-8B0D-60819F8CE6DE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3247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9DB8B-FF98-4D45-928F-58389503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82575" cy="123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4EE8D-02E3-45FA-A807-73467A747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6303-9101-4E8E-B895-06DD1DFF4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6AB9D-FAFD-4B40-8DF7-AD83837BAE06}" type="datetime1">
              <a:rPr lang="en-ID" smtClean="0"/>
              <a:t>19/05/2020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0CBF9-F7C3-4DCA-B71A-385812313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Komunikasi dan Penyiaran Islam FAI UMY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6641-3AC1-4A88-BDAF-BEFF7F33B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DA53-674D-4497-8B0D-60819F8CE6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43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oppins Black" panose="00000A00000000000000" pitchFamily="50" charset="0"/>
          <a:ea typeface="+mj-ea"/>
          <a:cs typeface="Poppins Black" panose="00000A00000000000000" pitchFamily="50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 panose="00000500000000000000" pitchFamily="50" charset="0"/>
          <a:ea typeface="Open Sans" panose="020B0606030504020204" pitchFamily="34" charset="0"/>
          <a:cs typeface="Poppins" panose="00000500000000000000" pitchFamily="50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 panose="00000500000000000000" pitchFamily="50" charset="0"/>
          <a:ea typeface="Open Sans" panose="020B0606030504020204" pitchFamily="34" charset="0"/>
          <a:cs typeface="Poppins" panose="00000500000000000000" pitchFamily="50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 panose="00000500000000000000" pitchFamily="50" charset="0"/>
          <a:ea typeface="Open Sans" panose="020B0606030504020204" pitchFamily="34" charset="0"/>
          <a:cs typeface="Poppins" panose="00000500000000000000" pitchFamily="50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50" charset="0"/>
          <a:ea typeface="Open Sans" panose="020B0606030504020204" pitchFamily="34" charset="0"/>
          <a:cs typeface="Poppins" panose="00000500000000000000" pitchFamily="50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50" charset="0"/>
          <a:ea typeface="Open Sans" panose="020B0606030504020204" pitchFamily="34" charset="0"/>
          <a:cs typeface="Poppins" panose="00000500000000000000" pitchFamily="5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4200-CDE0-4908-B3F4-D38433FDA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D" sz="4400" dirty="0" err="1"/>
              <a:t>Membuat</a:t>
            </a:r>
            <a:r>
              <a:rPr lang="en-ID" sz="4400" dirty="0"/>
              <a:t> Website </a:t>
            </a:r>
            <a:br>
              <a:rPr lang="en-ID" sz="4400" dirty="0"/>
            </a:br>
            <a:r>
              <a:rPr lang="en-ID" sz="2800" dirty="0" err="1">
                <a:solidFill>
                  <a:schemeClr val="bg2">
                    <a:lumMod val="25000"/>
                  </a:schemeClr>
                </a:solidFill>
              </a:rPr>
              <a:t>Presentasi</a:t>
            </a:r>
            <a:endParaRPr lang="en-ID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69F4A-0B5F-4EE3-BA30-765930CCF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r>
              <a:rPr lang="en-ID" dirty="0"/>
              <a:t> </a:t>
            </a:r>
            <a:r>
              <a:rPr lang="en-ID" dirty="0" err="1"/>
              <a:t>Makul</a:t>
            </a:r>
            <a:r>
              <a:rPr lang="en-ID" dirty="0"/>
              <a:t> </a:t>
            </a:r>
            <a:r>
              <a:rPr lang="en-ID" dirty="0" err="1"/>
              <a:t>Elektronikal</a:t>
            </a:r>
            <a:r>
              <a:rPr lang="en-ID" dirty="0"/>
              <a:t> </a:t>
            </a:r>
            <a:r>
              <a:rPr lang="en-ID" dirty="0" err="1"/>
              <a:t>dakwah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D2BBC-7E20-4A9F-B596-ED5248B2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Komunikasi dan Penyiaran Islam FAI UMY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BA938-231E-483F-89C3-69650347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DA53-674D-4497-8B0D-60819F8CE6DE}" type="slidenum">
              <a:rPr lang="en-ID" smtClean="0"/>
              <a:pPr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86144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D493-F867-419A-A783-966C8697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dirty="0" err="1"/>
              <a:t>Pengantar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978F-0993-4933-AF4E-9414AF8A7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dimaksudkan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mengevaluasi</a:t>
            </a:r>
            <a:r>
              <a:rPr lang="en-ID" dirty="0"/>
              <a:t> </a:t>
            </a:r>
            <a:r>
              <a:rPr lang="en-ID" dirty="0" err="1"/>
              <a:t>sejauh</a:t>
            </a:r>
            <a:r>
              <a:rPr lang="en-ID" dirty="0"/>
              <a:t> mana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dipelajari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1 semester</a:t>
            </a:r>
          </a:p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praktek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teknis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website </a:t>
            </a:r>
            <a:r>
              <a:rPr lang="en-ID" dirty="0" err="1"/>
              <a:t>sebagaimana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dipelajari</a:t>
            </a:r>
            <a:r>
              <a:rPr lang="en-ID" dirty="0"/>
              <a:t> </a:t>
            </a:r>
            <a:r>
              <a:rPr lang="en-ID" b="1" dirty="0"/>
              <a:t>pada website </a:t>
            </a:r>
            <a:r>
              <a:rPr lang="en-ID" b="1" dirty="0" err="1"/>
              <a:t>masing-masing</a:t>
            </a:r>
            <a:endParaRPr lang="en-ID" b="1" dirty="0"/>
          </a:p>
          <a:p>
            <a:r>
              <a:rPr lang="en-ID" dirty="0" err="1"/>
              <a:t>Direkam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screen </a:t>
            </a:r>
            <a:r>
              <a:rPr lang="en-ID" dirty="0" err="1"/>
              <a:t>recoder</a:t>
            </a:r>
            <a:r>
              <a:rPr lang="en-ID" dirty="0"/>
              <a:t>,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b="1" dirty="0" err="1"/>
              <a:t>diupload</a:t>
            </a:r>
            <a:r>
              <a:rPr lang="en-ID" b="1" dirty="0"/>
              <a:t> </a:t>
            </a:r>
            <a:r>
              <a:rPr lang="en-ID" b="1" dirty="0" err="1"/>
              <a:t>ke</a:t>
            </a:r>
            <a:r>
              <a:rPr lang="en-ID" b="1" dirty="0"/>
              <a:t> </a:t>
            </a:r>
            <a:r>
              <a:rPr lang="en-ID" b="1" dirty="0" err="1"/>
              <a:t>Youtube</a:t>
            </a:r>
            <a:r>
              <a:rPr lang="en-ID" b="1" dirty="0"/>
              <a:t> </a:t>
            </a:r>
            <a:r>
              <a:rPr lang="en-ID" b="1" dirty="0" err="1"/>
              <a:t>masing-masing</a:t>
            </a:r>
            <a:r>
              <a:rPr lang="en-ID" b="1" dirty="0"/>
              <a:t>, </a:t>
            </a:r>
          </a:p>
          <a:p>
            <a:r>
              <a:rPr lang="en-ID" dirty="0"/>
              <a:t>Hasil </a:t>
            </a:r>
            <a:r>
              <a:rPr lang="en-ID" dirty="0" err="1"/>
              <a:t>rekaman</a:t>
            </a:r>
            <a:r>
              <a:rPr lang="en-ID" dirty="0"/>
              <a:t> </a:t>
            </a:r>
            <a:r>
              <a:rPr lang="en-ID" dirty="0" err="1"/>
              <a:t>dikirimkan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MyKlass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penugasan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201EB-8FD9-4E4F-8329-C44B4671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Komunikasi dan Penyiaran Islam FAI UMY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93FF9-B04E-4106-9390-029E72A3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DA53-674D-4497-8B0D-60819F8CE6DE}" type="slidenum">
              <a:rPr lang="en-ID" smtClean="0"/>
              <a:pPr/>
              <a:t>2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8096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9ABF-80B8-4F4E-9EB1-2BAC737E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Peralatan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97DA-DE71-413D-B0B2-0EF20CE9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Laptop</a:t>
            </a:r>
          </a:p>
          <a:p>
            <a:r>
              <a:rPr lang="en-ID" dirty="0"/>
              <a:t>Software </a:t>
            </a:r>
            <a:r>
              <a:rPr lang="en-ID" dirty="0" err="1"/>
              <a:t>Bandicam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merekam</a:t>
            </a:r>
            <a:r>
              <a:rPr lang="en-ID" dirty="0"/>
              <a:t> layer</a:t>
            </a:r>
          </a:p>
          <a:p>
            <a:r>
              <a:rPr lang="en-ID" dirty="0"/>
              <a:t>Software editing video (</a:t>
            </a:r>
            <a:r>
              <a:rPr lang="en-ID" dirty="0" err="1"/>
              <a:t>opsional</a:t>
            </a:r>
            <a:r>
              <a:rPr lang="en-ID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17B41-6142-4A4D-BCEB-F1062686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Komunikasi dan Penyiaran Islam FAI UMY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7B5EF-C190-44A2-BEC3-CB23E8B4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DA53-674D-4497-8B0D-60819F8CE6DE}" type="slidenum">
              <a:rPr lang="en-ID" smtClean="0"/>
              <a:pPr/>
              <a:t>3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118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F3D4-5678-4D32-969E-96D5D915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F9E3D-8F64-4571-B135-D251E2A96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Saudara</a:t>
            </a:r>
            <a:r>
              <a:rPr lang="en-ID" dirty="0"/>
              <a:t> </a:t>
            </a:r>
            <a:r>
              <a:rPr lang="en-ID" dirty="0" err="1"/>
              <a:t>ketahui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website,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pemanfaatannya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media </a:t>
            </a:r>
            <a:r>
              <a:rPr lang="en-ID" dirty="0" err="1"/>
              <a:t>dakwah</a:t>
            </a:r>
            <a:endParaRPr lang="en-ID" dirty="0"/>
          </a:p>
          <a:p>
            <a:pPr marL="457200" indent="-457200">
              <a:buFont typeface="+mj-lt"/>
              <a:buAutoNum type="alphaUcPeriod"/>
            </a:pPr>
            <a:r>
              <a:rPr lang="en-ID" dirty="0" err="1"/>
              <a:t>Ceritakan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Saudara</a:t>
            </a:r>
            <a:r>
              <a:rPr lang="en-ID" dirty="0"/>
              <a:t> </a:t>
            </a:r>
            <a:r>
              <a:rPr lang="en-ID" dirty="0" err="1"/>
              <a:t>ketahuoi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Wordpress.org </a:t>
            </a:r>
            <a:r>
              <a:rPr lang="en-ID" dirty="0" err="1"/>
              <a:t>sebagai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platform website</a:t>
            </a:r>
          </a:p>
          <a:p>
            <a:pPr marL="457200" indent="-457200">
              <a:buFont typeface="+mj-lt"/>
              <a:buAutoNum type="alphaUcPeriod"/>
            </a:pPr>
            <a:r>
              <a:rPr lang="en-ID" dirty="0" err="1"/>
              <a:t>Praktek</a:t>
            </a:r>
            <a:r>
              <a:rPr lang="en-ID" dirty="0"/>
              <a:t> </a:t>
            </a:r>
            <a:r>
              <a:rPr lang="en-ID" dirty="0" err="1"/>
              <a:t>pengelolaan</a:t>
            </a:r>
            <a:r>
              <a:rPr lang="en-ID" dirty="0"/>
              <a:t> website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D" dirty="0"/>
              <a:t>Cara Login </a:t>
            </a:r>
            <a:r>
              <a:rPr lang="en-ID" dirty="0" err="1"/>
              <a:t>ke</a:t>
            </a:r>
            <a:r>
              <a:rPr lang="en-ID" dirty="0"/>
              <a:t> website Anda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Post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mempraktekkan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Post</a:t>
            </a:r>
          </a:p>
          <a:p>
            <a:endParaRPr lang="en-ID" dirty="0"/>
          </a:p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BB482-F50A-4395-80AF-5A2E7CFC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Komunikasi dan Penyiaran Islam FAI UMY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72982-BDA6-41BC-ABA6-48FD4851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DA53-674D-4497-8B0D-60819F8CE6DE}" type="slidenum">
              <a:rPr lang="en-ID" smtClean="0"/>
              <a:pPr/>
              <a:t>4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203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F3D4-5678-4D32-969E-96D5D915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F9E3D-8F64-4571-B135-D251E2A96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Praktek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Elementor</a:t>
            </a:r>
            <a:endParaRPr lang="en-ID" dirty="0"/>
          </a:p>
          <a:p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website Anda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Elementor</a:t>
            </a:r>
            <a:r>
              <a:rPr lang="en-ID" dirty="0"/>
              <a:t>.</a:t>
            </a:r>
          </a:p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: Sejarah, </a:t>
            </a:r>
            <a:r>
              <a:rPr lang="en-ID" dirty="0" err="1"/>
              <a:t>Visi</a:t>
            </a:r>
            <a:r>
              <a:rPr lang="en-ID" dirty="0"/>
              <a:t> </a:t>
            </a:r>
            <a:r>
              <a:rPr lang="en-ID" dirty="0" err="1"/>
              <a:t>misi</a:t>
            </a:r>
            <a:r>
              <a:rPr lang="en-ID" dirty="0"/>
              <a:t>, </a:t>
            </a:r>
            <a:r>
              <a:rPr lang="en-ID" dirty="0" err="1"/>
              <a:t>Susunan</a:t>
            </a:r>
            <a:r>
              <a:rPr lang="en-ID" dirty="0"/>
              <a:t> </a:t>
            </a:r>
            <a:r>
              <a:rPr lang="en-ID" dirty="0" err="1"/>
              <a:t>Pengurus</a:t>
            </a:r>
            <a:r>
              <a:rPr lang="en-ID" dirty="0"/>
              <a:t>/</a:t>
            </a:r>
            <a:r>
              <a:rPr lang="en-ID" dirty="0" err="1"/>
              <a:t>organisasi</a:t>
            </a:r>
            <a:r>
              <a:rPr lang="en-ID" dirty="0"/>
              <a:t>, </a:t>
            </a:r>
            <a:r>
              <a:rPr lang="en-ID" dirty="0" err="1"/>
              <a:t>Layanan</a:t>
            </a:r>
            <a:r>
              <a:rPr lang="en-ID" dirty="0"/>
              <a:t>, </a:t>
            </a:r>
            <a:r>
              <a:rPr lang="en-ID" dirty="0" err="1"/>
              <a:t>Galeri</a:t>
            </a:r>
            <a:r>
              <a:rPr lang="en-ID" dirty="0"/>
              <a:t> </a:t>
            </a:r>
            <a:r>
              <a:rPr lang="en-ID" dirty="0" err="1"/>
              <a:t>Foto</a:t>
            </a:r>
            <a:r>
              <a:rPr lang="en-ID" dirty="0"/>
              <a:t>, </a:t>
            </a:r>
            <a:r>
              <a:rPr lang="en-ID" dirty="0" err="1"/>
              <a:t>dll</a:t>
            </a:r>
            <a:r>
              <a:rPr lang="en-ID" dirty="0"/>
              <a:t> </a:t>
            </a:r>
          </a:p>
          <a:p>
            <a:pPr lvl="1"/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BB482-F50A-4395-80AF-5A2E7CFC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Komunikasi dan Penyiaran Islam FAI UMY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72982-BDA6-41BC-ABA6-48FD4851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DA53-674D-4497-8B0D-60819F8CE6DE}" type="slidenum">
              <a:rPr lang="en-ID" smtClean="0"/>
              <a:pPr/>
              <a:t>5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1634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3D43C3-FC67-47CF-A04F-476FCD1F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Terima</a:t>
            </a:r>
            <a:r>
              <a:rPr lang="en-ID" dirty="0"/>
              <a:t> </a:t>
            </a:r>
            <a:r>
              <a:rPr lang="en-ID" dirty="0" err="1"/>
              <a:t>kasih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DE18CB-D618-46DF-8711-CD0C0CC7D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40722-A8DC-4337-8E2A-64DEA219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Komunikasi dan Penyiaran Islam FAI UMY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9D86B-E67F-4582-9112-A5B97000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DA53-674D-4497-8B0D-60819F8CE6DE}" type="slidenum">
              <a:rPr lang="en-ID" smtClean="0"/>
              <a:pPr/>
              <a:t>6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141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195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Poppins</vt:lpstr>
      <vt:lpstr>Poppins Black</vt:lpstr>
      <vt:lpstr>Office Theme</vt:lpstr>
      <vt:lpstr>Membuat Website  Presentasi</vt:lpstr>
      <vt:lpstr>Pengantar</vt:lpstr>
      <vt:lpstr>Peralatan</vt:lpstr>
      <vt:lpstr>Presentasi 1</vt:lpstr>
      <vt:lpstr>Presentasi 2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yaufani adam</dc:creator>
  <cp:lastModifiedBy>yaufani adam</cp:lastModifiedBy>
  <cp:revision>32</cp:revision>
  <dcterms:created xsi:type="dcterms:W3CDTF">2020-03-20T00:52:18Z</dcterms:created>
  <dcterms:modified xsi:type="dcterms:W3CDTF">2020-05-19T09:46:59Z</dcterms:modified>
</cp:coreProperties>
</file>