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3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6452C-35F4-4CC5-9776-3ADF00A5EC73}" type="datetimeFigureOut">
              <a:rPr lang="en-ID" smtClean="0"/>
              <a:t>20/03/2020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0495C-5FEE-4C06-8013-89B4923CD1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560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30FB-F0C8-4505-AF2E-B8148BCA6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800000"/>
                </a:solidFill>
                <a:latin typeface="Poppins Black" panose="00000A00000000000000" pitchFamily="50" charset="0"/>
                <a:cs typeface="Poppins Black" panose="00000A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2AA99-7D74-49C9-BB52-A7AF80230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Poppins" panose="00000500000000000000" pitchFamily="50" charset="0"/>
                <a:cs typeface="Poppins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B3D2-03EA-497B-BADD-B349658C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8146-6E95-43DE-9CAA-28CBF1AD3C0A}" type="datetime1">
              <a:rPr lang="en-ID" smtClean="0"/>
              <a:t>20/03/2020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4567-B7F1-4195-A1F6-A9A6EC46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6599-F7A7-4497-BE7D-47492A79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223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22DB-93CC-420C-B0FD-6818EA6E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64327-743D-46F9-AAB8-28894B01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B678-92F3-4A2B-9AB4-B4C70E4A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A9C-D3B1-4641-B17A-13DAE0930220}" type="datetime1">
              <a:rPr lang="en-ID" smtClean="0"/>
              <a:t>20/03/2020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642E-48E3-4BC3-B30C-049C9A2C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446B-0E3D-459F-B06D-7DE03A38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405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FC5A7-2A3C-456A-9322-38002B1F4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3FFE-08CB-442D-B26A-0E558F50A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5E0A-28C5-406D-899A-2ABCE20A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9D8-1870-4E32-8824-F5C3A9FC1ACC}" type="datetime1">
              <a:rPr lang="en-ID" smtClean="0"/>
              <a:t>20/03/2020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DB5A-CB55-473B-8DC6-97EFADA0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1892-EE72-4792-AD30-2BAA9C89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2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C3F8-403B-4CCA-A6A9-40638773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383C-CCAC-4F37-B3A8-ED6DE10A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5847E9B-798D-45A8-AA7D-F26CAB19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7DFE5C1-CFBF-4703-86CE-6A7D7A1A6E13}" type="datetime1">
              <a:rPr lang="en-ID" smtClean="0"/>
              <a:t>20/03/2020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9B8A044-C6F9-4AFF-A81B-DB129A3B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B4230BC-07F4-4BAE-9C2A-6FA7E681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55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C74-C479-422D-8805-E8EF845F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3F662-2608-41DE-97B7-2FCEAE3D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69DCCCA-9212-4EDF-959C-8D9C9BA9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CFE636-904D-4337-B153-86A91933FC1E}" type="datetime1">
              <a:rPr lang="en-ID" smtClean="0"/>
              <a:t>20/03/2020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BBB6FAC-7B12-4D45-A862-D04D94F3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D677D7-B9BE-4C9D-B905-6FA3987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047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79C3-6323-438F-B75A-2E63555E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2C63-27E4-4540-A227-59E4A58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568C1-405A-4988-BFFA-538F763C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785445-6A6F-495A-A750-BDC56C81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4C8CFBB-0947-41FD-B236-4B752B1B18FB}" type="datetime1">
              <a:rPr lang="en-ID" smtClean="0"/>
              <a:t>20/03/2020</a:t>
            </a:fld>
            <a:endParaRPr lang="en-ID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1D244E1-018E-42A2-886C-06B50A78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E34AF3F-72E8-42A4-A106-DF23A981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56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7C7C-1A6E-4958-AC04-06695B2C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4F94-CEAC-48A5-8EA4-A5D17873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15E10-4FE3-4505-9EB4-310477A7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99452-99DE-460C-801C-5DE5592E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114EB-306A-49B9-9949-97B2FEACA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85266-3340-44A4-8240-72108AFC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C8C4-E95B-48EF-B293-19EC4C16B86F}" type="datetime1">
              <a:rPr lang="en-ID" smtClean="0"/>
              <a:t>20/03/2020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AB5C76-66DD-458E-8F6B-FE656F9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15A1854-6DDA-427B-AC7C-E77E72CE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489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AA5C-2613-474C-87DE-DD0F4710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EBCF55-32C4-45EE-9489-C5204FD5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BF413A8-D1C9-40C2-AC11-74EB348FE40C}" type="datetime1">
              <a:rPr lang="en-ID" smtClean="0"/>
              <a:t>20/03/2020</a:t>
            </a:fld>
            <a:endParaRPr lang="en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51F3BD-6768-49E3-A14C-B527BA69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E372FCC-DFA4-49A6-828E-AE657D28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08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DFABCB-4DAE-435E-A424-177113B2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4F3BF80-89C9-4C4B-A116-2DE7AD0FCF5D}" type="datetime1">
              <a:rPr lang="en-ID" smtClean="0"/>
              <a:t>20/03/2020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6127DE-DD65-4D84-AA29-2842EC5A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ABD258-2DEB-4498-9AB2-D88F25BF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382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D850-C574-4E90-A54F-02877EE8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9F84-606F-4FC9-935E-E0BD5080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25FAD-69BB-41CE-88CC-ED7F950B2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E102-9850-4983-ADB0-1706925D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207B-93B8-4358-91A5-D2AE98985B58}" type="datetime1">
              <a:rPr lang="en-ID" smtClean="0"/>
              <a:t>20/03/2020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40A2C6-DF34-4381-A5CF-C784748B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0EB410-1BC7-4FBF-9424-01CD0869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628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DD04-755A-49A6-9D4A-04458C03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6D745-61EB-4222-8A25-7BF5626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B2CC-9B1D-493C-B798-6C662A64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D21673-61D1-4053-B4F2-F82E1C1C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6AE400-E886-4A49-A3F9-AEE51D0F40A1}" type="datetime1">
              <a:rPr lang="en-ID" smtClean="0"/>
              <a:t>20/03/2020</a:t>
            </a:fld>
            <a:endParaRPr lang="en-ID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A9A8CE9-06D1-4FFE-9A20-5033F757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BF9D7E-E05F-4C71-8823-E91A7E56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247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9DB8B-FF98-4D45-928F-58389503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82575" cy="123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4EE8D-02E3-45FA-A807-73467A747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6303-9101-4E8E-B895-06DD1DFF4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AB9D-FAFD-4B40-8DF7-AD83837BAE06}" type="datetime1">
              <a:rPr lang="en-ID" smtClean="0"/>
              <a:t>20/03/2020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CBF9-F7C3-4DCA-B71A-385812313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Komunikasi dan Penyiaran Islam FAI UMY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6641-3AC1-4A88-BDAF-BEFF7F33B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DA53-674D-4497-8B0D-60819F8CE6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oppins Black" panose="00000A00000000000000" pitchFamily="50" charset="0"/>
          <a:ea typeface="+mj-ea"/>
          <a:cs typeface="Poppins Black" panose="00000A00000000000000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detik.com/berita/d-4945076/pesan-kepala-bnpb-cegah-corona-setop-debat-teori-gandeng-rtrw/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4200-CDE0-4908-B3F4-D38433FDA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4800" dirty="0" err="1"/>
              <a:t>Membuat</a:t>
            </a:r>
            <a:r>
              <a:rPr lang="en-ID" sz="4800" dirty="0"/>
              <a:t> </a:t>
            </a:r>
            <a:r>
              <a:rPr lang="en-ID" sz="4800" dirty="0" err="1"/>
              <a:t>Konten</a:t>
            </a:r>
            <a:r>
              <a:rPr lang="en-ID" sz="4800" dirty="0"/>
              <a:t> </a:t>
            </a:r>
            <a:r>
              <a:rPr lang="en-ID" sz="4800" dirty="0" err="1"/>
              <a:t>Dakwah</a:t>
            </a:r>
            <a:r>
              <a:rPr lang="en-ID" sz="4800" dirty="0"/>
              <a:t> (Poster Digital)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9F4A-0B5F-4EE3-BA30-765930CCF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Peranan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KPI UMY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di Tengah </a:t>
            </a:r>
            <a:r>
              <a:rPr lang="en-ID" dirty="0" err="1"/>
              <a:t>Wabah</a:t>
            </a:r>
            <a:r>
              <a:rPr lang="en-ID" dirty="0"/>
              <a:t> Virus Corona.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D2BBC-7E20-4A9F-B596-ED5248B2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BA938-231E-483F-89C3-6965034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8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795B-3AC2-4366-A407-F881A332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Now it’s 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08E5-77DF-4F00-8429-9D2C6651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Buat</a:t>
            </a:r>
            <a:r>
              <a:rPr lang="en-ID" dirty="0"/>
              <a:t> poster digital </a:t>
            </a:r>
            <a:r>
              <a:rPr lang="en-ID" dirty="0" err="1"/>
              <a:t>terkait</a:t>
            </a:r>
            <a:r>
              <a:rPr lang="en-ID" dirty="0"/>
              <a:t> virus Corona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mengedukasi</a:t>
            </a:r>
            <a:r>
              <a:rPr lang="en-ID" dirty="0"/>
              <a:t> </a:t>
            </a:r>
            <a:r>
              <a:rPr lang="en-ID" dirty="0" err="1"/>
              <a:t>masyarakat</a:t>
            </a:r>
            <a:endParaRPr lang="en-ID" dirty="0"/>
          </a:p>
          <a:p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padang</a:t>
            </a:r>
            <a:r>
              <a:rPr lang="en-ID" dirty="0"/>
              <a:t> yang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, 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resmi</a:t>
            </a:r>
            <a:endParaRPr lang="en-ID" dirty="0"/>
          </a:p>
          <a:p>
            <a:r>
              <a:rPr lang="en-ID" dirty="0" err="1"/>
              <a:t>Dishare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IG, story WA, FB</a:t>
            </a:r>
          </a:p>
          <a:p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 yang </a:t>
            </a:r>
            <a:r>
              <a:rPr lang="en-ID" dirty="0" err="1"/>
              <a:t>dikuasai</a:t>
            </a:r>
            <a:endParaRPr lang="en-ID" dirty="0"/>
          </a:p>
          <a:p>
            <a:r>
              <a:rPr lang="en-ID" dirty="0"/>
              <a:t>Hasil </a:t>
            </a:r>
            <a:r>
              <a:rPr lang="en-ID" dirty="0" err="1"/>
              <a:t>dikumpulkan</a:t>
            </a:r>
            <a:r>
              <a:rPr lang="en-ID" dirty="0"/>
              <a:t> Paling </a:t>
            </a:r>
            <a:r>
              <a:rPr lang="en-ID" dirty="0" err="1"/>
              <a:t>lambat</a:t>
            </a:r>
            <a:r>
              <a:rPr lang="en-ID" dirty="0"/>
              <a:t>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pukul</a:t>
            </a:r>
            <a:r>
              <a:rPr lang="en-ID" dirty="0"/>
              <a:t> 23.59 di E Learning</a:t>
            </a:r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C02AA-A6B7-4AA5-8CEA-3438D0D2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842C4-77F9-4400-9F4C-C7FF4D75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10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62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5D1B-19DE-47DC-9702-B1640E52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Penutup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170F-CC7B-43DB-8F6C-BB537856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Semoga</a:t>
            </a:r>
            <a:r>
              <a:rPr lang="en-ID" dirty="0"/>
              <a:t> Allah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mengangkat</a:t>
            </a:r>
            <a:r>
              <a:rPr lang="en-ID" dirty="0"/>
              <a:t> </a:t>
            </a:r>
            <a:r>
              <a:rPr lang="en-ID" dirty="0" err="1"/>
              <a:t>musibah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r>
              <a:rPr lang="en-ID" dirty="0"/>
              <a:t>Keep safety keep healthy and stay at home</a:t>
            </a:r>
          </a:p>
          <a:p>
            <a:r>
              <a:rPr lang="en-ID" dirty="0"/>
              <a:t>Don’t go where-where, yes!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AE8C8-149A-4BE7-BB74-A5ADE303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4737E-7B49-4458-932B-F0440243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11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184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8E98-4FFE-457D-9A0E-57A4A754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47DD0B-D9B1-4186-8538-794B064D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9757"/>
            <a:ext cx="10515600" cy="210542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ar-SA" sz="4000" dirty="0"/>
              <a:t>وَلْتَكُن مِّنكُمْ أُمَّةٌۭ يَدْعُونَ إِلَى ٱلْخَيْرِ وَيَأْمُرُونَ بِٱلْمَعْرُوفِ وَيَنْهَوْنَ عَنِ ٱلْمُنكَرِ ۚ وَأُو۟لَٰٓئِكَ هُمُ ٱلْمُفْلِحُونَ</a:t>
            </a:r>
            <a:endParaRPr lang="en-ID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DBC9D-64F0-4B0A-85DD-B2E4136F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D27AC-7C3A-4979-824D-67EAAA37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2</a:t>
            </a:fld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E2177-6EFE-4801-A2A7-0E207F6D8354}"/>
              </a:ext>
            </a:extLst>
          </p:cNvPr>
          <p:cNvSpPr txBox="1"/>
          <p:nvPr/>
        </p:nvSpPr>
        <p:spPr>
          <a:xfrm>
            <a:off x="763759" y="4040885"/>
            <a:ext cx="10664482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Hendaknya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di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antara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kalian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segolongan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orang yang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mendakwahkan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kepada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kebaikan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memerintahkan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yang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ma’ruf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melarang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yang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mungkar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.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Mereka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itulah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sebenarnya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 orang-orang yang </a:t>
            </a:r>
            <a:r>
              <a:rPr lang="en-ID" i="1" dirty="0" err="1">
                <a:latin typeface="Poppins" panose="00000500000000000000" pitchFamily="50" charset="0"/>
                <a:cs typeface="Poppins" panose="00000500000000000000" pitchFamily="50" charset="0"/>
              </a:rPr>
              <a:t>beruntung</a:t>
            </a:r>
            <a:r>
              <a:rPr lang="en-ID" i="1" dirty="0">
                <a:latin typeface="Poppins" panose="00000500000000000000" pitchFamily="50" charset="0"/>
                <a:cs typeface="Poppins" panose="00000500000000000000" pitchFamily="50" charset="0"/>
              </a:rPr>
              <a:t>.”</a:t>
            </a:r>
            <a:r>
              <a:rPr lang="en-ID" dirty="0">
                <a:latin typeface="Poppins" panose="00000500000000000000" pitchFamily="50" charset="0"/>
                <a:cs typeface="Poppins" panose="00000500000000000000" pitchFamily="50" charset="0"/>
              </a:rPr>
              <a:t> (Qs. Ali-‘Imran: 104)</a:t>
            </a:r>
          </a:p>
        </p:txBody>
      </p:sp>
    </p:spTree>
    <p:extLst>
      <p:ext uri="{BB962C8B-B14F-4D97-AF65-F5344CB8AC3E}">
        <p14:creationId xmlns:p14="http://schemas.microsoft.com/office/powerpoint/2010/main" val="2310487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D493-F867-419A-A783-966C8697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Masalah</a:t>
            </a:r>
            <a:r>
              <a:rPr lang="en-ID" sz="3200" dirty="0"/>
              <a:t> yang </a:t>
            </a:r>
            <a:r>
              <a:rPr lang="en-ID" sz="3200" dirty="0" err="1"/>
              <a:t>ada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978F-0993-4933-AF4E-9414AF8A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Corona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terbatas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internet dan TV</a:t>
            </a:r>
          </a:p>
          <a:p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imbauan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pejabat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jajaran</a:t>
            </a:r>
            <a:r>
              <a:rPr lang="en-ID" dirty="0"/>
              <a:t> di </a:t>
            </a:r>
            <a:r>
              <a:rPr lang="en-ID" dirty="0" err="1"/>
              <a:t>bawahnya</a:t>
            </a:r>
            <a:r>
              <a:rPr lang="en-ID" dirty="0"/>
              <a:t>  (</a:t>
            </a:r>
            <a:r>
              <a:rPr lang="en-ID" dirty="0" err="1"/>
              <a:t>Camat</a:t>
            </a:r>
            <a:r>
              <a:rPr lang="en-ID" dirty="0"/>
              <a:t>, </a:t>
            </a:r>
            <a:r>
              <a:rPr lang="en-ID" dirty="0" err="1"/>
              <a:t>Lurah</a:t>
            </a:r>
            <a:r>
              <a:rPr lang="en-ID" dirty="0"/>
              <a:t>, </a:t>
            </a:r>
            <a:r>
              <a:rPr lang="en-ID" dirty="0" err="1"/>
              <a:t>Dukuh</a:t>
            </a:r>
            <a:r>
              <a:rPr lang="en-ID" dirty="0"/>
              <a:t>. RT/RW)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Corona </a:t>
            </a:r>
            <a:r>
              <a:rPr lang="en-ID" dirty="0" err="1"/>
              <a:t>tidak</a:t>
            </a:r>
            <a:r>
              <a:rPr lang="en-ID" dirty="0"/>
              <a:t> massif </a:t>
            </a:r>
            <a:r>
              <a:rPr lang="en-ID" dirty="0" err="1"/>
              <a:t>tersebar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201EB-8FD9-4E4F-8329-C44B4671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3FF9-B04E-4106-9390-029E72A3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809617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F2A8-C06B-4DF9-A637-A487ACA8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Peranan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KPI UMY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CC5D-FD90-4B33-B9ED-0149F9A3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 err="1"/>
              <a:t>Ikut</a:t>
            </a:r>
            <a:r>
              <a:rPr lang="en-ID" dirty="0"/>
              <a:t> </a:t>
            </a:r>
            <a:r>
              <a:rPr lang="en-ID" dirty="0" err="1"/>
              <a:t>mengedukasi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narasi-narasi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Corona</a:t>
            </a:r>
          </a:p>
          <a:p>
            <a:pPr lvl="1"/>
            <a:r>
              <a:rPr lang="en-ID" dirty="0" err="1"/>
              <a:t>Meneruskan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dan </a:t>
            </a:r>
            <a:r>
              <a:rPr lang="en-ID" dirty="0" err="1"/>
              <a:t>ajuran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ulama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wabah</a:t>
            </a:r>
            <a:r>
              <a:rPr lang="en-ID" dirty="0"/>
              <a:t> Corona</a:t>
            </a:r>
          </a:p>
          <a:p>
            <a:r>
              <a:rPr lang="en-ID" dirty="0" err="1"/>
              <a:t>Meluruskan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yang </a:t>
            </a:r>
            <a:r>
              <a:rPr lang="en-ID" dirty="0" err="1"/>
              <a:t>keliru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hoax</a:t>
            </a:r>
          </a:p>
          <a:p>
            <a:pPr lvl="1"/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mengcounter</a:t>
            </a:r>
            <a:r>
              <a:rPr lang="en-ID" dirty="0"/>
              <a:t> </a:t>
            </a:r>
            <a:r>
              <a:rPr lang="en-ID" dirty="0" err="1"/>
              <a:t>anggapan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“orang </a:t>
            </a:r>
            <a:r>
              <a:rPr lang="en-ID" dirty="0" err="1"/>
              <a:t>beriman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takut</a:t>
            </a:r>
            <a:r>
              <a:rPr lang="en-ID" dirty="0"/>
              <a:t> </a:t>
            </a:r>
            <a:r>
              <a:rPr lang="en-ID" dirty="0" err="1"/>
              <a:t>tertular</a:t>
            </a:r>
            <a:r>
              <a:rPr lang="en-ID" dirty="0"/>
              <a:t> virus Corona,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khawatir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591BD-822E-4768-87FD-D2C0161C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54E35-7A1F-4AD9-930C-0A1C60B7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21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E43D-82CA-4793-A6CB-B946D2E2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Media yang </a:t>
            </a:r>
            <a:r>
              <a:rPr lang="en-ID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A4B1-F062-41A8-A041-5FB08655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Poster Digital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endParaRPr lang="en-ID" dirty="0"/>
          </a:p>
          <a:p>
            <a:pPr lvl="1"/>
            <a:r>
              <a:rPr lang="en-ID" dirty="0"/>
              <a:t>Corel Draw, Adobe Illustrator, Adobe Photoshop, MS </a:t>
            </a:r>
            <a:r>
              <a:rPr lang="en-ID" dirty="0" err="1"/>
              <a:t>Powerpoint</a:t>
            </a:r>
            <a:endParaRPr lang="en-ID" dirty="0"/>
          </a:p>
          <a:p>
            <a:pPr lvl="1"/>
            <a:r>
              <a:rPr lang="en-ID" dirty="0"/>
              <a:t>Canva, </a:t>
            </a:r>
            <a:r>
              <a:rPr lang="en-ID" dirty="0" err="1"/>
              <a:t>dll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5BE5A-8180-47AE-B309-6EFE11E2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D3625-B250-4D42-8597-3851014C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90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B9BD-39FA-45DB-909D-8DF6B988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FA4C-60CC-45AA-BC7B-3E7DE175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Berlatar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rendahnya</a:t>
            </a:r>
            <a:r>
              <a:rPr lang="en-ID" dirty="0"/>
              <a:t> </a:t>
            </a:r>
            <a:r>
              <a:rPr lang="en-ID" dirty="0" err="1"/>
              <a:t>peranan</a:t>
            </a:r>
            <a:r>
              <a:rPr lang="en-ID" dirty="0"/>
              <a:t> RT/RW di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bermaksud</a:t>
            </a:r>
            <a:r>
              <a:rPr lang="en-ID" dirty="0"/>
              <a:t> </a:t>
            </a:r>
            <a:r>
              <a:rPr lang="en-ID" dirty="0" err="1"/>
              <a:t>mengangkat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Kepala</a:t>
            </a:r>
            <a:r>
              <a:rPr lang="en-ID" dirty="0"/>
              <a:t> BPNB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perlunya</a:t>
            </a:r>
            <a:r>
              <a:rPr lang="en-ID" dirty="0"/>
              <a:t> </a:t>
            </a:r>
            <a:r>
              <a:rPr lang="en-ID" dirty="0" err="1"/>
              <a:t>pemberdayaan</a:t>
            </a:r>
            <a:r>
              <a:rPr lang="en-ID" dirty="0"/>
              <a:t> RT/RW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ikut</a:t>
            </a:r>
            <a:r>
              <a:rPr lang="en-ID" dirty="0"/>
              <a:t> </a:t>
            </a:r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mengedukasi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virus Corona.</a:t>
            </a:r>
          </a:p>
          <a:p>
            <a:r>
              <a:rPr lang="en-ID" dirty="0"/>
              <a:t>“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di Indonesia </a:t>
            </a:r>
            <a:r>
              <a:rPr lang="en-ID" dirty="0" err="1"/>
              <a:t>kita</a:t>
            </a:r>
            <a:r>
              <a:rPr lang="en-ID" dirty="0"/>
              <a:t> punya RT/RW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diberdayakan</a:t>
            </a:r>
            <a:r>
              <a:rPr lang="en-ID" dirty="0"/>
              <a:t>. Kita punya </a:t>
            </a:r>
            <a:r>
              <a:rPr lang="en-ID" dirty="0" err="1"/>
              <a:t>kelurahan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punya </a:t>
            </a:r>
            <a:r>
              <a:rPr lang="en-ID" dirty="0" err="1"/>
              <a:t>desa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juga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dilibatkan</a:t>
            </a:r>
            <a:r>
              <a:rPr lang="en-ID" dirty="0"/>
              <a:t>," kata </a:t>
            </a:r>
            <a:r>
              <a:rPr lang="en-ID" dirty="0" err="1"/>
              <a:t>Doni</a:t>
            </a:r>
            <a:r>
              <a:rPr lang="en-ID" dirty="0"/>
              <a:t>.”</a:t>
            </a:r>
          </a:p>
          <a:p>
            <a:r>
              <a:rPr lang="en-ID" dirty="0" err="1"/>
              <a:t>Sumber</a:t>
            </a:r>
            <a:r>
              <a:rPr lang="en-ID" dirty="0"/>
              <a:t> : </a:t>
            </a:r>
            <a:r>
              <a:rPr lang="en-ID" dirty="0">
                <a:hlinkClick r:id="rId2"/>
              </a:rPr>
              <a:t>https://news.detik.com/berita/d-4945076/pesan-kepala-bnpb-cegah-corona-setop-debat-teori-gandeng-rtrw/3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9230B-391A-47A3-AC66-6CCB557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07E30-2DF7-410C-A3E1-535D9F1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966076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E98-1B45-4C8D-AED6-90257928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Sturktur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E6FC-03E6-4BA4-82D5-DF0C147D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dirty="0"/>
              <a:t>Headline, </a:t>
            </a:r>
            <a:r>
              <a:rPr lang="en-ID" dirty="0" err="1"/>
              <a:t>contoh</a:t>
            </a:r>
            <a:r>
              <a:rPr lang="en-ID" dirty="0"/>
              <a:t> “</a:t>
            </a:r>
            <a:r>
              <a:rPr lang="en-ID" dirty="0" err="1"/>
              <a:t>Kepala</a:t>
            </a:r>
            <a:r>
              <a:rPr lang="en-ID" dirty="0"/>
              <a:t> BNPB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Peranan</a:t>
            </a:r>
            <a:r>
              <a:rPr lang="en-ID" dirty="0"/>
              <a:t> RT/RW”</a:t>
            </a:r>
          </a:p>
          <a:p>
            <a:pPr lvl="1"/>
            <a:r>
              <a:rPr lang="en-ID" dirty="0" err="1"/>
              <a:t>menonjol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atensi</a:t>
            </a:r>
            <a:r>
              <a:rPr lang="en-ID" dirty="0"/>
              <a:t> </a:t>
            </a:r>
            <a:r>
              <a:rPr lang="en-ID" dirty="0" err="1"/>
              <a:t>pembaca</a:t>
            </a:r>
            <a:endParaRPr lang="en-ID" dirty="0"/>
          </a:p>
          <a:p>
            <a:r>
              <a:rPr lang="en-ID" dirty="0"/>
              <a:t>Sub headline “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Corona”</a:t>
            </a:r>
          </a:p>
          <a:p>
            <a:pPr lvl="1"/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endParaRPr lang="en-ID" dirty="0"/>
          </a:p>
          <a:p>
            <a:r>
              <a:rPr lang="en-ID" dirty="0" err="1"/>
              <a:t>Deskripsi</a:t>
            </a:r>
            <a:r>
              <a:rPr lang="en-ID" dirty="0"/>
              <a:t>,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perkataan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tokoh</a:t>
            </a:r>
            <a:r>
              <a:rPr lang="en-ID" dirty="0"/>
              <a:t> yang </a:t>
            </a:r>
            <a:r>
              <a:rPr lang="en-ID" dirty="0" err="1"/>
              <a:t>dikutip</a:t>
            </a:r>
            <a:r>
              <a:rPr lang="en-ID" dirty="0"/>
              <a:t>”</a:t>
            </a:r>
          </a:p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  <a:p>
            <a:pPr lvl="1"/>
            <a:r>
              <a:rPr lang="en-ID" dirty="0" err="1"/>
              <a:t>Cantumkan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berita</a:t>
            </a:r>
            <a:endParaRPr lang="en-ID" dirty="0"/>
          </a:p>
          <a:p>
            <a:r>
              <a:rPr lang="en-ID" dirty="0" err="1"/>
              <a:t>Identitas</a:t>
            </a:r>
            <a:r>
              <a:rPr lang="en-ID" dirty="0"/>
              <a:t> </a:t>
            </a:r>
            <a:r>
              <a:rPr lang="en-ID" dirty="0" err="1"/>
              <a:t>pembuat</a:t>
            </a:r>
            <a:endParaRPr lang="en-ID" dirty="0"/>
          </a:p>
          <a:p>
            <a:pPr lvl="1"/>
            <a:r>
              <a:rPr lang="en-ID" dirty="0" err="1"/>
              <a:t>Cantumkan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pembuat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tanggungjawab</a:t>
            </a:r>
            <a:r>
              <a:rPr lang="en-ID" dirty="0"/>
              <a:t> </a:t>
            </a:r>
            <a:r>
              <a:rPr lang="en-ID" dirty="0" err="1"/>
              <a:t>ilmiah</a:t>
            </a:r>
            <a:endParaRPr lang="en-ID" dirty="0"/>
          </a:p>
          <a:p>
            <a:r>
              <a:rPr lang="en-ID" dirty="0" err="1"/>
              <a:t>Ornamen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(</a:t>
            </a:r>
            <a:r>
              <a:rPr lang="en-ID" dirty="0" err="1"/>
              <a:t>gambar</a:t>
            </a:r>
            <a:r>
              <a:rPr lang="en-ID" dirty="0"/>
              <a:t>, icon,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)</a:t>
            </a:r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A8219-1EB8-41DF-A33F-37194E59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F3010-0D05-424F-9320-B5DDEA33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7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96586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E98-1B45-4C8D-AED6-90257928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Syarat</a:t>
            </a:r>
            <a:r>
              <a:rPr lang="en-ID" dirty="0"/>
              <a:t> Poster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E6FC-03E6-4BA4-82D5-DF0C147D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dan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terkonfirmasi</a:t>
            </a:r>
            <a:endParaRPr lang="en-ID" dirty="0"/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melanggar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syara</a:t>
            </a:r>
            <a:r>
              <a:rPr lang="en-ID" dirty="0"/>
              <a:t>’</a:t>
            </a:r>
          </a:p>
          <a:p>
            <a:r>
              <a:rPr lang="en-ID" dirty="0"/>
              <a:t>Eye-catching</a:t>
            </a:r>
          </a:p>
          <a:p>
            <a:r>
              <a:rPr lang="en-ID" dirty="0" err="1"/>
              <a:t>Kredibel</a:t>
            </a:r>
            <a:r>
              <a:rPr lang="en-ID" dirty="0"/>
              <a:t>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dipertanggungjawabkan</a:t>
            </a:r>
            <a:endParaRPr lang="en-ID" dirty="0"/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A8219-1EB8-41DF-A33F-37194E59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F3010-0D05-424F-9320-B5DDEA33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8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07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F879FC1C-4549-49B0-8F01-EDABE6D9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18" y="956604"/>
            <a:ext cx="743399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94BAF-23C6-461B-9C0D-E7C3E8B9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B2310-CCB2-4F87-AB11-DB4B74CF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86583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533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Poppins</vt:lpstr>
      <vt:lpstr>Poppins Black</vt:lpstr>
      <vt:lpstr>Office Theme</vt:lpstr>
      <vt:lpstr>Membuat Konten Dakwah (Poster Digital)</vt:lpstr>
      <vt:lpstr>Latar Belakang</vt:lpstr>
      <vt:lpstr>Masalah yang ada</vt:lpstr>
      <vt:lpstr>Peranan Mahasiswa KPI UMY</vt:lpstr>
      <vt:lpstr>Media yang digunakan</vt:lpstr>
      <vt:lpstr>Contoh</vt:lpstr>
      <vt:lpstr>Sturktur Informasi</vt:lpstr>
      <vt:lpstr>Syarat Poster Digital</vt:lpstr>
      <vt:lpstr>PowerPoint Presentation</vt:lpstr>
      <vt:lpstr>Now it’s your turn</vt:lpstr>
      <vt:lpstr>Penutup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yaufani adam</dc:creator>
  <cp:lastModifiedBy>yaufani adam</cp:lastModifiedBy>
  <cp:revision>15</cp:revision>
  <dcterms:created xsi:type="dcterms:W3CDTF">2020-03-20T00:52:18Z</dcterms:created>
  <dcterms:modified xsi:type="dcterms:W3CDTF">2020-03-20T12:35:29Z</dcterms:modified>
</cp:coreProperties>
</file>