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98A541-69FB-4C8B-B3C7-08DDC1732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18191E5-A764-48A4-B5F3-A09E42DD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9DAFFDA-551F-4D3A-BE34-338CFB7F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798DA0C-0748-4780-9572-4B3ED2AB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6185588-8881-4886-A075-676E9671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884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D704582-CE23-4081-8142-742E7147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54458E01-B569-4903-8967-4D7AF1541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784246E-C497-4645-814C-F11298D1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9CC7ADF-AD87-4549-BBE2-997EC6BD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F3934D8-F29E-49E2-B5DA-2A8805F9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09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EBA1D116-018F-4634-8644-CF7D56B3A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4B246A2-3D62-4267-B808-632ECFC1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4DFDA51-9B7F-4660-9BD1-1B664C46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1F6CB66-AD70-466A-B8D0-AB5088A5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2099E34-2F62-4C5A-8EFF-3FCFBCB9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2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59B2D70-B2A8-414B-BADC-5E8255D7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B5E8DF-518A-4A5C-8F0B-AD028B34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0DF0BD7-E062-43D7-A260-9FDCB668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6CCD14F-0044-4E12-A1C5-EAB2C30D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E168102-5D31-49D4-A074-21CEBA00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285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62A13F2-F1A3-4295-9174-55BA4A2F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018AAAB-70E3-463A-BCAE-80F9B6BE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3543275-22E2-4133-ACB1-9BB19CC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D7C9CA0-92F6-4F0A-86CD-5FB70D45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C7B621C-9B98-4BAE-B28D-90E0E2DF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30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44B6A1B-3B10-4313-8E0F-17BE14A0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31E5992-E240-4CD9-B44B-9E8BC929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E67F81D6-64F9-44C6-A688-8F05E0ABF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572FABA-8F7A-49AC-9456-2C8A8B02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751C45E8-8C6F-4A93-B09A-A50AFA15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9591C4B-9D38-4B18-8487-23FDA4B6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42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49B706B-6C69-4472-AAF7-231510CF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97D99D0-5070-4849-B7A5-9D279A53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D7710249-0516-44F1-9917-3CB4CD3F6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0A894184-2C37-4C34-9CB5-77289B9EB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72351210-FC5F-42C4-9B26-7AF4F46D5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F260A33D-FB55-4E4F-90D3-67A89025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0BE85A3-07C3-4380-8C3B-B1C9B2FD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110D37E3-D87D-4735-A144-2920F6F5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43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5E35E4F-2456-420A-81BB-0A362731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23F2F24-7DDA-4102-BD53-4579A89D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8AE4FCF2-0304-436E-AC51-E4AB8322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7296D788-1B0A-4628-9273-BDC3AC8A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604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3DE26EDA-EF45-4D0C-B833-E41B4057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06CECE00-A6F8-4B53-848B-4BC5A260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2AA43805-743A-437E-BF1D-5A764E57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474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B088CB9-26E3-4B17-B20F-D2C8A5E9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590A60D-1B2B-4FE1-B885-3A364836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ADAF2EF-63E4-4732-A743-78C7E2A6E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6AD7E6C-EE83-419A-84C9-D5842C7A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E41A603-B626-4664-A0FA-6968B6BB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F7907B1-8D9B-4D3D-BB7A-FD9EE5C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649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8C032F5-7EA4-42AF-91C7-BC19ACCB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5867BFE-E1BB-40BE-82AA-B134AB2EF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BDCF2E0E-EE0E-45A8-8276-2CABB8EF9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28773F0-B0D0-4506-B6D9-91942B25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C9A50DF-C9C8-4929-B362-66BF0794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DF5F0BA-7626-4516-ADB8-9FBFF1A4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65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3804C2FA-0702-4300-A5CB-34FAC4A3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8DE4EEA-2457-472E-A5B2-27E338E1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080A0F6-99F8-410C-9019-5CDB5294A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6519-0D39-4C22-9C56-938D1A1B45D2}" type="datetimeFigureOut">
              <a:rPr lang="en-ID" smtClean="0"/>
              <a:t>28/04/2021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5E74EDF-1FCB-40C0-824E-F54660D12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BBFCBF2-28EA-4CEA-BA4C-C835D2C4C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A396-3498-44EE-A25F-3B9183173B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8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EE8D51-88B7-4CAF-9073-5311BEF0E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PPT </a:t>
            </a:r>
            <a:r>
              <a:rPr lang="en-ID"/>
              <a:t>Miokard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5D79D57-39DD-4F15-B8BA-79EE0316F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305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Layar Lebar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Office</vt:lpstr>
      <vt:lpstr>PPT Miokard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Miokard</dc:title>
  <dc:creator>Nining Dwiningsih</dc:creator>
  <cp:lastModifiedBy>Nining Dwiningsih</cp:lastModifiedBy>
  <cp:revision>1</cp:revision>
  <dcterms:created xsi:type="dcterms:W3CDTF">2021-04-28T15:09:06Z</dcterms:created>
  <dcterms:modified xsi:type="dcterms:W3CDTF">2021-04-28T15:09:36Z</dcterms:modified>
</cp:coreProperties>
</file>