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5DDE-B327-48E4-AE83-26F63875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9267-1A6F-4AFE-8E9E-11CCEFC3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E136-A751-4351-9DF0-B5423CC5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50C5-7417-40E8-8561-63AC423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AB0F-9CBC-407C-9FA8-640B9224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90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36A5-431F-4394-B079-DE349A43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11B3A-3A4B-4F6C-9294-A66E67FB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1503-B82E-471F-ABBD-1AFCECE0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B994-0039-4A2E-9EBC-CB195F1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4C23-95A0-4189-B796-96DBB4E1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03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72122-7FE5-475A-A406-47031D1D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CC7D6-05A8-4119-AFD4-A11D7EFE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C512-BE69-4E1F-8163-72F3AE3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43DF-23DE-46DD-AC76-C999D323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F1E8-6F5D-4588-B7E4-BD2C8153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2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D76-8864-48E6-B587-1C6CE39F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6440-0796-492B-9FDB-01F509FA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CE0F-B5D6-4AEC-89C5-36640B92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36DD-3B77-4D8D-B334-CA40DE30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75FB-394B-41D0-BD13-43A56CD2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0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C474-C72C-4E66-936C-3FE0FB94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B7ADC-2689-4DFB-88CE-8C1109DB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D9FC-8BD5-4F51-9562-5165318F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BFA8-8623-4E58-9A4E-25867B73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2DDB-6D86-41CD-B668-06877DE8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3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A626-D979-4AD3-9E10-ADC23442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B001-BDED-4D1C-96D6-CD28B1FE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6D07-CFA8-44AF-84EC-EFEC2ED6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9196F-BA48-46DF-93E0-22BCFAF1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8AD5-22B6-4EE0-B5A6-46C56FC8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36F0-54A5-43BA-B8BA-C02EDB38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08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A980-83F8-4DAB-AF8F-635191C5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23F3-53E8-4B62-8D96-9893F3C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B6BF-6FFA-4ADA-AC0D-E891773E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6375-94F7-4C09-8CAA-637B67D8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253B9-0135-4136-81EF-2A666496F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B32B1-787A-47D3-AA7A-8C72A45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9AD3-E0C9-406C-9116-6DB5EB0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E178E-30AB-4416-A546-2D93977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10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0C3A-935A-424C-BBC3-852225BD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AC38F-5D75-4673-A80A-33111B1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368F0-6BFC-47E2-99CA-6DF466C4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EF7EB-E0CA-403B-B8BE-970EA60B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72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4B8CA-6BC6-437D-AD27-37110A75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B8BCD-3D50-4CB1-96D6-E5707AFC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9BB64-442F-4700-AADE-72FD70DD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6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883-004C-40B7-B87E-9181D576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E079-16CB-44A0-A399-BDA54636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9973-29DB-4FF3-83E5-8388A19E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3139-17AC-4AF6-B83A-32F180E3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CCDB-6598-496B-BFB5-7677BB4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978E-ADCE-4C2B-9A55-6FC09910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8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4ACA-174A-4A05-BFD7-A5C5741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2661-1869-4D6B-BC70-C8D33BAE5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4305-1B3E-4F04-87DB-E43D1430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CC1F-A8D7-4BD8-94B0-71188214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60EB-D29F-4312-AB94-95EDA319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F6FA-035B-4A2E-887C-8F5FA42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61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E3C11-198E-4EBB-802B-07A06380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37FA-0A0B-471C-A632-405059DF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F66A-5F70-4F28-9EB6-F8D0522AA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4E53-7E20-4B26-9E29-50A98F5C5744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68F1-7040-42BE-A7F9-0A1D840D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72FA-F703-46BB-B482-873974AC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6834-A02D-4F2D-93D2-CC246001BB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9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6D36-3DA3-4672-8FA0-1BE106214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4A1F2-4FA1-49FD-AC3F-D5E9F548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41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Yaufani Adam</dc:creator>
  <cp:lastModifiedBy>Yaufani Adam</cp:lastModifiedBy>
  <cp:revision>1</cp:revision>
  <dcterms:created xsi:type="dcterms:W3CDTF">2020-10-17T06:41:33Z</dcterms:created>
  <dcterms:modified xsi:type="dcterms:W3CDTF">2020-10-17T06:42:32Z</dcterms:modified>
</cp:coreProperties>
</file>