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8" r:id="rId1"/>
  </p:sldMasterIdLst>
  <p:notesMasterIdLst>
    <p:notesMasterId r:id="rId18"/>
  </p:notesMasterIdLst>
  <p:sldIdLst>
    <p:sldId id="256" r:id="rId2"/>
    <p:sldId id="257" r:id="rId3"/>
    <p:sldId id="258" r:id="rId4"/>
    <p:sldId id="268" r:id="rId5"/>
    <p:sldId id="273" r:id="rId6"/>
    <p:sldId id="259" r:id="rId7"/>
    <p:sldId id="264" r:id="rId8"/>
    <p:sldId id="274" r:id="rId9"/>
    <p:sldId id="267" r:id="rId10"/>
    <p:sldId id="271" r:id="rId11"/>
    <p:sldId id="269" r:id="rId12"/>
    <p:sldId id="270" r:id="rId13"/>
    <p:sldId id="260" r:id="rId14"/>
    <p:sldId id="265" r:id="rId15"/>
    <p:sldId id="261" r:id="rId16"/>
    <p:sldId id="263" r:id="rId17"/>
  </p:sldIdLst>
  <p:sldSz cx="9144000" cy="6858000" type="screen4x3"/>
  <p:notesSz cx="6858000" cy="9144000"/>
  <p:defaultTextStyle>
    <a:defPPr>
      <a:defRPr lang="ko-Kore-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51"/>
    <p:restoredTop sz="95872"/>
  </p:normalViewPr>
  <p:slideViewPr>
    <p:cSldViewPr snapToGrid="0" snapToObjects="1">
      <p:cViewPr>
        <p:scale>
          <a:sx n="151" d="100"/>
          <a:sy n="151" d="100"/>
        </p:scale>
        <p:origin x="432" y="48"/>
      </p:cViewPr>
      <p:guideLst>
        <p:guide orient="horz" pos="2160"/>
        <p:guide pos="2880"/>
      </p:guideLst>
    </p:cSldViewPr>
  </p:slideViewPr>
  <p:notesTextViewPr>
    <p:cViewPr>
      <p:scale>
        <a:sx n="110" d="100"/>
        <a:sy n="11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ore-US"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0676DE-2429-774E-ABCF-B79154DA869F}" type="datetimeFigureOut">
              <a:rPr kumimoji="1" lang="ko-Kore-US" altLang="en-US" smtClean="0"/>
              <a:t>5/10/22</a:t>
            </a:fld>
            <a:endParaRPr kumimoji="1" lang="ko-Kore-US"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ore-US"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US"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ore-US"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006532-6DC9-504C-A589-A577E85D34E5}" type="slidenum">
              <a:rPr kumimoji="1" lang="ko-Kore-US" altLang="en-US" smtClean="0"/>
              <a:t>‹#›</a:t>
            </a:fld>
            <a:endParaRPr kumimoji="1" lang="ko-Kore-US" altLang="en-US"/>
          </a:p>
        </p:txBody>
      </p:sp>
    </p:spTree>
    <p:extLst>
      <p:ext uri="{BB962C8B-B14F-4D97-AF65-F5344CB8AC3E}">
        <p14:creationId xmlns:p14="http://schemas.microsoft.com/office/powerpoint/2010/main" val="468856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en-US" dirty="0"/>
              <a:t>Hello, we are project team DIB. Our project was to find the best to city to live in the world.</a:t>
            </a:r>
          </a:p>
          <a:p>
            <a:endParaRPr kumimoji="1" lang="en-US" altLang="en-US" dirty="0"/>
          </a:p>
        </p:txBody>
      </p:sp>
      <p:sp>
        <p:nvSpPr>
          <p:cNvPr id="4" name="슬라이드 번호 개체 틀 3"/>
          <p:cNvSpPr>
            <a:spLocks noGrp="1"/>
          </p:cNvSpPr>
          <p:nvPr>
            <p:ph type="sldNum" sz="quarter" idx="5"/>
          </p:nvPr>
        </p:nvSpPr>
        <p:spPr/>
        <p:txBody>
          <a:bodyPr/>
          <a:lstStyle/>
          <a:p>
            <a:fld id="{B6006532-6DC9-504C-A589-A577E85D34E5}" type="slidenum">
              <a:rPr kumimoji="1" lang="ko-Kore-US" altLang="en-US" smtClean="0"/>
              <a:t>1</a:t>
            </a:fld>
            <a:endParaRPr kumimoji="1" lang="ko-Kore-US" altLang="en-US"/>
          </a:p>
        </p:txBody>
      </p:sp>
    </p:spTree>
    <p:extLst>
      <p:ext uri="{BB962C8B-B14F-4D97-AF65-F5344CB8AC3E}">
        <p14:creationId xmlns:p14="http://schemas.microsoft.com/office/powerpoint/2010/main" val="4052964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US" dirty="0"/>
              <a:t>As for the methodology, </a:t>
            </a:r>
          </a:p>
        </p:txBody>
      </p:sp>
      <p:sp>
        <p:nvSpPr>
          <p:cNvPr id="4" name="슬라이드 번호 개체 틀 3"/>
          <p:cNvSpPr>
            <a:spLocks noGrp="1"/>
          </p:cNvSpPr>
          <p:nvPr>
            <p:ph type="sldNum" sz="quarter" idx="5"/>
          </p:nvPr>
        </p:nvSpPr>
        <p:spPr/>
        <p:txBody>
          <a:bodyPr/>
          <a:lstStyle/>
          <a:p>
            <a:fld id="{B6006532-6DC9-504C-A589-A577E85D34E5}" type="slidenum">
              <a:rPr kumimoji="1" lang="ko-Kore-US" altLang="en-US" smtClean="0"/>
              <a:t>10</a:t>
            </a:fld>
            <a:endParaRPr kumimoji="1" lang="ko-Kore-US" altLang="en-US"/>
          </a:p>
        </p:txBody>
      </p:sp>
    </p:spTree>
    <p:extLst>
      <p:ext uri="{BB962C8B-B14F-4D97-AF65-F5344CB8AC3E}">
        <p14:creationId xmlns:p14="http://schemas.microsoft.com/office/powerpoint/2010/main" val="962391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US" dirty="0"/>
              <a:t>Basically, there are tables of the indexes year by year. We scraped the yearly tables </a:t>
            </a:r>
          </a:p>
          <a:p>
            <a:endParaRPr kumimoji="1" lang="en-US" altLang="ko-Kore-US" dirty="0"/>
          </a:p>
          <a:p>
            <a:r>
              <a:rPr kumimoji="1" lang="en-US" altLang="ko-Kore-US" dirty="0"/>
              <a:t>And scrape the continent by continent table to merge to the year-by-year tables.</a:t>
            </a:r>
          </a:p>
        </p:txBody>
      </p:sp>
      <p:sp>
        <p:nvSpPr>
          <p:cNvPr id="4" name="슬라이드 번호 개체 틀 3"/>
          <p:cNvSpPr>
            <a:spLocks noGrp="1"/>
          </p:cNvSpPr>
          <p:nvPr>
            <p:ph type="sldNum" sz="quarter" idx="5"/>
          </p:nvPr>
        </p:nvSpPr>
        <p:spPr/>
        <p:txBody>
          <a:bodyPr/>
          <a:lstStyle/>
          <a:p>
            <a:fld id="{B6006532-6DC9-504C-A589-A577E85D34E5}" type="slidenum">
              <a:rPr kumimoji="1" lang="ko-Kore-US" altLang="en-US" smtClean="0"/>
              <a:t>11</a:t>
            </a:fld>
            <a:endParaRPr kumimoji="1" lang="ko-Kore-US" altLang="en-US"/>
          </a:p>
        </p:txBody>
      </p:sp>
    </p:spTree>
    <p:extLst>
      <p:ext uri="{BB962C8B-B14F-4D97-AF65-F5344CB8AC3E}">
        <p14:creationId xmlns:p14="http://schemas.microsoft.com/office/powerpoint/2010/main" val="941114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US" dirty="0"/>
              <a:t>First, scale the data by min-max normalization, where we gave 100 for maximum value and 0 for minimum value. </a:t>
            </a:r>
          </a:p>
          <a:p>
            <a:r>
              <a:rPr kumimoji="1" lang="en-US" altLang="ko-Kore-US" dirty="0"/>
              <a:t>Also, scaled the data so that higher number of index reflects better conditions. </a:t>
            </a:r>
          </a:p>
          <a:p>
            <a:endParaRPr kumimoji="1" lang="en-US" altLang="ko-Kore-US" dirty="0"/>
          </a:p>
          <a:p>
            <a:r>
              <a:rPr kumimoji="1" lang="en-US" altLang="ko-Kore-US" dirty="0"/>
              <a:t>And in addition we created new table by converting index numbers to ranking numbers for later data visualization</a:t>
            </a:r>
          </a:p>
          <a:p>
            <a:endParaRPr kumimoji="1" lang="en-US" altLang="ko-Kore-US" dirty="0"/>
          </a:p>
          <a:p>
            <a:r>
              <a:rPr kumimoji="1" lang="en-US" altLang="ko-Kore-US" dirty="0"/>
              <a:t>And, we separated data for the US cities for those users who would be interested to see relative positions of the cities in the US.</a:t>
            </a:r>
          </a:p>
          <a:p>
            <a:endParaRPr kumimoji="1" lang="en-US" altLang="ko-Kore-US" dirty="0"/>
          </a:p>
          <a:p>
            <a:r>
              <a:rPr kumimoji="1" lang="en-US" altLang="ko-Kore-US" dirty="0"/>
              <a:t>Finally, in order to plot </a:t>
            </a:r>
            <a:r>
              <a:rPr kumimoji="1" lang="en-US" altLang="ko-Kore-US" dirty="0" err="1"/>
              <a:t>rach</a:t>
            </a:r>
            <a:r>
              <a:rPr kumimoji="1" lang="en-US" altLang="ko-Kore-US" dirty="0"/>
              <a:t> city on a map, we downloaded geometrical data such as latitude and longitude using GEOPANDAS</a:t>
            </a:r>
          </a:p>
          <a:p>
            <a:endParaRPr kumimoji="1" lang="en-US" altLang="ko-Kore-US" dirty="0"/>
          </a:p>
          <a:p>
            <a:endParaRPr kumimoji="1" lang="en-US" altLang="ko-Kore-US" dirty="0"/>
          </a:p>
          <a:p>
            <a:endParaRPr kumimoji="1" lang="en-US" altLang="ko-Kore-US" dirty="0"/>
          </a:p>
        </p:txBody>
      </p:sp>
      <p:sp>
        <p:nvSpPr>
          <p:cNvPr id="4" name="슬라이드 번호 개체 틀 3"/>
          <p:cNvSpPr>
            <a:spLocks noGrp="1"/>
          </p:cNvSpPr>
          <p:nvPr>
            <p:ph type="sldNum" sz="quarter" idx="5"/>
          </p:nvPr>
        </p:nvSpPr>
        <p:spPr/>
        <p:txBody>
          <a:bodyPr/>
          <a:lstStyle/>
          <a:p>
            <a:fld id="{B6006532-6DC9-504C-A589-A577E85D34E5}" type="slidenum">
              <a:rPr kumimoji="1" lang="ko-Kore-US" altLang="en-US" smtClean="0"/>
              <a:t>12</a:t>
            </a:fld>
            <a:endParaRPr kumimoji="1" lang="ko-Kore-US" altLang="en-US"/>
          </a:p>
        </p:txBody>
      </p:sp>
    </p:spTree>
    <p:extLst>
      <p:ext uri="{BB962C8B-B14F-4D97-AF65-F5344CB8AC3E}">
        <p14:creationId xmlns:p14="http://schemas.microsoft.com/office/powerpoint/2010/main" val="27691948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US" dirty="0"/>
              <a:t>Next step, we analyze the data overall, and visualize the data in various aspects.</a:t>
            </a:r>
          </a:p>
          <a:p>
            <a:endParaRPr kumimoji="1" lang="en-US" altLang="ko-Kore-US" dirty="0"/>
          </a:p>
          <a:p>
            <a:r>
              <a:rPr kumimoji="1" lang="en-US" altLang="ko-Kore-US" dirty="0"/>
              <a:t>And then put those results on a interactive dashboard using </a:t>
            </a:r>
            <a:r>
              <a:rPr kumimoji="1" lang="en-US" altLang="ko-Kore-US" dirty="0" err="1"/>
              <a:t>Streamlit</a:t>
            </a:r>
            <a:endParaRPr kumimoji="1" lang="en-US" altLang="ko-Kore-US" dirty="0"/>
          </a:p>
        </p:txBody>
      </p:sp>
      <p:sp>
        <p:nvSpPr>
          <p:cNvPr id="4" name="슬라이드 번호 개체 틀 3"/>
          <p:cNvSpPr>
            <a:spLocks noGrp="1"/>
          </p:cNvSpPr>
          <p:nvPr>
            <p:ph type="sldNum" sz="quarter" idx="5"/>
          </p:nvPr>
        </p:nvSpPr>
        <p:spPr/>
        <p:txBody>
          <a:bodyPr/>
          <a:lstStyle/>
          <a:p>
            <a:fld id="{B6006532-6DC9-504C-A589-A577E85D34E5}" type="slidenum">
              <a:rPr kumimoji="1" lang="ko-Kore-US" altLang="en-US" smtClean="0"/>
              <a:t>13</a:t>
            </a:fld>
            <a:endParaRPr kumimoji="1" lang="ko-Kore-US" altLang="en-US"/>
          </a:p>
        </p:txBody>
      </p:sp>
    </p:spTree>
    <p:extLst>
      <p:ext uri="{BB962C8B-B14F-4D97-AF65-F5344CB8AC3E}">
        <p14:creationId xmlns:p14="http://schemas.microsoft.com/office/powerpoint/2010/main" val="17167385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en-US" altLang="ko-Kore-US" dirty="0"/>
          </a:p>
        </p:txBody>
      </p:sp>
      <p:sp>
        <p:nvSpPr>
          <p:cNvPr id="4" name="슬라이드 번호 개체 틀 3"/>
          <p:cNvSpPr>
            <a:spLocks noGrp="1"/>
          </p:cNvSpPr>
          <p:nvPr>
            <p:ph type="sldNum" sz="quarter" idx="5"/>
          </p:nvPr>
        </p:nvSpPr>
        <p:spPr/>
        <p:txBody>
          <a:bodyPr/>
          <a:lstStyle/>
          <a:p>
            <a:fld id="{B6006532-6DC9-504C-A589-A577E85D34E5}" type="slidenum">
              <a:rPr kumimoji="1" lang="ko-Kore-US" altLang="en-US" smtClean="0"/>
              <a:t>14</a:t>
            </a:fld>
            <a:endParaRPr kumimoji="1" lang="ko-Kore-US" altLang="en-US"/>
          </a:p>
        </p:txBody>
      </p:sp>
    </p:spTree>
    <p:extLst>
      <p:ext uri="{BB962C8B-B14F-4D97-AF65-F5344CB8AC3E}">
        <p14:creationId xmlns:p14="http://schemas.microsoft.com/office/powerpoint/2010/main" val="34037105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Health, Pollution, Safety indexes are based on surveys on the visitors of the website.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Surveys are in it is in English, so respondents might be restricted to English-speaking people, which may end up in bias.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r>
              <a:rPr lang="en-US" altLang="ko-Kore-US" sz="1200" b="0" i="0" u="none" strike="noStrike" kern="1200" dirty="0">
                <a:solidFill>
                  <a:schemeClr val="tx1"/>
                </a:solidFill>
                <a:effectLst/>
                <a:latin typeface="+mn-lt"/>
                <a:ea typeface="+mn-ea"/>
                <a:cs typeface="+mn-cs"/>
              </a:rPr>
              <a:t>As for more areas of research, we can look for census data such as change in population and rate of population influx/outflux and match them with our</a:t>
            </a:r>
            <a:r>
              <a:rPr lang="en-US" altLang="ko-KR" b="0" dirty="0">
                <a:solidFill>
                  <a:schemeClr val="tx1"/>
                </a:solidFill>
              </a:rPr>
              <a:t> ‘change in the ranking on Quality of Life Index’ of each city to see the correlation.</a:t>
            </a:r>
          </a:p>
        </p:txBody>
      </p:sp>
      <p:sp>
        <p:nvSpPr>
          <p:cNvPr id="4" name="슬라이드 번호 개체 틀 3"/>
          <p:cNvSpPr>
            <a:spLocks noGrp="1"/>
          </p:cNvSpPr>
          <p:nvPr>
            <p:ph type="sldNum" sz="quarter" idx="5"/>
          </p:nvPr>
        </p:nvSpPr>
        <p:spPr/>
        <p:txBody>
          <a:bodyPr/>
          <a:lstStyle/>
          <a:p>
            <a:fld id="{B6006532-6DC9-504C-A589-A577E85D34E5}" type="slidenum">
              <a:rPr kumimoji="1" lang="ko-Kore-US" altLang="en-US" smtClean="0"/>
              <a:t>15</a:t>
            </a:fld>
            <a:endParaRPr kumimoji="1" lang="ko-Kore-US" altLang="en-US"/>
          </a:p>
        </p:txBody>
      </p:sp>
    </p:spTree>
    <p:extLst>
      <p:ext uri="{BB962C8B-B14F-4D97-AF65-F5344CB8AC3E}">
        <p14:creationId xmlns:p14="http://schemas.microsoft.com/office/powerpoint/2010/main" val="38517175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US" altLang="en-US" dirty="0"/>
          </a:p>
        </p:txBody>
      </p:sp>
      <p:sp>
        <p:nvSpPr>
          <p:cNvPr id="4" name="슬라이드 번호 개체 틀 3"/>
          <p:cNvSpPr>
            <a:spLocks noGrp="1"/>
          </p:cNvSpPr>
          <p:nvPr>
            <p:ph type="sldNum" sz="quarter" idx="5"/>
          </p:nvPr>
        </p:nvSpPr>
        <p:spPr/>
        <p:txBody>
          <a:bodyPr/>
          <a:lstStyle/>
          <a:p>
            <a:fld id="{B6006532-6DC9-504C-A589-A577E85D34E5}" type="slidenum">
              <a:rPr kumimoji="1" lang="ko-Kore-US" altLang="en-US" smtClean="0"/>
              <a:t>16</a:t>
            </a:fld>
            <a:endParaRPr kumimoji="1" lang="ko-Kore-US" altLang="en-US"/>
          </a:p>
        </p:txBody>
      </p:sp>
    </p:spTree>
    <p:extLst>
      <p:ext uri="{BB962C8B-B14F-4D97-AF65-F5344CB8AC3E}">
        <p14:creationId xmlns:p14="http://schemas.microsoft.com/office/powerpoint/2010/main" val="644566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en-US" sz="1200" dirty="0"/>
              <a:t>I will go through the whole process of our project and then play with an interactive dashboard we created to find out about the cities of our interest.</a:t>
            </a:r>
            <a:endParaRPr kumimoji="1" lang="ko-Kore-US" altLang="en-US" sz="1200" dirty="0"/>
          </a:p>
        </p:txBody>
      </p:sp>
      <p:sp>
        <p:nvSpPr>
          <p:cNvPr id="4" name="슬라이드 번호 개체 틀 3"/>
          <p:cNvSpPr>
            <a:spLocks noGrp="1"/>
          </p:cNvSpPr>
          <p:nvPr>
            <p:ph type="sldNum" sz="quarter" idx="5"/>
          </p:nvPr>
        </p:nvSpPr>
        <p:spPr/>
        <p:txBody>
          <a:bodyPr/>
          <a:lstStyle/>
          <a:p>
            <a:fld id="{B6006532-6DC9-504C-A589-A577E85D34E5}" type="slidenum">
              <a:rPr kumimoji="1" lang="ko-Kore-US" altLang="en-US" smtClean="0"/>
              <a:t>2</a:t>
            </a:fld>
            <a:endParaRPr kumimoji="1" lang="ko-Kore-US" altLang="en-US"/>
          </a:p>
        </p:txBody>
      </p:sp>
    </p:spTree>
    <p:extLst>
      <p:ext uri="{BB962C8B-B14F-4D97-AF65-F5344CB8AC3E}">
        <p14:creationId xmlns:p14="http://schemas.microsoft.com/office/powerpoint/2010/main" val="3382352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Nowadays, more than 50% of the world's population lives in cities. In the USA, 83% of the population lives in urban areas.</a:t>
            </a:r>
          </a:p>
          <a:p>
            <a:r>
              <a:rPr lang="en-US" sz="1200" b="0" i="0" u="none" strike="noStrike" kern="1200" dirty="0">
                <a:solidFill>
                  <a:schemeClr val="tx1"/>
                </a:solidFill>
                <a:effectLst/>
                <a:latin typeface="+mn-lt"/>
                <a:ea typeface="+mn-ea"/>
                <a:cs typeface="+mn-cs"/>
              </a:rPr>
              <a:t>Your quality of life very much depends on what city you live. </a:t>
            </a:r>
          </a:p>
          <a:p>
            <a:r>
              <a:rPr lang="en-US" sz="1200" b="0" i="0" u="none" strike="noStrike" kern="1200" dirty="0">
                <a:solidFill>
                  <a:schemeClr val="tx1"/>
                </a:solidFill>
                <a:effectLst/>
                <a:latin typeface="+mn-lt"/>
                <a:ea typeface="+mn-ea"/>
                <a:cs typeface="+mn-cs"/>
              </a:rPr>
              <a:t>We want to find out what are the best cities to live in the world and in the US, </a:t>
            </a:r>
          </a:p>
          <a:p>
            <a:r>
              <a:rPr lang="en-US" sz="1200" b="0" i="0" u="none" strike="noStrike" kern="1200" dirty="0">
                <a:solidFill>
                  <a:schemeClr val="tx1"/>
                </a:solidFill>
                <a:effectLst/>
                <a:latin typeface="+mn-lt"/>
                <a:ea typeface="+mn-ea"/>
                <a:cs typeface="+mn-cs"/>
              </a:rPr>
              <a:t>what are the factors that affect the quality of life in that cities, </a:t>
            </a:r>
          </a:p>
          <a:p>
            <a:r>
              <a:rPr lang="en-US" sz="1200" b="0" i="0" u="none" strike="noStrike" kern="1200" dirty="0">
                <a:solidFill>
                  <a:schemeClr val="tx1"/>
                </a:solidFill>
                <a:effectLst/>
                <a:latin typeface="+mn-lt"/>
                <a:ea typeface="+mn-ea"/>
                <a:cs typeface="+mn-cs"/>
              </a:rPr>
              <a:t>how the ranking of some of those cities change over the last 5 years.</a:t>
            </a:r>
          </a:p>
        </p:txBody>
      </p:sp>
      <p:sp>
        <p:nvSpPr>
          <p:cNvPr id="4" name="슬라이드 번호 개체 틀 3"/>
          <p:cNvSpPr>
            <a:spLocks noGrp="1"/>
          </p:cNvSpPr>
          <p:nvPr>
            <p:ph type="sldNum" sz="quarter" idx="5"/>
          </p:nvPr>
        </p:nvSpPr>
        <p:spPr/>
        <p:txBody>
          <a:bodyPr/>
          <a:lstStyle/>
          <a:p>
            <a:fld id="{B6006532-6DC9-504C-A589-A577E85D34E5}" type="slidenum">
              <a:rPr kumimoji="1" lang="ko-Kore-US" altLang="en-US" smtClean="0"/>
              <a:t>3</a:t>
            </a:fld>
            <a:endParaRPr kumimoji="1" lang="ko-Kore-US" altLang="en-US"/>
          </a:p>
        </p:txBody>
      </p:sp>
    </p:spTree>
    <p:extLst>
      <p:ext uri="{BB962C8B-B14F-4D97-AF65-F5344CB8AC3E}">
        <p14:creationId xmlns:p14="http://schemas.microsoft.com/office/powerpoint/2010/main" val="1216125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ore-US" sz="1200" b="0" i="0" u="none" strike="noStrike" kern="1200" dirty="0">
                <a:solidFill>
                  <a:schemeClr val="tx1"/>
                </a:solidFill>
                <a:effectLst/>
                <a:latin typeface="+mn-lt"/>
                <a:ea typeface="+mn-ea"/>
                <a:cs typeface="+mn-cs"/>
              </a:rPr>
              <a:t>In search of relevant data sources, we found several sources that regularly release the data on the livability of cities around the world. </a:t>
            </a:r>
          </a:p>
          <a:p>
            <a:endParaRPr lang="en-US" altLang="ko-Kore-US" sz="1200" b="0" i="0" u="none" strike="noStrike" kern="1200" dirty="0">
              <a:solidFill>
                <a:schemeClr val="tx1"/>
              </a:solidFill>
              <a:effectLst/>
              <a:latin typeface="+mn-lt"/>
              <a:ea typeface="+mn-ea"/>
              <a:cs typeface="+mn-cs"/>
            </a:endParaRPr>
          </a:p>
          <a:p>
            <a:r>
              <a:rPr lang="en-US" altLang="ko-Kore-US" sz="1200" b="0" i="0" u="none" strike="noStrike" kern="1200" dirty="0">
                <a:solidFill>
                  <a:schemeClr val="tx1"/>
                </a:solidFill>
                <a:effectLst/>
                <a:latin typeface="+mn-lt"/>
                <a:ea typeface="+mn-ea"/>
                <a:cs typeface="+mn-cs"/>
              </a:rPr>
              <a:t>For example, </a:t>
            </a:r>
          </a:p>
          <a:p>
            <a:r>
              <a:rPr lang="en-US" altLang="ko-Kore-US" sz="1200" b="0" i="0" u="none" strike="noStrike" kern="1200" dirty="0">
                <a:solidFill>
                  <a:schemeClr val="tx1"/>
                </a:solidFill>
                <a:effectLst/>
                <a:latin typeface="+mn-lt"/>
                <a:ea typeface="+mn-ea"/>
                <a:cs typeface="+mn-cs"/>
              </a:rPr>
              <a:t>The Economist Group has the ‘Global Livability Index’, </a:t>
            </a:r>
          </a:p>
          <a:p>
            <a:r>
              <a:rPr lang="en-US" altLang="ko-Kore-US" sz="1200" b="0" i="0" u="none" strike="noStrike" kern="1200" dirty="0">
                <a:solidFill>
                  <a:schemeClr val="tx1"/>
                </a:solidFill>
                <a:effectLst/>
                <a:latin typeface="+mn-lt"/>
                <a:ea typeface="+mn-ea"/>
                <a:cs typeface="+mn-cs"/>
              </a:rPr>
              <a:t>Global affairs and lifestyle magazine based in UK, Monocle, has ’Quality of Life Survey’</a:t>
            </a:r>
          </a:p>
          <a:p>
            <a:r>
              <a:rPr lang="en-US" altLang="ko-Kore-US" sz="1200" b="0" i="0" u="none" strike="noStrike" kern="1200" dirty="0">
                <a:solidFill>
                  <a:schemeClr val="tx1"/>
                </a:solidFill>
                <a:effectLst/>
                <a:latin typeface="+mn-lt"/>
                <a:ea typeface="+mn-ea"/>
                <a:cs typeface="+mn-cs"/>
              </a:rPr>
              <a:t>Global Finance, based in New York city, also a magazine, announces ’World Best cities to Live’, every year.</a:t>
            </a:r>
          </a:p>
          <a:p>
            <a:r>
              <a:rPr lang="en-US" altLang="ko-Kore-US" sz="1200" b="0" i="0" u="none" strike="noStrike" kern="1200" dirty="0">
                <a:solidFill>
                  <a:schemeClr val="tx1"/>
                </a:solidFill>
                <a:effectLst/>
                <a:latin typeface="+mn-lt"/>
                <a:ea typeface="+mn-ea"/>
                <a:cs typeface="+mn-cs"/>
              </a:rPr>
              <a:t>Mercer, the consulting firm, has Quality of living city ranking’. I heard that many companies running overseas branches calculate their employees’ salaries and benefits based on the Mercer’s indexes.</a:t>
            </a:r>
          </a:p>
          <a:p>
            <a:endParaRPr lang="en-US" altLang="ko-Kore-US" sz="1200" b="0" i="0" u="none" strike="noStrike" kern="1200" dirty="0">
              <a:solidFill>
                <a:schemeClr val="tx1"/>
              </a:solidFill>
              <a:effectLst/>
              <a:latin typeface="+mn-lt"/>
              <a:ea typeface="+mn-ea"/>
              <a:cs typeface="+mn-cs"/>
            </a:endParaRPr>
          </a:p>
          <a:p>
            <a:r>
              <a:rPr lang="en-US" altLang="ko-Kore-US" sz="1200" b="0" i="0" u="none" strike="noStrike" kern="1200" dirty="0">
                <a:solidFill>
                  <a:schemeClr val="tx1"/>
                </a:solidFill>
                <a:effectLst/>
                <a:latin typeface="+mn-lt"/>
                <a:ea typeface="+mn-ea"/>
                <a:cs typeface="+mn-cs"/>
              </a:rPr>
              <a:t> </a:t>
            </a:r>
          </a:p>
        </p:txBody>
      </p:sp>
      <p:sp>
        <p:nvSpPr>
          <p:cNvPr id="4" name="슬라이드 번호 개체 틀 3"/>
          <p:cNvSpPr>
            <a:spLocks noGrp="1"/>
          </p:cNvSpPr>
          <p:nvPr>
            <p:ph type="sldNum" sz="quarter" idx="5"/>
          </p:nvPr>
        </p:nvSpPr>
        <p:spPr/>
        <p:txBody>
          <a:bodyPr/>
          <a:lstStyle/>
          <a:p>
            <a:fld id="{B6006532-6DC9-504C-A589-A577E85D34E5}" type="slidenum">
              <a:rPr kumimoji="1" lang="ko-Kore-US" altLang="en-US" smtClean="0"/>
              <a:t>4</a:t>
            </a:fld>
            <a:endParaRPr kumimoji="1" lang="ko-Kore-US" altLang="en-US"/>
          </a:p>
        </p:txBody>
      </p:sp>
    </p:spTree>
    <p:extLst>
      <p:ext uri="{BB962C8B-B14F-4D97-AF65-F5344CB8AC3E}">
        <p14:creationId xmlns:p14="http://schemas.microsoft.com/office/powerpoint/2010/main" val="1816465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ore-US" sz="1200" b="0" i="0" u="none" strike="noStrike" kern="1200" dirty="0">
                <a:solidFill>
                  <a:schemeClr val="tx1"/>
                </a:solidFill>
                <a:effectLst/>
                <a:latin typeface="+mn-lt"/>
                <a:ea typeface="+mn-ea"/>
                <a:cs typeface="+mn-cs"/>
              </a:rPr>
              <a:t>If we look at their latest announcement of the rankings of Top10 cities,</a:t>
            </a:r>
          </a:p>
          <a:p>
            <a:r>
              <a:rPr lang="en-US" altLang="ko-Kore-US" sz="1200" b="0" i="0" u="none" strike="noStrike" kern="1200" dirty="0">
                <a:solidFill>
                  <a:schemeClr val="tx1"/>
                </a:solidFill>
                <a:effectLst/>
                <a:latin typeface="+mn-lt"/>
                <a:ea typeface="+mn-ea"/>
                <a:cs typeface="+mn-cs"/>
              </a:rPr>
              <a:t>We can see that there are some variations due difference in criteria, and method of gathering data.</a:t>
            </a:r>
          </a:p>
        </p:txBody>
      </p:sp>
      <p:sp>
        <p:nvSpPr>
          <p:cNvPr id="4" name="슬라이드 번호 개체 틀 3"/>
          <p:cNvSpPr>
            <a:spLocks noGrp="1"/>
          </p:cNvSpPr>
          <p:nvPr>
            <p:ph type="sldNum" sz="quarter" idx="5"/>
          </p:nvPr>
        </p:nvSpPr>
        <p:spPr/>
        <p:txBody>
          <a:bodyPr/>
          <a:lstStyle/>
          <a:p>
            <a:fld id="{B6006532-6DC9-504C-A589-A577E85D34E5}" type="slidenum">
              <a:rPr kumimoji="1" lang="ko-Kore-US" altLang="en-US" smtClean="0"/>
              <a:t>5</a:t>
            </a:fld>
            <a:endParaRPr kumimoji="1" lang="ko-Kore-US" altLang="en-US"/>
          </a:p>
        </p:txBody>
      </p:sp>
    </p:spTree>
    <p:extLst>
      <p:ext uri="{BB962C8B-B14F-4D97-AF65-F5344CB8AC3E}">
        <p14:creationId xmlns:p14="http://schemas.microsoft.com/office/powerpoint/2010/main" val="1982211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ore-US" sz="1200" b="0" i="0" u="none" strike="noStrike" kern="1200" dirty="0">
                <a:solidFill>
                  <a:schemeClr val="tx1"/>
                </a:solidFill>
                <a:effectLst/>
                <a:latin typeface="+mn-lt"/>
                <a:ea typeface="+mn-ea"/>
                <a:cs typeface="+mn-cs"/>
              </a:rPr>
              <a:t>The one that we chose was NUMBEO.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ore-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ore-US" sz="1200" b="0" i="0" u="none" strike="noStrike" kern="1200" dirty="0">
                <a:solidFill>
                  <a:schemeClr val="tx1"/>
                </a:solidFill>
                <a:effectLst/>
                <a:latin typeface="+mn-lt"/>
                <a:ea typeface="+mn-ea"/>
                <a:cs typeface="+mn-cs"/>
              </a:rPr>
              <a:t>Some of the reasons for the choice are…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Numbeo</a:t>
            </a:r>
            <a:r>
              <a:rPr lang="en-US" sz="1200" b="0" i="0" kern="1200" dirty="0">
                <a:solidFill>
                  <a:schemeClr val="tx1"/>
                </a:solidFill>
                <a:effectLst/>
                <a:latin typeface="+mn-lt"/>
                <a:ea typeface="+mn-ea"/>
                <a:cs typeface="+mn-cs"/>
              </a:rPr>
              <a:t> is the world’s largest cost of living database, as they claimed.</a:t>
            </a:r>
            <a:endParaRPr lang="en-US" altLang="ko-Kore-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Numbeo</a:t>
            </a:r>
            <a:r>
              <a:rPr lang="en-US" sz="1200" b="0" i="0" kern="1200" dirty="0">
                <a:solidFill>
                  <a:schemeClr val="tx1"/>
                </a:solidFill>
                <a:effectLst/>
                <a:latin typeface="+mn-lt"/>
                <a:ea typeface="+mn-ea"/>
                <a:cs typeface="+mn-cs"/>
              </a:rPr>
              <a:t> is a crowd-sourced global database, which is free. </a:t>
            </a:r>
            <a:r>
              <a:rPr lang="en-US" altLang="ko-Kore-US" sz="1200" b="0" i="0" u="none" strike="noStrike" kern="1200" dirty="0">
                <a:solidFill>
                  <a:schemeClr val="tx1"/>
                </a:solidFill>
                <a:effectLst/>
                <a:latin typeface="+mn-lt"/>
                <a:ea typeface="+mn-ea"/>
                <a:cs typeface="+mn-cs"/>
              </a:rPr>
              <a:t>And NUMBEO provides full data on its web page which we could web-scrape.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ore-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ore-US" sz="1200" b="0" i="0" u="none" strike="noStrike" kern="1200" dirty="0">
                <a:solidFill>
                  <a:schemeClr val="tx1"/>
                </a:solidFill>
                <a:effectLst/>
                <a:latin typeface="+mn-lt"/>
                <a:ea typeface="+mn-ea"/>
                <a:cs typeface="+mn-cs"/>
              </a:rPr>
              <a:t>As you can see in the snapshot of NUMBEO’s web page, you can see the full table of indexes it uses to calculate its main index of our interest, the Quality of Life Index</a:t>
            </a:r>
          </a:p>
        </p:txBody>
      </p:sp>
      <p:sp>
        <p:nvSpPr>
          <p:cNvPr id="4" name="슬라이드 번호 개체 틀 3"/>
          <p:cNvSpPr>
            <a:spLocks noGrp="1"/>
          </p:cNvSpPr>
          <p:nvPr>
            <p:ph type="sldNum" sz="quarter" idx="5"/>
          </p:nvPr>
        </p:nvSpPr>
        <p:spPr/>
        <p:txBody>
          <a:bodyPr/>
          <a:lstStyle/>
          <a:p>
            <a:fld id="{B6006532-6DC9-504C-A589-A577E85D34E5}" type="slidenum">
              <a:rPr kumimoji="1" lang="ko-Kore-US" altLang="en-US" smtClean="0"/>
              <a:t>6</a:t>
            </a:fld>
            <a:endParaRPr kumimoji="1" lang="ko-Kore-US" altLang="en-US"/>
          </a:p>
        </p:txBody>
      </p:sp>
    </p:spTree>
    <p:extLst>
      <p:ext uri="{BB962C8B-B14F-4D97-AF65-F5344CB8AC3E}">
        <p14:creationId xmlns:p14="http://schemas.microsoft.com/office/powerpoint/2010/main" val="74695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ko-Kore-US" dirty="0"/>
              <a:t>If we look closer at the NUMBEO’s indexes,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ko-Kore-US" dirty="0"/>
              <a:t>“Quality of Life Index” is calculated based on 8 sub-indexes with different weights.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ko-Kore-US"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ko-Kore-US" dirty="0"/>
              <a:t>They are purchasing power including rent, safety, healthcare, cost of living, property price to income, pollution, and climate.</a:t>
            </a:r>
          </a:p>
        </p:txBody>
      </p:sp>
      <p:sp>
        <p:nvSpPr>
          <p:cNvPr id="4" name="슬라이드 번호 개체 틀 3"/>
          <p:cNvSpPr>
            <a:spLocks noGrp="1"/>
          </p:cNvSpPr>
          <p:nvPr>
            <p:ph type="sldNum" sz="quarter" idx="5"/>
          </p:nvPr>
        </p:nvSpPr>
        <p:spPr/>
        <p:txBody>
          <a:bodyPr/>
          <a:lstStyle/>
          <a:p>
            <a:fld id="{B6006532-6DC9-504C-A589-A577E85D34E5}" type="slidenum">
              <a:rPr kumimoji="1" lang="ko-Kore-US" altLang="en-US" smtClean="0"/>
              <a:t>7</a:t>
            </a:fld>
            <a:endParaRPr kumimoji="1" lang="ko-Kore-US" altLang="en-US"/>
          </a:p>
        </p:txBody>
      </p:sp>
    </p:spTree>
    <p:extLst>
      <p:ext uri="{BB962C8B-B14F-4D97-AF65-F5344CB8AC3E}">
        <p14:creationId xmlns:p14="http://schemas.microsoft.com/office/powerpoint/2010/main" val="1871675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ko-Kore-US" sz="1200" b="0" i="0" kern="1200" dirty="0">
                <a:solidFill>
                  <a:schemeClr val="tx1"/>
                </a:solidFill>
                <a:effectLst/>
                <a:latin typeface="+mn-lt"/>
                <a:ea typeface="+mn-ea"/>
                <a:cs typeface="+mn-cs"/>
              </a:rPr>
              <a:t>Basically, you will see results like this radar chart where, each sub-index are aggregated to form the competitiveness of a city of your interest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ko-Kore-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ko-Kore-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ko-Kore-US"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ko-Kore-US" dirty="0"/>
          </a:p>
        </p:txBody>
      </p:sp>
      <p:sp>
        <p:nvSpPr>
          <p:cNvPr id="4" name="슬라이드 번호 개체 틀 3"/>
          <p:cNvSpPr>
            <a:spLocks noGrp="1"/>
          </p:cNvSpPr>
          <p:nvPr>
            <p:ph type="sldNum" sz="quarter" idx="5"/>
          </p:nvPr>
        </p:nvSpPr>
        <p:spPr/>
        <p:txBody>
          <a:bodyPr/>
          <a:lstStyle/>
          <a:p>
            <a:fld id="{B6006532-6DC9-504C-A589-A577E85D34E5}" type="slidenum">
              <a:rPr kumimoji="1" lang="ko-Kore-US" altLang="en-US" smtClean="0"/>
              <a:t>8</a:t>
            </a:fld>
            <a:endParaRPr kumimoji="1" lang="ko-Kore-US" altLang="en-US"/>
          </a:p>
        </p:txBody>
      </p:sp>
    </p:spTree>
    <p:extLst>
      <p:ext uri="{BB962C8B-B14F-4D97-AF65-F5344CB8AC3E}">
        <p14:creationId xmlns:p14="http://schemas.microsoft.com/office/powerpoint/2010/main" val="1020273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Before we go into findings and analysis,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I want to briefly explain each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err="1">
                <a:solidFill>
                  <a:schemeClr val="tx1"/>
                </a:solidFill>
                <a:effectLst/>
                <a:latin typeface="+mn-lt"/>
                <a:ea typeface="+mn-ea"/>
                <a:cs typeface="+mn-cs"/>
              </a:rPr>
              <a:t>Purchsing</a:t>
            </a:r>
            <a:r>
              <a:rPr lang="en-US" sz="1200" b="1" i="0" kern="1200" dirty="0">
                <a:solidFill>
                  <a:schemeClr val="tx1"/>
                </a:solidFill>
                <a:effectLst/>
                <a:latin typeface="+mn-lt"/>
                <a:ea typeface="+mn-ea"/>
                <a:cs typeface="+mn-cs"/>
              </a:rPr>
              <a:t> Power Index </a:t>
            </a:r>
            <a:r>
              <a:rPr lang="en-US" sz="1200" b="0" i="0" kern="1200" dirty="0">
                <a:solidFill>
                  <a:schemeClr val="tx1"/>
                </a:solidFill>
                <a:effectLst/>
                <a:latin typeface="+mn-lt"/>
                <a:ea typeface="+mn-ea"/>
                <a:cs typeface="+mn-cs"/>
              </a:rPr>
              <a:t>is a relative purchasing power in buying goods and services in a given city for the average net salary in that city.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ko-Kore-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Cost of Living Index </a:t>
            </a:r>
            <a:r>
              <a:rPr lang="en-US" sz="1200" b="0" i="0" kern="1200" dirty="0">
                <a:solidFill>
                  <a:schemeClr val="tx1"/>
                </a:solidFill>
                <a:effectLst/>
                <a:latin typeface="+mn-lt"/>
                <a:ea typeface="+mn-ea"/>
                <a:cs typeface="+mn-cs"/>
              </a:rPr>
              <a:t>is a relative indicator of consumer goods prices, including groceries, restaurants, transportation and utilities. And that exclude rents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ko-Kore-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ko-Kore-US" sz="1200" b="1" i="0" kern="1200" dirty="0">
                <a:solidFill>
                  <a:schemeClr val="tx1"/>
                </a:solidFill>
                <a:effectLst/>
                <a:latin typeface="+mn-lt"/>
                <a:ea typeface="+mn-ea"/>
                <a:cs typeface="+mn-cs"/>
              </a:rPr>
              <a:t>Property Price to Income Ratio </a:t>
            </a:r>
            <a:r>
              <a:rPr kumimoji="1" lang="en-US" altLang="ko-Kore-US" sz="1200" b="0" i="0" kern="1200" dirty="0">
                <a:solidFill>
                  <a:schemeClr val="tx1"/>
                </a:solidFill>
                <a:effectLst/>
                <a:latin typeface="+mn-lt"/>
                <a:ea typeface="+mn-ea"/>
                <a:cs typeface="+mn-cs"/>
              </a:rPr>
              <a:t>is the ratio of median apartment prices to median family disposable income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ko-Kore-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ko-Kore-US" sz="1200" b="1" i="0" kern="1200" dirty="0">
                <a:solidFill>
                  <a:schemeClr val="tx1"/>
                </a:solidFill>
                <a:effectLst/>
                <a:latin typeface="+mn-lt"/>
                <a:ea typeface="+mn-ea"/>
                <a:cs typeface="+mn-cs"/>
              </a:rPr>
              <a:t>Traffic Commute Time index </a:t>
            </a:r>
            <a:r>
              <a:rPr lang="en-US" sz="1200" b="0" i="0" kern="1200" dirty="0">
                <a:solidFill>
                  <a:schemeClr val="tx1"/>
                </a:solidFill>
                <a:effectLst/>
                <a:latin typeface="+mn-lt"/>
                <a:ea typeface="+mn-ea"/>
                <a:cs typeface="+mn-cs"/>
              </a:rPr>
              <a:t>a composite index of time consumed in traffic due to job commute, dissatisfaction caused by the commute, CO</a:t>
            </a:r>
            <a:r>
              <a:rPr lang="en-US" sz="1200" b="0" i="0" kern="1200" baseline="-25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consumption estimation in traffic and overall inefficiencies in the traffic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ko-Kore-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ko-Kore-US" sz="1200" b="1" i="0" kern="1200" dirty="0">
                <a:solidFill>
                  <a:schemeClr val="tx1"/>
                </a:solidFill>
                <a:effectLst/>
                <a:latin typeface="+mn-lt"/>
                <a:ea typeface="+mn-ea"/>
                <a:cs typeface="+mn-cs"/>
              </a:rPr>
              <a:t>Climate Index </a:t>
            </a:r>
            <a:r>
              <a:rPr lang="en-US" sz="1200" b="0" i="0" kern="1200" dirty="0">
                <a:solidFill>
                  <a:schemeClr val="tx1"/>
                </a:solidFill>
                <a:effectLst/>
                <a:latin typeface="+mn-lt"/>
                <a:ea typeface="+mn-ea"/>
                <a:cs typeface="+mn-cs"/>
              </a:rPr>
              <a:t>estimation of the climate likability. For example, cities with the full mark, have moderate temperatures and low humidity and no other major weather condition which is usually not preferred by most people.</a:t>
            </a:r>
            <a:endParaRPr kumimoji="1" lang="en-US" altLang="ko-Kore-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ko-Kore-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ko-Kore-US" sz="1200" b="1" i="0" kern="1200" dirty="0">
                <a:solidFill>
                  <a:schemeClr val="tx1"/>
                </a:solidFill>
                <a:effectLst/>
                <a:latin typeface="+mn-lt"/>
                <a:ea typeface="+mn-ea"/>
                <a:cs typeface="+mn-cs"/>
              </a:rPr>
              <a:t>Safety, Healthcare, Pollution index </a:t>
            </a:r>
            <a:r>
              <a:rPr kumimoji="1" lang="en-US" altLang="ko-Kore-US" sz="1200" b="0" i="0" kern="1200" dirty="0">
                <a:solidFill>
                  <a:schemeClr val="tx1"/>
                </a:solidFill>
                <a:effectLst/>
                <a:latin typeface="+mn-lt"/>
                <a:ea typeface="+mn-ea"/>
                <a:cs typeface="+mn-cs"/>
              </a:rPr>
              <a:t>are produced based on surveys from visitors of the website. Unfortunately, specific survey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ko-Kore-US" sz="1200" b="0" i="0" kern="1200" dirty="0">
                <a:solidFill>
                  <a:schemeClr val="tx1"/>
                </a:solidFill>
                <a:effectLst/>
                <a:latin typeface="+mn-lt"/>
                <a:ea typeface="+mn-ea"/>
                <a:cs typeface="+mn-cs"/>
              </a:rPr>
              <a:t>questions are not public,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ko-Kore-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ko-Kore-US" sz="1200" b="0" i="0" kern="1200" dirty="0">
                <a:solidFill>
                  <a:schemeClr val="tx1"/>
                </a:solidFill>
                <a:effectLst/>
                <a:latin typeface="+mn-lt"/>
                <a:ea typeface="+mn-ea"/>
                <a:cs typeface="+mn-cs"/>
              </a:rPr>
              <a:t>NUMBEO claims that </a:t>
            </a:r>
            <a:r>
              <a:rPr lang="en-US" sz="1200" b="0" i="0" kern="1200" dirty="0">
                <a:solidFill>
                  <a:schemeClr val="tx1"/>
                </a:solidFill>
                <a:effectLst/>
                <a:latin typeface="+mn-lt"/>
                <a:ea typeface="+mn-ea"/>
                <a:cs typeface="+mn-cs"/>
              </a:rPr>
              <a:t>surveys are similar to other </a:t>
            </a:r>
            <a:r>
              <a:rPr kumimoji="1" lang="en-US" altLang="ko-Kore-US" sz="1200" b="0" i="0" kern="1200" dirty="0">
                <a:solidFill>
                  <a:schemeClr val="tx1"/>
                </a:solidFill>
                <a:effectLst/>
                <a:latin typeface="+mn-lt"/>
                <a:ea typeface="+mn-ea"/>
                <a:cs typeface="+mn-cs"/>
              </a:rPr>
              <a:t>scientific and government surveys.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ko-Kore-US" sz="1200" b="0" i="0" kern="1200" dirty="0">
                <a:solidFill>
                  <a:schemeClr val="tx1"/>
                </a:solidFill>
                <a:effectLst/>
                <a:latin typeface="+mn-lt"/>
                <a:ea typeface="+mn-ea"/>
                <a:cs typeface="+mn-cs"/>
              </a:rPr>
              <a:t>Also, They claims that they have statistical tools to minimize the bias.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ko-Kore-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ko-Kore-US" sz="1200" b="0" i="0" kern="1200" dirty="0">
                <a:solidFill>
                  <a:schemeClr val="tx1"/>
                </a:solidFill>
                <a:effectLst/>
                <a:latin typeface="+mn-lt"/>
                <a:ea typeface="+mn-ea"/>
                <a:cs typeface="+mn-cs"/>
              </a:rPr>
              <a:t>We took last 5 years of the data which is between 2018 and 2022 for our analysis and visualization.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ko-Kore-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ko-Kore-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ko-Kore-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ko-Kore-US"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ko-Kore-US" dirty="0"/>
          </a:p>
        </p:txBody>
      </p:sp>
      <p:sp>
        <p:nvSpPr>
          <p:cNvPr id="4" name="슬라이드 번호 개체 틀 3"/>
          <p:cNvSpPr>
            <a:spLocks noGrp="1"/>
          </p:cNvSpPr>
          <p:nvPr>
            <p:ph type="sldNum" sz="quarter" idx="5"/>
          </p:nvPr>
        </p:nvSpPr>
        <p:spPr/>
        <p:txBody>
          <a:bodyPr/>
          <a:lstStyle/>
          <a:p>
            <a:fld id="{B6006532-6DC9-504C-A589-A577E85D34E5}" type="slidenum">
              <a:rPr kumimoji="1" lang="ko-Kore-US" altLang="en-US" smtClean="0"/>
              <a:t>9</a:t>
            </a:fld>
            <a:endParaRPr kumimoji="1" lang="ko-Kore-US" altLang="en-US"/>
          </a:p>
        </p:txBody>
      </p:sp>
    </p:spTree>
    <p:extLst>
      <p:ext uri="{BB962C8B-B14F-4D97-AF65-F5344CB8AC3E}">
        <p14:creationId xmlns:p14="http://schemas.microsoft.com/office/powerpoint/2010/main" val="806451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5CC5B4C-73ED-A74B-B8E7-DF9E91E279AF}"/>
              </a:ext>
            </a:extLst>
          </p:cNvPr>
          <p:cNvSpPr>
            <a:spLocks noGrp="1"/>
          </p:cNvSpPr>
          <p:nvPr>
            <p:ph type="ctrTitle"/>
          </p:nvPr>
        </p:nvSpPr>
        <p:spPr>
          <a:xfrm>
            <a:off x="1143000" y="1122363"/>
            <a:ext cx="6858000" cy="2387600"/>
          </a:xfrm>
        </p:spPr>
        <p:txBody>
          <a:bodyPr anchor="b"/>
          <a:lstStyle>
            <a:lvl1pPr algn="ctr">
              <a:defRPr sz="4500"/>
            </a:lvl1pPr>
          </a:lstStyle>
          <a:p>
            <a:r>
              <a:rPr kumimoji="1" lang="ko-KR" altLang="en-US"/>
              <a:t>마스터 제목 스타일 편집</a:t>
            </a:r>
            <a:endParaRPr kumimoji="1" lang="ko-Kore-US" altLang="en-US"/>
          </a:p>
        </p:txBody>
      </p:sp>
      <p:sp>
        <p:nvSpPr>
          <p:cNvPr id="3" name="부제목 2">
            <a:extLst>
              <a:ext uri="{FF2B5EF4-FFF2-40B4-BE49-F238E27FC236}">
                <a16:creationId xmlns:a16="http://schemas.microsoft.com/office/drawing/2014/main" id="{46E8F8F3-B4C2-CE4F-858D-5E1659469228}"/>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ko-KR" altLang="en-US"/>
              <a:t>클릭하여 마스터 부제목 스타일 편집</a:t>
            </a:r>
            <a:endParaRPr kumimoji="1" lang="ko-Kore-US" altLang="en-US"/>
          </a:p>
        </p:txBody>
      </p:sp>
      <p:sp>
        <p:nvSpPr>
          <p:cNvPr id="4" name="날짜 개체 틀 3">
            <a:extLst>
              <a:ext uri="{FF2B5EF4-FFF2-40B4-BE49-F238E27FC236}">
                <a16:creationId xmlns:a16="http://schemas.microsoft.com/office/drawing/2014/main" id="{7EEA584B-9CA9-7E42-A06F-6BE6538AA79B}"/>
              </a:ext>
            </a:extLst>
          </p:cNvPr>
          <p:cNvSpPr>
            <a:spLocks noGrp="1"/>
          </p:cNvSpPr>
          <p:nvPr>
            <p:ph type="dt" sz="half" idx="10"/>
          </p:nvPr>
        </p:nvSpPr>
        <p:spPr/>
        <p:txBody>
          <a:bodyPr/>
          <a:lstStyle/>
          <a:p>
            <a:fld id="{C6884941-F637-8749-9A93-9D89603D58E1}" type="datetimeFigureOut">
              <a:rPr kumimoji="1" lang="ko-Kore-US" altLang="en-US" smtClean="0"/>
              <a:t>5/10/22</a:t>
            </a:fld>
            <a:endParaRPr kumimoji="1" lang="ko-Kore-US" altLang="en-US"/>
          </a:p>
        </p:txBody>
      </p:sp>
      <p:sp>
        <p:nvSpPr>
          <p:cNvPr id="5" name="바닥글 개체 틀 4">
            <a:extLst>
              <a:ext uri="{FF2B5EF4-FFF2-40B4-BE49-F238E27FC236}">
                <a16:creationId xmlns:a16="http://schemas.microsoft.com/office/drawing/2014/main" id="{9712BBC7-923C-B64B-BFA1-4B38FE92DED1}"/>
              </a:ext>
            </a:extLst>
          </p:cNvPr>
          <p:cNvSpPr>
            <a:spLocks noGrp="1"/>
          </p:cNvSpPr>
          <p:nvPr>
            <p:ph type="ftr" sz="quarter" idx="11"/>
          </p:nvPr>
        </p:nvSpPr>
        <p:spPr/>
        <p:txBody>
          <a:bodyPr/>
          <a:lstStyle/>
          <a:p>
            <a:endParaRPr kumimoji="1" lang="ko-Kore-US" altLang="en-US"/>
          </a:p>
        </p:txBody>
      </p:sp>
      <p:sp>
        <p:nvSpPr>
          <p:cNvPr id="6" name="슬라이드 번호 개체 틀 5">
            <a:extLst>
              <a:ext uri="{FF2B5EF4-FFF2-40B4-BE49-F238E27FC236}">
                <a16:creationId xmlns:a16="http://schemas.microsoft.com/office/drawing/2014/main" id="{17649BF4-7B62-7745-83E7-17126F2B8BCA}"/>
              </a:ext>
            </a:extLst>
          </p:cNvPr>
          <p:cNvSpPr>
            <a:spLocks noGrp="1"/>
          </p:cNvSpPr>
          <p:nvPr>
            <p:ph type="sldNum" sz="quarter" idx="12"/>
          </p:nvPr>
        </p:nvSpPr>
        <p:spPr/>
        <p:txBody>
          <a:bodyPr/>
          <a:lstStyle/>
          <a:p>
            <a:fld id="{61ADD3AB-2E3F-6248-917C-7DED4EA0F939}" type="slidenum">
              <a:rPr kumimoji="1" lang="ko-Kore-US" altLang="en-US" smtClean="0"/>
              <a:t>‹#›</a:t>
            </a:fld>
            <a:endParaRPr kumimoji="1" lang="ko-Kore-US" altLang="en-US"/>
          </a:p>
        </p:txBody>
      </p:sp>
    </p:spTree>
    <p:extLst>
      <p:ext uri="{BB962C8B-B14F-4D97-AF65-F5344CB8AC3E}">
        <p14:creationId xmlns:p14="http://schemas.microsoft.com/office/powerpoint/2010/main" val="1452368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0A938A1-19DE-D047-8DB9-1315EDB33147}"/>
              </a:ext>
            </a:extLst>
          </p:cNvPr>
          <p:cNvSpPr>
            <a:spLocks noGrp="1"/>
          </p:cNvSpPr>
          <p:nvPr>
            <p:ph type="title"/>
          </p:nvPr>
        </p:nvSpPr>
        <p:spPr/>
        <p:txBody>
          <a:bodyPr/>
          <a:lstStyle/>
          <a:p>
            <a:r>
              <a:rPr kumimoji="1" lang="ko-KR" altLang="en-US"/>
              <a:t>마스터 제목 스타일 편집</a:t>
            </a:r>
            <a:endParaRPr kumimoji="1" lang="ko-Kore-US" altLang="en-US"/>
          </a:p>
        </p:txBody>
      </p:sp>
      <p:sp>
        <p:nvSpPr>
          <p:cNvPr id="3" name="세로 텍스트 개체 틀 2">
            <a:extLst>
              <a:ext uri="{FF2B5EF4-FFF2-40B4-BE49-F238E27FC236}">
                <a16:creationId xmlns:a16="http://schemas.microsoft.com/office/drawing/2014/main" id="{C32A7C1F-B52B-F24C-A303-5B0035A01DF4}"/>
              </a:ext>
            </a:extLst>
          </p:cNvPr>
          <p:cNvSpPr>
            <a:spLocks noGrp="1"/>
          </p:cNvSpPr>
          <p:nvPr>
            <p:ph type="body" orient="vert" idx="1"/>
          </p:nvPr>
        </p:nvSpPr>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US" altLang="en-US"/>
          </a:p>
        </p:txBody>
      </p:sp>
      <p:sp>
        <p:nvSpPr>
          <p:cNvPr id="4" name="날짜 개체 틀 3">
            <a:extLst>
              <a:ext uri="{FF2B5EF4-FFF2-40B4-BE49-F238E27FC236}">
                <a16:creationId xmlns:a16="http://schemas.microsoft.com/office/drawing/2014/main" id="{0D4CB81E-2E0E-104B-9E80-39E8CC899A89}"/>
              </a:ext>
            </a:extLst>
          </p:cNvPr>
          <p:cNvSpPr>
            <a:spLocks noGrp="1"/>
          </p:cNvSpPr>
          <p:nvPr>
            <p:ph type="dt" sz="half" idx="10"/>
          </p:nvPr>
        </p:nvSpPr>
        <p:spPr/>
        <p:txBody>
          <a:bodyPr/>
          <a:lstStyle/>
          <a:p>
            <a:fld id="{1BBC26CD-05B0-5D4C-B3ED-E4D9571AD2DE}" type="datetimeFigureOut">
              <a:rPr kumimoji="1" lang="ko-Kore-US" altLang="en-US" smtClean="0"/>
              <a:t>5/10/22</a:t>
            </a:fld>
            <a:endParaRPr kumimoji="1" lang="ko-Kore-US" altLang="en-US"/>
          </a:p>
        </p:txBody>
      </p:sp>
      <p:sp>
        <p:nvSpPr>
          <p:cNvPr id="5" name="바닥글 개체 틀 4">
            <a:extLst>
              <a:ext uri="{FF2B5EF4-FFF2-40B4-BE49-F238E27FC236}">
                <a16:creationId xmlns:a16="http://schemas.microsoft.com/office/drawing/2014/main" id="{A7CD40E4-7015-4144-A8C6-DAD03D3E2709}"/>
              </a:ext>
            </a:extLst>
          </p:cNvPr>
          <p:cNvSpPr>
            <a:spLocks noGrp="1"/>
          </p:cNvSpPr>
          <p:nvPr>
            <p:ph type="ftr" sz="quarter" idx="11"/>
          </p:nvPr>
        </p:nvSpPr>
        <p:spPr/>
        <p:txBody>
          <a:bodyPr/>
          <a:lstStyle/>
          <a:p>
            <a:endParaRPr kumimoji="1" lang="ko-Kore-US" altLang="en-US"/>
          </a:p>
        </p:txBody>
      </p:sp>
      <p:sp>
        <p:nvSpPr>
          <p:cNvPr id="6" name="슬라이드 번호 개체 틀 5">
            <a:extLst>
              <a:ext uri="{FF2B5EF4-FFF2-40B4-BE49-F238E27FC236}">
                <a16:creationId xmlns:a16="http://schemas.microsoft.com/office/drawing/2014/main" id="{B649F57C-FE1F-8243-A8EF-77A90EDDD5A4}"/>
              </a:ext>
            </a:extLst>
          </p:cNvPr>
          <p:cNvSpPr>
            <a:spLocks noGrp="1"/>
          </p:cNvSpPr>
          <p:nvPr>
            <p:ph type="sldNum" sz="quarter" idx="12"/>
          </p:nvPr>
        </p:nvSpPr>
        <p:spPr/>
        <p:txBody>
          <a:bodyPr/>
          <a:lstStyle/>
          <a:p>
            <a:fld id="{3EBC3209-116B-604A-B94C-9F6B9365BE4E}" type="slidenum">
              <a:rPr kumimoji="1" lang="ko-Kore-US" altLang="en-US" smtClean="0"/>
              <a:t>‹#›</a:t>
            </a:fld>
            <a:endParaRPr kumimoji="1" lang="ko-Kore-US" altLang="en-US"/>
          </a:p>
        </p:txBody>
      </p:sp>
    </p:spTree>
    <p:extLst>
      <p:ext uri="{BB962C8B-B14F-4D97-AF65-F5344CB8AC3E}">
        <p14:creationId xmlns:p14="http://schemas.microsoft.com/office/powerpoint/2010/main" val="2107225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3F6C4F59-583E-D040-8D16-BB29AB7D4F5E}"/>
              </a:ext>
            </a:extLst>
          </p:cNvPr>
          <p:cNvSpPr>
            <a:spLocks noGrp="1"/>
          </p:cNvSpPr>
          <p:nvPr>
            <p:ph type="title" orient="vert"/>
          </p:nvPr>
        </p:nvSpPr>
        <p:spPr>
          <a:xfrm>
            <a:off x="6543675" y="365125"/>
            <a:ext cx="1971675" cy="5811838"/>
          </a:xfrm>
        </p:spPr>
        <p:txBody>
          <a:bodyPr vert="eaVert"/>
          <a:lstStyle/>
          <a:p>
            <a:r>
              <a:rPr kumimoji="1" lang="ko-KR" altLang="en-US"/>
              <a:t>마스터 제목 스타일 편집</a:t>
            </a:r>
            <a:endParaRPr kumimoji="1" lang="ko-Kore-US" altLang="en-US"/>
          </a:p>
        </p:txBody>
      </p:sp>
      <p:sp>
        <p:nvSpPr>
          <p:cNvPr id="3" name="세로 텍스트 개체 틀 2">
            <a:extLst>
              <a:ext uri="{FF2B5EF4-FFF2-40B4-BE49-F238E27FC236}">
                <a16:creationId xmlns:a16="http://schemas.microsoft.com/office/drawing/2014/main" id="{ED79677B-7DF4-4944-920F-C3D22C9A07B5}"/>
              </a:ext>
            </a:extLst>
          </p:cNvPr>
          <p:cNvSpPr>
            <a:spLocks noGrp="1"/>
          </p:cNvSpPr>
          <p:nvPr>
            <p:ph type="body" orient="vert" idx="1"/>
          </p:nvPr>
        </p:nvSpPr>
        <p:spPr>
          <a:xfrm>
            <a:off x="628650" y="365125"/>
            <a:ext cx="5800725" cy="5811838"/>
          </a:xfrm>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US" altLang="en-US"/>
          </a:p>
        </p:txBody>
      </p:sp>
      <p:sp>
        <p:nvSpPr>
          <p:cNvPr id="4" name="날짜 개체 틀 3">
            <a:extLst>
              <a:ext uri="{FF2B5EF4-FFF2-40B4-BE49-F238E27FC236}">
                <a16:creationId xmlns:a16="http://schemas.microsoft.com/office/drawing/2014/main" id="{8253B367-78BA-8A46-977F-24D0339404FC}"/>
              </a:ext>
            </a:extLst>
          </p:cNvPr>
          <p:cNvSpPr>
            <a:spLocks noGrp="1"/>
          </p:cNvSpPr>
          <p:nvPr>
            <p:ph type="dt" sz="half" idx="10"/>
          </p:nvPr>
        </p:nvSpPr>
        <p:spPr/>
        <p:txBody>
          <a:bodyPr/>
          <a:lstStyle/>
          <a:p>
            <a:fld id="{1BBC26CD-05B0-5D4C-B3ED-E4D9571AD2DE}" type="datetimeFigureOut">
              <a:rPr kumimoji="1" lang="ko-Kore-US" altLang="en-US" smtClean="0"/>
              <a:t>5/10/22</a:t>
            </a:fld>
            <a:endParaRPr kumimoji="1" lang="ko-Kore-US" altLang="en-US"/>
          </a:p>
        </p:txBody>
      </p:sp>
      <p:sp>
        <p:nvSpPr>
          <p:cNvPr id="5" name="바닥글 개체 틀 4">
            <a:extLst>
              <a:ext uri="{FF2B5EF4-FFF2-40B4-BE49-F238E27FC236}">
                <a16:creationId xmlns:a16="http://schemas.microsoft.com/office/drawing/2014/main" id="{A83A117F-E266-5A4F-8D03-B47904FBB677}"/>
              </a:ext>
            </a:extLst>
          </p:cNvPr>
          <p:cNvSpPr>
            <a:spLocks noGrp="1"/>
          </p:cNvSpPr>
          <p:nvPr>
            <p:ph type="ftr" sz="quarter" idx="11"/>
          </p:nvPr>
        </p:nvSpPr>
        <p:spPr/>
        <p:txBody>
          <a:bodyPr/>
          <a:lstStyle/>
          <a:p>
            <a:endParaRPr kumimoji="1" lang="ko-Kore-US" altLang="en-US"/>
          </a:p>
        </p:txBody>
      </p:sp>
      <p:sp>
        <p:nvSpPr>
          <p:cNvPr id="6" name="슬라이드 번호 개체 틀 5">
            <a:extLst>
              <a:ext uri="{FF2B5EF4-FFF2-40B4-BE49-F238E27FC236}">
                <a16:creationId xmlns:a16="http://schemas.microsoft.com/office/drawing/2014/main" id="{54A68919-E0D2-6D45-B902-5A8140CE7F2B}"/>
              </a:ext>
            </a:extLst>
          </p:cNvPr>
          <p:cNvSpPr>
            <a:spLocks noGrp="1"/>
          </p:cNvSpPr>
          <p:nvPr>
            <p:ph type="sldNum" sz="quarter" idx="12"/>
          </p:nvPr>
        </p:nvSpPr>
        <p:spPr/>
        <p:txBody>
          <a:bodyPr/>
          <a:lstStyle/>
          <a:p>
            <a:fld id="{3EBC3209-116B-604A-B94C-9F6B9365BE4E}" type="slidenum">
              <a:rPr kumimoji="1" lang="ko-Kore-US" altLang="en-US" smtClean="0"/>
              <a:t>‹#›</a:t>
            </a:fld>
            <a:endParaRPr kumimoji="1" lang="ko-Kore-US" altLang="en-US"/>
          </a:p>
        </p:txBody>
      </p:sp>
    </p:spTree>
    <p:extLst>
      <p:ext uri="{BB962C8B-B14F-4D97-AF65-F5344CB8AC3E}">
        <p14:creationId xmlns:p14="http://schemas.microsoft.com/office/powerpoint/2010/main" val="2267926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2B546BA-33D1-534C-AD3B-A3697DEA120F}"/>
              </a:ext>
            </a:extLst>
          </p:cNvPr>
          <p:cNvSpPr>
            <a:spLocks noGrp="1"/>
          </p:cNvSpPr>
          <p:nvPr>
            <p:ph type="title"/>
          </p:nvPr>
        </p:nvSpPr>
        <p:spPr/>
        <p:txBody>
          <a:bodyPr/>
          <a:lstStyle/>
          <a:p>
            <a:r>
              <a:rPr kumimoji="1" lang="ko-KR" altLang="en-US"/>
              <a:t>마스터 제목 스타일 편집</a:t>
            </a:r>
            <a:endParaRPr kumimoji="1" lang="ko-Kore-US" altLang="en-US"/>
          </a:p>
        </p:txBody>
      </p:sp>
      <p:sp>
        <p:nvSpPr>
          <p:cNvPr id="3" name="내용 개체 틀 2">
            <a:extLst>
              <a:ext uri="{FF2B5EF4-FFF2-40B4-BE49-F238E27FC236}">
                <a16:creationId xmlns:a16="http://schemas.microsoft.com/office/drawing/2014/main" id="{B70BD022-FEFD-5449-81CD-54D2A555E34C}"/>
              </a:ext>
            </a:extLst>
          </p:cNvPr>
          <p:cNvSpPr>
            <a:spLocks noGrp="1"/>
          </p:cNvSpPr>
          <p:nvPr>
            <p:ph idx="1"/>
          </p:nvPr>
        </p:nvSpPr>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US" altLang="en-US"/>
          </a:p>
        </p:txBody>
      </p:sp>
      <p:sp>
        <p:nvSpPr>
          <p:cNvPr id="4" name="날짜 개체 틀 3">
            <a:extLst>
              <a:ext uri="{FF2B5EF4-FFF2-40B4-BE49-F238E27FC236}">
                <a16:creationId xmlns:a16="http://schemas.microsoft.com/office/drawing/2014/main" id="{99CAC9DE-7B00-AF4D-9A94-CFB922397D76}"/>
              </a:ext>
            </a:extLst>
          </p:cNvPr>
          <p:cNvSpPr>
            <a:spLocks noGrp="1"/>
          </p:cNvSpPr>
          <p:nvPr>
            <p:ph type="dt" sz="half" idx="10"/>
          </p:nvPr>
        </p:nvSpPr>
        <p:spPr/>
        <p:txBody>
          <a:bodyPr/>
          <a:lstStyle/>
          <a:p>
            <a:fld id="{1BBC26CD-05B0-5D4C-B3ED-E4D9571AD2DE}" type="datetimeFigureOut">
              <a:rPr kumimoji="1" lang="ko-Kore-US" altLang="en-US" smtClean="0"/>
              <a:t>5/10/22</a:t>
            </a:fld>
            <a:endParaRPr kumimoji="1" lang="ko-Kore-US" altLang="en-US"/>
          </a:p>
        </p:txBody>
      </p:sp>
      <p:sp>
        <p:nvSpPr>
          <p:cNvPr id="5" name="바닥글 개체 틀 4">
            <a:extLst>
              <a:ext uri="{FF2B5EF4-FFF2-40B4-BE49-F238E27FC236}">
                <a16:creationId xmlns:a16="http://schemas.microsoft.com/office/drawing/2014/main" id="{DBD699BB-A5D0-F34A-B0A9-DE3A2A039C38}"/>
              </a:ext>
            </a:extLst>
          </p:cNvPr>
          <p:cNvSpPr>
            <a:spLocks noGrp="1"/>
          </p:cNvSpPr>
          <p:nvPr>
            <p:ph type="ftr" sz="quarter" idx="11"/>
          </p:nvPr>
        </p:nvSpPr>
        <p:spPr/>
        <p:txBody>
          <a:bodyPr/>
          <a:lstStyle/>
          <a:p>
            <a:endParaRPr kumimoji="1" lang="ko-Kore-US" altLang="en-US"/>
          </a:p>
        </p:txBody>
      </p:sp>
      <p:sp>
        <p:nvSpPr>
          <p:cNvPr id="6" name="슬라이드 번호 개체 틀 5">
            <a:extLst>
              <a:ext uri="{FF2B5EF4-FFF2-40B4-BE49-F238E27FC236}">
                <a16:creationId xmlns:a16="http://schemas.microsoft.com/office/drawing/2014/main" id="{83962E52-1FE7-8C47-A61A-30FF000B65C8}"/>
              </a:ext>
            </a:extLst>
          </p:cNvPr>
          <p:cNvSpPr>
            <a:spLocks noGrp="1"/>
          </p:cNvSpPr>
          <p:nvPr>
            <p:ph type="sldNum" sz="quarter" idx="12"/>
          </p:nvPr>
        </p:nvSpPr>
        <p:spPr/>
        <p:txBody>
          <a:bodyPr/>
          <a:lstStyle/>
          <a:p>
            <a:fld id="{3EBC3209-116B-604A-B94C-9F6B9365BE4E}" type="slidenum">
              <a:rPr kumimoji="1" lang="ko-Kore-US" altLang="en-US" smtClean="0"/>
              <a:t>‹#›</a:t>
            </a:fld>
            <a:endParaRPr kumimoji="1" lang="ko-Kore-US" altLang="en-US"/>
          </a:p>
        </p:txBody>
      </p:sp>
    </p:spTree>
    <p:extLst>
      <p:ext uri="{BB962C8B-B14F-4D97-AF65-F5344CB8AC3E}">
        <p14:creationId xmlns:p14="http://schemas.microsoft.com/office/powerpoint/2010/main" val="4091692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CB3A1C0-112B-9F48-A408-8A6AE41E1C19}"/>
              </a:ext>
            </a:extLst>
          </p:cNvPr>
          <p:cNvSpPr>
            <a:spLocks noGrp="1"/>
          </p:cNvSpPr>
          <p:nvPr>
            <p:ph type="title"/>
          </p:nvPr>
        </p:nvSpPr>
        <p:spPr>
          <a:xfrm>
            <a:off x="623888" y="1709739"/>
            <a:ext cx="7886700" cy="2852737"/>
          </a:xfrm>
        </p:spPr>
        <p:txBody>
          <a:bodyPr anchor="b"/>
          <a:lstStyle>
            <a:lvl1pPr>
              <a:defRPr sz="4500"/>
            </a:lvl1pPr>
          </a:lstStyle>
          <a:p>
            <a:r>
              <a:rPr kumimoji="1" lang="ko-KR" altLang="en-US"/>
              <a:t>마스터 제목 스타일 편집</a:t>
            </a:r>
            <a:endParaRPr kumimoji="1" lang="ko-Kore-US" altLang="en-US"/>
          </a:p>
        </p:txBody>
      </p:sp>
      <p:sp>
        <p:nvSpPr>
          <p:cNvPr id="3" name="텍스트 개체 틀 2">
            <a:extLst>
              <a:ext uri="{FF2B5EF4-FFF2-40B4-BE49-F238E27FC236}">
                <a16:creationId xmlns:a16="http://schemas.microsoft.com/office/drawing/2014/main" id="{079B5A2C-22DE-7A4E-BBF9-4C5A57D220B6}"/>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ko-KR" altLang="en-US"/>
              <a:t>마스터 텍스트 스타일을 편집하려면 클릭</a:t>
            </a:r>
          </a:p>
        </p:txBody>
      </p:sp>
      <p:sp>
        <p:nvSpPr>
          <p:cNvPr id="4" name="날짜 개체 틀 3">
            <a:extLst>
              <a:ext uri="{FF2B5EF4-FFF2-40B4-BE49-F238E27FC236}">
                <a16:creationId xmlns:a16="http://schemas.microsoft.com/office/drawing/2014/main" id="{2F730870-37C3-8848-A742-8D9B01BAD158}"/>
              </a:ext>
            </a:extLst>
          </p:cNvPr>
          <p:cNvSpPr>
            <a:spLocks noGrp="1"/>
          </p:cNvSpPr>
          <p:nvPr>
            <p:ph type="dt" sz="half" idx="10"/>
          </p:nvPr>
        </p:nvSpPr>
        <p:spPr/>
        <p:txBody>
          <a:bodyPr/>
          <a:lstStyle/>
          <a:p>
            <a:fld id="{C6884941-F637-8749-9A93-9D89603D58E1}" type="datetimeFigureOut">
              <a:rPr kumimoji="1" lang="ko-Kore-US" altLang="en-US" smtClean="0"/>
              <a:t>5/10/22</a:t>
            </a:fld>
            <a:endParaRPr kumimoji="1" lang="ko-Kore-US" altLang="en-US"/>
          </a:p>
        </p:txBody>
      </p:sp>
      <p:sp>
        <p:nvSpPr>
          <p:cNvPr id="5" name="바닥글 개체 틀 4">
            <a:extLst>
              <a:ext uri="{FF2B5EF4-FFF2-40B4-BE49-F238E27FC236}">
                <a16:creationId xmlns:a16="http://schemas.microsoft.com/office/drawing/2014/main" id="{660E2DC8-55DE-7248-B33B-E8D020117A0F}"/>
              </a:ext>
            </a:extLst>
          </p:cNvPr>
          <p:cNvSpPr>
            <a:spLocks noGrp="1"/>
          </p:cNvSpPr>
          <p:nvPr>
            <p:ph type="ftr" sz="quarter" idx="11"/>
          </p:nvPr>
        </p:nvSpPr>
        <p:spPr/>
        <p:txBody>
          <a:bodyPr/>
          <a:lstStyle/>
          <a:p>
            <a:endParaRPr kumimoji="1" lang="ko-Kore-US" altLang="en-US"/>
          </a:p>
        </p:txBody>
      </p:sp>
      <p:sp>
        <p:nvSpPr>
          <p:cNvPr id="6" name="슬라이드 번호 개체 틀 5">
            <a:extLst>
              <a:ext uri="{FF2B5EF4-FFF2-40B4-BE49-F238E27FC236}">
                <a16:creationId xmlns:a16="http://schemas.microsoft.com/office/drawing/2014/main" id="{DE23EDB8-E9C7-864A-9144-977F7E724D3E}"/>
              </a:ext>
            </a:extLst>
          </p:cNvPr>
          <p:cNvSpPr>
            <a:spLocks noGrp="1"/>
          </p:cNvSpPr>
          <p:nvPr>
            <p:ph type="sldNum" sz="quarter" idx="12"/>
          </p:nvPr>
        </p:nvSpPr>
        <p:spPr/>
        <p:txBody>
          <a:bodyPr/>
          <a:lstStyle/>
          <a:p>
            <a:fld id="{61ADD3AB-2E3F-6248-917C-7DED4EA0F939}" type="slidenum">
              <a:rPr kumimoji="1" lang="ko-Kore-US" altLang="en-US" smtClean="0"/>
              <a:t>‹#›</a:t>
            </a:fld>
            <a:endParaRPr kumimoji="1" lang="ko-Kore-US" altLang="en-US"/>
          </a:p>
        </p:txBody>
      </p:sp>
    </p:spTree>
    <p:extLst>
      <p:ext uri="{BB962C8B-B14F-4D97-AF65-F5344CB8AC3E}">
        <p14:creationId xmlns:p14="http://schemas.microsoft.com/office/powerpoint/2010/main" val="1243521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5D3A457-4BCC-9748-AB3E-1AAB126E371D}"/>
              </a:ext>
            </a:extLst>
          </p:cNvPr>
          <p:cNvSpPr>
            <a:spLocks noGrp="1"/>
          </p:cNvSpPr>
          <p:nvPr>
            <p:ph type="title"/>
          </p:nvPr>
        </p:nvSpPr>
        <p:spPr/>
        <p:txBody>
          <a:bodyPr/>
          <a:lstStyle/>
          <a:p>
            <a:r>
              <a:rPr kumimoji="1" lang="ko-KR" altLang="en-US"/>
              <a:t>마스터 제목 스타일 편집</a:t>
            </a:r>
            <a:endParaRPr kumimoji="1" lang="ko-Kore-US" altLang="en-US"/>
          </a:p>
        </p:txBody>
      </p:sp>
      <p:sp>
        <p:nvSpPr>
          <p:cNvPr id="3" name="내용 개체 틀 2">
            <a:extLst>
              <a:ext uri="{FF2B5EF4-FFF2-40B4-BE49-F238E27FC236}">
                <a16:creationId xmlns:a16="http://schemas.microsoft.com/office/drawing/2014/main" id="{5CE645D7-2CA0-954D-8F16-1E15881E4A6E}"/>
              </a:ext>
            </a:extLst>
          </p:cNvPr>
          <p:cNvSpPr>
            <a:spLocks noGrp="1"/>
          </p:cNvSpPr>
          <p:nvPr>
            <p:ph sz="half" idx="1"/>
          </p:nvPr>
        </p:nvSpPr>
        <p:spPr>
          <a:xfrm>
            <a:off x="628650" y="1825625"/>
            <a:ext cx="38862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US" altLang="en-US"/>
          </a:p>
        </p:txBody>
      </p:sp>
      <p:sp>
        <p:nvSpPr>
          <p:cNvPr id="4" name="내용 개체 틀 3">
            <a:extLst>
              <a:ext uri="{FF2B5EF4-FFF2-40B4-BE49-F238E27FC236}">
                <a16:creationId xmlns:a16="http://schemas.microsoft.com/office/drawing/2014/main" id="{7CDED112-E177-A247-ACA5-DDD03C5B6B25}"/>
              </a:ext>
            </a:extLst>
          </p:cNvPr>
          <p:cNvSpPr>
            <a:spLocks noGrp="1"/>
          </p:cNvSpPr>
          <p:nvPr>
            <p:ph sz="half" idx="2"/>
          </p:nvPr>
        </p:nvSpPr>
        <p:spPr>
          <a:xfrm>
            <a:off x="4629150" y="1825625"/>
            <a:ext cx="38862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US" altLang="en-US"/>
          </a:p>
        </p:txBody>
      </p:sp>
      <p:sp>
        <p:nvSpPr>
          <p:cNvPr id="5" name="날짜 개체 틀 4">
            <a:extLst>
              <a:ext uri="{FF2B5EF4-FFF2-40B4-BE49-F238E27FC236}">
                <a16:creationId xmlns:a16="http://schemas.microsoft.com/office/drawing/2014/main" id="{1801B8B1-4292-FF40-9163-19DE90EC5BAE}"/>
              </a:ext>
            </a:extLst>
          </p:cNvPr>
          <p:cNvSpPr>
            <a:spLocks noGrp="1"/>
          </p:cNvSpPr>
          <p:nvPr>
            <p:ph type="dt" sz="half" idx="10"/>
          </p:nvPr>
        </p:nvSpPr>
        <p:spPr/>
        <p:txBody>
          <a:bodyPr/>
          <a:lstStyle/>
          <a:p>
            <a:fld id="{1BBC26CD-05B0-5D4C-B3ED-E4D9571AD2DE}" type="datetimeFigureOut">
              <a:rPr kumimoji="1" lang="ko-Kore-US" altLang="en-US" smtClean="0"/>
              <a:t>5/10/22</a:t>
            </a:fld>
            <a:endParaRPr kumimoji="1" lang="ko-Kore-US" altLang="en-US"/>
          </a:p>
        </p:txBody>
      </p:sp>
      <p:sp>
        <p:nvSpPr>
          <p:cNvPr id="6" name="바닥글 개체 틀 5">
            <a:extLst>
              <a:ext uri="{FF2B5EF4-FFF2-40B4-BE49-F238E27FC236}">
                <a16:creationId xmlns:a16="http://schemas.microsoft.com/office/drawing/2014/main" id="{A7C97E77-49B8-0A40-A790-67680F4C9D95}"/>
              </a:ext>
            </a:extLst>
          </p:cNvPr>
          <p:cNvSpPr>
            <a:spLocks noGrp="1"/>
          </p:cNvSpPr>
          <p:nvPr>
            <p:ph type="ftr" sz="quarter" idx="11"/>
          </p:nvPr>
        </p:nvSpPr>
        <p:spPr/>
        <p:txBody>
          <a:bodyPr/>
          <a:lstStyle/>
          <a:p>
            <a:endParaRPr kumimoji="1" lang="ko-Kore-US" altLang="en-US"/>
          </a:p>
        </p:txBody>
      </p:sp>
      <p:sp>
        <p:nvSpPr>
          <p:cNvPr id="7" name="슬라이드 번호 개체 틀 6">
            <a:extLst>
              <a:ext uri="{FF2B5EF4-FFF2-40B4-BE49-F238E27FC236}">
                <a16:creationId xmlns:a16="http://schemas.microsoft.com/office/drawing/2014/main" id="{29BD0CD2-3EF9-F444-A54E-62DB84358A0F}"/>
              </a:ext>
            </a:extLst>
          </p:cNvPr>
          <p:cNvSpPr>
            <a:spLocks noGrp="1"/>
          </p:cNvSpPr>
          <p:nvPr>
            <p:ph type="sldNum" sz="quarter" idx="12"/>
          </p:nvPr>
        </p:nvSpPr>
        <p:spPr/>
        <p:txBody>
          <a:bodyPr/>
          <a:lstStyle/>
          <a:p>
            <a:fld id="{3EBC3209-116B-604A-B94C-9F6B9365BE4E}" type="slidenum">
              <a:rPr kumimoji="1" lang="ko-Kore-US" altLang="en-US" smtClean="0"/>
              <a:t>‹#›</a:t>
            </a:fld>
            <a:endParaRPr kumimoji="1" lang="ko-Kore-US" altLang="en-US"/>
          </a:p>
        </p:txBody>
      </p:sp>
    </p:spTree>
    <p:extLst>
      <p:ext uri="{BB962C8B-B14F-4D97-AF65-F5344CB8AC3E}">
        <p14:creationId xmlns:p14="http://schemas.microsoft.com/office/powerpoint/2010/main" val="2829619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7E5D707-B9CB-EE4B-AD26-36D788B50AD4}"/>
              </a:ext>
            </a:extLst>
          </p:cNvPr>
          <p:cNvSpPr>
            <a:spLocks noGrp="1"/>
          </p:cNvSpPr>
          <p:nvPr>
            <p:ph type="title"/>
          </p:nvPr>
        </p:nvSpPr>
        <p:spPr>
          <a:xfrm>
            <a:off x="629841" y="365126"/>
            <a:ext cx="7886700" cy="1325563"/>
          </a:xfrm>
        </p:spPr>
        <p:txBody>
          <a:bodyPr/>
          <a:lstStyle/>
          <a:p>
            <a:r>
              <a:rPr kumimoji="1" lang="ko-KR" altLang="en-US"/>
              <a:t>마스터 제목 스타일 편집</a:t>
            </a:r>
            <a:endParaRPr kumimoji="1" lang="ko-Kore-US" altLang="en-US"/>
          </a:p>
        </p:txBody>
      </p:sp>
      <p:sp>
        <p:nvSpPr>
          <p:cNvPr id="3" name="텍스트 개체 틀 2">
            <a:extLst>
              <a:ext uri="{FF2B5EF4-FFF2-40B4-BE49-F238E27FC236}">
                <a16:creationId xmlns:a16="http://schemas.microsoft.com/office/drawing/2014/main" id="{FA00B667-5BF6-4149-A743-48FB4CEFFAD8}"/>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ko-KR" altLang="en-US"/>
              <a:t>마스터 텍스트 스타일을 편집하려면 클릭</a:t>
            </a:r>
          </a:p>
        </p:txBody>
      </p:sp>
      <p:sp>
        <p:nvSpPr>
          <p:cNvPr id="4" name="내용 개체 틀 3">
            <a:extLst>
              <a:ext uri="{FF2B5EF4-FFF2-40B4-BE49-F238E27FC236}">
                <a16:creationId xmlns:a16="http://schemas.microsoft.com/office/drawing/2014/main" id="{170DD3E9-E03C-5D46-8CA9-9A174415DE9B}"/>
              </a:ext>
            </a:extLst>
          </p:cNvPr>
          <p:cNvSpPr>
            <a:spLocks noGrp="1"/>
          </p:cNvSpPr>
          <p:nvPr>
            <p:ph sz="half" idx="2"/>
          </p:nvPr>
        </p:nvSpPr>
        <p:spPr>
          <a:xfrm>
            <a:off x="629842" y="2505075"/>
            <a:ext cx="3868340"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US" altLang="en-US"/>
          </a:p>
        </p:txBody>
      </p:sp>
      <p:sp>
        <p:nvSpPr>
          <p:cNvPr id="5" name="텍스트 개체 틀 4">
            <a:extLst>
              <a:ext uri="{FF2B5EF4-FFF2-40B4-BE49-F238E27FC236}">
                <a16:creationId xmlns:a16="http://schemas.microsoft.com/office/drawing/2014/main" id="{F19188DA-A003-644C-8A99-96BC2E916B86}"/>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ko-KR" altLang="en-US"/>
              <a:t>마스터 텍스트 스타일을 편집하려면 클릭</a:t>
            </a:r>
          </a:p>
        </p:txBody>
      </p:sp>
      <p:sp>
        <p:nvSpPr>
          <p:cNvPr id="6" name="내용 개체 틀 5">
            <a:extLst>
              <a:ext uri="{FF2B5EF4-FFF2-40B4-BE49-F238E27FC236}">
                <a16:creationId xmlns:a16="http://schemas.microsoft.com/office/drawing/2014/main" id="{0A33064E-A105-3045-B0FA-87F734B10DA7}"/>
              </a:ext>
            </a:extLst>
          </p:cNvPr>
          <p:cNvSpPr>
            <a:spLocks noGrp="1"/>
          </p:cNvSpPr>
          <p:nvPr>
            <p:ph sz="quarter" idx="4"/>
          </p:nvPr>
        </p:nvSpPr>
        <p:spPr>
          <a:xfrm>
            <a:off x="4629150" y="2505075"/>
            <a:ext cx="3887391"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US" altLang="en-US"/>
          </a:p>
        </p:txBody>
      </p:sp>
      <p:sp>
        <p:nvSpPr>
          <p:cNvPr id="7" name="날짜 개체 틀 6">
            <a:extLst>
              <a:ext uri="{FF2B5EF4-FFF2-40B4-BE49-F238E27FC236}">
                <a16:creationId xmlns:a16="http://schemas.microsoft.com/office/drawing/2014/main" id="{E5BC2714-C382-2949-8A79-3E1A914F821E}"/>
              </a:ext>
            </a:extLst>
          </p:cNvPr>
          <p:cNvSpPr>
            <a:spLocks noGrp="1"/>
          </p:cNvSpPr>
          <p:nvPr>
            <p:ph type="dt" sz="half" idx="10"/>
          </p:nvPr>
        </p:nvSpPr>
        <p:spPr/>
        <p:txBody>
          <a:bodyPr/>
          <a:lstStyle/>
          <a:p>
            <a:fld id="{1BBC26CD-05B0-5D4C-B3ED-E4D9571AD2DE}" type="datetimeFigureOut">
              <a:rPr kumimoji="1" lang="ko-Kore-US" altLang="en-US" smtClean="0"/>
              <a:t>5/10/22</a:t>
            </a:fld>
            <a:endParaRPr kumimoji="1" lang="ko-Kore-US" altLang="en-US"/>
          </a:p>
        </p:txBody>
      </p:sp>
      <p:sp>
        <p:nvSpPr>
          <p:cNvPr id="8" name="바닥글 개체 틀 7">
            <a:extLst>
              <a:ext uri="{FF2B5EF4-FFF2-40B4-BE49-F238E27FC236}">
                <a16:creationId xmlns:a16="http://schemas.microsoft.com/office/drawing/2014/main" id="{CB820A31-5713-EE4D-B4BE-14E12DA8C781}"/>
              </a:ext>
            </a:extLst>
          </p:cNvPr>
          <p:cNvSpPr>
            <a:spLocks noGrp="1"/>
          </p:cNvSpPr>
          <p:nvPr>
            <p:ph type="ftr" sz="quarter" idx="11"/>
          </p:nvPr>
        </p:nvSpPr>
        <p:spPr/>
        <p:txBody>
          <a:bodyPr/>
          <a:lstStyle/>
          <a:p>
            <a:endParaRPr kumimoji="1" lang="ko-Kore-US" altLang="en-US"/>
          </a:p>
        </p:txBody>
      </p:sp>
      <p:sp>
        <p:nvSpPr>
          <p:cNvPr id="9" name="슬라이드 번호 개체 틀 8">
            <a:extLst>
              <a:ext uri="{FF2B5EF4-FFF2-40B4-BE49-F238E27FC236}">
                <a16:creationId xmlns:a16="http://schemas.microsoft.com/office/drawing/2014/main" id="{D26B81A3-791C-2E47-B268-437FCD7384DF}"/>
              </a:ext>
            </a:extLst>
          </p:cNvPr>
          <p:cNvSpPr>
            <a:spLocks noGrp="1"/>
          </p:cNvSpPr>
          <p:nvPr>
            <p:ph type="sldNum" sz="quarter" idx="12"/>
          </p:nvPr>
        </p:nvSpPr>
        <p:spPr/>
        <p:txBody>
          <a:bodyPr/>
          <a:lstStyle/>
          <a:p>
            <a:fld id="{3EBC3209-116B-604A-B94C-9F6B9365BE4E}" type="slidenum">
              <a:rPr kumimoji="1" lang="ko-Kore-US" altLang="en-US" smtClean="0"/>
              <a:t>‹#›</a:t>
            </a:fld>
            <a:endParaRPr kumimoji="1" lang="ko-Kore-US" altLang="en-US"/>
          </a:p>
        </p:txBody>
      </p:sp>
    </p:spTree>
    <p:extLst>
      <p:ext uri="{BB962C8B-B14F-4D97-AF65-F5344CB8AC3E}">
        <p14:creationId xmlns:p14="http://schemas.microsoft.com/office/powerpoint/2010/main" val="1042477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A5CBD0F-E94B-A141-A009-41A0FD22384A}"/>
              </a:ext>
            </a:extLst>
          </p:cNvPr>
          <p:cNvSpPr>
            <a:spLocks noGrp="1"/>
          </p:cNvSpPr>
          <p:nvPr>
            <p:ph type="title"/>
          </p:nvPr>
        </p:nvSpPr>
        <p:spPr/>
        <p:txBody>
          <a:bodyPr/>
          <a:lstStyle/>
          <a:p>
            <a:r>
              <a:rPr kumimoji="1" lang="ko-KR" altLang="en-US"/>
              <a:t>마스터 제목 스타일 편집</a:t>
            </a:r>
            <a:endParaRPr kumimoji="1" lang="ko-Kore-US" altLang="en-US"/>
          </a:p>
        </p:txBody>
      </p:sp>
      <p:sp>
        <p:nvSpPr>
          <p:cNvPr id="3" name="날짜 개체 틀 2">
            <a:extLst>
              <a:ext uri="{FF2B5EF4-FFF2-40B4-BE49-F238E27FC236}">
                <a16:creationId xmlns:a16="http://schemas.microsoft.com/office/drawing/2014/main" id="{B6B78691-3AB3-7940-B96E-8DBA7A1FB3F6}"/>
              </a:ext>
            </a:extLst>
          </p:cNvPr>
          <p:cNvSpPr>
            <a:spLocks noGrp="1"/>
          </p:cNvSpPr>
          <p:nvPr>
            <p:ph type="dt" sz="half" idx="10"/>
          </p:nvPr>
        </p:nvSpPr>
        <p:spPr/>
        <p:txBody>
          <a:bodyPr/>
          <a:lstStyle/>
          <a:p>
            <a:fld id="{C6884941-F637-8749-9A93-9D89603D58E1}" type="datetimeFigureOut">
              <a:rPr kumimoji="1" lang="ko-Kore-US" altLang="en-US" smtClean="0"/>
              <a:t>5/10/22</a:t>
            </a:fld>
            <a:endParaRPr kumimoji="1" lang="ko-Kore-US" altLang="en-US"/>
          </a:p>
        </p:txBody>
      </p:sp>
      <p:sp>
        <p:nvSpPr>
          <p:cNvPr id="4" name="바닥글 개체 틀 3">
            <a:extLst>
              <a:ext uri="{FF2B5EF4-FFF2-40B4-BE49-F238E27FC236}">
                <a16:creationId xmlns:a16="http://schemas.microsoft.com/office/drawing/2014/main" id="{C230F2A7-ADAA-534D-A008-06D84F4C6AAB}"/>
              </a:ext>
            </a:extLst>
          </p:cNvPr>
          <p:cNvSpPr>
            <a:spLocks noGrp="1"/>
          </p:cNvSpPr>
          <p:nvPr>
            <p:ph type="ftr" sz="quarter" idx="11"/>
          </p:nvPr>
        </p:nvSpPr>
        <p:spPr/>
        <p:txBody>
          <a:bodyPr/>
          <a:lstStyle/>
          <a:p>
            <a:endParaRPr kumimoji="1" lang="ko-Kore-US" altLang="en-US"/>
          </a:p>
        </p:txBody>
      </p:sp>
      <p:sp>
        <p:nvSpPr>
          <p:cNvPr id="5" name="슬라이드 번호 개체 틀 4">
            <a:extLst>
              <a:ext uri="{FF2B5EF4-FFF2-40B4-BE49-F238E27FC236}">
                <a16:creationId xmlns:a16="http://schemas.microsoft.com/office/drawing/2014/main" id="{190D1357-070C-EF42-8570-44B7C7C967B4}"/>
              </a:ext>
            </a:extLst>
          </p:cNvPr>
          <p:cNvSpPr>
            <a:spLocks noGrp="1"/>
          </p:cNvSpPr>
          <p:nvPr>
            <p:ph type="sldNum" sz="quarter" idx="12"/>
          </p:nvPr>
        </p:nvSpPr>
        <p:spPr/>
        <p:txBody>
          <a:bodyPr/>
          <a:lstStyle/>
          <a:p>
            <a:fld id="{61ADD3AB-2E3F-6248-917C-7DED4EA0F939}" type="slidenum">
              <a:rPr kumimoji="1" lang="ko-Kore-US" altLang="en-US" smtClean="0"/>
              <a:t>‹#›</a:t>
            </a:fld>
            <a:endParaRPr kumimoji="1" lang="ko-Kore-US" altLang="en-US"/>
          </a:p>
        </p:txBody>
      </p:sp>
    </p:spTree>
    <p:extLst>
      <p:ext uri="{BB962C8B-B14F-4D97-AF65-F5344CB8AC3E}">
        <p14:creationId xmlns:p14="http://schemas.microsoft.com/office/powerpoint/2010/main" val="1572939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D82448E6-D3C2-C147-BD80-00BA2741ECDC}"/>
              </a:ext>
            </a:extLst>
          </p:cNvPr>
          <p:cNvSpPr>
            <a:spLocks noGrp="1"/>
          </p:cNvSpPr>
          <p:nvPr>
            <p:ph type="dt" sz="half" idx="10"/>
          </p:nvPr>
        </p:nvSpPr>
        <p:spPr/>
        <p:txBody>
          <a:bodyPr/>
          <a:lstStyle/>
          <a:p>
            <a:fld id="{C6884941-F637-8749-9A93-9D89603D58E1}" type="datetimeFigureOut">
              <a:rPr kumimoji="1" lang="ko-Kore-US" altLang="en-US" smtClean="0"/>
              <a:t>5/10/22</a:t>
            </a:fld>
            <a:endParaRPr kumimoji="1" lang="ko-Kore-US" altLang="en-US"/>
          </a:p>
        </p:txBody>
      </p:sp>
      <p:sp>
        <p:nvSpPr>
          <p:cNvPr id="3" name="바닥글 개체 틀 2">
            <a:extLst>
              <a:ext uri="{FF2B5EF4-FFF2-40B4-BE49-F238E27FC236}">
                <a16:creationId xmlns:a16="http://schemas.microsoft.com/office/drawing/2014/main" id="{24A92571-282A-1A44-985A-64B3203B36A1}"/>
              </a:ext>
            </a:extLst>
          </p:cNvPr>
          <p:cNvSpPr>
            <a:spLocks noGrp="1"/>
          </p:cNvSpPr>
          <p:nvPr>
            <p:ph type="ftr" sz="quarter" idx="11"/>
          </p:nvPr>
        </p:nvSpPr>
        <p:spPr/>
        <p:txBody>
          <a:bodyPr/>
          <a:lstStyle/>
          <a:p>
            <a:endParaRPr kumimoji="1" lang="ko-Kore-US" altLang="en-US"/>
          </a:p>
        </p:txBody>
      </p:sp>
      <p:sp>
        <p:nvSpPr>
          <p:cNvPr id="4" name="슬라이드 번호 개체 틀 3">
            <a:extLst>
              <a:ext uri="{FF2B5EF4-FFF2-40B4-BE49-F238E27FC236}">
                <a16:creationId xmlns:a16="http://schemas.microsoft.com/office/drawing/2014/main" id="{DEF2E206-7AF7-1C49-A1F1-B4E06B6E2214}"/>
              </a:ext>
            </a:extLst>
          </p:cNvPr>
          <p:cNvSpPr>
            <a:spLocks noGrp="1"/>
          </p:cNvSpPr>
          <p:nvPr>
            <p:ph type="sldNum" sz="quarter" idx="12"/>
          </p:nvPr>
        </p:nvSpPr>
        <p:spPr/>
        <p:txBody>
          <a:bodyPr/>
          <a:lstStyle/>
          <a:p>
            <a:fld id="{61ADD3AB-2E3F-6248-917C-7DED4EA0F939}" type="slidenum">
              <a:rPr kumimoji="1" lang="ko-Kore-US" altLang="en-US" smtClean="0"/>
              <a:t>‹#›</a:t>
            </a:fld>
            <a:endParaRPr kumimoji="1" lang="ko-Kore-US" altLang="en-US"/>
          </a:p>
        </p:txBody>
      </p:sp>
    </p:spTree>
    <p:extLst>
      <p:ext uri="{BB962C8B-B14F-4D97-AF65-F5344CB8AC3E}">
        <p14:creationId xmlns:p14="http://schemas.microsoft.com/office/powerpoint/2010/main" val="4090498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2908BD2-578E-E54A-8FE6-DAE5EF5DEEBB}"/>
              </a:ext>
            </a:extLst>
          </p:cNvPr>
          <p:cNvSpPr>
            <a:spLocks noGrp="1"/>
          </p:cNvSpPr>
          <p:nvPr>
            <p:ph type="title"/>
          </p:nvPr>
        </p:nvSpPr>
        <p:spPr>
          <a:xfrm>
            <a:off x="629841" y="457200"/>
            <a:ext cx="2949178" cy="1600200"/>
          </a:xfrm>
        </p:spPr>
        <p:txBody>
          <a:bodyPr anchor="b"/>
          <a:lstStyle>
            <a:lvl1pPr>
              <a:defRPr sz="2400"/>
            </a:lvl1pPr>
          </a:lstStyle>
          <a:p>
            <a:r>
              <a:rPr kumimoji="1" lang="ko-KR" altLang="en-US"/>
              <a:t>마스터 제목 스타일 편집</a:t>
            </a:r>
            <a:endParaRPr kumimoji="1" lang="ko-Kore-US" altLang="en-US"/>
          </a:p>
        </p:txBody>
      </p:sp>
      <p:sp>
        <p:nvSpPr>
          <p:cNvPr id="3" name="내용 개체 틀 2">
            <a:extLst>
              <a:ext uri="{FF2B5EF4-FFF2-40B4-BE49-F238E27FC236}">
                <a16:creationId xmlns:a16="http://schemas.microsoft.com/office/drawing/2014/main" id="{7DB92A01-9475-EE4A-A2EC-72165D8B4ACC}"/>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US" altLang="en-US"/>
          </a:p>
        </p:txBody>
      </p:sp>
      <p:sp>
        <p:nvSpPr>
          <p:cNvPr id="4" name="텍스트 개체 틀 3">
            <a:extLst>
              <a:ext uri="{FF2B5EF4-FFF2-40B4-BE49-F238E27FC236}">
                <a16:creationId xmlns:a16="http://schemas.microsoft.com/office/drawing/2014/main" id="{40144A7D-048C-7B4F-A3A1-5C016F9FB53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BA6A8FB7-02BB-564C-83B3-03C3715184DE}"/>
              </a:ext>
            </a:extLst>
          </p:cNvPr>
          <p:cNvSpPr>
            <a:spLocks noGrp="1"/>
          </p:cNvSpPr>
          <p:nvPr>
            <p:ph type="dt" sz="half" idx="10"/>
          </p:nvPr>
        </p:nvSpPr>
        <p:spPr/>
        <p:txBody>
          <a:bodyPr/>
          <a:lstStyle/>
          <a:p>
            <a:fld id="{1BBC26CD-05B0-5D4C-B3ED-E4D9571AD2DE}" type="datetimeFigureOut">
              <a:rPr kumimoji="1" lang="ko-Kore-US" altLang="en-US" smtClean="0"/>
              <a:t>5/10/22</a:t>
            </a:fld>
            <a:endParaRPr kumimoji="1" lang="ko-Kore-US" altLang="en-US"/>
          </a:p>
        </p:txBody>
      </p:sp>
      <p:sp>
        <p:nvSpPr>
          <p:cNvPr id="6" name="바닥글 개체 틀 5">
            <a:extLst>
              <a:ext uri="{FF2B5EF4-FFF2-40B4-BE49-F238E27FC236}">
                <a16:creationId xmlns:a16="http://schemas.microsoft.com/office/drawing/2014/main" id="{CD7B1177-A4DB-DA49-A0DD-990344D05604}"/>
              </a:ext>
            </a:extLst>
          </p:cNvPr>
          <p:cNvSpPr>
            <a:spLocks noGrp="1"/>
          </p:cNvSpPr>
          <p:nvPr>
            <p:ph type="ftr" sz="quarter" idx="11"/>
          </p:nvPr>
        </p:nvSpPr>
        <p:spPr/>
        <p:txBody>
          <a:bodyPr/>
          <a:lstStyle/>
          <a:p>
            <a:endParaRPr kumimoji="1" lang="ko-Kore-US" altLang="en-US"/>
          </a:p>
        </p:txBody>
      </p:sp>
      <p:sp>
        <p:nvSpPr>
          <p:cNvPr id="7" name="슬라이드 번호 개체 틀 6">
            <a:extLst>
              <a:ext uri="{FF2B5EF4-FFF2-40B4-BE49-F238E27FC236}">
                <a16:creationId xmlns:a16="http://schemas.microsoft.com/office/drawing/2014/main" id="{C97FC835-48D8-B54D-B1E5-B4B45FEBD437}"/>
              </a:ext>
            </a:extLst>
          </p:cNvPr>
          <p:cNvSpPr>
            <a:spLocks noGrp="1"/>
          </p:cNvSpPr>
          <p:nvPr>
            <p:ph type="sldNum" sz="quarter" idx="12"/>
          </p:nvPr>
        </p:nvSpPr>
        <p:spPr/>
        <p:txBody>
          <a:bodyPr/>
          <a:lstStyle/>
          <a:p>
            <a:fld id="{3EBC3209-116B-604A-B94C-9F6B9365BE4E}" type="slidenum">
              <a:rPr kumimoji="1" lang="ko-Kore-US" altLang="en-US" smtClean="0"/>
              <a:t>‹#›</a:t>
            </a:fld>
            <a:endParaRPr kumimoji="1" lang="ko-Kore-US" altLang="en-US"/>
          </a:p>
        </p:txBody>
      </p:sp>
    </p:spTree>
    <p:extLst>
      <p:ext uri="{BB962C8B-B14F-4D97-AF65-F5344CB8AC3E}">
        <p14:creationId xmlns:p14="http://schemas.microsoft.com/office/powerpoint/2010/main" val="961915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7D2612E-6970-3841-AF2D-67DADC513BDF}"/>
              </a:ext>
            </a:extLst>
          </p:cNvPr>
          <p:cNvSpPr>
            <a:spLocks noGrp="1"/>
          </p:cNvSpPr>
          <p:nvPr>
            <p:ph type="title"/>
          </p:nvPr>
        </p:nvSpPr>
        <p:spPr>
          <a:xfrm>
            <a:off x="629841" y="457200"/>
            <a:ext cx="2949178" cy="1600200"/>
          </a:xfrm>
        </p:spPr>
        <p:txBody>
          <a:bodyPr anchor="b"/>
          <a:lstStyle>
            <a:lvl1pPr>
              <a:defRPr sz="2400"/>
            </a:lvl1pPr>
          </a:lstStyle>
          <a:p>
            <a:r>
              <a:rPr kumimoji="1" lang="ko-KR" altLang="en-US"/>
              <a:t>마스터 제목 스타일 편집</a:t>
            </a:r>
            <a:endParaRPr kumimoji="1" lang="ko-Kore-US" altLang="en-US"/>
          </a:p>
        </p:txBody>
      </p:sp>
      <p:sp>
        <p:nvSpPr>
          <p:cNvPr id="3" name="그림 개체 틀 2">
            <a:extLst>
              <a:ext uri="{FF2B5EF4-FFF2-40B4-BE49-F238E27FC236}">
                <a16:creationId xmlns:a16="http://schemas.microsoft.com/office/drawing/2014/main" id="{F48E9F72-3CD6-5743-A8E9-64F223F60136}"/>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ko-Kore-US" altLang="en-US"/>
          </a:p>
        </p:txBody>
      </p:sp>
      <p:sp>
        <p:nvSpPr>
          <p:cNvPr id="4" name="텍스트 개체 틀 3">
            <a:extLst>
              <a:ext uri="{FF2B5EF4-FFF2-40B4-BE49-F238E27FC236}">
                <a16:creationId xmlns:a16="http://schemas.microsoft.com/office/drawing/2014/main" id="{08C94D37-4114-1348-9482-B66078B88C3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C5C80F08-434B-4445-9360-7A66558107A0}"/>
              </a:ext>
            </a:extLst>
          </p:cNvPr>
          <p:cNvSpPr>
            <a:spLocks noGrp="1"/>
          </p:cNvSpPr>
          <p:nvPr>
            <p:ph type="dt" sz="half" idx="10"/>
          </p:nvPr>
        </p:nvSpPr>
        <p:spPr/>
        <p:txBody>
          <a:bodyPr/>
          <a:lstStyle/>
          <a:p>
            <a:fld id="{C6884941-F637-8749-9A93-9D89603D58E1}" type="datetimeFigureOut">
              <a:rPr kumimoji="1" lang="ko-Kore-US" altLang="en-US" smtClean="0"/>
              <a:t>5/10/22</a:t>
            </a:fld>
            <a:endParaRPr kumimoji="1" lang="ko-Kore-US" altLang="en-US"/>
          </a:p>
        </p:txBody>
      </p:sp>
      <p:sp>
        <p:nvSpPr>
          <p:cNvPr id="6" name="바닥글 개체 틀 5">
            <a:extLst>
              <a:ext uri="{FF2B5EF4-FFF2-40B4-BE49-F238E27FC236}">
                <a16:creationId xmlns:a16="http://schemas.microsoft.com/office/drawing/2014/main" id="{4CDE35B3-7FEA-B945-B2CB-F2C04ABB10AB}"/>
              </a:ext>
            </a:extLst>
          </p:cNvPr>
          <p:cNvSpPr>
            <a:spLocks noGrp="1"/>
          </p:cNvSpPr>
          <p:nvPr>
            <p:ph type="ftr" sz="quarter" idx="11"/>
          </p:nvPr>
        </p:nvSpPr>
        <p:spPr/>
        <p:txBody>
          <a:bodyPr/>
          <a:lstStyle/>
          <a:p>
            <a:endParaRPr lang="en-US" dirty="0"/>
          </a:p>
        </p:txBody>
      </p:sp>
      <p:sp>
        <p:nvSpPr>
          <p:cNvPr id="7" name="슬라이드 번호 개체 틀 6">
            <a:extLst>
              <a:ext uri="{FF2B5EF4-FFF2-40B4-BE49-F238E27FC236}">
                <a16:creationId xmlns:a16="http://schemas.microsoft.com/office/drawing/2014/main" id="{58C2288E-660D-5744-8F10-5B57998781F0}"/>
              </a:ext>
            </a:extLst>
          </p:cNvPr>
          <p:cNvSpPr>
            <a:spLocks noGrp="1"/>
          </p:cNvSpPr>
          <p:nvPr>
            <p:ph type="sldNum" sz="quarter" idx="12"/>
          </p:nvPr>
        </p:nvSpPr>
        <p:spPr/>
        <p:txBody>
          <a:bodyPr/>
          <a:lstStyle/>
          <a:p>
            <a:fld id="{61ADD3AB-2E3F-6248-917C-7DED4EA0F939}" type="slidenum">
              <a:rPr kumimoji="1" lang="ko-Kore-US" altLang="en-US" smtClean="0"/>
              <a:t>‹#›</a:t>
            </a:fld>
            <a:endParaRPr kumimoji="1" lang="ko-Kore-US" altLang="en-US"/>
          </a:p>
        </p:txBody>
      </p:sp>
    </p:spTree>
    <p:extLst>
      <p:ext uri="{BB962C8B-B14F-4D97-AF65-F5344CB8AC3E}">
        <p14:creationId xmlns:p14="http://schemas.microsoft.com/office/powerpoint/2010/main" val="1131950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A3340F70-70FB-C84F-B6C3-C127282E5737}"/>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ko-KR" altLang="en-US"/>
              <a:t>마스터 제목 스타일 편집</a:t>
            </a:r>
            <a:endParaRPr kumimoji="1" lang="ko-Kore-US" altLang="en-US"/>
          </a:p>
        </p:txBody>
      </p:sp>
      <p:sp>
        <p:nvSpPr>
          <p:cNvPr id="3" name="텍스트 개체 틀 2">
            <a:extLst>
              <a:ext uri="{FF2B5EF4-FFF2-40B4-BE49-F238E27FC236}">
                <a16:creationId xmlns:a16="http://schemas.microsoft.com/office/drawing/2014/main" id="{5D5089D2-85E9-E34F-A930-9D1D1373866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US" altLang="en-US"/>
          </a:p>
        </p:txBody>
      </p:sp>
      <p:sp>
        <p:nvSpPr>
          <p:cNvPr id="4" name="날짜 개체 틀 3">
            <a:extLst>
              <a:ext uri="{FF2B5EF4-FFF2-40B4-BE49-F238E27FC236}">
                <a16:creationId xmlns:a16="http://schemas.microsoft.com/office/drawing/2014/main" id="{B4CD8CFE-CA5E-824D-AF1F-D3DD4976DC85}"/>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BBC26CD-05B0-5D4C-B3ED-E4D9571AD2DE}" type="datetimeFigureOut">
              <a:rPr kumimoji="1" lang="ko-Kore-US" altLang="en-US" smtClean="0"/>
              <a:t>5/10/22</a:t>
            </a:fld>
            <a:endParaRPr kumimoji="1" lang="ko-Kore-US" altLang="en-US"/>
          </a:p>
        </p:txBody>
      </p:sp>
      <p:sp>
        <p:nvSpPr>
          <p:cNvPr id="5" name="바닥글 개체 틀 4">
            <a:extLst>
              <a:ext uri="{FF2B5EF4-FFF2-40B4-BE49-F238E27FC236}">
                <a16:creationId xmlns:a16="http://schemas.microsoft.com/office/drawing/2014/main" id="{081C8138-A5EE-0047-83F4-408C1702A0F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ko-Kore-US" altLang="en-US"/>
          </a:p>
        </p:txBody>
      </p:sp>
      <p:sp>
        <p:nvSpPr>
          <p:cNvPr id="6" name="슬라이드 번호 개체 틀 5">
            <a:extLst>
              <a:ext uri="{FF2B5EF4-FFF2-40B4-BE49-F238E27FC236}">
                <a16:creationId xmlns:a16="http://schemas.microsoft.com/office/drawing/2014/main" id="{F8589795-C7FE-4E42-8FC5-AFF11E8E19D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EBC3209-116B-604A-B94C-9F6B9365BE4E}" type="slidenum">
              <a:rPr kumimoji="1" lang="ko-Kore-US" altLang="en-US" smtClean="0"/>
              <a:t>‹#›</a:t>
            </a:fld>
            <a:endParaRPr kumimoji="1" lang="ko-Kore-US" altLang="en-US"/>
          </a:p>
        </p:txBody>
      </p:sp>
    </p:spTree>
    <p:extLst>
      <p:ext uri="{BB962C8B-B14F-4D97-AF65-F5344CB8AC3E}">
        <p14:creationId xmlns:p14="http://schemas.microsoft.com/office/powerpoint/2010/main" val="2427166283"/>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ko-Kore-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sv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hyperlink" Target="https://www.numbeo.com/quality-of-life/rankings.jsp"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12.svg"/></Relationships>
</file>

<file path=ppt/slides/_rels/slide14.xml.rels><?xml version="1.0" encoding="UTF-8" standalone="yes"?>
<Relationships xmlns="http://schemas.openxmlformats.org/package/2006/relationships"><Relationship Id="rId3" Type="http://schemas.openxmlformats.org/officeDocument/2006/relationships/hyperlink" Target="https://share.streamlit.io/adamysyim/quality-of-life-eco395m-final/main/app.py"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DC06C9-ACEC-A642-9055-AF4EACBE14C3}"/>
              </a:ext>
            </a:extLst>
          </p:cNvPr>
          <p:cNvSpPr txBox="1"/>
          <p:nvPr/>
        </p:nvSpPr>
        <p:spPr>
          <a:xfrm>
            <a:off x="986203" y="759098"/>
            <a:ext cx="5873261" cy="400110"/>
          </a:xfrm>
          <a:prstGeom prst="rect">
            <a:avLst/>
          </a:prstGeom>
          <a:noFill/>
        </p:spPr>
        <p:txBody>
          <a:bodyPr wrap="square" rtlCol="0">
            <a:spAutoFit/>
          </a:bodyPr>
          <a:lstStyle/>
          <a:p>
            <a:r>
              <a:rPr kumimoji="1" lang="en-US" altLang="ko-Kore-US" sz="2000" dirty="0"/>
              <a:t>ECO395M – Final Project presentation</a:t>
            </a:r>
            <a:endParaRPr kumimoji="1" lang="ko-Kore-US" altLang="en-US" sz="2000" dirty="0"/>
          </a:p>
        </p:txBody>
      </p:sp>
      <p:sp>
        <p:nvSpPr>
          <p:cNvPr id="5" name="TextBox 4">
            <a:extLst>
              <a:ext uri="{FF2B5EF4-FFF2-40B4-BE49-F238E27FC236}">
                <a16:creationId xmlns:a16="http://schemas.microsoft.com/office/drawing/2014/main" id="{8F1B1F0E-9C41-2640-8065-85CED1E9968E}"/>
              </a:ext>
            </a:extLst>
          </p:cNvPr>
          <p:cNvSpPr txBox="1"/>
          <p:nvPr/>
        </p:nvSpPr>
        <p:spPr>
          <a:xfrm>
            <a:off x="1150063" y="2386685"/>
            <a:ext cx="7318887" cy="707886"/>
          </a:xfrm>
          <a:prstGeom prst="rect">
            <a:avLst/>
          </a:prstGeom>
          <a:noFill/>
        </p:spPr>
        <p:txBody>
          <a:bodyPr wrap="square" rtlCol="0">
            <a:spAutoFit/>
          </a:bodyPr>
          <a:lstStyle/>
          <a:p>
            <a:r>
              <a:rPr kumimoji="1" lang="en-US" altLang="ko-Kore-US" sz="4000" dirty="0"/>
              <a:t>Searching for the best city to live</a:t>
            </a:r>
            <a:endParaRPr kumimoji="1" lang="ko-Kore-US" altLang="en-US" sz="4000" dirty="0"/>
          </a:p>
        </p:txBody>
      </p:sp>
      <p:sp>
        <p:nvSpPr>
          <p:cNvPr id="6" name="TextBox 5">
            <a:extLst>
              <a:ext uri="{FF2B5EF4-FFF2-40B4-BE49-F238E27FC236}">
                <a16:creationId xmlns:a16="http://schemas.microsoft.com/office/drawing/2014/main" id="{8D87BD94-1B0C-FE49-8EF9-2011868BFB96}"/>
              </a:ext>
            </a:extLst>
          </p:cNvPr>
          <p:cNvSpPr txBox="1"/>
          <p:nvPr/>
        </p:nvSpPr>
        <p:spPr>
          <a:xfrm>
            <a:off x="514350" y="4322049"/>
            <a:ext cx="8265459" cy="671851"/>
          </a:xfrm>
          <a:prstGeom prst="rect">
            <a:avLst/>
          </a:prstGeom>
          <a:noFill/>
        </p:spPr>
        <p:txBody>
          <a:bodyPr wrap="square" rtlCol="0">
            <a:spAutoFit/>
          </a:bodyPr>
          <a:lstStyle/>
          <a:p>
            <a:pPr algn="ctr">
              <a:lnSpc>
                <a:spcPct val="150000"/>
              </a:lnSpc>
            </a:pPr>
            <a:r>
              <a:rPr kumimoji="1" lang="en-US" altLang="ko-Kore-US" sz="2800" dirty="0"/>
              <a:t>DIB</a:t>
            </a:r>
          </a:p>
        </p:txBody>
      </p:sp>
      <p:sp>
        <p:nvSpPr>
          <p:cNvPr id="7" name="TextBox 6">
            <a:extLst>
              <a:ext uri="{FF2B5EF4-FFF2-40B4-BE49-F238E27FC236}">
                <a16:creationId xmlns:a16="http://schemas.microsoft.com/office/drawing/2014/main" id="{BB122BB6-61E2-3747-BBB5-B22563F8C44D}"/>
              </a:ext>
            </a:extLst>
          </p:cNvPr>
          <p:cNvSpPr txBox="1"/>
          <p:nvPr/>
        </p:nvSpPr>
        <p:spPr>
          <a:xfrm>
            <a:off x="6535616" y="759098"/>
            <a:ext cx="2063262" cy="400110"/>
          </a:xfrm>
          <a:prstGeom prst="rect">
            <a:avLst/>
          </a:prstGeom>
          <a:noFill/>
        </p:spPr>
        <p:txBody>
          <a:bodyPr wrap="square" rtlCol="0">
            <a:spAutoFit/>
          </a:bodyPr>
          <a:lstStyle/>
          <a:p>
            <a:r>
              <a:rPr kumimoji="1" lang="en-US" altLang="ko-Kore-US" sz="2000" dirty="0"/>
              <a:t>May 13, 2022</a:t>
            </a:r>
            <a:endParaRPr kumimoji="1" lang="ko-Kore-US" altLang="en-US" sz="2000" dirty="0"/>
          </a:p>
        </p:txBody>
      </p:sp>
    </p:spTree>
    <p:extLst>
      <p:ext uri="{BB962C8B-B14F-4D97-AF65-F5344CB8AC3E}">
        <p14:creationId xmlns:p14="http://schemas.microsoft.com/office/powerpoint/2010/main" val="2880155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5">
            <a:extLst>
              <a:ext uri="{FF2B5EF4-FFF2-40B4-BE49-F238E27FC236}">
                <a16:creationId xmlns:a16="http://schemas.microsoft.com/office/drawing/2014/main" id="{435F2A87-CC2C-EC41-9FC8-8A94B04CE32E}"/>
              </a:ext>
            </a:extLst>
          </p:cNvPr>
          <p:cNvSpPr txBox="1">
            <a:spLocks/>
          </p:cNvSpPr>
          <p:nvPr/>
        </p:nvSpPr>
        <p:spPr>
          <a:xfrm>
            <a:off x="503849" y="1235308"/>
            <a:ext cx="4068151" cy="792000"/>
          </a:xfrm>
          <a:prstGeom prst="rect">
            <a:avLst/>
          </a:prstGeom>
        </p:spPr>
        <p:txBody>
          <a:bodyPr vert="horz" lIns="0" tIns="0" rIns="0" bIns="0" rtlCol="0" anchor="ctr"/>
          <a:lstStyle>
            <a:defPPr>
              <a:defRPr lang="ko-Kore-US"/>
            </a:defPPr>
            <a:lvl1pPr marL="0" indent="0" algn="l" defTabSz="914400" rtl="0" eaLnBrk="1" latinLnBrk="0" hangingPunct="1">
              <a:lnSpc>
                <a:spcPct val="100000"/>
              </a:lnSpc>
              <a:buFontTx/>
              <a:buNone/>
              <a:defRPr lang="en-US" altLang="ko-KR" sz="1600" b="1" kern="1200" baseline="0" dirty="0" smtClean="0">
                <a:solidFill>
                  <a:srgbClr val="000000"/>
                </a:solidFill>
                <a:latin typeface="Arial" panose="020B0604020202020204" pitchFamily="34" charset="0"/>
                <a:ea typeface="맑은 고딕" pitchFamily="50" charset="-127"/>
                <a:cs typeface="+mn-cs"/>
              </a:defRPr>
            </a:lvl1pPr>
            <a:lvl2pPr marL="457064"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2pPr>
            <a:lvl3pPr marL="914129"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3pPr>
            <a:lvl4pPr marL="1371192"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4pPr>
            <a:lvl5pPr marL="1828258"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799" indent="-342799" eaLnBrk="0" fontAlgn="base" hangingPunct="0">
              <a:spcBef>
                <a:spcPct val="25000"/>
              </a:spcBef>
              <a:spcAft>
                <a:spcPct val="0"/>
              </a:spcAft>
            </a:pPr>
            <a:r>
              <a:rPr lang="en-US" sz="1800" u="sng" dirty="0"/>
              <a:t>Step 1. Web-scraping </a:t>
            </a:r>
          </a:p>
        </p:txBody>
      </p:sp>
      <p:sp>
        <p:nvSpPr>
          <p:cNvPr id="6" name="Rectangle 7">
            <a:extLst>
              <a:ext uri="{FF2B5EF4-FFF2-40B4-BE49-F238E27FC236}">
                <a16:creationId xmlns:a16="http://schemas.microsoft.com/office/drawing/2014/main" id="{51ED76FF-0296-0E42-A88F-612DF78F8EEE}"/>
              </a:ext>
            </a:extLst>
          </p:cNvPr>
          <p:cNvSpPr txBox="1">
            <a:spLocks noChangeArrowheads="1"/>
          </p:cNvSpPr>
          <p:nvPr/>
        </p:nvSpPr>
        <p:spPr bwMode="auto">
          <a:xfrm>
            <a:off x="503849" y="207841"/>
            <a:ext cx="840568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rtlCol="0" anchor="b" anchorCtr="0" compatLnSpc="1">
            <a:prstTxWarp prst="textNoShape">
              <a:avLst/>
            </a:prstTxWarp>
            <a:normAutofit/>
          </a:bodyPr>
          <a:lstStyle>
            <a:lvl1pPr algn="l" defTabSz="685800" rtl="0" eaLnBrk="0" fontAlgn="base" latinLnBrk="0" hangingPunct="0">
              <a:lnSpc>
                <a:spcPct val="100000"/>
              </a:lnSpc>
              <a:spcBef>
                <a:spcPct val="0"/>
              </a:spcBef>
              <a:spcAft>
                <a:spcPct val="0"/>
              </a:spcAft>
              <a:buNone/>
              <a:defRPr lang="en-US" altLang="ko-KR" sz="1800" b="1" kern="1200" baseline="0" dirty="0" smtClean="0">
                <a:solidFill>
                  <a:srgbClr val="003366"/>
                </a:solidFill>
                <a:latin typeface="Arial" panose="020B0604020202020204" pitchFamily="34" charset="0"/>
                <a:ea typeface="맑은 고딕" pitchFamily="50" charset="-127"/>
                <a:cs typeface="+mj-cs"/>
              </a:defRPr>
            </a:lvl1pPr>
          </a:lstStyle>
          <a:p>
            <a:pPr eaLnBrk="1" hangingPunct="1">
              <a:lnSpc>
                <a:spcPct val="200000"/>
              </a:lnSpc>
              <a:spcAft>
                <a:spcPts val="300"/>
              </a:spcAft>
            </a:pPr>
            <a:r>
              <a:rPr kumimoji="1" lang="en-US" altLang="ko-KR" dirty="0">
                <a:solidFill>
                  <a:schemeClr val="tx1"/>
                </a:solidFill>
                <a:cs typeface="Times New Roman" pitchFamily="18" charset="0"/>
              </a:rPr>
              <a:t>IV. Methodology</a:t>
            </a:r>
          </a:p>
        </p:txBody>
      </p:sp>
      <p:sp>
        <p:nvSpPr>
          <p:cNvPr id="7" name="Line 29">
            <a:extLst>
              <a:ext uri="{FF2B5EF4-FFF2-40B4-BE49-F238E27FC236}">
                <a16:creationId xmlns:a16="http://schemas.microsoft.com/office/drawing/2014/main" id="{FD429C6A-A361-174A-9AD0-1B48D58A2585}"/>
              </a:ext>
            </a:extLst>
          </p:cNvPr>
          <p:cNvSpPr>
            <a:spLocks noChangeShapeType="1"/>
          </p:cNvSpPr>
          <p:nvPr/>
        </p:nvSpPr>
        <p:spPr bwMode="auto">
          <a:xfrm>
            <a:off x="78645" y="820616"/>
            <a:ext cx="8928100" cy="0"/>
          </a:xfrm>
          <a:prstGeom prst="line">
            <a:avLst/>
          </a:prstGeom>
          <a:noFill/>
          <a:ln w="158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3" tIns="45707" rIns="91413" bIns="45707" anchor="ctr">
            <a:spAutoFit/>
          </a:bodyPr>
          <a:lstStyle/>
          <a:p>
            <a:endParaRPr lang="ko-KR" altLang="en-US"/>
          </a:p>
        </p:txBody>
      </p:sp>
      <p:sp>
        <p:nvSpPr>
          <p:cNvPr id="9" name="Text Placeholder 15">
            <a:extLst>
              <a:ext uri="{FF2B5EF4-FFF2-40B4-BE49-F238E27FC236}">
                <a16:creationId xmlns:a16="http://schemas.microsoft.com/office/drawing/2014/main" id="{883E10CD-5510-E540-BDD5-1DE8505AEF98}"/>
              </a:ext>
            </a:extLst>
          </p:cNvPr>
          <p:cNvSpPr txBox="1">
            <a:spLocks/>
          </p:cNvSpPr>
          <p:nvPr/>
        </p:nvSpPr>
        <p:spPr>
          <a:xfrm>
            <a:off x="503849" y="2967732"/>
            <a:ext cx="4068151" cy="792000"/>
          </a:xfrm>
          <a:prstGeom prst="rect">
            <a:avLst/>
          </a:prstGeom>
        </p:spPr>
        <p:txBody>
          <a:bodyPr vert="horz" lIns="0" tIns="0" rIns="0" bIns="0" rtlCol="0" anchor="ctr"/>
          <a:lstStyle>
            <a:defPPr>
              <a:defRPr lang="ko-Kore-US"/>
            </a:defPPr>
            <a:lvl1pPr marL="0" indent="0" algn="l" defTabSz="914400" rtl="0" eaLnBrk="1" latinLnBrk="0" hangingPunct="1">
              <a:lnSpc>
                <a:spcPct val="100000"/>
              </a:lnSpc>
              <a:buFontTx/>
              <a:buNone/>
              <a:defRPr lang="en-US" altLang="ko-KR" sz="1600" b="1" kern="1200" baseline="0" dirty="0" smtClean="0">
                <a:solidFill>
                  <a:srgbClr val="000000"/>
                </a:solidFill>
                <a:latin typeface="Arial" panose="020B0604020202020204" pitchFamily="34" charset="0"/>
                <a:ea typeface="맑은 고딕" pitchFamily="50" charset="-127"/>
                <a:cs typeface="+mn-cs"/>
              </a:defRPr>
            </a:lvl1pPr>
            <a:lvl2pPr marL="457064"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2pPr>
            <a:lvl3pPr marL="914129"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3pPr>
            <a:lvl4pPr marL="1371192"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4pPr>
            <a:lvl5pPr marL="1828258"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799" indent="-342799" eaLnBrk="0" fontAlgn="base" hangingPunct="0">
              <a:spcBef>
                <a:spcPct val="25000"/>
              </a:spcBef>
              <a:spcAft>
                <a:spcPct val="0"/>
              </a:spcAft>
            </a:pPr>
            <a:r>
              <a:rPr lang="en-US" sz="1800" u="sng" dirty="0"/>
              <a:t>Step 3. Analysis and Visualization</a:t>
            </a:r>
          </a:p>
        </p:txBody>
      </p:sp>
      <p:sp>
        <p:nvSpPr>
          <p:cNvPr id="11" name="Text Placeholder 15">
            <a:extLst>
              <a:ext uri="{FF2B5EF4-FFF2-40B4-BE49-F238E27FC236}">
                <a16:creationId xmlns:a16="http://schemas.microsoft.com/office/drawing/2014/main" id="{091F0FE1-D569-A65D-3EF4-26BB1DBEDAEB}"/>
              </a:ext>
            </a:extLst>
          </p:cNvPr>
          <p:cNvSpPr txBox="1">
            <a:spLocks/>
          </p:cNvSpPr>
          <p:nvPr/>
        </p:nvSpPr>
        <p:spPr>
          <a:xfrm>
            <a:off x="503849" y="2055585"/>
            <a:ext cx="4068151" cy="792000"/>
          </a:xfrm>
          <a:prstGeom prst="rect">
            <a:avLst/>
          </a:prstGeom>
        </p:spPr>
        <p:txBody>
          <a:bodyPr vert="horz" lIns="0" tIns="0" rIns="0" bIns="0" rtlCol="0" anchor="ctr"/>
          <a:lstStyle>
            <a:defPPr>
              <a:defRPr lang="ko-Kore-US"/>
            </a:defPPr>
            <a:lvl1pPr marL="0" indent="0" algn="l" defTabSz="914400" rtl="0" eaLnBrk="1" latinLnBrk="0" hangingPunct="1">
              <a:lnSpc>
                <a:spcPct val="100000"/>
              </a:lnSpc>
              <a:buFontTx/>
              <a:buNone/>
              <a:defRPr lang="en-US" altLang="ko-KR" sz="1600" b="1" kern="1200" baseline="0" dirty="0" smtClean="0">
                <a:solidFill>
                  <a:srgbClr val="000000"/>
                </a:solidFill>
                <a:latin typeface="Arial" panose="020B0604020202020204" pitchFamily="34" charset="0"/>
                <a:ea typeface="맑은 고딕" pitchFamily="50" charset="-127"/>
                <a:cs typeface="+mn-cs"/>
              </a:defRPr>
            </a:lvl1pPr>
            <a:lvl2pPr marL="457064"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2pPr>
            <a:lvl3pPr marL="914129"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3pPr>
            <a:lvl4pPr marL="1371192"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4pPr>
            <a:lvl5pPr marL="1828258"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799" indent="-342799" eaLnBrk="0" fontAlgn="base" hangingPunct="0">
              <a:spcBef>
                <a:spcPct val="25000"/>
              </a:spcBef>
              <a:spcAft>
                <a:spcPct val="0"/>
              </a:spcAft>
            </a:pPr>
            <a:r>
              <a:rPr lang="en-US" sz="1800" u="sng" dirty="0"/>
              <a:t>Step 2. Data-wrangling</a:t>
            </a:r>
          </a:p>
        </p:txBody>
      </p:sp>
      <p:sp>
        <p:nvSpPr>
          <p:cNvPr id="13" name="Text Placeholder 15">
            <a:extLst>
              <a:ext uri="{FF2B5EF4-FFF2-40B4-BE49-F238E27FC236}">
                <a16:creationId xmlns:a16="http://schemas.microsoft.com/office/drawing/2014/main" id="{D382EBDA-8088-B236-2C11-28036BEDC103}"/>
              </a:ext>
            </a:extLst>
          </p:cNvPr>
          <p:cNvSpPr txBox="1">
            <a:spLocks/>
          </p:cNvSpPr>
          <p:nvPr/>
        </p:nvSpPr>
        <p:spPr>
          <a:xfrm>
            <a:off x="503849" y="3886624"/>
            <a:ext cx="4068151" cy="792000"/>
          </a:xfrm>
          <a:prstGeom prst="rect">
            <a:avLst/>
          </a:prstGeom>
        </p:spPr>
        <p:txBody>
          <a:bodyPr vert="horz" lIns="0" tIns="0" rIns="0" bIns="0" rtlCol="0" anchor="ctr"/>
          <a:lstStyle>
            <a:defPPr>
              <a:defRPr lang="ko-Kore-US"/>
            </a:defPPr>
            <a:lvl1pPr marL="0" indent="0" algn="l" defTabSz="914400" rtl="0" eaLnBrk="1" latinLnBrk="0" hangingPunct="1">
              <a:lnSpc>
                <a:spcPct val="100000"/>
              </a:lnSpc>
              <a:buFontTx/>
              <a:buNone/>
              <a:defRPr lang="en-US" altLang="ko-KR" sz="1600" b="1" kern="1200" baseline="0" dirty="0" smtClean="0">
                <a:solidFill>
                  <a:srgbClr val="000000"/>
                </a:solidFill>
                <a:latin typeface="Arial" panose="020B0604020202020204" pitchFamily="34" charset="0"/>
                <a:ea typeface="맑은 고딕" pitchFamily="50" charset="-127"/>
                <a:cs typeface="+mn-cs"/>
              </a:defRPr>
            </a:lvl1pPr>
            <a:lvl2pPr marL="457064"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2pPr>
            <a:lvl3pPr marL="914129"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3pPr>
            <a:lvl4pPr marL="1371192"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4pPr>
            <a:lvl5pPr marL="1828258"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799" indent="-342799" eaLnBrk="0" fontAlgn="base" hangingPunct="0">
              <a:spcBef>
                <a:spcPct val="25000"/>
              </a:spcBef>
              <a:spcAft>
                <a:spcPct val="0"/>
              </a:spcAft>
            </a:pPr>
            <a:r>
              <a:rPr lang="en-US" sz="1800" u="sng" dirty="0"/>
              <a:t>Step 4. Interactive Dashboard</a:t>
            </a:r>
          </a:p>
        </p:txBody>
      </p:sp>
      <p:pic>
        <p:nvPicPr>
          <p:cNvPr id="4" name="Picture 3" descr="A drawing of a group of people&#10;&#10;Description automatically generated with low confidence">
            <a:extLst>
              <a:ext uri="{FF2B5EF4-FFF2-40B4-BE49-F238E27FC236}">
                <a16:creationId xmlns:a16="http://schemas.microsoft.com/office/drawing/2014/main" id="{0ED74C23-A992-5F68-6F72-57E9E61538BF}"/>
              </a:ext>
            </a:extLst>
          </p:cNvPr>
          <p:cNvPicPr>
            <a:picLocks noChangeAspect="1"/>
          </p:cNvPicPr>
          <p:nvPr/>
        </p:nvPicPr>
        <p:blipFill>
          <a:blip r:embed="rId3"/>
          <a:stretch>
            <a:fillRect/>
          </a:stretch>
        </p:blipFill>
        <p:spPr>
          <a:xfrm>
            <a:off x="4821706" y="910828"/>
            <a:ext cx="2969491" cy="1570404"/>
          </a:xfrm>
          <a:prstGeom prst="rect">
            <a:avLst/>
          </a:prstGeom>
        </p:spPr>
      </p:pic>
      <p:pic>
        <p:nvPicPr>
          <p:cNvPr id="15" name="Picture 14" descr="Logo&#10;&#10;Description automatically generated with low confidence">
            <a:extLst>
              <a:ext uri="{FF2B5EF4-FFF2-40B4-BE49-F238E27FC236}">
                <a16:creationId xmlns:a16="http://schemas.microsoft.com/office/drawing/2014/main" id="{5B435AE3-F757-46D9-00E3-544AC645ADF3}"/>
              </a:ext>
            </a:extLst>
          </p:cNvPr>
          <p:cNvPicPr>
            <a:picLocks noChangeAspect="1"/>
          </p:cNvPicPr>
          <p:nvPr/>
        </p:nvPicPr>
        <p:blipFill rotWithShape="1">
          <a:blip r:embed="rId4"/>
          <a:srcRect t="21610" b="25852"/>
          <a:stretch/>
        </p:blipFill>
        <p:spPr>
          <a:xfrm>
            <a:off x="5617604" y="2648101"/>
            <a:ext cx="2438400" cy="1281072"/>
          </a:xfrm>
          <a:prstGeom prst="rect">
            <a:avLst/>
          </a:prstGeom>
        </p:spPr>
      </p:pic>
      <p:pic>
        <p:nvPicPr>
          <p:cNvPr id="18" name="Picture 17" descr="Logo, company name&#10;&#10;Description automatically generated">
            <a:extLst>
              <a:ext uri="{FF2B5EF4-FFF2-40B4-BE49-F238E27FC236}">
                <a16:creationId xmlns:a16="http://schemas.microsoft.com/office/drawing/2014/main" id="{AE283ED5-0407-C2D7-C98E-411686AB538F}"/>
              </a:ext>
            </a:extLst>
          </p:cNvPr>
          <p:cNvPicPr>
            <a:picLocks noChangeAspect="1"/>
          </p:cNvPicPr>
          <p:nvPr/>
        </p:nvPicPr>
        <p:blipFill>
          <a:blip r:embed="rId5"/>
          <a:stretch>
            <a:fillRect/>
          </a:stretch>
        </p:blipFill>
        <p:spPr>
          <a:xfrm>
            <a:off x="4365661" y="4018298"/>
            <a:ext cx="3425536" cy="1171055"/>
          </a:xfrm>
          <a:prstGeom prst="rect">
            <a:avLst/>
          </a:prstGeom>
        </p:spPr>
      </p:pic>
      <p:pic>
        <p:nvPicPr>
          <p:cNvPr id="20" name="Graphic 19">
            <a:extLst>
              <a:ext uri="{FF2B5EF4-FFF2-40B4-BE49-F238E27FC236}">
                <a16:creationId xmlns:a16="http://schemas.microsoft.com/office/drawing/2014/main" id="{FDACAA69-5A31-0FA7-F885-180AFE5F86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867313" y="5356222"/>
            <a:ext cx="4614392" cy="1281073"/>
          </a:xfrm>
          <a:prstGeom prst="rect">
            <a:avLst/>
          </a:prstGeom>
        </p:spPr>
      </p:pic>
    </p:spTree>
    <p:extLst>
      <p:ext uri="{BB962C8B-B14F-4D97-AF65-F5344CB8AC3E}">
        <p14:creationId xmlns:p14="http://schemas.microsoft.com/office/powerpoint/2010/main" val="3616115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5">
            <a:extLst>
              <a:ext uri="{FF2B5EF4-FFF2-40B4-BE49-F238E27FC236}">
                <a16:creationId xmlns:a16="http://schemas.microsoft.com/office/drawing/2014/main" id="{435F2A87-CC2C-EC41-9FC8-8A94B04CE32E}"/>
              </a:ext>
            </a:extLst>
          </p:cNvPr>
          <p:cNvSpPr txBox="1">
            <a:spLocks/>
          </p:cNvSpPr>
          <p:nvPr/>
        </p:nvSpPr>
        <p:spPr>
          <a:xfrm>
            <a:off x="503849" y="1235308"/>
            <a:ext cx="4068151" cy="792000"/>
          </a:xfrm>
          <a:prstGeom prst="rect">
            <a:avLst/>
          </a:prstGeom>
        </p:spPr>
        <p:txBody>
          <a:bodyPr vert="horz" lIns="0" tIns="0" rIns="0" bIns="0" rtlCol="0" anchor="ctr"/>
          <a:lstStyle>
            <a:defPPr>
              <a:defRPr lang="ko-Kore-US"/>
            </a:defPPr>
            <a:lvl1pPr marL="0" indent="0" algn="l" defTabSz="914400" rtl="0" eaLnBrk="1" latinLnBrk="0" hangingPunct="1">
              <a:lnSpc>
                <a:spcPct val="100000"/>
              </a:lnSpc>
              <a:buFontTx/>
              <a:buNone/>
              <a:defRPr lang="en-US" altLang="ko-KR" sz="1600" b="1" kern="1200" baseline="0" dirty="0" smtClean="0">
                <a:solidFill>
                  <a:srgbClr val="000000"/>
                </a:solidFill>
                <a:latin typeface="Arial" panose="020B0604020202020204" pitchFamily="34" charset="0"/>
                <a:ea typeface="맑은 고딕" pitchFamily="50" charset="-127"/>
                <a:cs typeface="+mn-cs"/>
              </a:defRPr>
            </a:lvl1pPr>
            <a:lvl2pPr marL="457064"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2pPr>
            <a:lvl3pPr marL="914129"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3pPr>
            <a:lvl4pPr marL="1371192"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4pPr>
            <a:lvl5pPr marL="1828258"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799" indent="-342799" eaLnBrk="0" fontAlgn="base" hangingPunct="0">
              <a:spcBef>
                <a:spcPct val="25000"/>
              </a:spcBef>
              <a:spcAft>
                <a:spcPct val="0"/>
              </a:spcAft>
            </a:pPr>
            <a:r>
              <a:rPr lang="en-US" sz="1800" u="sng" dirty="0"/>
              <a:t>Step 1. Web-scraping </a:t>
            </a:r>
          </a:p>
        </p:txBody>
      </p:sp>
      <p:sp>
        <p:nvSpPr>
          <p:cNvPr id="6" name="Rectangle 7">
            <a:extLst>
              <a:ext uri="{FF2B5EF4-FFF2-40B4-BE49-F238E27FC236}">
                <a16:creationId xmlns:a16="http://schemas.microsoft.com/office/drawing/2014/main" id="{51ED76FF-0296-0E42-A88F-612DF78F8EEE}"/>
              </a:ext>
            </a:extLst>
          </p:cNvPr>
          <p:cNvSpPr txBox="1">
            <a:spLocks noChangeArrowheads="1"/>
          </p:cNvSpPr>
          <p:nvPr/>
        </p:nvSpPr>
        <p:spPr bwMode="auto">
          <a:xfrm>
            <a:off x="503849" y="207841"/>
            <a:ext cx="840568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rtlCol="0" anchor="b" anchorCtr="0" compatLnSpc="1">
            <a:prstTxWarp prst="textNoShape">
              <a:avLst/>
            </a:prstTxWarp>
            <a:normAutofit/>
          </a:bodyPr>
          <a:lstStyle>
            <a:lvl1pPr algn="l" defTabSz="685800" rtl="0" eaLnBrk="0" fontAlgn="base" latinLnBrk="0" hangingPunct="0">
              <a:lnSpc>
                <a:spcPct val="100000"/>
              </a:lnSpc>
              <a:spcBef>
                <a:spcPct val="0"/>
              </a:spcBef>
              <a:spcAft>
                <a:spcPct val="0"/>
              </a:spcAft>
              <a:buNone/>
              <a:defRPr lang="en-US" altLang="ko-KR" sz="1800" b="1" kern="1200" baseline="0" dirty="0" smtClean="0">
                <a:solidFill>
                  <a:srgbClr val="003366"/>
                </a:solidFill>
                <a:latin typeface="Arial" panose="020B0604020202020204" pitchFamily="34" charset="0"/>
                <a:ea typeface="맑은 고딕" pitchFamily="50" charset="-127"/>
                <a:cs typeface="+mj-cs"/>
              </a:defRPr>
            </a:lvl1pPr>
          </a:lstStyle>
          <a:p>
            <a:pPr eaLnBrk="1" hangingPunct="1">
              <a:lnSpc>
                <a:spcPct val="200000"/>
              </a:lnSpc>
              <a:spcAft>
                <a:spcPts val="300"/>
              </a:spcAft>
            </a:pPr>
            <a:r>
              <a:rPr kumimoji="1" lang="en-US" altLang="ko-KR" dirty="0">
                <a:solidFill>
                  <a:schemeClr val="tx1"/>
                </a:solidFill>
                <a:cs typeface="Times New Roman" pitchFamily="18" charset="0"/>
              </a:rPr>
              <a:t>V. Methodology</a:t>
            </a:r>
          </a:p>
        </p:txBody>
      </p:sp>
      <p:sp>
        <p:nvSpPr>
          <p:cNvPr id="7" name="Line 29">
            <a:extLst>
              <a:ext uri="{FF2B5EF4-FFF2-40B4-BE49-F238E27FC236}">
                <a16:creationId xmlns:a16="http://schemas.microsoft.com/office/drawing/2014/main" id="{FD429C6A-A361-174A-9AD0-1B48D58A2585}"/>
              </a:ext>
            </a:extLst>
          </p:cNvPr>
          <p:cNvSpPr>
            <a:spLocks noChangeShapeType="1"/>
          </p:cNvSpPr>
          <p:nvPr/>
        </p:nvSpPr>
        <p:spPr bwMode="auto">
          <a:xfrm>
            <a:off x="78645" y="820616"/>
            <a:ext cx="8928100" cy="0"/>
          </a:xfrm>
          <a:prstGeom prst="line">
            <a:avLst/>
          </a:prstGeom>
          <a:noFill/>
          <a:ln w="158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3" tIns="45707" rIns="91413" bIns="45707" anchor="ctr">
            <a:spAutoFit/>
          </a:bodyPr>
          <a:lstStyle/>
          <a:p>
            <a:endParaRPr lang="ko-KR" altLang="en-US"/>
          </a:p>
        </p:txBody>
      </p:sp>
      <p:pic>
        <p:nvPicPr>
          <p:cNvPr id="4" name="Picture 3" descr="A drawing of a group of people&#10;&#10;Description automatically generated with low confidence">
            <a:extLst>
              <a:ext uri="{FF2B5EF4-FFF2-40B4-BE49-F238E27FC236}">
                <a16:creationId xmlns:a16="http://schemas.microsoft.com/office/drawing/2014/main" id="{0ED74C23-A992-5F68-6F72-57E9E61538BF}"/>
              </a:ext>
            </a:extLst>
          </p:cNvPr>
          <p:cNvPicPr>
            <a:picLocks noChangeAspect="1"/>
          </p:cNvPicPr>
          <p:nvPr/>
        </p:nvPicPr>
        <p:blipFill>
          <a:blip r:embed="rId3"/>
          <a:stretch>
            <a:fillRect/>
          </a:stretch>
        </p:blipFill>
        <p:spPr>
          <a:xfrm>
            <a:off x="3867313" y="960493"/>
            <a:ext cx="2969491" cy="1570404"/>
          </a:xfrm>
          <a:prstGeom prst="rect">
            <a:avLst/>
          </a:prstGeom>
        </p:spPr>
      </p:pic>
      <p:sp>
        <p:nvSpPr>
          <p:cNvPr id="14" name="TextBox 13">
            <a:hlinkClick r:id="rId4"/>
            <a:extLst>
              <a:ext uri="{FF2B5EF4-FFF2-40B4-BE49-F238E27FC236}">
                <a16:creationId xmlns:a16="http://schemas.microsoft.com/office/drawing/2014/main" id="{1280C4B6-9A63-0A9C-5098-BE363F2ECC63}"/>
              </a:ext>
            </a:extLst>
          </p:cNvPr>
          <p:cNvSpPr txBox="1"/>
          <p:nvPr/>
        </p:nvSpPr>
        <p:spPr>
          <a:xfrm>
            <a:off x="503849" y="3059668"/>
            <a:ext cx="1898157" cy="369332"/>
          </a:xfrm>
          <a:prstGeom prst="rect">
            <a:avLst/>
          </a:prstGeom>
          <a:noFill/>
        </p:spPr>
        <p:txBody>
          <a:bodyPr wrap="square">
            <a:spAutoFit/>
          </a:bodyPr>
          <a:lstStyle/>
          <a:p>
            <a:r>
              <a:rPr lang="en-US" dirty="0">
                <a:hlinkClick r:id="rId4"/>
              </a:rPr>
              <a:t>Link : NUMBEO</a:t>
            </a:r>
            <a:endParaRPr lang="en-US" dirty="0"/>
          </a:p>
        </p:txBody>
      </p:sp>
    </p:spTree>
    <p:extLst>
      <p:ext uri="{BB962C8B-B14F-4D97-AF65-F5344CB8AC3E}">
        <p14:creationId xmlns:p14="http://schemas.microsoft.com/office/powerpoint/2010/main" val="325840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51ED76FF-0296-0E42-A88F-612DF78F8EEE}"/>
              </a:ext>
            </a:extLst>
          </p:cNvPr>
          <p:cNvSpPr txBox="1">
            <a:spLocks noChangeArrowheads="1"/>
          </p:cNvSpPr>
          <p:nvPr/>
        </p:nvSpPr>
        <p:spPr bwMode="auto">
          <a:xfrm>
            <a:off x="503849" y="207841"/>
            <a:ext cx="840568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rtlCol="0" anchor="b" anchorCtr="0" compatLnSpc="1">
            <a:prstTxWarp prst="textNoShape">
              <a:avLst/>
            </a:prstTxWarp>
            <a:normAutofit/>
          </a:bodyPr>
          <a:lstStyle>
            <a:lvl1pPr algn="l" defTabSz="685800" rtl="0" eaLnBrk="0" fontAlgn="base" latinLnBrk="0" hangingPunct="0">
              <a:lnSpc>
                <a:spcPct val="100000"/>
              </a:lnSpc>
              <a:spcBef>
                <a:spcPct val="0"/>
              </a:spcBef>
              <a:spcAft>
                <a:spcPct val="0"/>
              </a:spcAft>
              <a:buNone/>
              <a:defRPr lang="en-US" altLang="ko-KR" sz="1800" b="1" kern="1200" baseline="0" dirty="0" smtClean="0">
                <a:solidFill>
                  <a:srgbClr val="003366"/>
                </a:solidFill>
                <a:latin typeface="Arial" panose="020B0604020202020204" pitchFamily="34" charset="0"/>
                <a:ea typeface="맑은 고딕" pitchFamily="50" charset="-127"/>
                <a:cs typeface="+mj-cs"/>
              </a:defRPr>
            </a:lvl1pPr>
          </a:lstStyle>
          <a:p>
            <a:pPr eaLnBrk="1" hangingPunct="1">
              <a:lnSpc>
                <a:spcPct val="200000"/>
              </a:lnSpc>
              <a:spcAft>
                <a:spcPts val="300"/>
              </a:spcAft>
            </a:pPr>
            <a:r>
              <a:rPr kumimoji="1" lang="en-US" altLang="ko-KR" dirty="0">
                <a:solidFill>
                  <a:schemeClr val="tx1"/>
                </a:solidFill>
                <a:cs typeface="Times New Roman" pitchFamily="18" charset="0"/>
              </a:rPr>
              <a:t>IV. Methodology</a:t>
            </a:r>
          </a:p>
        </p:txBody>
      </p:sp>
      <p:sp>
        <p:nvSpPr>
          <p:cNvPr id="7" name="Line 29">
            <a:extLst>
              <a:ext uri="{FF2B5EF4-FFF2-40B4-BE49-F238E27FC236}">
                <a16:creationId xmlns:a16="http://schemas.microsoft.com/office/drawing/2014/main" id="{FD429C6A-A361-174A-9AD0-1B48D58A2585}"/>
              </a:ext>
            </a:extLst>
          </p:cNvPr>
          <p:cNvSpPr>
            <a:spLocks noChangeShapeType="1"/>
          </p:cNvSpPr>
          <p:nvPr/>
        </p:nvSpPr>
        <p:spPr bwMode="auto">
          <a:xfrm>
            <a:off x="78645" y="820616"/>
            <a:ext cx="8928100" cy="0"/>
          </a:xfrm>
          <a:prstGeom prst="line">
            <a:avLst/>
          </a:prstGeom>
          <a:noFill/>
          <a:ln w="158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3" tIns="45707" rIns="91413" bIns="45707" anchor="ctr">
            <a:spAutoFit/>
          </a:bodyPr>
          <a:lstStyle/>
          <a:p>
            <a:endParaRPr lang="ko-KR" altLang="en-US"/>
          </a:p>
        </p:txBody>
      </p:sp>
      <p:sp>
        <p:nvSpPr>
          <p:cNvPr id="11" name="Text Placeholder 15">
            <a:extLst>
              <a:ext uri="{FF2B5EF4-FFF2-40B4-BE49-F238E27FC236}">
                <a16:creationId xmlns:a16="http://schemas.microsoft.com/office/drawing/2014/main" id="{091F0FE1-D569-A65D-3EF4-26BB1DBEDAEB}"/>
              </a:ext>
            </a:extLst>
          </p:cNvPr>
          <p:cNvSpPr txBox="1">
            <a:spLocks/>
          </p:cNvSpPr>
          <p:nvPr/>
        </p:nvSpPr>
        <p:spPr>
          <a:xfrm>
            <a:off x="474544" y="950402"/>
            <a:ext cx="4068151" cy="792000"/>
          </a:xfrm>
          <a:prstGeom prst="rect">
            <a:avLst/>
          </a:prstGeom>
        </p:spPr>
        <p:txBody>
          <a:bodyPr vert="horz" lIns="0" tIns="0" rIns="0" bIns="0" rtlCol="0" anchor="ctr"/>
          <a:lstStyle>
            <a:defPPr>
              <a:defRPr lang="ko-Kore-US"/>
            </a:defPPr>
            <a:lvl1pPr marL="0" indent="0" algn="l" defTabSz="914400" rtl="0" eaLnBrk="1" latinLnBrk="0" hangingPunct="1">
              <a:lnSpc>
                <a:spcPct val="100000"/>
              </a:lnSpc>
              <a:buFontTx/>
              <a:buNone/>
              <a:defRPr lang="en-US" altLang="ko-KR" sz="1600" b="1" kern="1200" baseline="0" dirty="0" smtClean="0">
                <a:solidFill>
                  <a:srgbClr val="000000"/>
                </a:solidFill>
                <a:latin typeface="Arial" panose="020B0604020202020204" pitchFamily="34" charset="0"/>
                <a:ea typeface="맑은 고딕" pitchFamily="50" charset="-127"/>
                <a:cs typeface="+mn-cs"/>
              </a:defRPr>
            </a:lvl1pPr>
            <a:lvl2pPr marL="457064"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2pPr>
            <a:lvl3pPr marL="914129"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3pPr>
            <a:lvl4pPr marL="1371192"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4pPr>
            <a:lvl5pPr marL="1828258"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799" indent="-342799" eaLnBrk="0" fontAlgn="base" hangingPunct="0">
              <a:spcBef>
                <a:spcPct val="25000"/>
              </a:spcBef>
              <a:spcAft>
                <a:spcPct val="0"/>
              </a:spcAft>
            </a:pPr>
            <a:r>
              <a:rPr lang="en-US" sz="1800" u="sng" dirty="0"/>
              <a:t>Step 2. Data-wrangling</a:t>
            </a:r>
          </a:p>
        </p:txBody>
      </p:sp>
      <p:sp>
        <p:nvSpPr>
          <p:cNvPr id="14" name="Text Placeholder 15">
            <a:extLst>
              <a:ext uri="{FF2B5EF4-FFF2-40B4-BE49-F238E27FC236}">
                <a16:creationId xmlns:a16="http://schemas.microsoft.com/office/drawing/2014/main" id="{D7106552-118D-C80F-8DD9-87D87381538F}"/>
              </a:ext>
            </a:extLst>
          </p:cNvPr>
          <p:cNvSpPr txBox="1">
            <a:spLocks/>
          </p:cNvSpPr>
          <p:nvPr/>
        </p:nvSpPr>
        <p:spPr>
          <a:xfrm>
            <a:off x="694918" y="1775260"/>
            <a:ext cx="7974538" cy="1171047"/>
          </a:xfrm>
          <a:prstGeom prst="rect">
            <a:avLst/>
          </a:prstGeom>
        </p:spPr>
        <p:txBody>
          <a:bodyPr vert="horz" lIns="0" tIns="0" rIns="0" bIns="0" rtlCol="0" anchor="ctr"/>
          <a:lstStyle>
            <a:defPPr>
              <a:defRPr lang="ko-Kore-US"/>
            </a:defPPr>
            <a:lvl1pPr marL="0" indent="0" algn="l" defTabSz="914400" rtl="0" eaLnBrk="1" latinLnBrk="0" hangingPunct="1">
              <a:lnSpc>
                <a:spcPct val="100000"/>
              </a:lnSpc>
              <a:buFontTx/>
              <a:buNone/>
              <a:defRPr lang="en-US" altLang="ko-KR" sz="1600" b="1" kern="1200" baseline="0" dirty="0" smtClean="0">
                <a:solidFill>
                  <a:srgbClr val="000000"/>
                </a:solidFill>
                <a:latin typeface="Arial" panose="020B0604020202020204" pitchFamily="34" charset="0"/>
                <a:ea typeface="맑은 고딕" pitchFamily="50" charset="-127"/>
                <a:cs typeface="+mn-cs"/>
              </a:defRPr>
            </a:lvl1pPr>
            <a:lvl2pPr marL="457064"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2pPr>
            <a:lvl3pPr marL="914129"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3pPr>
            <a:lvl4pPr marL="1371192"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4pPr>
            <a:lvl5pPr marL="1828258"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ko-Kore-US" sz="2000" u="sng" dirty="0">
                <a:solidFill>
                  <a:schemeClr val="tx1"/>
                </a:solidFill>
              </a:rPr>
              <a:t>Scaling: Min-Max Normalization</a:t>
            </a:r>
            <a:endParaRPr lang="en-US" altLang="ko-Kore-US" sz="2000" b="0" u="sng" dirty="0">
              <a:solidFill>
                <a:schemeClr val="tx1"/>
              </a:solidFill>
            </a:endParaRPr>
          </a:p>
          <a:p>
            <a:pPr marL="285750" indent="-285750">
              <a:lnSpc>
                <a:spcPct val="150000"/>
              </a:lnSpc>
              <a:buFont typeface="Arial" panose="020B0604020202020204" pitchFamily="34" charset="0"/>
              <a:buChar char="•"/>
            </a:pPr>
            <a:r>
              <a:rPr lang="en-US" altLang="ko-KR" dirty="0">
                <a:solidFill>
                  <a:schemeClr val="tx1"/>
                </a:solidFill>
              </a:rPr>
              <a:t>100 for maximum value 0 for minimum value</a:t>
            </a:r>
          </a:p>
          <a:p>
            <a:pPr marL="285750" indent="-285750">
              <a:lnSpc>
                <a:spcPct val="150000"/>
              </a:lnSpc>
              <a:buFont typeface="Arial" panose="020B0604020202020204" pitchFamily="34" charset="0"/>
              <a:buChar char="•"/>
            </a:pPr>
            <a:r>
              <a:rPr lang="en-US" altLang="ko-KR" dirty="0">
                <a:solidFill>
                  <a:schemeClr val="tx1"/>
                </a:solidFill>
              </a:rPr>
              <a:t>Higher score reflects better condition</a:t>
            </a:r>
          </a:p>
        </p:txBody>
      </p:sp>
      <p:sp>
        <p:nvSpPr>
          <p:cNvPr id="16" name="Text Placeholder 15">
            <a:extLst>
              <a:ext uri="{FF2B5EF4-FFF2-40B4-BE49-F238E27FC236}">
                <a16:creationId xmlns:a16="http://schemas.microsoft.com/office/drawing/2014/main" id="{04A85E7B-878B-1D5C-705F-9B5E0DCB67F6}"/>
              </a:ext>
            </a:extLst>
          </p:cNvPr>
          <p:cNvSpPr txBox="1">
            <a:spLocks/>
          </p:cNvSpPr>
          <p:nvPr/>
        </p:nvSpPr>
        <p:spPr>
          <a:xfrm>
            <a:off x="694918" y="2842972"/>
            <a:ext cx="7974538" cy="891192"/>
          </a:xfrm>
          <a:prstGeom prst="rect">
            <a:avLst/>
          </a:prstGeom>
        </p:spPr>
        <p:txBody>
          <a:bodyPr vert="horz" lIns="0" tIns="0" rIns="0" bIns="0" rtlCol="0" anchor="ctr"/>
          <a:lstStyle>
            <a:defPPr>
              <a:defRPr lang="ko-Kore-US"/>
            </a:defPPr>
            <a:lvl1pPr marL="0" indent="0" algn="l" defTabSz="914400" rtl="0" eaLnBrk="1" latinLnBrk="0" hangingPunct="1">
              <a:lnSpc>
                <a:spcPct val="100000"/>
              </a:lnSpc>
              <a:buFontTx/>
              <a:buNone/>
              <a:defRPr lang="en-US" altLang="ko-KR" sz="1600" b="1" kern="1200" baseline="0" dirty="0" smtClean="0">
                <a:solidFill>
                  <a:srgbClr val="000000"/>
                </a:solidFill>
                <a:latin typeface="Arial" panose="020B0604020202020204" pitchFamily="34" charset="0"/>
                <a:ea typeface="맑은 고딕" pitchFamily="50" charset="-127"/>
                <a:cs typeface="+mn-cs"/>
              </a:defRPr>
            </a:lvl1pPr>
            <a:lvl2pPr marL="457064"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2pPr>
            <a:lvl3pPr marL="914129"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3pPr>
            <a:lvl4pPr marL="1371192"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4pPr>
            <a:lvl5pPr marL="1828258"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ko-Kore-US" sz="2000" u="sng" dirty="0">
                <a:solidFill>
                  <a:schemeClr val="tx1"/>
                </a:solidFill>
              </a:rPr>
              <a:t>Converting to Ranking values</a:t>
            </a:r>
          </a:p>
        </p:txBody>
      </p:sp>
      <p:sp>
        <p:nvSpPr>
          <p:cNvPr id="17" name="Text Placeholder 15">
            <a:extLst>
              <a:ext uri="{FF2B5EF4-FFF2-40B4-BE49-F238E27FC236}">
                <a16:creationId xmlns:a16="http://schemas.microsoft.com/office/drawing/2014/main" id="{3BBFDF03-43C9-2E17-1B6C-B5B3EC977798}"/>
              </a:ext>
            </a:extLst>
          </p:cNvPr>
          <p:cNvSpPr txBox="1">
            <a:spLocks/>
          </p:cNvSpPr>
          <p:nvPr/>
        </p:nvSpPr>
        <p:spPr>
          <a:xfrm>
            <a:off x="694918" y="3827761"/>
            <a:ext cx="7974538" cy="1376478"/>
          </a:xfrm>
          <a:prstGeom prst="rect">
            <a:avLst/>
          </a:prstGeom>
        </p:spPr>
        <p:txBody>
          <a:bodyPr vert="horz" lIns="0" tIns="0" rIns="0" bIns="0" rtlCol="0" anchor="ctr"/>
          <a:lstStyle>
            <a:defPPr>
              <a:defRPr lang="ko-Kore-US"/>
            </a:defPPr>
            <a:lvl1pPr marL="0" indent="0" algn="l" defTabSz="914400" rtl="0" eaLnBrk="1" latinLnBrk="0" hangingPunct="1">
              <a:lnSpc>
                <a:spcPct val="100000"/>
              </a:lnSpc>
              <a:buFontTx/>
              <a:buNone/>
              <a:defRPr lang="en-US" altLang="ko-KR" sz="1600" b="1" kern="1200" baseline="0" dirty="0" smtClean="0">
                <a:solidFill>
                  <a:srgbClr val="000000"/>
                </a:solidFill>
                <a:latin typeface="Arial" panose="020B0604020202020204" pitchFamily="34" charset="0"/>
                <a:ea typeface="맑은 고딕" pitchFamily="50" charset="-127"/>
                <a:cs typeface="+mn-cs"/>
              </a:defRPr>
            </a:lvl1pPr>
            <a:lvl2pPr marL="457064"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2pPr>
            <a:lvl3pPr marL="914129"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3pPr>
            <a:lvl4pPr marL="1371192"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4pPr>
            <a:lvl5pPr marL="1828258"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ko-Kore-US" sz="2000" u="sng" dirty="0">
                <a:solidFill>
                  <a:schemeClr val="tx1"/>
                </a:solidFill>
              </a:rPr>
              <a:t>Create USA-specific data</a:t>
            </a:r>
            <a:endParaRPr lang="en-US" altLang="ko-Kore-US" sz="2400" b="0" u="sng" dirty="0">
              <a:solidFill>
                <a:schemeClr val="tx1"/>
              </a:solidFill>
            </a:endParaRPr>
          </a:p>
          <a:p>
            <a:pPr marL="285750" indent="-285750">
              <a:lnSpc>
                <a:spcPct val="150000"/>
              </a:lnSpc>
              <a:buFont typeface="Arial" panose="020B0604020202020204" pitchFamily="34" charset="0"/>
              <a:buChar char="•"/>
            </a:pPr>
            <a:r>
              <a:rPr lang="en-US" altLang="ko-KR" dirty="0">
                <a:solidFill>
                  <a:schemeClr val="tx1"/>
                </a:solidFill>
              </a:rPr>
              <a:t>51 cities in USA (2022)</a:t>
            </a:r>
          </a:p>
          <a:p>
            <a:pPr marL="285750" indent="-285750">
              <a:lnSpc>
                <a:spcPct val="150000"/>
              </a:lnSpc>
              <a:buFont typeface="Arial" panose="020B0604020202020204" pitchFamily="34" charset="0"/>
              <a:buChar char="•"/>
            </a:pPr>
            <a:r>
              <a:rPr lang="en-US" altLang="ko-Kore-US" dirty="0">
                <a:solidFill>
                  <a:schemeClr val="tx1"/>
                </a:solidFill>
              </a:rPr>
              <a:t>Separate scaling and ranking</a:t>
            </a:r>
          </a:p>
          <a:p>
            <a:pPr>
              <a:lnSpc>
                <a:spcPct val="150000"/>
              </a:lnSpc>
            </a:pPr>
            <a:endParaRPr lang="en-US" altLang="ko-KR" dirty="0">
              <a:solidFill>
                <a:schemeClr val="tx1"/>
              </a:solidFill>
            </a:endParaRPr>
          </a:p>
        </p:txBody>
      </p:sp>
      <p:pic>
        <p:nvPicPr>
          <p:cNvPr id="19" name="Picture 18" descr="Logo&#10;&#10;Description automatically generated with low confidence">
            <a:extLst>
              <a:ext uri="{FF2B5EF4-FFF2-40B4-BE49-F238E27FC236}">
                <a16:creationId xmlns:a16="http://schemas.microsoft.com/office/drawing/2014/main" id="{401C37D4-D9D7-7D63-4190-5FC064D7B333}"/>
              </a:ext>
            </a:extLst>
          </p:cNvPr>
          <p:cNvPicPr>
            <a:picLocks noChangeAspect="1"/>
          </p:cNvPicPr>
          <p:nvPr/>
        </p:nvPicPr>
        <p:blipFill rotWithShape="1">
          <a:blip r:embed="rId3"/>
          <a:srcRect t="21610" b="25852"/>
          <a:stretch/>
        </p:blipFill>
        <p:spPr>
          <a:xfrm>
            <a:off x="6010682" y="1533424"/>
            <a:ext cx="2438400" cy="1281072"/>
          </a:xfrm>
          <a:prstGeom prst="rect">
            <a:avLst/>
          </a:prstGeom>
        </p:spPr>
      </p:pic>
      <p:pic>
        <p:nvPicPr>
          <p:cNvPr id="21" name="Picture 20" descr="Logo, company name&#10;&#10;Description automatically generated">
            <a:extLst>
              <a:ext uri="{FF2B5EF4-FFF2-40B4-BE49-F238E27FC236}">
                <a16:creationId xmlns:a16="http://schemas.microsoft.com/office/drawing/2014/main" id="{B4221EE7-1E65-793B-7830-ACF2067DF334}"/>
              </a:ext>
            </a:extLst>
          </p:cNvPr>
          <p:cNvPicPr>
            <a:picLocks noChangeAspect="1"/>
          </p:cNvPicPr>
          <p:nvPr/>
        </p:nvPicPr>
        <p:blipFill>
          <a:blip r:embed="rId4"/>
          <a:stretch>
            <a:fillRect/>
          </a:stretch>
        </p:blipFill>
        <p:spPr>
          <a:xfrm>
            <a:off x="5420937" y="3502688"/>
            <a:ext cx="3425536" cy="1171055"/>
          </a:xfrm>
          <a:prstGeom prst="rect">
            <a:avLst/>
          </a:prstGeom>
        </p:spPr>
      </p:pic>
      <p:sp>
        <p:nvSpPr>
          <p:cNvPr id="22" name="Text Placeholder 15">
            <a:extLst>
              <a:ext uri="{FF2B5EF4-FFF2-40B4-BE49-F238E27FC236}">
                <a16:creationId xmlns:a16="http://schemas.microsoft.com/office/drawing/2014/main" id="{ECD85BC9-717D-7058-354E-49D22D1B56CE}"/>
              </a:ext>
            </a:extLst>
          </p:cNvPr>
          <p:cNvSpPr txBox="1">
            <a:spLocks/>
          </p:cNvSpPr>
          <p:nvPr/>
        </p:nvSpPr>
        <p:spPr>
          <a:xfrm>
            <a:off x="694918" y="5321438"/>
            <a:ext cx="7974538" cy="891192"/>
          </a:xfrm>
          <a:prstGeom prst="rect">
            <a:avLst/>
          </a:prstGeom>
        </p:spPr>
        <p:txBody>
          <a:bodyPr vert="horz" lIns="0" tIns="0" rIns="0" bIns="0" rtlCol="0" anchor="ctr"/>
          <a:lstStyle>
            <a:defPPr>
              <a:defRPr lang="ko-Kore-US"/>
            </a:defPPr>
            <a:lvl1pPr marL="0" indent="0" algn="l" defTabSz="914400" rtl="0" eaLnBrk="1" latinLnBrk="0" hangingPunct="1">
              <a:lnSpc>
                <a:spcPct val="100000"/>
              </a:lnSpc>
              <a:buFontTx/>
              <a:buNone/>
              <a:defRPr lang="en-US" altLang="ko-KR" sz="1600" b="1" kern="1200" baseline="0" dirty="0" smtClean="0">
                <a:solidFill>
                  <a:srgbClr val="000000"/>
                </a:solidFill>
                <a:latin typeface="Arial" panose="020B0604020202020204" pitchFamily="34" charset="0"/>
                <a:ea typeface="맑은 고딕" pitchFamily="50" charset="-127"/>
                <a:cs typeface="+mn-cs"/>
              </a:defRPr>
            </a:lvl1pPr>
            <a:lvl2pPr marL="457064"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2pPr>
            <a:lvl3pPr marL="914129"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3pPr>
            <a:lvl4pPr marL="1371192"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4pPr>
            <a:lvl5pPr marL="1828258"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ko-Kore-US" sz="2000" u="sng" dirty="0">
                <a:solidFill>
                  <a:schemeClr val="tx1"/>
                </a:solidFill>
              </a:rPr>
              <a:t>Downloading Geometrical information for each city</a:t>
            </a:r>
            <a:endParaRPr lang="en-US" altLang="ko-Kore-US" sz="2000" b="0" u="sng" dirty="0">
              <a:solidFill>
                <a:schemeClr val="tx1"/>
              </a:solidFill>
            </a:endParaRPr>
          </a:p>
          <a:p>
            <a:pPr marL="285750" indent="-285750">
              <a:lnSpc>
                <a:spcPct val="150000"/>
              </a:lnSpc>
              <a:buFont typeface="Arial" panose="020B0604020202020204" pitchFamily="34" charset="0"/>
              <a:buChar char="•"/>
            </a:pPr>
            <a:r>
              <a:rPr lang="en-US" altLang="ko-KR" dirty="0" err="1">
                <a:solidFill>
                  <a:schemeClr val="tx1"/>
                </a:solidFill>
              </a:rPr>
              <a:t>Geopandas</a:t>
            </a:r>
            <a:r>
              <a:rPr lang="en-US" altLang="ko-KR" dirty="0">
                <a:solidFill>
                  <a:schemeClr val="tx1"/>
                </a:solidFill>
              </a:rPr>
              <a:t> </a:t>
            </a:r>
            <a:endParaRPr lang="en-US" altLang="ko-Kore-US" dirty="0">
              <a:solidFill>
                <a:schemeClr val="tx1"/>
              </a:solidFill>
            </a:endParaRPr>
          </a:p>
          <a:p>
            <a:pPr>
              <a:lnSpc>
                <a:spcPct val="150000"/>
              </a:lnSpc>
            </a:pPr>
            <a:endParaRPr lang="en-US" altLang="ko-KR" dirty="0">
              <a:solidFill>
                <a:schemeClr val="tx1"/>
              </a:solidFill>
            </a:endParaRPr>
          </a:p>
        </p:txBody>
      </p:sp>
    </p:spTree>
    <p:extLst>
      <p:ext uri="{BB962C8B-B14F-4D97-AF65-F5344CB8AC3E}">
        <p14:creationId xmlns:p14="http://schemas.microsoft.com/office/powerpoint/2010/main" val="2077037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51ED76FF-0296-0E42-A88F-612DF78F8EEE}"/>
              </a:ext>
            </a:extLst>
          </p:cNvPr>
          <p:cNvSpPr txBox="1">
            <a:spLocks noChangeArrowheads="1"/>
          </p:cNvSpPr>
          <p:nvPr/>
        </p:nvSpPr>
        <p:spPr bwMode="auto">
          <a:xfrm>
            <a:off x="503849" y="207841"/>
            <a:ext cx="840568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rtlCol="0" anchor="b" anchorCtr="0" compatLnSpc="1">
            <a:prstTxWarp prst="textNoShape">
              <a:avLst/>
            </a:prstTxWarp>
            <a:normAutofit/>
          </a:bodyPr>
          <a:lstStyle>
            <a:lvl1pPr algn="l" defTabSz="685800" rtl="0" eaLnBrk="0" fontAlgn="base" latinLnBrk="0" hangingPunct="0">
              <a:lnSpc>
                <a:spcPct val="100000"/>
              </a:lnSpc>
              <a:spcBef>
                <a:spcPct val="0"/>
              </a:spcBef>
              <a:spcAft>
                <a:spcPct val="0"/>
              </a:spcAft>
              <a:buNone/>
              <a:defRPr lang="en-US" altLang="ko-KR" sz="1800" b="1" kern="1200" baseline="0" dirty="0" smtClean="0">
                <a:solidFill>
                  <a:srgbClr val="003366"/>
                </a:solidFill>
                <a:latin typeface="Arial" panose="020B0604020202020204" pitchFamily="34" charset="0"/>
                <a:ea typeface="맑은 고딕" pitchFamily="50" charset="-127"/>
                <a:cs typeface="+mj-cs"/>
              </a:defRPr>
            </a:lvl1pPr>
          </a:lstStyle>
          <a:p>
            <a:pPr eaLnBrk="1" hangingPunct="1">
              <a:lnSpc>
                <a:spcPct val="200000"/>
              </a:lnSpc>
              <a:spcAft>
                <a:spcPts val="300"/>
              </a:spcAft>
            </a:pPr>
            <a:r>
              <a:rPr kumimoji="1" lang="en-US" altLang="ko-KR" dirty="0">
                <a:solidFill>
                  <a:schemeClr val="tx1"/>
                </a:solidFill>
                <a:cs typeface="Times New Roman" pitchFamily="18" charset="0"/>
              </a:rPr>
              <a:t>IV. Methodology</a:t>
            </a:r>
          </a:p>
        </p:txBody>
      </p:sp>
      <p:sp>
        <p:nvSpPr>
          <p:cNvPr id="7" name="Line 29">
            <a:extLst>
              <a:ext uri="{FF2B5EF4-FFF2-40B4-BE49-F238E27FC236}">
                <a16:creationId xmlns:a16="http://schemas.microsoft.com/office/drawing/2014/main" id="{FD429C6A-A361-174A-9AD0-1B48D58A2585}"/>
              </a:ext>
            </a:extLst>
          </p:cNvPr>
          <p:cNvSpPr>
            <a:spLocks noChangeShapeType="1"/>
          </p:cNvSpPr>
          <p:nvPr/>
        </p:nvSpPr>
        <p:spPr bwMode="auto">
          <a:xfrm>
            <a:off x="78645" y="820616"/>
            <a:ext cx="8928100" cy="0"/>
          </a:xfrm>
          <a:prstGeom prst="line">
            <a:avLst/>
          </a:prstGeom>
          <a:noFill/>
          <a:ln w="158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3" tIns="45707" rIns="91413" bIns="45707" anchor="ctr">
            <a:spAutoFit/>
          </a:bodyPr>
          <a:lstStyle/>
          <a:p>
            <a:endParaRPr lang="ko-KR" altLang="en-US"/>
          </a:p>
        </p:txBody>
      </p:sp>
      <p:sp>
        <p:nvSpPr>
          <p:cNvPr id="9" name="Text Placeholder 15">
            <a:extLst>
              <a:ext uri="{FF2B5EF4-FFF2-40B4-BE49-F238E27FC236}">
                <a16:creationId xmlns:a16="http://schemas.microsoft.com/office/drawing/2014/main" id="{883E10CD-5510-E540-BDD5-1DE8505AEF98}"/>
              </a:ext>
            </a:extLst>
          </p:cNvPr>
          <p:cNvSpPr txBox="1">
            <a:spLocks/>
          </p:cNvSpPr>
          <p:nvPr/>
        </p:nvSpPr>
        <p:spPr>
          <a:xfrm>
            <a:off x="503849" y="1193517"/>
            <a:ext cx="4068151" cy="1377525"/>
          </a:xfrm>
          <a:prstGeom prst="rect">
            <a:avLst/>
          </a:prstGeom>
        </p:spPr>
        <p:txBody>
          <a:bodyPr vert="horz" lIns="0" tIns="0" rIns="0" bIns="0" rtlCol="0" anchor="ctr"/>
          <a:lstStyle>
            <a:defPPr>
              <a:defRPr lang="ko-Kore-US"/>
            </a:defPPr>
            <a:lvl1pPr marL="0" indent="0" algn="l" defTabSz="914400" rtl="0" eaLnBrk="1" latinLnBrk="0" hangingPunct="1">
              <a:lnSpc>
                <a:spcPct val="100000"/>
              </a:lnSpc>
              <a:buFontTx/>
              <a:buNone/>
              <a:defRPr lang="en-US" altLang="ko-KR" sz="1600" b="1" kern="1200" baseline="0" dirty="0" smtClean="0">
                <a:solidFill>
                  <a:srgbClr val="000000"/>
                </a:solidFill>
                <a:latin typeface="Arial" panose="020B0604020202020204" pitchFamily="34" charset="0"/>
                <a:ea typeface="맑은 고딕" pitchFamily="50" charset="-127"/>
                <a:cs typeface="+mn-cs"/>
              </a:defRPr>
            </a:lvl1pPr>
            <a:lvl2pPr marL="457064"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2pPr>
            <a:lvl3pPr marL="914129"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3pPr>
            <a:lvl4pPr marL="1371192"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4pPr>
            <a:lvl5pPr marL="1828258"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800" u="sng" dirty="0">
                <a:solidFill>
                  <a:schemeClr val="tx1"/>
                </a:solidFill>
              </a:rPr>
              <a:t>Step 3. Analysis and Visualization</a:t>
            </a:r>
            <a:endParaRPr lang="en-US" altLang="ko-Kore-US" sz="2400" b="0" u="sng" dirty="0">
              <a:solidFill>
                <a:schemeClr val="tx1"/>
              </a:solidFill>
            </a:endParaRPr>
          </a:p>
          <a:p>
            <a:pPr marL="285750" indent="-285750">
              <a:lnSpc>
                <a:spcPct val="150000"/>
              </a:lnSpc>
              <a:buFont typeface="Arial" panose="020B0604020202020204" pitchFamily="34" charset="0"/>
              <a:buChar char="•"/>
            </a:pPr>
            <a:r>
              <a:rPr lang="en-US" altLang="ko-KR" sz="1800" dirty="0">
                <a:solidFill>
                  <a:schemeClr val="tx1"/>
                </a:solidFill>
              </a:rPr>
              <a:t>Tables, maps, graphs</a:t>
            </a:r>
            <a:endParaRPr lang="en-US" sz="1800" dirty="0">
              <a:solidFill>
                <a:schemeClr val="tx1"/>
              </a:solidFill>
            </a:endParaRPr>
          </a:p>
        </p:txBody>
      </p:sp>
      <p:sp>
        <p:nvSpPr>
          <p:cNvPr id="13" name="Text Placeholder 15">
            <a:extLst>
              <a:ext uri="{FF2B5EF4-FFF2-40B4-BE49-F238E27FC236}">
                <a16:creationId xmlns:a16="http://schemas.microsoft.com/office/drawing/2014/main" id="{D382EBDA-8088-B236-2C11-28036BEDC103}"/>
              </a:ext>
            </a:extLst>
          </p:cNvPr>
          <p:cNvSpPr txBox="1">
            <a:spLocks/>
          </p:cNvSpPr>
          <p:nvPr/>
        </p:nvSpPr>
        <p:spPr>
          <a:xfrm>
            <a:off x="474544" y="3890954"/>
            <a:ext cx="4068151" cy="1505889"/>
          </a:xfrm>
          <a:prstGeom prst="rect">
            <a:avLst/>
          </a:prstGeom>
        </p:spPr>
        <p:txBody>
          <a:bodyPr vert="horz" lIns="0" tIns="0" rIns="0" bIns="0" rtlCol="0" anchor="ctr"/>
          <a:lstStyle>
            <a:defPPr>
              <a:defRPr lang="ko-Kore-US"/>
            </a:defPPr>
            <a:lvl1pPr marL="0" indent="0" algn="l" defTabSz="914400" rtl="0" eaLnBrk="1" latinLnBrk="0" hangingPunct="1">
              <a:lnSpc>
                <a:spcPct val="100000"/>
              </a:lnSpc>
              <a:buFontTx/>
              <a:buNone/>
              <a:defRPr lang="en-US" altLang="ko-KR" sz="1600" b="1" kern="1200" baseline="0" dirty="0" smtClean="0">
                <a:solidFill>
                  <a:srgbClr val="000000"/>
                </a:solidFill>
                <a:latin typeface="Arial" panose="020B0604020202020204" pitchFamily="34" charset="0"/>
                <a:ea typeface="맑은 고딕" pitchFamily="50" charset="-127"/>
                <a:cs typeface="+mn-cs"/>
              </a:defRPr>
            </a:lvl1pPr>
            <a:lvl2pPr marL="457064"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2pPr>
            <a:lvl3pPr marL="914129"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3pPr>
            <a:lvl4pPr marL="1371192"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4pPr>
            <a:lvl5pPr marL="1828258"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800" u="sng" dirty="0"/>
              <a:t>Step 4. Interactive Dashboard</a:t>
            </a:r>
            <a:endParaRPr lang="en-US" altLang="ko-Kore-US" sz="1800" b="0" u="sng" dirty="0">
              <a:solidFill>
                <a:schemeClr val="tx1"/>
              </a:solidFill>
            </a:endParaRPr>
          </a:p>
          <a:p>
            <a:pPr marL="285750" indent="-285750">
              <a:lnSpc>
                <a:spcPct val="150000"/>
              </a:lnSpc>
              <a:buFont typeface="Arial" panose="020B0604020202020204" pitchFamily="34" charset="0"/>
              <a:buChar char="•"/>
            </a:pPr>
            <a:r>
              <a:rPr lang="en-US" sz="1400" dirty="0">
                <a:solidFill>
                  <a:schemeClr val="tx1"/>
                </a:solidFill>
              </a:rPr>
              <a:t>User-friendly multi-page dashboard with options for search</a:t>
            </a:r>
            <a:endParaRPr lang="en-US" sz="1800" dirty="0">
              <a:solidFill>
                <a:schemeClr val="tx1"/>
              </a:solidFill>
            </a:endParaRPr>
          </a:p>
        </p:txBody>
      </p:sp>
      <p:pic>
        <p:nvPicPr>
          <p:cNvPr id="20" name="Graphic 19">
            <a:extLst>
              <a:ext uri="{FF2B5EF4-FFF2-40B4-BE49-F238E27FC236}">
                <a16:creationId xmlns:a16="http://schemas.microsoft.com/office/drawing/2014/main" id="{FDACAA69-5A31-0FA7-F885-180AFE5F86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2353" y="3646419"/>
            <a:ext cx="4614392" cy="1281073"/>
          </a:xfrm>
          <a:prstGeom prst="rect">
            <a:avLst/>
          </a:prstGeom>
        </p:spPr>
      </p:pic>
      <p:pic>
        <p:nvPicPr>
          <p:cNvPr id="14" name="Picture 13" descr="Logo, company name&#10;&#10;Description automatically generated">
            <a:extLst>
              <a:ext uri="{FF2B5EF4-FFF2-40B4-BE49-F238E27FC236}">
                <a16:creationId xmlns:a16="http://schemas.microsoft.com/office/drawing/2014/main" id="{5059E1A6-3054-2070-1E61-F996C4A79130}"/>
              </a:ext>
            </a:extLst>
          </p:cNvPr>
          <p:cNvPicPr>
            <a:picLocks noChangeAspect="1"/>
          </p:cNvPicPr>
          <p:nvPr/>
        </p:nvPicPr>
        <p:blipFill>
          <a:blip r:embed="rId5"/>
          <a:stretch>
            <a:fillRect/>
          </a:stretch>
        </p:blipFill>
        <p:spPr>
          <a:xfrm>
            <a:off x="5214615" y="1399990"/>
            <a:ext cx="3425536" cy="1171055"/>
          </a:xfrm>
          <a:prstGeom prst="rect">
            <a:avLst/>
          </a:prstGeom>
        </p:spPr>
      </p:pic>
    </p:spTree>
    <p:extLst>
      <p:ext uri="{BB962C8B-B14F-4D97-AF65-F5344CB8AC3E}">
        <p14:creationId xmlns:p14="http://schemas.microsoft.com/office/powerpoint/2010/main" val="1666555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51ED76FF-0296-0E42-A88F-612DF78F8EEE}"/>
              </a:ext>
            </a:extLst>
          </p:cNvPr>
          <p:cNvSpPr txBox="1">
            <a:spLocks noChangeArrowheads="1"/>
          </p:cNvSpPr>
          <p:nvPr/>
        </p:nvSpPr>
        <p:spPr bwMode="auto">
          <a:xfrm>
            <a:off x="503849" y="207841"/>
            <a:ext cx="840568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rtlCol="0" anchor="b" anchorCtr="0" compatLnSpc="1">
            <a:prstTxWarp prst="textNoShape">
              <a:avLst/>
            </a:prstTxWarp>
            <a:normAutofit/>
          </a:bodyPr>
          <a:lstStyle>
            <a:lvl1pPr algn="l" defTabSz="685800" rtl="0" eaLnBrk="0" fontAlgn="base" latinLnBrk="0" hangingPunct="0">
              <a:lnSpc>
                <a:spcPct val="100000"/>
              </a:lnSpc>
              <a:spcBef>
                <a:spcPct val="0"/>
              </a:spcBef>
              <a:spcAft>
                <a:spcPct val="0"/>
              </a:spcAft>
              <a:buNone/>
              <a:defRPr lang="en-US" altLang="ko-KR" sz="1800" b="1" kern="1200" baseline="0" dirty="0" smtClean="0">
                <a:solidFill>
                  <a:srgbClr val="003366"/>
                </a:solidFill>
                <a:latin typeface="Arial" panose="020B0604020202020204" pitchFamily="34" charset="0"/>
                <a:ea typeface="맑은 고딕" pitchFamily="50" charset="-127"/>
                <a:cs typeface="+mj-cs"/>
              </a:defRPr>
            </a:lvl1pPr>
          </a:lstStyle>
          <a:p>
            <a:pPr eaLnBrk="1" hangingPunct="1">
              <a:lnSpc>
                <a:spcPct val="200000"/>
              </a:lnSpc>
              <a:spcAft>
                <a:spcPts val="300"/>
              </a:spcAft>
            </a:pPr>
            <a:r>
              <a:rPr kumimoji="1" lang="en-US" altLang="ko-KR" dirty="0">
                <a:solidFill>
                  <a:schemeClr val="tx1"/>
                </a:solidFill>
                <a:cs typeface="Times New Roman" pitchFamily="18" charset="0"/>
              </a:rPr>
              <a:t>V. Findings</a:t>
            </a:r>
          </a:p>
        </p:txBody>
      </p:sp>
      <p:sp>
        <p:nvSpPr>
          <p:cNvPr id="7" name="Line 29">
            <a:extLst>
              <a:ext uri="{FF2B5EF4-FFF2-40B4-BE49-F238E27FC236}">
                <a16:creationId xmlns:a16="http://schemas.microsoft.com/office/drawing/2014/main" id="{FD429C6A-A361-174A-9AD0-1B48D58A2585}"/>
              </a:ext>
            </a:extLst>
          </p:cNvPr>
          <p:cNvSpPr>
            <a:spLocks noChangeShapeType="1"/>
          </p:cNvSpPr>
          <p:nvPr/>
        </p:nvSpPr>
        <p:spPr bwMode="auto">
          <a:xfrm>
            <a:off x="78645" y="820616"/>
            <a:ext cx="8928100" cy="0"/>
          </a:xfrm>
          <a:prstGeom prst="line">
            <a:avLst/>
          </a:prstGeom>
          <a:noFill/>
          <a:ln w="158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3" tIns="45707" rIns="91413" bIns="45707" anchor="ctr">
            <a:spAutoFit/>
          </a:bodyPr>
          <a:lstStyle/>
          <a:p>
            <a:endParaRPr lang="ko-KR" altLang="en-US"/>
          </a:p>
        </p:txBody>
      </p:sp>
      <p:sp>
        <p:nvSpPr>
          <p:cNvPr id="11" name="TextBox 10">
            <a:extLst>
              <a:ext uri="{FF2B5EF4-FFF2-40B4-BE49-F238E27FC236}">
                <a16:creationId xmlns:a16="http://schemas.microsoft.com/office/drawing/2014/main" id="{72C7206E-D92F-C4F9-7E68-E4120E68C326}"/>
              </a:ext>
            </a:extLst>
          </p:cNvPr>
          <p:cNvSpPr txBox="1"/>
          <p:nvPr/>
        </p:nvSpPr>
        <p:spPr>
          <a:xfrm>
            <a:off x="1231457" y="2232999"/>
            <a:ext cx="6539345" cy="1431802"/>
          </a:xfrm>
          <a:prstGeom prst="rect">
            <a:avLst/>
          </a:prstGeom>
          <a:noFill/>
        </p:spPr>
        <p:txBody>
          <a:bodyPr wrap="square">
            <a:spAutoFit/>
          </a:bodyPr>
          <a:lstStyle/>
          <a:p>
            <a:r>
              <a:rPr kumimoji="1" lang="en-US" altLang="ko-KR" sz="3200" dirty="0">
                <a:solidFill>
                  <a:schemeClr val="tx1"/>
                </a:solidFill>
                <a:cs typeface="Times New Roman" pitchFamily="18" charset="0"/>
              </a:rPr>
              <a:t>See and explore </a:t>
            </a:r>
          </a:p>
          <a:p>
            <a:pPr>
              <a:lnSpc>
                <a:spcPct val="200000"/>
              </a:lnSpc>
            </a:pPr>
            <a:r>
              <a:rPr kumimoji="1" lang="en-US" altLang="ko-KR" sz="3200" dirty="0">
                <a:solidFill>
                  <a:schemeClr val="tx1"/>
                </a:solidFill>
                <a:cs typeface="Times New Roman" pitchFamily="18" charset="0"/>
              </a:rPr>
              <a:t>the </a:t>
            </a:r>
            <a:r>
              <a:rPr kumimoji="1" lang="en-US" altLang="ko-KR" sz="3200" dirty="0" err="1">
                <a:solidFill>
                  <a:schemeClr val="tx1"/>
                </a:solidFill>
                <a:cs typeface="Times New Roman" pitchFamily="18" charset="0"/>
              </a:rPr>
              <a:t>Streamlit</a:t>
            </a:r>
            <a:r>
              <a:rPr kumimoji="1" lang="en-US" altLang="ko-KR" sz="3200" dirty="0">
                <a:solidFill>
                  <a:schemeClr val="tx1"/>
                </a:solidFill>
                <a:cs typeface="Times New Roman" pitchFamily="18" charset="0"/>
              </a:rPr>
              <a:t> Interactive Dashboard</a:t>
            </a:r>
            <a:endParaRPr lang="en-US" sz="3200" dirty="0"/>
          </a:p>
        </p:txBody>
      </p:sp>
      <p:sp>
        <p:nvSpPr>
          <p:cNvPr id="8" name="TextBox 7">
            <a:extLst>
              <a:ext uri="{FF2B5EF4-FFF2-40B4-BE49-F238E27FC236}">
                <a16:creationId xmlns:a16="http://schemas.microsoft.com/office/drawing/2014/main" id="{F7F69F99-B472-024C-93E2-A251C5804A46}"/>
              </a:ext>
            </a:extLst>
          </p:cNvPr>
          <p:cNvSpPr txBox="1"/>
          <p:nvPr/>
        </p:nvSpPr>
        <p:spPr>
          <a:xfrm>
            <a:off x="1231457" y="4446198"/>
            <a:ext cx="6039498" cy="646331"/>
          </a:xfrm>
          <a:prstGeom prst="rect">
            <a:avLst/>
          </a:prstGeom>
          <a:noFill/>
        </p:spPr>
        <p:txBody>
          <a:bodyPr wrap="square">
            <a:spAutoFit/>
          </a:bodyPr>
          <a:lstStyle/>
          <a:p>
            <a:r>
              <a:rPr lang="en-US" dirty="0">
                <a:hlinkClick r:id="rId3"/>
              </a:rPr>
              <a:t>https://</a:t>
            </a:r>
            <a:r>
              <a:rPr lang="en-US" dirty="0" err="1">
                <a:hlinkClick r:id="rId3"/>
              </a:rPr>
              <a:t>share.streamlit.io</a:t>
            </a:r>
            <a:r>
              <a:rPr lang="en-US" dirty="0">
                <a:hlinkClick r:id="rId3"/>
              </a:rPr>
              <a:t>/</a:t>
            </a:r>
            <a:r>
              <a:rPr lang="en-US" dirty="0" err="1">
                <a:hlinkClick r:id="rId3"/>
              </a:rPr>
              <a:t>adamysyim</a:t>
            </a:r>
            <a:r>
              <a:rPr lang="en-US" dirty="0">
                <a:hlinkClick r:id="rId3"/>
              </a:rPr>
              <a:t>/quality-of-life-eco395m-final/main/</a:t>
            </a:r>
            <a:r>
              <a:rPr lang="en-US" dirty="0" err="1">
                <a:hlinkClick r:id="rId3"/>
              </a:rPr>
              <a:t>app.py</a:t>
            </a:r>
            <a:endParaRPr lang="en-US" dirty="0"/>
          </a:p>
        </p:txBody>
      </p:sp>
    </p:spTree>
    <p:extLst>
      <p:ext uri="{BB962C8B-B14F-4D97-AF65-F5344CB8AC3E}">
        <p14:creationId xmlns:p14="http://schemas.microsoft.com/office/powerpoint/2010/main" val="1684216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5">
            <a:extLst>
              <a:ext uri="{FF2B5EF4-FFF2-40B4-BE49-F238E27FC236}">
                <a16:creationId xmlns:a16="http://schemas.microsoft.com/office/drawing/2014/main" id="{435F2A87-CC2C-EC41-9FC8-8A94B04CE32E}"/>
              </a:ext>
            </a:extLst>
          </p:cNvPr>
          <p:cNvSpPr txBox="1">
            <a:spLocks/>
          </p:cNvSpPr>
          <p:nvPr/>
        </p:nvSpPr>
        <p:spPr>
          <a:xfrm>
            <a:off x="503849" y="1106941"/>
            <a:ext cx="6833122" cy="1788657"/>
          </a:xfrm>
          <a:prstGeom prst="rect">
            <a:avLst/>
          </a:prstGeom>
        </p:spPr>
        <p:txBody>
          <a:bodyPr vert="horz" lIns="0" tIns="0" rIns="0" bIns="0" rtlCol="0" anchor="ctr"/>
          <a:lstStyle>
            <a:defPPr>
              <a:defRPr lang="ko-Kore-US"/>
            </a:defPPr>
            <a:lvl1pPr marL="0" indent="0" algn="l" defTabSz="914400" rtl="0" eaLnBrk="1" latinLnBrk="0" hangingPunct="1">
              <a:lnSpc>
                <a:spcPct val="100000"/>
              </a:lnSpc>
              <a:buFontTx/>
              <a:buNone/>
              <a:defRPr lang="en-US" altLang="ko-KR" sz="1600" b="1" kern="1200" baseline="0" dirty="0" smtClean="0">
                <a:solidFill>
                  <a:srgbClr val="000000"/>
                </a:solidFill>
                <a:latin typeface="Arial" panose="020B0604020202020204" pitchFamily="34" charset="0"/>
                <a:ea typeface="맑은 고딕" pitchFamily="50" charset="-127"/>
                <a:cs typeface="+mn-cs"/>
              </a:defRPr>
            </a:lvl1pPr>
            <a:lvl2pPr marL="457064"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2pPr>
            <a:lvl3pPr marL="914129"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3pPr>
            <a:lvl4pPr marL="1371192"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4pPr>
            <a:lvl5pPr marL="1828258"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ko-Kore-US" sz="2000" u="sng" dirty="0">
                <a:solidFill>
                  <a:schemeClr val="tx1"/>
                </a:solidFill>
              </a:rPr>
              <a:t>Limitations of the data</a:t>
            </a:r>
            <a:endParaRPr lang="en-US" altLang="ko-Kore-US" sz="2000" b="0" u="sng" dirty="0">
              <a:solidFill>
                <a:schemeClr val="tx1"/>
              </a:solidFill>
            </a:endParaRPr>
          </a:p>
          <a:p>
            <a:pPr marL="285750" indent="-285750">
              <a:lnSpc>
                <a:spcPct val="150000"/>
              </a:lnSpc>
              <a:buFont typeface="Arial" panose="020B0604020202020204" pitchFamily="34" charset="0"/>
              <a:buChar char="•"/>
            </a:pPr>
            <a:r>
              <a:rPr lang="en-US" altLang="ko-KR" b="0" dirty="0">
                <a:solidFill>
                  <a:schemeClr val="tx1"/>
                </a:solidFill>
              </a:rPr>
              <a:t>Surveys in English. Samples restricted to English-speaking respondents</a:t>
            </a:r>
          </a:p>
          <a:p>
            <a:pPr marL="285750" indent="-285750">
              <a:lnSpc>
                <a:spcPct val="150000"/>
              </a:lnSpc>
              <a:buFont typeface="Arial" panose="020B0604020202020204" pitchFamily="34" charset="0"/>
              <a:buChar char="•"/>
            </a:pPr>
            <a:r>
              <a:rPr lang="en-US" altLang="ko-KR" b="0" dirty="0">
                <a:solidFill>
                  <a:schemeClr val="tx1"/>
                </a:solidFill>
              </a:rPr>
              <a:t>Since everyone has difference preferences and experiences, those indexes based on surveys might not accurate</a:t>
            </a:r>
          </a:p>
        </p:txBody>
      </p:sp>
      <p:sp>
        <p:nvSpPr>
          <p:cNvPr id="6" name="Rectangle 7">
            <a:extLst>
              <a:ext uri="{FF2B5EF4-FFF2-40B4-BE49-F238E27FC236}">
                <a16:creationId xmlns:a16="http://schemas.microsoft.com/office/drawing/2014/main" id="{51ED76FF-0296-0E42-A88F-612DF78F8EEE}"/>
              </a:ext>
            </a:extLst>
          </p:cNvPr>
          <p:cNvSpPr txBox="1">
            <a:spLocks noChangeArrowheads="1"/>
          </p:cNvSpPr>
          <p:nvPr/>
        </p:nvSpPr>
        <p:spPr bwMode="auto">
          <a:xfrm>
            <a:off x="503849" y="207841"/>
            <a:ext cx="840568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rtlCol="0" anchor="b" anchorCtr="0" compatLnSpc="1">
            <a:prstTxWarp prst="textNoShape">
              <a:avLst/>
            </a:prstTxWarp>
            <a:normAutofit/>
          </a:bodyPr>
          <a:lstStyle>
            <a:lvl1pPr algn="l" defTabSz="685800" rtl="0" eaLnBrk="0" fontAlgn="base" latinLnBrk="0" hangingPunct="0">
              <a:lnSpc>
                <a:spcPct val="100000"/>
              </a:lnSpc>
              <a:spcBef>
                <a:spcPct val="0"/>
              </a:spcBef>
              <a:spcAft>
                <a:spcPct val="0"/>
              </a:spcAft>
              <a:buNone/>
              <a:defRPr lang="en-US" altLang="ko-KR" sz="1800" b="1" kern="1200" baseline="0" dirty="0" smtClean="0">
                <a:solidFill>
                  <a:srgbClr val="003366"/>
                </a:solidFill>
                <a:latin typeface="Arial" panose="020B0604020202020204" pitchFamily="34" charset="0"/>
                <a:ea typeface="맑은 고딕" pitchFamily="50" charset="-127"/>
                <a:cs typeface="+mj-cs"/>
              </a:defRPr>
            </a:lvl1pPr>
          </a:lstStyle>
          <a:p>
            <a:pPr eaLnBrk="1" hangingPunct="1">
              <a:lnSpc>
                <a:spcPct val="200000"/>
              </a:lnSpc>
              <a:spcAft>
                <a:spcPct val="50000"/>
              </a:spcAft>
            </a:pPr>
            <a:r>
              <a:rPr kumimoji="1" lang="en-US" altLang="ko-KR" dirty="0">
                <a:solidFill>
                  <a:schemeClr val="tx1"/>
                </a:solidFill>
                <a:cs typeface="Times New Roman" pitchFamily="18" charset="0"/>
              </a:rPr>
              <a:t>VI. Limitations and Areas for more research </a:t>
            </a:r>
            <a:endParaRPr kumimoji="1" lang="ko-KR" altLang="en-US" dirty="0">
              <a:solidFill>
                <a:schemeClr val="tx1"/>
              </a:solidFill>
              <a:cs typeface="Times New Roman" pitchFamily="18" charset="0"/>
            </a:endParaRPr>
          </a:p>
        </p:txBody>
      </p:sp>
      <p:sp>
        <p:nvSpPr>
          <p:cNvPr id="7" name="Line 29">
            <a:extLst>
              <a:ext uri="{FF2B5EF4-FFF2-40B4-BE49-F238E27FC236}">
                <a16:creationId xmlns:a16="http://schemas.microsoft.com/office/drawing/2014/main" id="{FD429C6A-A361-174A-9AD0-1B48D58A2585}"/>
              </a:ext>
            </a:extLst>
          </p:cNvPr>
          <p:cNvSpPr>
            <a:spLocks noChangeShapeType="1"/>
          </p:cNvSpPr>
          <p:nvPr/>
        </p:nvSpPr>
        <p:spPr bwMode="auto">
          <a:xfrm>
            <a:off x="78645" y="820616"/>
            <a:ext cx="8928100" cy="0"/>
          </a:xfrm>
          <a:prstGeom prst="line">
            <a:avLst/>
          </a:prstGeom>
          <a:noFill/>
          <a:ln w="158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3" tIns="45707" rIns="91413" bIns="45707" anchor="ctr">
            <a:spAutoFit/>
          </a:bodyPr>
          <a:lstStyle/>
          <a:p>
            <a:endParaRPr lang="ko-KR" altLang="en-US"/>
          </a:p>
        </p:txBody>
      </p:sp>
      <p:sp>
        <p:nvSpPr>
          <p:cNvPr id="8" name="Text Placeholder 15">
            <a:extLst>
              <a:ext uri="{FF2B5EF4-FFF2-40B4-BE49-F238E27FC236}">
                <a16:creationId xmlns:a16="http://schemas.microsoft.com/office/drawing/2014/main" id="{79B284D8-DF48-8055-D6C8-1F52C1872656}"/>
              </a:ext>
            </a:extLst>
          </p:cNvPr>
          <p:cNvSpPr txBox="1">
            <a:spLocks/>
          </p:cNvSpPr>
          <p:nvPr/>
        </p:nvSpPr>
        <p:spPr>
          <a:xfrm>
            <a:off x="503849" y="2895598"/>
            <a:ext cx="7632445" cy="2424197"/>
          </a:xfrm>
          <a:prstGeom prst="rect">
            <a:avLst/>
          </a:prstGeom>
        </p:spPr>
        <p:txBody>
          <a:bodyPr vert="horz" lIns="0" tIns="0" rIns="0" bIns="0" rtlCol="0" anchor="ctr"/>
          <a:lstStyle>
            <a:defPPr>
              <a:defRPr lang="ko-Kore-US"/>
            </a:defPPr>
            <a:lvl1pPr marL="0" indent="0" algn="l" defTabSz="914400" rtl="0" eaLnBrk="1" latinLnBrk="0" hangingPunct="1">
              <a:lnSpc>
                <a:spcPct val="100000"/>
              </a:lnSpc>
              <a:buFontTx/>
              <a:buNone/>
              <a:defRPr lang="en-US" altLang="ko-KR" sz="1600" b="1" kern="1200" baseline="0" dirty="0" smtClean="0">
                <a:solidFill>
                  <a:srgbClr val="000000"/>
                </a:solidFill>
                <a:latin typeface="Arial" panose="020B0604020202020204" pitchFamily="34" charset="0"/>
                <a:ea typeface="맑은 고딕" pitchFamily="50" charset="-127"/>
                <a:cs typeface="+mn-cs"/>
              </a:defRPr>
            </a:lvl1pPr>
            <a:lvl2pPr marL="457064"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2pPr>
            <a:lvl3pPr marL="914129"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3pPr>
            <a:lvl4pPr marL="1371192"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4pPr>
            <a:lvl5pPr marL="1828258"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ko-Kore-US" sz="2000" u="sng" dirty="0">
                <a:solidFill>
                  <a:schemeClr val="tx1"/>
                </a:solidFill>
              </a:rPr>
              <a:t>Areas for more research</a:t>
            </a:r>
            <a:endParaRPr lang="en-US" sz="2000" u="sng" dirty="0">
              <a:solidFill>
                <a:schemeClr val="tx1"/>
              </a:solidFill>
            </a:endParaRPr>
          </a:p>
          <a:p>
            <a:pPr marL="342799" indent="-342799" eaLnBrk="0" fontAlgn="base" hangingPunct="0">
              <a:lnSpc>
                <a:spcPct val="150000"/>
              </a:lnSpc>
              <a:spcBef>
                <a:spcPct val="25000"/>
              </a:spcBef>
              <a:spcAft>
                <a:spcPct val="0"/>
              </a:spcAft>
              <a:buFont typeface="Arial" panose="020B0604020202020204" pitchFamily="34" charset="0"/>
              <a:buChar char="•"/>
            </a:pPr>
            <a:r>
              <a:rPr lang="en-US" altLang="ko-KR" b="0" dirty="0">
                <a:solidFill>
                  <a:schemeClr val="tx1"/>
                </a:solidFill>
              </a:rPr>
              <a:t>Data such as ‘change in population’ and ‘rate of population influx/outflux’ can be matched with the ‘change in the ranking on Quality of Life’ of each city to see the correlation. This could be developed further into modeling</a:t>
            </a:r>
            <a:endParaRPr lang="en-US" altLang="ko-KR" dirty="0">
              <a:solidFill>
                <a:schemeClr val="tx1"/>
              </a:solidFill>
            </a:endParaRPr>
          </a:p>
          <a:p>
            <a:pPr marL="342799" indent="-342799" eaLnBrk="0" fontAlgn="base" hangingPunct="0">
              <a:lnSpc>
                <a:spcPct val="150000"/>
              </a:lnSpc>
              <a:spcBef>
                <a:spcPct val="25000"/>
              </a:spcBef>
              <a:spcAft>
                <a:spcPct val="0"/>
              </a:spcAft>
              <a:buFont typeface="Arial" panose="020B0604020202020204" pitchFamily="34" charset="0"/>
              <a:buChar char="•"/>
            </a:pPr>
            <a:r>
              <a:rPr lang="en-US" altLang="ko-KR" b="0" dirty="0"/>
              <a:t>We can further investigate correlations between indexes. </a:t>
            </a:r>
          </a:p>
        </p:txBody>
      </p:sp>
    </p:spTree>
    <p:extLst>
      <p:ext uri="{BB962C8B-B14F-4D97-AF65-F5344CB8AC3E}">
        <p14:creationId xmlns:p14="http://schemas.microsoft.com/office/powerpoint/2010/main" val="2563233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5">
            <a:extLst>
              <a:ext uri="{FF2B5EF4-FFF2-40B4-BE49-F238E27FC236}">
                <a16:creationId xmlns:a16="http://schemas.microsoft.com/office/drawing/2014/main" id="{435F2A87-CC2C-EC41-9FC8-8A94B04CE32E}"/>
              </a:ext>
            </a:extLst>
          </p:cNvPr>
          <p:cNvSpPr txBox="1">
            <a:spLocks/>
          </p:cNvSpPr>
          <p:nvPr/>
        </p:nvSpPr>
        <p:spPr>
          <a:xfrm>
            <a:off x="902434" y="2637000"/>
            <a:ext cx="8241566" cy="792000"/>
          </a:xfrm>
          <a:prstGeom prst="rect">
            <a:avLst/>
          </a:prstGeom>
        </p:spPr>
        <p:txBody>
          <a:bodyPr vert="horz" lIns="0" tIns="0" rIns="0" bIns="0" rtlCol="0" anchor="ctr"/>
          <a:lstStyle>
            <a:defPPr>
              <a:defRPr lang="ko-Kore-US"/>
            </a:defPPr>
            <a:lvl1pPr marL="0" indent="0" algn="l" defTabSz="914400" rtl="0" eaLnBrk="1" latinLnBrk="0" hangingPunct="1">
              <a:lnSpc>
                <a:spcPct val="100000"/>
              </a:lnSpc>
              <a:buFontTx/>
              <a:buNone/>
              <a:defRPr lang="en-US" altLang="ko-KR" sz="1600" b="1" kern="1200" baseline="0" dirty="0" smtClean="0">
                <a:solidFill>
                  <a:srgbClr val="000000"/>
                </a:solidFill>
                <a:latin typeface="Arial" panose="020B0604020202020204" pitchFamily="34" charset="0"/>
                <a:ea typeface="맑은 고딕" pitchFamily="50" charset="-127"/>
                <a:cs typeface="+mn-cs"/>
              </a:defRPr>
            </a:lvl1pPr>
            <a:lvl2pPr marL="457064"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2pPr>
            <a:lvl3pPr marL="914129"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3pPr>
            <a:lvl4pPr marL="1371192"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4pPr>
            <a:lvl5pPr marL="1828258"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799" indent="-342799" eaLnBrk="0" fontAlgn="base" hangingPunct="0">
              <a:spcBef>
                <a:spcPct val="25000"/>
              </a:spcBef>
              <a:spcAft>
                <a:spcPct val="0"/>
              </a:spcAft>
            </a:pPr>
            <a:r>
              <a:rPr lang="en-US" sz="4000" dirty="0"/>
              <a:t>Thank you for listening !</a:t>
            </a:r>
          </a:p>
        </p:txBody>
      </p:sp>
    </p:spTree>
    <p:extLst>
      <p:ext uri="{BB962C8B-B14F-4D97-AF65-F5344CB8AC3E}">
        <p14:creationId xmlns:p14="http://schemas.microsoft.com/office/powerpoint/2010/main" val="3233908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12">
            <a:extLst>
              <a:ext uri="{FF2B5EF4-FFF2-40B4-BE49-F238E27FC236}">
                <a16:creationId xmlns:a16="http://schemas.microsoft.com/office/drawing/2014/main" id="{8FC9A7C1-8C00-304E-B2FC-0BE29919FB77}"/>
              </a:ext>
            </a:extLst>
          </p:cNvPr>
          <p:cNvSpPr/>
          <p:nvPr/>
        </p:nvSpPr>
        <p:spPr>
          <a:xfrm>
            <a:off x="632986" y="908650"/>
            <a:ext cx="1961880" cy="525673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ko-KR" altLang="en-US" sz="1400">
              <a:solidFill>
                <a:schemeClr val="tx1"/>
              </a:solidFill>
            </a:endParaRPr>
          </a:p>
        </p:txBody>
      </p:sp>
      <p:sp>
        <p:nvSpPr>
          <p:cNvPr id="9" name="Rectangle 2">
            <a:extLst>
              <a:ext uri="{FF2B5EF4-FFF2-40B4-BE49-F238E27FC236}">
                <a16:creationId xmlns:a16="http://schemas.microsoft.com/office/drawing/2014/main" id="{FD4B8565-F160-8143-AC85-64666AAE6E36}"/>
              </a:ext>
            </a:extLst>
          </p:cNvPr>
          <p:cNvSpPr txBox="1">
            <a:spLocks noChangeArrowheads="1"/>
          </p:cNvSpPr>
          <p:nvPr/>
        </p:nvSpPr>
        <p:spPr bwMode="auto">
          <a:xfrm>
            <a:off x="984071" y="1173540"/>
            <a:ext cx="1184275" cy="487362"/>
          </a:xfrm>
          <a:prstGeom prst="roundRect">
            <a:avLst>
              <a:gd name="adj" fmla="val 10819"/>
            </a:avLst>
          </a:prstGeom>
          <a:solidFill>
            <a:srgbClr val="FFFFFF"/>
          </a:solidFill>
          <a:ln w="19050">
            <a:noFill/>
            <a:miter lim="800000"/>
            <a:headEnd/>
            <a:tailEnd/>
          </a:ln>
          <a:effectLst/>
        </p:spPr>
        <p:txBody>
          <a:bodyPr wrap="none" lIns="90488" tIns="46800" rIns="90488"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ko-KR" sz="1800" b="1" i="0" u="none" strike="noStrike" kern="0" cap="none" spc="0" normalizeH="0" baseline="0" noProof="0" dirty="0">
                <a:ln>
                  <a:noFill/>
                </a:ln>
                <a:solidFill>
                  <a:srgbClr val="000000"/>
                </a:solidFill>
                <a:effectLst/>
                <a:uLnTx/>
                <a:uFillTx/>
                <a:latin typeface="Arial"/>
                <a:ea typeface="윤고딕130"/>
                <a:cs typeface="Arial" pitchFamily="34" charset="0"/>
              </a:rPr>
              <a:t>Contents</a:t>
            </a:r>
          </a:p>
        </p:txBody>
      </p:sp>
      <p:sp>
        <p:nvSpPr>
          <p:cNvPr id="11" name="Rectangle 35">
            <a:extLst>
              <a:ext uri="{FF2B5EF4-FFF2-40B4-BE49-F238E27FC236}">
                <a16:creationId xmlns:a16="http://schemas.microsoft.com/office/drawing/2014/main" id="{CDE07A9A-0D64-914B-9201-E25BAEEBF0A5}"/>
              </a:ext>
            </a:extLst>
          </p:cNvPr>
          <p:cNvSpPr>
            <a:spLocks noChangeArrowheads="1"/>
          </p:cNvSpPr>
          <p:nvPr/>
        </p:nvSpPr>
        <p:spPr bwMode="auto">
          <a:xfrm>
            <a:off x="2594866" y="794336"/>
            <a:ext cx="6247260" cy="4174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80" tIns="137160" rIns="182880" bIns="137160">
            <a:spAutoFit/>
          </a:bodyPr>
          <a:lstStyle>
            <a:lvl1pPr marL="609600" indent="-609600">
              <a:defRPr sz="1200">
                <a:solidFill>
                  <a:schemeClr val="bg2"/>
                </a:solidFill>
                <a:latin typeface="Arial" charset="0"/>
                <a:ea typeface="Malgun Gothic" pitchFamily="50" charset="-127"/>
              </a:defRPr>
            </a:lvl1pPr>
            <a:lvl2pPr marL="742950" indent="-285750">
              <a:defRPr sz="1200">
                <a:solidFill>
                  <a:schemeClr val="bg2"/>
                </a:solidFill>
                <a:latin typeface="Arial" charset="0"/>
                <a:ea typeface="Malgun Gothic" pitchFamily="50" charset="-127"/>
              </a:defRPr>
            </a:lvl2pPr>
            <a:lvl3pPr marL="1143000" indent="-228600">
              <a:defRPr sz="1200">
                <a:solidFill>
                  <a:schemeClr val="bg2"/>
                </a:solidFill>
                <a:latin typeface="Arial" charset="0"/>
                <a:ea typeface="Malgun Gothic" pitchFamily="50" charset="-127"/>
              </a:defRPr>
            </a:lvl3pPr>
            <a:lvl4pPr marL="1600200" indent="-228600">
              <a:defRPr sz="1200">
                <a:solidFill>
                  <a:schemeClr val="bg2"/>
                </a:solidFill>
                <a:latin typeface="Arial" charset="0"/>
                <a:ea typeface="Malgun Gothic" pitchFamily="50" charset="-127"/>
              </a:defRPr>
            </a:lvl4pPr>
            <a:lvl5pPr marL="2057400" indent="-228600">
              <a:defRPr sz="1200">
                <a:solidFill>
                  <a:schemeClr val="bg2"/>
                </a:solidFill>
                <a:latin typeface="Arial" charset="0"/>
                <a:ea typeface="Malgun Gothic" pitchFamily="50" charset="-127"/>
              </a:defRPr>
            </a:lvl5pPr>
            <a:lvl6pPr marL="2514600" indent="-228600" algn="ctr" eaLnBrk="0" fontAlgn="base" hangingPunct="0">
              <a:spcBef>
                <a:spcPct val="0"/>
              </a:spcBef>
              <a:spcAft>
                <a:spcPct val="0"/>
              </a:spcAft>
              <a:defRPr sz="1200">
                <a:solidFill>
                  <a:schemeClr val="bg2"/>
                </a:solidFill>
                <a:latin typeface="Arial" charset="0"/>
                <a:ea typeface="Malgun Gothic" pitchFamily="50" charset="-127"/>
              </a:defRPr>
            </a:lvl6pPr>
            <a:lvl7pPr marL="2971800" indent="-228600" algn="ctr" eaLnBrk="0" fontAlgn="base" hangingPunct="0">
              <a:spcBef>
                <a:spcPct val="0"/>
              </a:spcBef>
              <a:spcAft>
                <a:spcPct val="0"/>
              </a:spcAft>
              <a:defRPr sz="1200">
                <a:solidFill>
                  <a:schemeClr val="bg2"/>
                </a:solidFill>
                <a:latin typeface="Arial" charset="0"/>
                <a:ea typeface="Malgun Gothic" pitchFamily="50" charset="-127"/>
              </a:defRPr>
            </a:lvl7pPr>
            <a:lvl8pPr marL="3429000" indent="-228600" algn="ctr" eaLnBrk="0" fontAlgn="base" hangingPunct="0">
              <a:spcBef>
                <a:spcPct val="0"/>
              </a:spcBef>
              <a:spcAft>
                <a:spcPct val="0"/>
              </a:spcAft>
              <a:defRPr sz="1200">
                <a:solidFill>
                  <a:schemeClr val="bg2"/>
                </a:solidFill>
                <a:latin typeface="Arial" charset="0"/>
                <a:ea typeface="Malgun Gothic" pitchFamily="50" charset="-127"/>
              </a:defRPr>
            </a:lvl8pPr>
            <a:lvl9pPr marL="3886200" indent="-228600" algn="ctr" eaLnBrk="0" fontAlgn="base" hangingPunct="0">
              <a:spcBef>
                <a:spcPct val="0"/>
              </a:spcBef>
              <a:spcAft>
                <a:spcPct val="0"/>
              </a:spcAft>
              <a:defRPr sz="1200">
                <a:solidFill>
                  <a:schemeClr val="bg2"/>
                </a:solidFill>
                <a:latin typeface="Arial" charset="0"/>
                <a:ea typeface="Malgun Gothic" pitchFamily="50" charset="-127"/>
              </a:defRPr>
            </a:lvl9pPr>
          </a:lstStyle>
          <a:p>
            <a:pPr eaLnBrk="1" hangingPunct="1">
              <a:lnSpc>
                <a:spcPct val="150000"/>
              </a:lnSpc>
              <a:spcAft>
                <a:spcPct val="50000"/>
              </a:spcAft>
              <a:buFontTx/>
              <a:buAutoNum type="romanUcPeriod"/>
            </a:pPr>
            <a:r>
              <a:rPr kumimoji="1" lang="en-US" altLang="ko-KR" sz="2400" b="1" dirty="0">
                <a:solidFill>
                  <a:schemeClr val="tx1"/>
                </a:solidFill>
                <a:latin typeface="+mn-lt"/>
                <a:cs typeface="Times New Roman" pitchFamily="18" charset="0"/>
              </a:rPr>
              <a:t>Goal of the Analysis</a:t>
            </a:r>
            <a:endParaRPr kumimoji="1" lang="ko-KR" altLang="en-US" sz="2400" b="1" dirty="0">
              <a:solidFill>
                <a:schemeClr val="tx1"/>
              </a:solidFill>
              <a:latin typeface="+mn-lt"/>
              <a:cs typeface="Times New Roman" pitchFamily="18" charset="0"/>
            </a:endParaRPr>
          </a:p>
          <a:p>
            <a:pPr eaLnBrk="1" hangingPunct="1">
              <a:lnSpc>
                <a:spcPct val="150000"/>
              </a:lnSpc>
              <a:spcAft>
                <a:spcPct val="50000"/>
              </a:spcAft>
              <a:buFontTx/>
              <a:buAutoNum type="romanUcPeriod"/>
            </a:pPr>
            <a:r>
              <a:rPr kumimoji="1" lang="en-US" altLang="ko-KR" sz="2400" b="1" dirty="0">
                <a:solidFill>
                  <a:schemeClr val="tx1"/>
                </a:solidFill>
                <a:latin typeface="+mn-lt"/>
                <a:cs typeface="Times New Roman" pitchFamily="18" charset="0"/>
              </a:rPr>
              <a:t>Data Source</a:t>
            </a:r>
          </a:p>
          <a:p>
            <a:pPr eaLnBrk="1" hangingPunct="1">
              <a:lnSpc>
                <a:spcPct val="150000"/>
              </a:lnSpc>
              <a:spcAft>
                <a:spcPct val="50000"/>
              </a:spcAft>
              <a:buFontTx/>
              <a:buAutoNum type="romanUcPeriod"/>
            </a:pPr>
            <a:r>
              <a:rPr kumimoji="1" lang="en-US" altLang="ko-KR" sz="2400" b="1" dirty="0">
                <a:solidFill>
                  <a:schemeClr val="tx1"/>
                </a:solidFill>
                <a:latin typeface="+mn-lt"/>
                <a:cs typeface="Times New Roman" pitchFamily="18" charset="0"/>
              </a:rPr>
              <a:t>Data Description – the Indexes</a:t>
            </a:r>
          </a:p>
          <a:p>
            <a:pPr eaLnBrk="1" hangingPunct="1">
              <a:lnSpc>
                <a:spcPct val="150000"/>
              </a:lnSpc>
              <a:spcAft>
                <a:spcPts val="300"/>
              </a:spcAft>
              <a:buFontTx/>
              <a:buAutoNum type="romanUcPeriod"/>
            </a:pPr>
            <a:r>
              <a:rPr kumimoji="1" lang="en-US" altLang="ko-KR" sz="2400" b="1" dirty="0">
                <a:solidFill>
                  <a:schemeClr val="tx1"/>
                </a:solidFill>
                <a:latin typeface="+mn-lt"/>
                <a:cs typeface="Times New Roman" pitchFamily="18" charset="0"/>
              </a:rPr>
              <a:t>Methodology</a:t>
            </a:r>
          </a:p>
          <a:p>
            <a:pPr eaLnBrk="1" hangingPunct="1">
              <a:lnSpc>
                <a:spcPct val="150000"/>
              </a:lnSpc>
              <a:spcAft>
                <a:spcPts val="300"/>
              </a:spcAft>
              <a:buFontTx/>
              <a:buAutoNum type="romanUcPeriod"/>
            </a:pPr>
            <a:r>
              <a:rPr kumimoji="1" lang="en-US" altLang="ko-KR" sz="2400" b="1" dirty="0">
                <a:solidFill>
                  <a:schemeClr val="tx1"/>
                </a:solidFill>
                <a:latin typeface="+mn-lt"/>
                <a:cs typeface="Times New Roman" pitchFamily="18" charset="0"/>
              </a:rPr>
              <a:t>Findings </a:t>
            </a:r>
          </a:p>
          <a:p>
            <a:pPr eaLnBrk="1" hangingPunct="1">
              <a:lnSpc>
                <a:spcPct val="150000"/>
              </a:lnSpc>
              <a:spcAft>
                <a:spcPts val="300"/>
              </a:spcAft>
              <a:buFontTx/>
              <a:buAutoNum type="romanUcPeriod"/>
            </a:pPr>
            <a:r>
              <a:rPr kumimoji="1" lang="en-US" altLang="ko-KR" sz="2400" b="1" dirty="0">
                <a:solidFill>
                  <a:schemeClr val="tx1"/>
                </a:solidFill>
                <a:latin typeface="+mn-lt"/>
                <a:cs typeface="Times New Roman" pitchFamily="18" charset="0"/>
              </a:rPr>
              <a:t>Limitations and Areas fore more research</a:t>
            </a:r>
          </a:p>
        </p:txBody>
      </p:sp>
    </p:spTree>
    <p:extLst>
      <p:ext uri="{BB962C8B-B14F-4D97-AF65-F5344CB8AC3E}">
        <p14:creationId xmlns:p14="http://schemas.microsoft.com/office/powerpoint/2010/main" val="1838305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5">
            <a:extLst>
              <a:ext uri="{FF2B5EF4-FFF2-40B4-BE49-F238E27FC236}">
                <a16:creationId xmlns:a16="http://schemas.microsoft.com/office/drawing/2014/main" id="{435F2A87-CC2C-EC41-9FC8-8A94B04CE32E}"/>
              </a:ext>
            </a:extLst>
          </p:cNvPr>
          <p:cNvSpPr txBox="1">
            <a:spLocks/>
          </p:cNvSpPr>
          <p:nvPr/>
        </p:nvSpPr>
        <p:spPr>
          <a:xfrm>
            <a:off x="516912" y="1838966"/>
            <a:ext cx="8241566" cy="792000"/>
          </a:xfrm>
          <a:prstGeom prst="rect">
            <a:avLst/>
          </a:prstGeom>
        </p:spPr>
        <p:txBody>
          <a:bodyPr vert="horz" lIns="0" tIns="0" rIns="0" bIns="0" rtlCol="0" anchor="ctr"/>
          <a:lstStyle>
            <a:defPPr>
              <a:defRPr lang="ko-Kore-US"/>
            </a:defPPr>
            <a:lvl1pPr marL="0" indent="0" algn="l" defTabSz="914400" rtl="0" eaLnBrk="1" latinLnBrk="0" hangingPunct="1">
              <a:lnSpc>
                <a:spcPct val="100000"/>
              </a:lnSpc>
              <a:buFontTx/>
              <a:buNone/>
              <a:defRPr lang="en-US" altLang="ko-KR" sz="1600" b="1" kern="1200" baseline="0" dirty="0" smtClean="0">
                <a:solidFill>
                  <a:srgbClr val="000000"/>
                </a:solidFill>
                <a:latin typeface="Arial" panose="020B0604020202020204" pitchFamily="34" charset="0"/>
                <a:ea typeface="맑은 고딕" pitchFamily="50" charset="-127"/>
                <a:cs typeface="+mn-cs"/>
              </a:defRPr>
            </a:lvl1pPr>
            <a:lvl2pPr marL="457064"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2pPr>
            <a:lvl3pPr marL="914129"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3pPr>
            <a:lvl4pPr marL="1371192"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4pPr>
            <a:lvl5pPr marL="1828258"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altLang="ko-KR" sz="2000" b="0" dirty="0">
                <a:solidFill>
                  <a:schemeClr val="tx1"/>
                </a:solidFill>
              </a:rPr>
              <a:t>What are the best cities to live?</a:t>
            </a:r>
            <a:endParaRPr lang="en-US" altLang="ko-Kore-US" sz="2000" b="0" dirty="0"/>
          </a:p>
        </p:txBody>
      </p:sp>
      <p:sp>
        <p:nvSpPr>
          <p:cNvPr id="6" name="Rectangle 7">
            <a:extLst>
              <a:ext uri="{FF2B5EF4-FFF2-40B4-BE49-F238E27FC236}">
                <a16:creationId xmlns:a16="http://schemas.microsoft.com/office/drawing/2014/main" id="{51ED76FF-0296-0E42-A88F-612DF78F8EEE}"/>
              </a:ext>
            </a:extLst>
          </p:cNvPr>
          <p:cNvSpPr txBox="1">
            <a:spLocks noChangeArrowheads="1"/>
          </p:cNvSpPr>
          <p:nvPr/>
        </p:nvSpPr>
        <p:spPr bwMode="auto">
          <a:xfrm>
            <a:off x="503849" y="207841"/>
            <a:ext cx="840568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rtlCol="0" anchor="b" anchorCtr="0" compatLnSpc="1">
            <a:prstTxWarp prst="textNoShape">
              <a:avLst/>
            </a:prstTxWarp>
            <a:normAutofit/>
          </a:bodyPr>
          <a:lstStyle>
            <a:lvl1pPr algn="l" defTabSz="685800" rtl="0" eaLnBrk="0" fontAlgn="base" latinLnBrk="0" hangingPunct="0">
              <a:lnSpc>
                <a:spcPct val="100000"/>
              </a:lnSpc>
              <a:spcBef>
                <a:spcPct val="0"/>
              </a:spcBef>
              <a:spcAft>
                <a:spcPct val="0"/>
              </a:spcAft>
              <a:buNone/>
              <a:defRPr lang="en-US" altLang="ko-KR" sz="1800" b="1" kern="1200" baseline="0" dirty="0" smtClean="0">
                <a:solidFill>
                  <a:srgbClr val="003366"/>
                </a:solidFill>
                <a:latin typeface="Arial" panose="020B0604020202020204" pitchFamily="34" charset="0"/>
                <a:ea typeface="맑은 고딕" pitchFamily="50" charset="-127"/>
                <a:cs typeface="+mj-cs"/>
              </a:defRPr>
            </a:lvl1pPr>
          </a:lstStyle>
          <a:p>
            <a:pPr eaLnBrk="1" hangingPunct="1">
              <a:lnSpc>
                <a:spcPct val="200000"/>
              </a:lnSpc>
              <a:spcAft>
                <a:spcPct val="50000"/>
              </a:spcAft>
              <a:buFontTx/>
              <a:buAutoNum type="romanUcPeriod"/>
            </a:pPr>
            <a:r>
              <a:rPr kumimoji="1" lang="en-US" altLang="ko-KR" dirty="0">
                <a:solidFill>
                  <a:schemeClr val="tx1"/>
                </a:solidFill>
                <a:cs typeface="Times New Roman" pitchFamily="18" charset="0"/>
              </a:rPr>
              <a:t> Goal of the Analysis</a:t>
            </a:r>
            <a:endParaRPr kumimoji="1" lang="ko-KR" altLang="en-US" dirty="0">
              <a:solidFill>
                <a:schemeClr val="tx1"/>
              </a:solidFill>
              <a:cs typeface="Times New Roman" pitchFamily="18" charset="0"/>
            </a:endParaRPr>
          </a:p>
        </p:txBody>
      </p:sp>
      <p:sp>
        <p:nvSpPr>
          <p:cNvPr id="7" name="Line 29">
            <a:extLst>
              <a:ext uri="{FF2B5EF4-FFF2-40B4-BE49-F238E27FC236}">
                <a16:creationId xmlns:a16="http://schemas.microsoft.com/office/drawing/2014/main" id="{FD429C6A-A361-174A-9AD0-1B48D58A2585}"/>
              </a:ext>
            </a:extLst>
          </p:cNvPr>
          <p:cNvSpPr>
            <a:spLocks noChangeShapeType="1"/>
          </p:cNvSpPr>
          <p:nvPr/>
        </p:nvSpPr>
        <p:spPr bwMode="auto">
          <a:xfrm>
            <a:off x="78645" y="820616"/>
            <a:ext cx="8928100" cy="0"/>
          </a:xfrm>
          <a:prstGeom prst="line">
            <a:avLst/>
          </a:prstGeom>
          <a:noFill/>
          <a:ln w="158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3" tIns="45707" rIns="91413" bIns="45707" anchor="ctr">
            <a:spAutoFit/>
          </a:bodyPr>
          <a:lstStyle/>
          <a:p>
            <a:endParaRPr lang="ko-KR" altLang="en-US"/>
          </a:p>
        </p:txBody>
      </p:sp>
      <p:sp>
        <p:nvSpPr>
          <p:cNvPr id="8" name="Text Placeholder 15">
            <a:extLst>
              <a:ext uri="{FF2B5EF4-FFF2-40B4-BE49-F238E27FC236}">
                <a16:creationId xmlns:a16="http://schemas.microsoft.com/office/drawing/2014/main" id="{D284751E-75C5-A54F-A73B-8F54A31A769F}"/>
              </a:ext>
            </a:extLst>
          </p:cNvPr>
          <p:cNvSpPr txBox="1">
            <a:spLocks/>
          </p:cNvSpPr>
          <p:nvPr/>
        </p:nvSpPr>
        <p:spPr>
          <a:xfrm>
            <a:off x="546217" y="1046966"/>
            <a:ext cx="8241566" cy="792000"/>
          </a:xfrm>
          <a:prstGeom prst="rect">
            <a:avLst/>
          </a:prstGeom>
        </p:spPr>
        <p:txBody>
          <a:bodyPr vert="horz" lIns="0" tIns="0" rIns="0" bIns="0" rtlCol="0" anchor="ctr"/>
          <a:lstStyle>
            <a:defPPr>
              <a:defRPr lang="ko-Kore-US"/>
            </a:defPPr>
            <a:lvl1pPr marL="0" indent="0" algn="l" defTabSz="914400" rtl="0" eaLnBrk="1" latinLnBrk="0" hangingPunct="1">
              <a:lnSpc>
                <a:spcPct val="100000"/>
              </a:lnSpc>
              <a:buFontTx/>
              <a:buNone/>
              <a:defRPr lang="en-US" altLang="ko-KR" sz="1600" b="1" kern="1200" baseline="0" dirty="0" smtClean="0">
                <a:solidFill>
                  <a:srgbClr val="000000"/>
                </a:solidFill>
                <a:latin typeface="Arial" panose="020B0604020202020204" pitchFamily="34" charset="0"/>
                <a:ea typeface="맑은 고딕" pitchFamily="50" charset="-127"/>
                <a:cs typeface="+mn-cs"/>
              </a:defRPr>
            </a:lvl1pPr>
            <a:lvl2pPr marL="457064"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2pPr>
            <a:lvl3pPr marL="914129"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3pPr>
            <a:lvl4pPr marL="1371192"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4pPr>
            <a:lvl5pPr marL="1828258"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ko-Kore-US" sz="2000" dirty="0"/>
          </a:p>
        </p:txBody>
      </p:sp>
      <p:sp>
        <p:nvSpPr>
          <p:cNvPr id="9" name="Text Placeholder 15">
            <a:extLst>
              <a:ext uri="{FF2B5EF4-FFF2-40B4-BE49-F238E27FC236}">
                <a16:creationId xmlns:a16="http://schemas.microsoft.com/office/drawing/2014/main" id="{34C660AF-8BF9-0546-A99E-020734904AF7}"/>
              </a:ext>
            </a:extLst>
          </p:cNvPr>
          <p:cNvSpPr txBox="1">
            <a:spLocks/>
          </p:cNvSpPr>
          <p:nvPr/>
        </p:nvSpPr>
        <p:spPr>
          <a:xfrm>
            <a:off x="546217" y="2630966"/>
            <a:ext cx="8241566" cy="792000"/>
          </a:xfrm>
          <a:prstGeom prst="rect">
            <a:avLst/>
          </a:prstGeom>
        </p:spPr>
        <p:txBody>
          <a:bodyPr vert="horz" lIns="0" tIns="0" rIns="0" bIns="0" rtlCol="0" anchor="ctr"/>
          <a:lstStyle>
            <a:defPPr>
              <a:defRPr lang="ko-Kore-US"/>
            </a:defPPr>
            <a:lvl1pPr marL="0" indent="0" algn="l" defTabSz="914400" rtl="0" eaLnBrk="1" latinLnBrk="0" hangingPunct="1">
              <a:lnSpc>
                <a:spcPct val="100000"/>
              </a:lnSpc>
              <a:buFontTx/>
              <a:buNone/>
              <a:defRPr lang="en-US" altLang="ko-KR" sz="1600" b="1" kern="1200" baseline="0" dirty="0" smtClean="0">
                <a:solidFill>
                  <a:srgbClr val="000000"/>
                </a:solidFill>
                <a:latin typeface="Arial" panose="020B0604020202020204" pitchFamily="34" charset="0"/>
                <a:ea typeface="맑은 고딕" pitchFamily="50" charset="-127"/>
                <a:cs typeface="+mn-cs"/>
              </a:defRPr>
            </a:lvl1pPr>
            <a:lvl2pPr marL="457064"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2pPr>
            <a:lvl3pPr marL="914129"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3pPr>
            <a:lvl4pPr marL="1371192"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4pPr>
            <a:lvl5pPr marL="1828258"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altLang="ko-KR" sz="2000" b="0" dirty="0">
                <a:solidFill>
                  <a:schemeClr val="tx1"/>
                </a:solidFill>
              </a:rPr>
              <a:t>What are the factors that affect the quality of life in that cities?</a:t>
            </a:r>
            <a:endParaRPr lang="en-US" altLang="ko-Kore-US" sz="2000" b="0" dirty="0"/>
          </a:p>
        </p:txBody>
      </p:sp>
      <p:sp>
        <p:nvSpPr>
          <p:cNvPr id="10" name="Text Placeholder 15">
            <a:extLst>
              <a:ext uri="{FF2B5EF4-FFF2-40B4-BE49-F238E27FC236}">
                <a16:creationId xmlns:a16="http://schemas.microsoft.com/office/drawing/2014/main" id="{7C04AC49-5620-9C7E-847B-9A0FD395A37C}"/>
              </a:ext>
            </a:extLst>
          </p:cNvPr>
          <p:cNvSpPr txBox="1">
            <a:spLocks/>
          </p:cNvSpPr>
          <p:nvPr/>
        </p:nvSpPr>
        <p:spPr>
          <a:xfrm>
            <a:off x="546217" y="3435035"/>
            <a:ext cx="8241566" cy="792000"/>
          </a:xfrm>
          <a:prstGeom prst="rect">
            <a:avLst/>
          </a:prstGeom>
        </p:spPr>
        <p:txBody>
          <a:bodyPr vert="horz" lIns="0" tIns="0" rIns="0" bIns="0" rtlCol="0" anchor="ctr"/>
          <a:lstStyle>
            <a:defPPr>
              <a:defRPr lang="ko-Kore-US"/>
            </a:defPPr>
            <a:lvl1pPr marL="0" indent="0" algn="l" defTabSz="914400" rtl="0" eaLnBrk="1" latinLnBrk="0" hangingPunct="1">
              <a:lnSpc>
                <a:spcPct val="100000"/>
              </a:lnSpc>
              <a:buFontTx/>
              <a:buNone/>
              <a:defRPr lang="en-US" altLang="ko-KR" sz="1600" b="1" kern="1200" baseline="0" dirty="0" smtClean="0">
                <a:solidFill>
                  <a:srgbClr val="000000"/>
                </a:solidFill>
                <a:latin typeface="Arial" panose="020B0604020202020204" pitchFamily="34" charset="0"/>
                <a:ea typeface="맑은 고딕" pitchFamily="50" charset="-127"/>
                <a:cs typeface="+mn-cs"/>
              </a:defRPr>
            </a:lvl1pPr>
            <a:lvl2pPr marL="457064"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2pPr>
            <a:lvl3pPr marL="914129"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3pPr>
            <a:lvl4pPr marL="1371192"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4pPr>
            <a:lvl5pPr marL="1828258"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altLang="ko-KR" sz="2000" b="0" dirty="0">
                <a:solidFill>
                  <a:schemeClr val="tx1"/>
                </a:solidFill>
              </a:rPr>
              <a:t>How the ranking of some of those cities change over the last 5 years?</a:t>
            </a:r>
            <a:endParaRPr lang="en-US" altLang="ko-Kore-US" sz="2000" b="0" dirty="0"/>
          </a:p>
        </p:txBody>
      </p:sp>
      <p:sp>
        <p:nvSpPr>
          <p:cNvPr id="14" name="Text Placeholder 15">
            <a:extLst>
              <a:ext uri="{FF2B5EF4-FFF2-40B4-BE49-F238E27FC236}">
                <a16:creationId xmlns:a16="http://schemas.microsoft.com/office/drawing/2014/main" id="{BC8C5B8F-5932-D74B-79B3-56FCC637BE6A}"/>
              </a:ext>
            </a:extLst>
          </p:cNvPr>
          <p:cNvSpPr txBox="1">
            <a:spLocks/>
          </p:cNvSpPr>
          <p:nvPr/>
        </p:nvSpPr>
        <p:spPr>
          <a:xfrm>
            <a:off x="546217" y="1059035"/>
            <a:ext cx="8241566" cy="792000"/>
          </a:xfrm>
          <a:prstGeom prst="rect">
            <a:avLst/>
          </a:prstGeom>
        </p:spPr>
        <p:txBody>
          <a:bodyPr vert="horz" lIns="0" tIns="0" rIns="0" bIns="0" rtlCol="0" anchor="ctr"/>
          <a:lstStyle>
            <a:defPPr>
              <a:defRPr lang="ko-Kore-US"/>
            </a:defPPr>
            <a:lvl1pPr marL="0" indent="0" algn="l" defTabSz="914400" rtl="0" eaLnBrk="1" latinLnBrk="0" hangingPunct="1">
              <a:lnSpc>
                <a:spcPct val="100000"/>
              </a:lnSpc>
              <a:buFontTx/>
              <a:buNone/>
              <a:defRPr lang="en-US" altLang="ko-KR" sz="1600" b="1" kern="1200" baseline="0" dirty="0" smtClean="0">
                <a:solidFill>
                  <a:srgbClr val="000000"/>
                </a:solidFill>
                <a:latin typeface="Arial" panose="020B0604020202020204" pitchFamily="34" charset="0"/>
                <a:ea typeface="맑은 고딕" pitchFamily="50" charset="-127"/>
                <a:cs typeface="+mn-cs"/>
              </a:defRPr>
            </a:lvl1pPr>
            <a:lvl2pPr marL="457064"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2pPr>
            <a:lvl3pPr marL="914129"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3pPr>
            <a:lvl4pPr marL="1371192"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4pPr>
            <a:lvl5pPr marL="1828258"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ko-Kore-US" sz="2000" dirty="0"/>
              <a:t>Our Questions</a:t>
            </a:r>
          </a:p>
        </p:txBody>
      </p:sp>
    </p:spTree>
    <p:extLst>
      <p:ext uri="{BB962C8B-B14F-4D97-AF65-F5344CB8AC3E}">
        <p14:creationId xmlns:p14="http://schemas.microsoft.com/office/powerpoint/2010/main" val="2347715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51ED76FF-0296-0E42-A88F-612DF78F8EEE}"/>
              </a:ext>
            </a:extLst>
          </p:cNvPr>
          <p:cNvSpPr txBox="1">
            <a:spLocks noChangeArrowheads="1"/>
          </p:cNvSpPr>
          <p:nvPr/>
        </p:nvSpPr>
        <p:spPr bwMode="auto">
          <a:xfrm>
            <a:off x="503849" y="207841"/>
            <a:ext cx="840568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rtlCol="0" anchor="b" anchorCtr="0" compatLnSpc="1">
            <a:prstTxWarp prst="textNoShape">
              <a:avLst/>
            </a:prstTxWarp>
            <a:normAutofit/>
          </a:bodyPr>
          <a:lstStyle>
            <a:lvl1pPr algn="l" defTabSz="685800" rtl="0" eaLnBrk="0" fontAlgn="base" latinLnBrk="0" hangingPunct="0">
              <a:lnSpc>
                <a:spcPct val="100000"/>
              </a:lnSpc>
              <a:spcBef>
                <a:spcPct val="0"/>
              </a:spcBef>
              <a:spcAft>
                <a:spcPct val="0"/>
              </a:spcAft>
              <a:buNone/>
              <a:defRPr lang="en-US" altLang="ko-KR" sz="1800" b="1" kern="1200" baseline="0" dirty="0" smtClean="0">
                <a:solidFill>
                  <a:srgbClr val="003366"/>
                </a:solidFill>
                <a:latin typeface="Arial" panose="020B0604020202020204" pitchFamily="34" charset="0"/>
                <a:ea typeface="맑은 고딕" pitchFamily="50" charset="-127"/>
                <a:cs typeface="+mj-cs"/>
              </a:defRPr>
            </a:lvl1pPr>
          </a:lstStyle>
          <a:p>
            <a:pPr eaLnBrk="1" hangingPunct="1">
              <a:lnSpc>
                <a:spcPct val="200000"/>
              </a:lnSpc>
              <a:spcAft>
                <a:spcPct val="50000"/>
              </a:spcAft>
            </a:pPr>
            <a:r>
              <a:rPr kumimoji="1" lang="en-US" altLang="ko-KR" dirty="0">
                <a:solidFill>
                  <a:schemeClr val="tx1"/>
                </a:solidFill>
                <a:cs typeface="Times New Roman" pitchFamily="18" charset="0"/>
              </a:rPr>
              <a:t>II. Data Source</a:t>
            </a:r>
            <a:endParaRPr kumimoji="1" lang="ko-KR" altLang="en-US" dirty="0">
              <a:solidFill>
                <a:schemeClr val="tx1"/>
              </a:solidFill>
              <a:cs typeface="Times New Roman" pitchFamily="18" charset="0"/>
            </a:endParaRPr>
          </a:p>
        </p:txBody>
      </p:sp>
      <p:sp>
        <p:nvSpPr>
          <p:cNvPr id="7" name="Line 29">
            <a:extLst>
              <a:ext uri="{FF2B5EF4-FFF2-40B4-BE49-F238E27FC236}">
                <a16:creationId xmlns:a16="http://schemas.microsoft.com/office/drawing/2014/main" id="{FD429C6A-A361-174A-9AD0-1B48D58A2585}"/>
              </a:ext>
            </a:extLst>
          </p:cNvPr>
          <p:cNvSpPr>
            <a:spLocks noChangeShapeType="1"/>
          </p:cNvSpPr>
          <p:nvPr/>
        </p:nvSpPr>
        <p:spPr bwMode="auto">
          <a:xfrm>
            <a:off x="78645" y="820616"/>
            <a:ext cx="8928100" cy="0"/>
          </a:xfrm>
          <a:prstGeom prst="line">
            <a:avLst/>
          </a:prstGeom>
          <a:noFill/>
          <a:ln w="158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3" tIns="45707" rIns="91413" bIns="45707" anchor="ctr">
            <a:spAutoFit/>
          </a:bodyPr>
          <a:lstStyle/>
          <a:p>
            <a:endParaRPr lang="ko-KR" altLang="en-US"/>
          </a:p>
        </p:txBody>
      </p:sp>
      <p:sp>
        <p:nvSpPr>
          <p:cNvPr id="8" name="Text Placeholder 15">
            <a:extLst>
              <a:ext uri="{FF2B5EF4-FFF2-40B4-BE49-F238E27FC236}">
                <a16:creationId xmlns:a16="http://schemas.microsoft.com/office/drawing/2014/main" id="{D284751E-75C5-A54F-A73B-8F54A31A769F}"/>
              </a:ext>
            </a:extLst>
          </p:cNvPr>
          <p:cNvSpPr txBox="1">
            <a:spLocks/>
          </p:cNvSpPr>
          <p:nvPr/>
        </p:nvSpPr>
        <p:spPr>
          <a:xfrm>
            <a:off x="667971" y="1187150"/>
            <a:ext cx="8241566" cy="457256"/>
          </a:xfrm>
          <a:prstGeom prst="rect">
            <a:avLst/>
          </a:prstGeom>
        </p:spPr>
        <p:txBody>
          <a:bodyPr vert="horz" lIns="0" tIns="0" rIns="0" bIns="0" rtlCol="0" anchor="ctr"/>
          <a:lstStyle>
            <a:defPPr>
              <a:defRPr lang="ko-Kore-US"/>
            </a:defPPr>
            <a:lvl1pPr marL="0" indent="0" algn="l" defTabSz="914400" rtl="0" eaLnBrk="1" latinLnBrk="0" hangingPunct="1">
              <a:lnSpc>
                <a:spcPct val="100000"/>
              </a:lnSpc>
              <a:buFontTx/>
              <a:buNone/>
              <a:defRPr lang="en-US" altLang="ko-KR" sz="1600" b="1" kern="1200" baseline="0" dirty="0" smtClean="0">
                <a:solidFill>
                  <a:srgbClr val="000000"/>
                </a:solidFill>
                <a:latin typeface="Arial" panose="020B0604020202020204" pitchFamily="34" charset="0"/>
                <a:ea typeface="맑은 고딕" pitchFamily="50" charset="-127"/>
                <a:cs typeface="+mn-cs"/>
              </a:defRPr>
            </a:lvl1pPr>
            <a:lvl2pPr marL="457064"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2pPr>
            <a:lvl3pPr marL="914129"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3pPr>
            <a:lvl4pPr marL="1371192"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4pPr>
            <a:lvl5pPr marL="1828258"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ore-US" sz="2000" dirty="0"/>
              <a:t>Organizations and their Researches </a:t>
            </a:r>
          </a:p>
        </p:txBody>
      </p:sp>
      <p:sp>
        <p:nvSpPr>
          <p:cNvPr id="14" name="Text Placeholder 15">
            <a:extLst>
              <a:ext uri="{FF2B5EF4-FFF2-40B4-BE49-F238E27FC236}">
                <a16:creationId xmlns:a16="http://schemas.microsoft.com/office/drawing/2014/main" id="{BC8C5B8F-5932-D74B-79B3-56FCC637BE6A}"/>
              </a:ext>
            </a:extLst>
          </p:cNvPr>
          <p:cNvSpPr txBox="1">
            <a:spLocks/>
          </p:cNvSpPr>
          <p:nvPr/>
        </p:nvSpPr>
        <p:spPr>
          <a:xfrm>
            <a:off x="3794389" y="1961008"/>
            <a:ext cx="3971192" cy="609598"/>
          </a:xfrm>
          <a:prstGeom prst="rect">
            <a:avLst/>
          </a:prstGeom>
          <a:solidFill>
            <a:schemeClr val="accent3">
              <a:lumMod val="20000"/>
              <a:lumOff val="80000"/>
            </a:schemeClr>
          </a:solidFill>
        </p:spPr>
        <p:txBody>
          <a:bodyPr vert="horz" lIns="0" tIns="0" rIns="0" bIns="0" rtlCol="0" anchor="ctr"/>
          <a:lstStyle>
            <a:defPPr>
              <a:defRPr lang="ko-Kore-US"/>
            </a:defPPr>
            <a:lvl1pPr marL="0" indent="0" algn="l" defTabSz="914400" rtl="0" eaLnBrk="1" latinLnBrk="0" hangingPunct="1">
              <a:lnSpc>
                <a:spcPct val="100000"/>
              </a:lnSpc>
              <a:buFontTx/>
              <a:buNone/>
              <a:defRPr lang="en-US" altLang="ko-KR" sz="1600" b="1" kern="1200" baseline="0" dirty="0" smtClean="0">
                <a:solidFill>
                  <a:srgbClr val="000000"/>
                </a:solidFill>
                <a:latin typeface="Arial" panose="020B0604020202020204" pitchFamily="34" charset="0"/>
                <a:ea typeface="맑은 고딕" pitchFamily="50" charset="-127"/>
                <a:cs typeface="+mn-cs"/>
              </a:defRPr>
            </a:lvl1pPr>
            <a:lvl2pPr marL="457064"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2pPr>
            <a:lvl3pPr marL="914129"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3pPr>
            <a:lvl4pPr marL="1371192"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4pPr>
            <a:lvl5pPr marL="1828258"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dirty="0"/>
              <a:t>  The Global Livability Index</a:t>
            </a:r>
          </a:p>
        </p:txBody>
      </p:sp>
      <p:pic>
        <p:nvPicPr>
          <p:cNvPr id="3" name="Picture 2" descr="Graphical user interface, application&#10;&#10;Description automatically generated">
            <a:extLst>
              <a:ext uri="{FF2B5EF4-FFF2-40B4-BE49-F238E27FC236}">
                <a16:creationId xmlns:a16="http://schemas.microsoft.com/office/drawing/2014/main" id="{7CE961BF-5B4D-9E04-3192-18395F598547}"/>
              </a:ext>
            </a:extLst>
          </p:cNvPr>
          <p:cNvPicPr>
            <a:picLocks noChangeAspect="1"/>
          </p:cNvPicPr>
          <p:nvPr/>
        </p:nvPicPr>
        <p:blipFill>
          <a:blip r:embed="rId3"/>
          <a:stretch>
            <a:fillRect/>
          </a:stretch>
        </p:blipFill>
        <p:spPr>
          <a:xfrm>
            <a:off x="1254481" y="1961008"/>
            <a:ext cx="2438400" cy="609600"/>
          </a:xfrm>
          <a:prstGeom prst="rect">
            <a:avLst/>
          </a:prstGeom>
        </p:spPr>
      </p:pic>
      <p:pic>
        <p:nvPicPr>
          <p:cNvPr id="11" name="Picture 10" descr="A black and white sign&#10;&#10;Description automatically generated with low confidence">
            <a:extLst>
              <a:ext uri="{FF2B5EF4-FFF2-40B4-BE49-F238E27FC236}">
                <a16:creationId xmlns:a16="http://schemas.microsoft.com/office/drawing/2014/main" id="{3CCC2F06-22B1-E0C0-5C7F-44D7BF03E0C5}"/>
              </a:ext>
            </a:extLst>
          </p:cNvPr>
          <p:cNvPicPr>
            <a:picLocks noChangeAspect="1"/>
          </p:cNvPicPr>
          <p:nvPr/>
        </p:nvPicPr>
        <p:blipFill>
          <a:blip r:embed="rId4"/>
          <a:stretch>
            <a:fillRect/>
          </a:stretch>
        </p:blipFill>
        <p:spPr>
          <a:xfrm>
            <a:off x="1296849" y="2819825"/>
            <a:ext cx="2396032" cy="457258"/>
          </a:xfrm>
          <a:prstGeom prst="rect">
            <a:avLst/>
          </a:prstGeom>
        </p:spPr>
      </p:pic>
      <p:sp>
        <p:nvSpPr>
          <p:cNvPr id="13" name="Text Placeholder 15">
            <a:extLst>
              <a:ext uri="{FF2B5EF4-FFF2-40B4-BE49-F238E27FC236}">
                <a16:creationId xmlns:a16="http://schemas.microsoft.com/office/drawing/2014/main" id="{9E162941-12A6-9AC3-ED7E-0A843E8926CA}"/>
              </a:ext>
            </a:extLst>
          </p:cNvPr>
          <p:cNvSpPr txBox="1">
            <a:spLocks/>
          </p:cNvSpPr>
          <p:nvPr/>
        </p:nvSpPr>
        <p:spPr>
          <a:xfrm>
            <a:off x="3794389" y="2743655"/>
            <a:ext cx="3971192" cy="609598"/>
          </a:xfrm>
          <a:prstGeom prst="rect">
            <a:avLst/>
          </a:prstGeom>
          <a:solidFill>
            <a:schemeClr val="accent3">
              <a:lumMod val="20000"/>
              <a:lumOff val="80000"/>
            </a:schemeClr>
          </a:solidFill>
        </p:spPr>
        <p:txBody>
          <a:bodyPr vert="horz" lIns="0" tIns="0" rIns="0" bIns="0" rtlCol="0" anchor="ctr"/>
          <a:lstStyle>
            <a:defPPr>
              <a:defRPr lang="ko-Kore-US"/>
            </a:defPPr>
            <a:lvl1pPr marL="0" indent="0" algn="l" defTabSz="914400" rtl="0" eaLnBrk="1" latinLnBrk="0" hangingPunct="1">
              <a:lnSpc>
                <a:spcPct val="100000"/>
              </a:lnSpc>
              <a:buFontTx/>
              <a:buNone/>
              <a:defRPr lang="en-US" altLang="ko-KR" sz="1600" b="1" kern="1200" baseline="0" dirty="0" smtClean="0">
                <a:solidFill>
                  <a:srgbClr val="000000"/>
                </a:solidFill>
                <a:latin typeface="Arial" panose="020B0604020202020204" pitchFamily="34" charset="0"/>
                <a:ea typeface="맑은 고딕" pitchFamily="50" charset="-127"/>
                <a:cs typeface="+mn-cs"/>
              </a:defRPr>
            </a:lvl1pPr>
            <a:lvl2pPr marL="457064"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2pPr>
            <a:lvl3pPr marL="914129"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3pPr>
            <a:lvl4pPr marL="1371192"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4pPr>
            <a:lvl5pPr marL="1828258"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dirty="0"/>
              <a:t>  Quality of Life Survey</a:t>
            </a:r>
          </a:p>
        </p:txBody>
      </p:sp>
      <p:pic>
        <p:nvPicPr>
          <p:cNvPr id="15" name="Picture 14">
            <a:extLst>
              <a:ext uri="{FF2B5EF4-FFF2-40B4-BE49-F238E27FC236}">
                <a16:creationId xmlns:a16="http://schemas.microsoft.com/office/drawing/2014/main" id="{0E7672FC-9887-D790-1679-DC60D5925EBD}"/>
              </a:ext>
            </a:extLst>
          </p:cNvPr>
          <p:cNvPicPr>
            <a:picLocks noChangeAspect="1"/>
          </p:cNvPicPr>
          <p:nvPr/>
        </p:nvPicPr>
        <p:blipFill>
          <a:blip r:embed="rId5"/>
          <a:stretch>
            <a:fillRect/>
          </a:stretch>
        </p:blipFill>
        <p:spPr>
          <a:xfrm>
            <a:off x="1691210" y="3577884"/>
            <a:ext cx="1556963" cy="630838"/>
          </a:xfrm>
          <a:prstGeom prst="rect">
            <a:avLst/>
          </a:prstGeom>
        </p:spPr>
      </p:pic>
      <p:sp>
        <p:nvSpPr>
          <p:cNvPr id="16" name="Text Placeholder 15">
            <a:extLst>
              <a:ext uri="{FF2B5EF4-FFF2-40B4-BE49-F238E27FC236}">
                <a16:creationId xmlns:a16="http://schemas.microsoft.com/office/drawing/2014/main" id="{DE384A4D-E1F0-D05D-1B54-883CE2660121}"/>
              </a:ext>
            </a:extLst>
          </p:cNvPr>
          <p:cNvSpPr txBox="1">
            <a:spLocks/>
          </p:cNvSpPr>
          <p:nvPr/>
        </p:nvSpPr>
        <p:spPr>
          <a:xfrm>
            <a:off x="3794389" y="3599124"/>
            <a:ext cx="3971192" cy="609598"/>
          </a:xfrm>
          <a:prstGeom prst="rect">
            <a:avLst/>
          </a:prstGeom>
          <a:solidFill>
            <a:schemeClr val="accent3">
              <a:lumMod val="20000"/>
              <a:lumOff val="80000"/>
            </a:schemeClr>
          </a:solidFill>
        </p:spPr>
        <p:txBody>
          <a:bodyPr vert="horz" lIns="0" tIns="0" rIns="0" bIns="0" rtlCol="0" anchor="ctr"/>
          <a:lstStyle>
            <a:defPPr>
              <a:defRPr lang="ko-Kore-US"/>
            </a:defPPr>
            <a:lvl1pPr marL="0" indent="0" algn="l" defTabSz="914400" rtl="0" eaLnBrk="1" latinLnBrk="0" hangingPunct="1">
              <a:lnSpc>
                <a:spcPct val="100000"/>
              </a:lnSpc>
              <a:buFontTx/>
              <a:buNone/>
              <a:defRPr lang="en-US" altLang="ko-KR" sz="1600" b="1" kern="1200" baseline="0" dirty="0" smtClean="0">
                <a:solidFill>
                  <a:srgbClr val="000000"/>
                </a:solidFill>
                <a:latin typeface="Arial" panose="020B0604020202020204" pitchFamily="34" charset="0"/>
                <a:ea typeface="맑은 고딕" pitchFamily="50" charset="-127"/>
                <a:cs typeface="+mn-cs"/>
              </a:defRPr>
            </a:lvl1pPr>
            <a:lvl2pPr marL="457064"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2pPr>
            <a:lvl3pPr marL="914129"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3pPr>
            <a:lvl4pPr marL="1371192"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4pPr>
            <a:lvl5pPr marL="1828258"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r>
              <a:rPr lang="en-US" altLang="ko-KR" dirty="0"/>
              <a:t>  World's Best Cities To Live</a:t>
            </a:r>
          </a:p>
        </p:txBody>
      </p:sp>
      <p:pic>
        <p:nvPicPr>
          <p:cNvPr id="18" name="Picture 17" descr="A picture containing text, clipart&#10;&#10;Description automatically generated">
            <a:extLst>
              <a:ext uri="{FF2B5EF4-FFF2-40B4-BE49-F238E27FC236}">
                <a16:creationId xmlns:a16="http://schemas.microsoft.com/office/drawing/2014/main" id="{B9D1BB26-56BB-2C92-FFF9-30F0505FDD48}"/>
              </a:ext>
            </a:extLst>
          </p:cNvPr>
          <p:cNvPicPr>
            <a:picLocks noChangeAspect="1"/>
          </p:cNvPicPr>
          <p:nvPr/>
        </p:nvPicPr>
        <p:blipFill>
          <a:blip r:embed="rId6"/>
          <a:stretch>
            <a:fillRect/>
          </a:stretch>
        </p:blipFill>
        <p:spPr>
          <a:xfrm>
            <a:off x="1406030" y="4446032"/>
            <a:ext cx="2046858" cy="486874"/>
          </a:xfrm>
          <a:prstGeom prst="rect">
            <a:avLst/>
          </a:prstGeom>
        </p:spPr>
      </p:pic>
      <p:sp>
        <p:nvSpPr>
          <p:cNvPr id="19" name="Text Placeholder 15">
            <a:extLst>
              <a:ext uri="{FF2B5EF4-FFF2-40B4-BE49-F238E27FC236}">
                <a16:creationId xmlns:a16="http://schemas.microsoft.com/office/drawing/2014/main" id="{6810D69B-A2FA-ABEB-0D63-70D1707AB063}"/>
              </a:ext>
            </a:extLst>
          </p:cNvPr>
          <p:cNvSpPr txBox="1">
            <a:spLocks/>
          </p:cNvSpPr>
          <p:nvPr/>
        </p:nvSpPr>
        <p:spPr>
          <a:xfrm>
            <a:off x="3794389" y="4384670"/>
            <a:ext cx="3971192" cy="609598"/>
          </a:xfrm>
          <a:prstGeom prst="rect">
            <a:avLst/>
          </a:prstGeom>
          <a:solidFill>
            <a:schemeClr val="accent3">
              <a:lumMod val="20000"/>
              <a:lumOff val="80000"/>
            </a:schemeClr>
          </a:solidFill>
        </p:spPr>
        <p:txBody>
          <a:bodyPr vert="horz" lIns="0" tIns="0" rIns="0" bIns="0" rtlCol="0" anchor="ctr"/>
          <a:lstStyle>
            <a:defPPr>
              <a:defRPr lang="ko-Kore-US"/>
            </a:defPPr>
            <a:lvl1pPr marL="0" indent="0" algn="l" defTabSz="914400" rtl="0" eaLnBrk="1" latinLnBrk="0" hangingPunct="1">
              <a:lnSpc>
                <a:spcPct val="100000"/>
              </a:lnSpc>
              <a:buFontTx/>
              <a:buNone/>
              <a:defRPr lang="en-US" altLang="ko-KR" sz="1600" b="1" kern="1200" baseline="0" dirty="0" smtClean="0">
                <a:solidFill>
                  <a:srgbClr val="000000"/>
                </a:solidFill>
                <a:latin typeface="Arial" panose="020B0604020202020204" pitchFamily="34" charset="0"/>
                <a:ea typeface="맑은 고딕" pitchFamily="50" charset="-127"/>
                <a:cs typeface="+mn-cs"/>
              </a:defRPr>
            </a:lvl1pPr>
            <a:lvl2pPr marL="457064"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2pPr>
            <a:lvl3pPr marL="914129"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3pPr>
            <a:lvl4pPr marL="1371192"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4pPr>
            <a:lvl5pPr marL="1828258"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r>
              <a:rPr lang="en-US" altLang="ko-KR" dirty="0"/>
              <a:t>  Quality of living city ranking</a:t>
            </a:r>
          </a:p>
        </p:txBody>
      </p:sp>
      <p:pic>
        <p:nvPicPr>
          <p:cNvPr id="21" name="Picture 20" descr="A picture containing text, clipart&#10;&#10;Description automatically generated">
            <a:extLst>
              <a:ext uri="{FF2B5EF4-FFF2-40B4-BE49-F238E27FC236}">
                <a16:creationId xmlns:a16="http://schemas.microsoft.com/office/drawing/2014/main" id="{A7404F5D-C43B-07A0-B526-A24B52954EA7}"/>
              </a:ext>
            </a:extLst>
          </p:cNvPr>
          <p:cNvPicPr>
            <a:picLocks noChangeAspect="1"/>
          </p:cNvPicPr>
          <p:nvPr/>
        </p:nvPicPr>
        <p:blipFill>
          <a:blip r:embed="rId7"/>
          <a:stretch>
            <a:fillRect/>
          </a:stretch>
        </p:blipFill>
        <p:spPr>
          <a:xfrm>
            <a:off x="1394427" y="5265752"/>
            <a:ext cx="2264165" cy="457258"/>
          </a:xfrm>
          <a:prstGeom prst="rect">
            <a:avLst/>
          </a:prstGeom>
        </p:spPr>
      </p:pic>
      <p:sp>
        <p:nvSpPr>
          <p:cNvPr id="22" name="Text Placeholder 15">
            <a:extLst>
              <a:ext uri="{FF2B5EF4-FFF2-40B4-BE49-F238E27FC236}">
                <a16:creationId xmlns:a16="http://schemas.microsoft.com/office/drawing/2014/main" id="{CA20F9E2-EA57-08C1-4A26-FFF7D79E0EA1}"/>
              </a:ext>
            </a:extLst>
          </p:cNvPr>
          <p:cNvSpPr txBox="1">
            <a:spLocks/>
          </p:cNvSpPr>
          <p:nvPr/>
        </p:nvSpPr>
        <p:spPr>
          <a:xfrm>
            <a:off x="3794389" y="5189582"/>
            <a:ext cx="3971192" cy="609598"/>
          </a:xfrm>
          <a:prstGeom prst="rect">
            <a:avLst/>
          </a:prstGeom>
          <a:solidFill>
            <a:schemeClr val="accent3">
              <a:lumMod val="20000"/>
              <a:lumOff val="80000"/>
            </a:schemeClr>
          </a:solidFill>
        </p:spPr>
        <p:txBody>
          <a:bodyPr vert="horz" lIns="0" tIns="0" rIns="0" bIns="0" rtlCol="0" anchor="ctr"/>
          <a:lstStyle>
            <a:defPPr>
              <a:defRPr lang="ko-Kore-US"/>
            </a:defPPr>
            <a:lvl1pPr marL="0" indent="0" algn="l" defTabSz="914400" rtl="0" eaLnBrk="1" latinLnBrk="0" hangingPunct="1">
              <a:lnSpc>
                <a:spcPct val="100000"/>
              </a:lnSpc>
              <a:buFontTx/>
              <a:buNone/>
              <a:defRPr lang="en-US" altLang="ko-KR" sz="1600" b="1" kern="1200" baseline="0" dirty="0" smtClean="0">
                <a:solidFill>
                  <a:srgbClr val="000000"/>
                </a:solidFill>
                <a:latin typeface="Arial" panose="020B0604020202020204" pitchFamily="34" charset="0"/>
                <a:ea typeface="맑은 고딕" pitchFamily="50" charset="-127"/>
                <a:cs typeface="+mn-cs"/>
              </a:defRPr>
            </a:lvl1pPr>
            <a:lvl2pPr marL="457064"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2pPr>
            <a:lvl3pPr marL="914129"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3pPr>
            <a:lvl4pPr marL="1371192"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4pPr>
            <a:lvl5pPr marL="1828258"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r>
              <a:rPr lang="en-US" dirty="0"/>
              <a:t>  Quality of Life Index by City</a:t>
            </a:r>
          </a:p>
        </p:txBody>
      </p:sp>
      <p:sp>
        <p:nvSpPr>
          <p:cNvPr id="23" name="Text Placeholder 15">
            <a:extLst>
              <a:ext uri="{FF2B5EF4-FFF2-40B4-BE49-F238E27FC236}">
                <a16:creationId xmlns:a16="http://schemas.microsoft.com/office/drawing/2014/main" id="{898D644C-AC60-8C96-4BCB-A22D11F290F4}"/>
              </a:ext>
            </a:extLst>
          </p:cNvPr>
          <p:cNvSpPr txBox="1">
            <a:spLocks/>
          </p:cNvSpPr>
          <p:nvPr/>
        </p:nvSpPr>
        <p:spPr>
          <a:xfrm>
            <a:off x="1476496" y="5801391"/>
            <a:ext cx="6624516" cy="792000"/>
          </a:xfrm>
          <a:prstGeom prst="rect">
            <a:avLst/>
          </a:prstGeom>
        </p:spPr>
        <p:txBody>
          <a:bodyPr vert="horz" lIns="0" tIns="0" rIns="0" bIns="0" rtlCol="0" anchor="ctr"/>
          <a:lstStyle>
            <a:defPPr>
              <a:defRPr lang="ko-Kore-US"/>
            </a:defPPr>
            <a:lvl1pPr marL="0" indent="0" algn="l" defTabSz="914400" rtl="0" eaLnBrk="1" latinLnBrk="0" hangingPunct="1">
              <a:lnSpc>
                <a:spcPct val="100000"/>
              </a:lnSpc>
              <a:buFontTx/>
              <a:buNone/>
              <a:defRPr lang="en-US" altLang="ko-KR" sz="1600" b="1" kern="1200" baseline="0" dirty="0" smtClean="0">
                <a:solidFill>
                  <a:srgbClr val="000000"/>
                </a:solidFill>
                <a:latin typeface="Arial" panose="020B0604020202020204" pitchFamily="34" charset="0"/>
                <a:ea typeface="맑은 고딕" pitchFamily="50" charset="-127"/>
                <a:cs typeface="+mn-cs"/>
              </a:defRPr>
            </a:lvl1pPr>
            <a:lvl2pPr marL="457064"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2pPr>
            <a:lvl3pPr marL="914129"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3pPr>
            <a:lvl4pPr marL="1371192"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4pPr>
            <a:lvl5pPr marL="1828258"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ko-Kore-US" sz="2000" b="0" dirty="0"/>
              <a:t>….. and more</a:t>
            </a:r>
          </a:p>
        </p:txBody>
      </p:sp>
    </p:spTree>
    <p:extLst>
      <p:ext uri="{BB962C8B-B14F-4D97-AF65-F5344CB8AC3E}">
        <p14:creationId xmlns:p14="http://schemas.microsoft.com/office/powerpoint/2010/main" val="792412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51ED76FF-0296-0E42-A88F-612DF78F8EEE}"/>
              </a:ext>
            </a:extLst>
          </p:cNvPr>
          <p:cNvSpPr txBox="1">
            <a:spLocks noChangeArrowheads="1"/>
          </p:cNvSpPr>
          <p:nvPr/>
        </p:nvSpPr>
        <p:spPr bwMode="auto">
          <a:xfrm>
            <a:off x="503849" y="207841"/>
            <a:ext cx="840568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rtlCol="0" anchor="b" anchorCtr="0" compatLnSpc="1">
            <a:prstTxWarp prst="textNoShape">
              <a:avLst/>
            </a:prstTxWarp>
            <a:normAutofit/>
          </a:bodyPr>
          <a:lstStyle>
            <a:lvl1pPr algn="l" defTabSz="685800" rtl="0" eaLnBrk="0" fontAlgn="base" latinLnBrk="0" hangingPunct="0">
              <a:lnSpc>
                <a:spcPct val="100000"/>
              </a:lnSpc>
              <a:spcBef>
                <a:spcPct val="0"/>
              </a:spcBef>
              <a:spcAft>
                <a:spcPct val="0"/>
              </a:spcAft>
              <a:buNone/>
              <a:defRPr lang="en-US" altLang="ko-KR" sz="1800" b="1" kern="1200" baseline="0" dirty="0" smtClean="0">
                <a:solidFill>
                  <a:srgbClr val="003366"/>
                </a:solidFill>
                <a:latin typeface="Arial" panose="020B0604020202020204" pitchFamily="34" charset="0"/>
                <a:ea typeface="맑은 고딕" pitchFamily="50" charset="-127"/>
                <a:cs typeface="+mj-cs"/>
              </a:defRPr>
            </a:lvl1pPr>
          </a:lstStyle>
          <a:p>
            <a:pPr eaLnBrk="1" hangingPunct="1">
              <a:lnSpc>
                <a:spcPct val="200000"/>
              </a:lnSpc>
              <a:spcAft>
                <a:spcPct val="50000"/>
              </a:spcAft>
            </a:pPr>
            <a:r>
              <a:rPr kumimoji="1" lang="en-US" altLang="ko-KR" dirty="0">
                <a:solidFill>
                  <a:schemeClr val="tx1"/>
                </a:solidFill>
                <a:cs typeface="Times New Roman" pitchFamily="18" charset="0"/>
              </a:rPr>
              <a:t>II. Data Source</a:t>
            </a:r>
            <a:endParaRPr kumimoji="1" lang="ko-KR" altLang="en-US" dirty="0">
              <a:solidFill>
                <a:schemeClr val="tx1"/>
              </a:solidFill>
              <a:cs typeface="Times New Roman" pitchFamily="18" charset="0"/>
            </a:endParaRPr>
          </a:p>
        </p:txBody>
      </p:sp>
      <p:sp>
        <p:nvSpPr>
          <p:cNvPr id="7" name="Line 29">
            <a:extLst>
              <a:ext uri="{FF2B5EF4-FFF2-40B4-BE49-F238E27FC236}">
                <a16:creationId xmlns:a16="http://schemas.microsoft.com/office/drawing/2014/main" id="{FD429C6A-A361-174A-9AD0-1B48D58A2585}"/>
              </a:ext>
            </a:extLst>
          </p:cNvPr>
          <p:cNvSpPr>
            <a:spLocks noChangeShapeType="1"/>
          </p:cNvSpPr>
          <p:nvPr/>
        </p:nvSpPr>
        <p:spPr bwMode="auto">
          <a:xfrm>
            <a:off x="209270" y="820616"/>
            <a:ext cx="8928100" cy="0"/>
          </a:xfrm>
          <a:prstGeom prst="line">
            <a:avLst/>
          </a:prstGeom>
          <a:noFill/>
          <a:ln w="158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3" tIns="45707" rIns="91413" bIns="45707" anchor="ctr">
            <a:spAutoFit/>
          </a:bodyPr>
          <a:lstStyle/>
          <a:p>
            <a:endParaRPr lang="ko-KR" altLang="en-US"/>
          </a:p>
        </p:txBody>
      </p:sp>
      <p:pic>
        <p:nvPicPr>
          <p:cNvPr id="3" name="Picture 2" descr="Graphical user interface, application&#10;&#10;Description automatically generated">
            <a:extLst>
              <a:ext uri="{FF2B5EF4-FFF2-40B4-BE49-F238E27FC236}">
                <a16:creationId xmlns:a16="http://schemas.microsoft.com/office/drawing/2014/main" id="{7CE961BF-5B4D-9E04-3192-18395F598547}"/>
              </a:ext>
            </a:extLst>
          </p:cNvPr>
          <p:cNvPicPr>
            <a:picLocks noChangeAspect="1"/>
          </p:cNvPicPr>
          <p:nvPr/>
        </p:nvPicPr>
        <p:blipFill>
          <a:blip r:embed="rId3"/>
          <a:stretch>
            <a:fillRect/>
          </a:stretch>
        </p:blipFill>
        <p:spPr>
          <a:xfrm>
            <a:off x="360230" y="1153037"/>
            <a:ext cx="2438400" cy="609600"/>
          </a:xfrm>
          <a:prstGeom prst="rect">
            <a:avLst/>
          </a:prstGeom>
        </p:spPr>
      </p:pic>
      <p:pic>
        <p:nvPicPr>
          <p:cNvPr id="15" name="Picture 14">
            <a:extLst>
              <a:ext uri="{FF2B5EF4-FFF2-40B4-BE49-F238E27FC236}">
                <a16:creationId xmlns:a16="http://schemas.microsoft.com/office/drawing/2014/main" id="{0E7672FC-9887-D790-1679-DC60D5925EBD}"/>
              </a:ext>
            </a:extLst>
          </p:cNvPr>
          <p:cNvPicPr>
            <a:picLocks noChangeAspect="1"/>
          </p:cNvPicPr>
          <p:nvPr/>
        </p:nvPicPr>
        <p:blipFill>
          <a:blip r:embed="rId4"/>
          <a:stretch>
            <a:fillRect/>
          </a:stretch>
        </p:blipFill>
        <p:spPr>
          <a:xfrm>
            <a:off x="6376755" y="1220615"/>
            <a:ext cx="1556963" cy="630838"/>
          </a:xfrm>
          <a:prstGeom prst="rect">
            <a:avLst/>
          </a:prstGeom>
        </p:spPr>
      </p:pic>
      <p:pic>
        <p:nvPicPr>
          <p:cNvPr id="18" name="Picture 17" descr="A picture containing text, clipart&#10;&#10;Description automatically generated">
            <a:extLst>
              <a:ext uri="{FF2B5EF4-FFF2-40B4-BE49-F238E27FC236}">
                <a16:creationId xmlns:a16="http://schemas.microsoft.com/office/drawing/2014/main" id="{B9D1BB26-56BB-2C92-FFF9-30F0505FDD48}"/>
              </a:ext>
            </a:extLst>
          </p:cNvPr>
          <p:cNvPicPr>
            <a:picLocks noChangeAspect="1"/>
          </p:cNvPicPr>
          <p:nvPr/>
        </p:nvPicPr>
        <p:blipFill>
          <a:blip r:embed="rId5"/>
          <a:stretch>
            <a:fillRect/>
          </a:stretch>
        </p:blipFill>
        <p:spPr>
          <a:xfrm>
            <a:off x="3319133" y="1184388"/>
            <a:ext cx="2299208" cy="546899"/>
          </a:xfrm>
          <a:prstGeom prst="rect">
            <a:avLst/>
          </a:prstGeom>
        </p:spPr>
      </p:pic>
      <p:sp>
        <p:nvSpPr>
          <p:cNvPr id="23" name="Text Placeholder 15">
            <a:extLst>
              <a:ext uri="{FF2B5EF4-FFF2-40B4-BE49-F238E27FC236}">
                <a16:creationId xmlns:a16="http://schemas.microsoft.com/office/drawing/2014/main" id="{898D644C-AC60-8C96-4BCB-A22D11F290F4}"/>
              </a:ext>
            </a:extLst>
          </p:cNvPr>
          <p:cNvSpPr txBox="1">
            <a:spLocks/>
          </p:cNvSpPr>
          <p:nvPr/>
        </p:nvSpPr>
        <p:spPr>
          <a:xfrm>
            <a:off x="257294" y="1851453"/>
            <a:ext cx="3008418" cy="4474257"/>
          </a:xfrm>
          <a:prstGeom prst="rect">
            <a:avLst/>
          </a:prstGeom>
        </p:spPr>
        <p:txBody>
          <a:bodyPr vert="horz" lIns="0" tIns="0" rIns="0" bIns="0" rtlCol="0" anchor="ctr"/>
          <a:lstStyle>
            <a:defPPr>
              <a:defRPr lang="ko-Kore-US"/>
            </a:defPPr>
            <a:lvl1pPr marL="0" indent="0" algn="l" defTabSz="914400" rtl="0" eaLnBrk="1" latinLnBrk="0" hangingPunct="1">
              <a:lnSpc>
                <a:spcPct val="100000"/>
              </a:lnSpc>
              <a:buFontTx/>
              <a:buNone/>
              <a:defRPr lang="en-US" altLang="ko-KR" sz="1600" b="1" kern="1200" baseline="0" dirty="0" smtClean="0">
                <a:solidFill>
                  <a:srgbClr val="000000"/>
                </a:solidFill>
                <a:latin typeface="Arial" panose="020B0604020202020204" pitchFamily="34" charset="0"/>
                <a:ea typeface="맑은 고딕" pitchFamily="50" charset="-127"/>
                <a:cs typeface="+mn-cs"/>
              </a:defRPr>
            </a:lvl1pPr>
            <a:lvl2pPr marL="457064"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2pPr>
            <a:lvl3pPr marL="914129"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3pPr>
            <a:lvl4pPr marL="1371192"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4pPr>
            <a:lvl5pPr marL="1828258"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150000"/>
              </a:lnSpc>
              <a:buAutoNum type="arabicPeriod"/>
            </a:pPr>
            <a:r>
              <a:rPr lang="en-US" altLang="ko-Kore-US" b="0" dirty="0"/>
              <a:t>Auckland, New Zealand</a:t>
            </a:r>
          </a:p>
          <a:p>
            <a:pPr marL="342900" indent="-342900">
              <a:lnSpc>
                <a:spcPct val="150000"/>
              </a:lnSpc>
              <a:buAutoNum type="arabicPeriod"/>
            </a:pPr>
            <a:r>
              <a:rPr lang="en-US" altLang="ko-Kore-US" b="0" dirty="0"/>
              <a:t>Osaka, Japan</a:t>
            </a:r>
          </a:p>
          <a:p>
            <a:pPr marL="342900" indent="-342900">
              <a:lnSpc>
                <a:spcPct val="150000"/>
              </a:lnSpc>
              <a:buAutoNum type="arabicPeriod"/>
            </a:pPr>
            <a:r>
              <a:rPr lang="en-US" altLang="ko-Kore-US" b="0" dirty="0"/>
              <a:t>Adelaide, Australia</a:t>
            </a:r>
          </a:p>
          <a:p>
            <a:pPr marL="342900" indent="-342900">
              <a:lnSpc>
                <a:spcPct val="150000"/>
              </a:lnSpc>
              <a:buAutoNum type="arabicPeriod"/>
            </a:pPr>
            <a:r>
              <a:rPr lang="en-US" altLang="ko-Kore-US" b="0" dirty="0"/>
              <a:t>Wellington, New Zealand</a:t>
            </a:r>
          </a:p>
          <a:p>
            <a:pPr marL="342900" indent="-342900">
              <a:lnSpc>
                <a:spcPct val="150000"/>
              </a:lnSpc>
              <a:buAutoNum type="arabicPeriod"/>
            </a:pPr>
            <a:r>
              <a:rPr lang="en-US" altLang="ko-Kore-US" b="0" dirty="0"/>
              <a:t>Tokyo, Japan</a:t>
            </a:r>
          </a:p>
          <a:p>
            <a:pPr marL="342900" indent="-342900">
              <a:lnSpc>
                <a:spcPct val="150000"/>
              </a:lnSpc>
              <a:buAutoNum type="arabicPeriod"/>
            </a:pPr>
            <a:r>
              <a:rPr lang="en-US" altLang="ko-Kore-US" b="0" dirty="0"/>
              <a:t>Perth, Australia</a:t>
            </a:r>
          </a:p>
          <a:p>
            <a:pPr marL="342900" indent="-342900">
              <a:lnSpc>
                <a:spcPct val="150000"/>
              </a:lnSpc>
              <a:buAutoNum type="arabicPeriod"/>
            </a:pPr>
            <a:r>
              <a:rPr lang="en-US" altLang="ko-Kore-US" b="0" dirty="0"/>
              <a:t>Zurich, Switzerland</a:t>
            </a:r>
          </a:p>
          <a:p>
            <a:pPr marL="342900" indent="-342900">
              <a:lnSpc>
                <a:spcPct val="150000"/>
              </a:lnSpc>
              <a:buAutoNum type="arabicPeriod"/>
            </a:pPr>
            <a:r>
              <a:rPr lang="en-US" altLang="ko-Kore-US" b="0" dirty="0"/>
              <a:t>Geneva, Switzerland</a:t>
            </a:r>
          </a:p>
          <a:p>
            <a:pPr marL="342900" indent="-342900">
              <a:lnSpc>
                <a:spcPct val="150000"/>
              </a:lnSpc>
              <a:buAutoNum type="arabicPeriod"/>
            </a:pPr>
            <a:r>
              <a:rPr lang="en-US" altLang="ko-Kore-US" b="0" dirty="0" err="1"/>
              <a:t>Mebourne</a:t>
            </a:r>
            <a:r>
              <a:rPr lang="en-US" altLang="ko-Kore-US" b="0" dirty="0"/>
              <a:t>, Australia</a:t>
            </a:r>
          </a:p>
          <a:p>
            <a:pPr marL="342900" indent="-342900">
              <a:lnSpc>
                <a:spcPct val="150000"/>
              </a:lnSpc>
              <a:buAutoNum type="arabicPeriod"/>
            </a:pPr>
            <a:r>
              <a:rPr lang="en-US" altLang="ko-Kore-US" b="0" dirty="0"/>
              <a:t> Brisbane, Australia</a:t>
            </a:r>
          </a:p>
          <a:p>
            <a:pPr marL="342900" indent="-342900">
              <a:lnSpc>
                <a:spcPct val="150000"/>
              </a:lnSpc>
              <a:buAutoNum type="arabicPeriod"/>
            </a:pPr>
            <a:endParaRPr lang="en-US" altLang="ko-Kore-US" b="0" dirty="0"/>
          </a:p>
        </p:txBody>
      </p:sp>
      <p:sp>
        <p:nvSpPr>
          <p:cNvPr id="17" name="Text Placeholder 15">
            <a:extLst>
              <a:ext uri="{FF2B5EF4-FFF2-40B4-BE49-F238E27FC236}">
                <a16:creationId xmlns:a16="http://schemas.microsoft.com/office/drawing/2014/main" id="{5C113DE9-F1E3-5F26-AB40-5437EAE2BCB3}"/>
              </a:ext>
            </a:extLst>
          </p:cNvPr>
          <p:cNvSpPr txBox="1">
            <a:spLocks/>
          </p:cNvSpPr>
          <p:nvPr/>
        </p:nvSpPr>
        <p:spPr>
          <a:xfrm>
            <a:off x="3275895" y="1702604"/>
            <a:ext cx="3008418" cy="4474257"/>
          </a:xfrm>
          <a:prstGeom prst="rect">
            <a:avLst/>
          </a:prstGeom>
        </p:spPr>
        <p:txBody>
          <a:bodyPr vert="horz" lIns="0" tIns="0" rIns="0" bIns="0" rtlCol="0" anchor="ctr"/>
          <a:lstStyle>
            <a:defPPr>
              <a:defRPr lang="ko-Kore-US"/>
            </a:defPPr>
            <a:lvl1pPr marL="0" indent="0" algn="l" defTabSz="914400" rtl="0" eaLnBrk="1" latinLnBrk="0" hangingPunct="1">
              <a:lnSpc>
                <a:spcPct val="100000"/>
              </a:lnSpc>
              <a:buFontTx/>
              <a:buNone/>
              <a:defRPr lang="en-US" altLang="ko-KR" sz="1600" b="1" kern="1200" baseline="0" dirty="0" smtClean="0">
                <a:solidFill>
                  <a:srgbClr val="000000"/>
                </a:solidFill>
                <a:latin typeface="Arial" panose="020B0604020202020204" pitchFamily="34" charset="0"/>
                <a:ea typeface="맑은 고딕" pitchFamily="50" charset="-127"/>
                <a:cs typeface="+mn-cs"/>
              </a:defRPr>
            </a:lvl1pPr>
            <a:lvl2pPr marL="457064"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2pPr>
            <a:lvl3pPr marL="914129"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3pPr>
            <a:lvl4pPr marL="1371192"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4pPr>
            <a:lvl5pPr marL="1828258"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150000"/>
              </a:lnSpc>
              <a:buAutoNum type="arabicPeriod"/>
            </a:pPr>
            <a:r>
              <a:rPr lang="en-US" altLang="ko-Kore-US" b="0" dirty="0"/>
              <a:t>Vienna, Austria</a:t>
            </a:r>
          </a:p>
          <a:p>
            <a:pPr marL="342900" indent="-342900">
              <a:lnSpc>
                <a:spcPct val="150000"/>
              </a:lnSpc>
              <a:buAutoNum type="arabicPeriod"/>
            </a:pPr>
            <a:r>
              <a:rPr lang="en-US" altLang="ko-Kore-US" b="0" dirty="0"/>
              <a:t>Zurich, Switzerland</a:t>
            </a:r>
          </a:p>
          <a:p>
            <a:pPr marL="342900" indent="-342900">
              <a:lnSpc>
                <a:spcPct val="150000"/>
              </a:lnSpc>
              <a:buAutoNum type="arabicPeriod"/>
            </a:pPr>
            <a:r>
              <a:rPr lang="en-US" altLang="ko-Kore-US" b="0" dirty="0"/>
              <a:t>Vancouver, Canada</a:t>
            </a:r>
          </a:p>
          <a:p>
            <a:pPr marL="342900" indent="-342900">
              <a:lnSpc>
                <a:spcPct val="150000"/>
              </a:lnSpc>
              <a:buAutoNum type="arabicPeriod"/>
            </a:pPr>
            <a:r>
              <a:rPr lang="en-US" altLang="ko-Kore-US" b="0" dirty="0"/>
              <a:t>Munich, Germany</a:t>
            </a:r>
          </a:p>
          <a:p>
            <a:pPr marL="342900" indent="-342900">
              <a:lnSpc>
                <a:spcPct val="150000"/>
              </a:lnSpc>
              <a:buAutoNum type="arabicPeriod"/>
            </a:pPr>
            <a:r>
              <a:rPr lang="en-US" altLang="ko-Kore-US" b="0" dirty="0"/>
              <a:t>Auckland, New Zealand</a:t>
            </a:r>
          </a:p>
          <a:p>
            <a:pPr marL="342900" indent="-342900">
              <a:lnSpc>
                <a:spcPct val="150000"/>
              </a:lnSpc>
              <a:buAutoNum type="arabicPeriod"/>
            </a:pPr>
            <a:r>
              <a:rPr lang="en-US" altLang="ko-Kore-US" b="0" dirty="0" err="1"/>
              <a:t>Dusselforg</a:t>
            </a:r>
            <a:r>
              <a:rPr lang="en-US" altLang="ko-Kore-US" b="0" dirty="0"/>
              <a:t>, Germany</a:t>
            </a:r>
          </a:p>
          <a:p>
            <a:pPr marL="342900" indent="-342900">
              <a:lnSpc>
                <a:spcPct val="150000"/>
              </a:lnSpc>
              <a:buAutoNum type="arabicPeriod"/>
            </a:pPr>
            <a:r>
              <a:rPr lang="en-US" altLang="ko-Kore-US" b="0" dirty="0"/>
              <a:t>Frankfurt, Germany</a:t>
            </a:r>
          </a:p>
          <a:p>
            <a:pPr marL="342900" indent="-342900">
              <a:lnSpc>
                <a:spcPct val="150000"/>
              </a:lnSpc>
              <a:buAutoNum type="arabicPeriod"/>
            </a:pPr>
            <a:r>
              <a:rPr lang="en-US" altLang="ko-Kore-US" b="0" dirty="0"/>
              <a:t>Copenhagen, Denmark</a:t>
            </a:r>
          </a:p>
          <a:p>
            <a:pPr marL="342900" indent="-342900">
              <a:lnSpc>
                <a:spcPct val="150000"/>
              </a:lnSpc>
              <a:buAutoNum type="arabicPeriod"/>
            </a:pPr>
            <a:r>
              <a:rPr lang="en-US" altLang="ko-Kore-US" b="0" dirty="0"/>
              <a:t>Geneva, Switzerland</a:t>
            </a:r>
          </a:p>
          <a:p>
            <a:pPr marL="342900" indent="-342900">
              <a:lnSpc>
                <a:spcPct val="150000"/>
              </a:lnSpc>
              <a:buAutoNum type="arabicPeriod"/>
            </a:pPr>
            <a:r>
              <a:rPr lang="en-US" altLang="ko-Kore-US" b="0" dirty="0"/>
              <a:t>Basel, Switzerland</a:t>
            </a:r>
          </a:p>
        </p:txBody>
      </p:sp>
      <p:sp>
        <p:nvSpPr>
          <p:cNvPr id="20" name="Text Placeholder 15">
            <a:extLst>
              <a:ext uri="{FF2B5EF4-FFF2-40B4-BE49-F238E27FC236}">
                <a16:creationId xmlns:a16="http://schemas.microsoft.com/office/drawing/2014/main" id="{3EF1C299-EAAB-8E09-B87A-52D1253D2747}"/>
              </a:ext>
            </a:extLst>
          </p:cNvPr>
          <p:cNvSpPr txBox="1">
            <a:spLocks/>
          </p:cNvSpPr>
          <p:nvPr/>
        </p:nvSpPr>
        <p:spPr>
          <a:xfrm>
            <a:off x="6228330" y="1687993"/>
            <a:ext cx="3008418" cy="4474257"/>
          </a:xfrm>
          <a:prstGeom prst="rect">
            <a:avLst/>
          </a:prstGeom>
        </p:spPr>
        <p:txBody>
          <a:bodyPr vert="horz" lIns="0" tIns="0" rIns="0" bIns="0" rtlCol="0" anchor="ctr"/>
          <a:lstStyle>
            <a:defPPr>
              <a:defRPr lang="ko-Kore-US"/>
            </a:defPPr>
            <a:lvl1pPr marL="0" indent="0" algn="l" defTabSz="914400" rtl="0" eaLnBrk="1" latinLnBrk="0" hangingPunct="1">
              <a:lnSpc>
                <a:spcPct val="100000"/>
              </a:lnSpc>
              <a:buFontTx/>
              <a:buNone/>
              <a:defRPr lang="en-US" altLang="ko-KR" sz="1600" b="1" kern="1200" baseline="0" dirty="0" smtClean="0">
                <a:solidFill>
                  <a:srgbClr val="000000"/>
                </a:solidFill>
                <a:latin typeface="Arial" panose="020B0604020202020204" pitchFamily="34" charset="0"/>
                <a:ea typeface="맑은 고딕" pitchFamily="50" charset="-127"/>
                <a:cs typeface="+mn-cs"/>
              </a:defRPr>
            </a:lvl1pPr>
            <a:lvl2pPr marL="457064"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2pPr>
            <a:lvl3pPr marL="914129"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3pPr>
            <a:lvl4pPr marL="1371192"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4pPr>
            <a:lvl5pPr marL="1828258"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150000"/>
              </a:lnSpc>
              <a:buAutoNum type="arabicPeriod"/>
            </a:pPr>
            <a:r>
              <a:rPr lang="en-US" altLang="ko-Kore-US" b="0" dirty="0"/>
              <a:t>London, UK</a:t>
            </a:r>
          </a:p>
          <a:p>
            <a:pPr marL="342900" indent="-342900">
              <a:lnSpc>
                <a:spcPct val="150000"/>
              </a:lnSpc>
              <a:buAutoNum type="arabicPeriod"/>
            </a:pPr>
            <a:r>
              <a:rPr lang="en-US" altLang="ko-Kore-US" b="0" dirty="0"/>
              <a:t>Tokyo, Japan</a:t>
            </a:r>
          </a:p>
          <a:p>
            <a:pPr marL="342900" indent="-342900">
              <a:lnSpc>
                <a:spcPct val="150000"/>
              </a:lnSpc>
              <a:buAutoNum type="arabicPeriod"/>
            </a:pPr>
            <a:r>
              <a:rPr lang="en-US" altLang="ko-Kore-US" b="0" dirty="0"/>
              <a:t>Shanghai, China</a:t>
            </a:r>
          </a:p>
          <a:p>
            <a:pPr marL="342900" indent="-342900">
              <a:lnSpc>
                <a:spcPct val="150000"/>
              </a:lnSpc>
              <a:buAutoNum type="arabicPeriod"/>
            </a:pPr>
            <a:r>
              <a:rPr lang="en-US" altLang="ko-Kore-US" b="0" dirty="0"/>
              <a:t>Singapore</a:t>
            </a:r>
          </a:p>
          <a:p>
            <a:pPr marL="342900" indent="-342900">
              <a:lnSpc>
                <a:spcPct val="150000"/>
              </a:lnSpc>
              <a:buAutoNum type="arabicPeriod"/>
            </a:pPr>
            <a:r>
              <a:rPr lang="en-US" altLang="ko-Kore-US" b="0" dirty="0" err="1"/>
              <a:t>Melbourn</a:t>
            </a:r>
            <a:r>
              <a:rPr lang="en-US" altLang="ko-Kore-US" b="0" dirty="0"/>
              <a:t>, Australia</a:t>
            </a:r>
          </a:p>
          <a:p>
            <a:pPr marL="342900" indent="-342900">
              <a:lnSpc>
                <a:spcPct val="150000"/>
              </a:lnSpc>
              <a:buAutoNum type="arabicPeriod"/>
            </a:pPr>
            <a:r>
              <a:rPr lang="en-US" altLang="ko-Kore-US" b="0" dirty="0"/>
              <a:t>Sydney, Australia</a:t>
            </a:r>
          </a:p>
          <a:p>
            <a:pPr marL="342900" indent="-342900">
              <a:lnSpc>
                <a:spcPct val="150000"/>
              </a:lnSpc>
              <a:buAutoNum type="arabicPeriod"/>
            </a:pPr>
            <a:r>
              <a:rPr lang="en-US" altLang="ko-Kore-US" b="0" dirty="0"/>
              <a:t>Paris, France</a:t>
            </a:r>
          </a:p>
          <a:p>
            <a:pPr marL="342900" indent="-342900">
              <a:lnSpc>
                <a:spcPct val="150000"/>
              </a:lnSpc>
              <a:buAutoNum type="arabicPeriod"/>
            </a:pPr>
            <a:r>
              <a:rPr lang="en-US" altLang="ko-Kore-US" b="0" dirty="0"/>
              <a:t>Beijing, China</a:t>
            </a:r>
          </a:p>
          <a:p>
            <a:pPr marL="342900" indent="-342900">
              <a:lnSpc>
                <a:spcPct val="150000"/>
              </a:lnSpc>
              <a:buAutoNum type="arabicPeriod"/>
            </a:pPr>
            <a:r>
              <a:rPr lang="en-US" altLang="ko-Kore-US" b="0" dirty="0"/>
              <a:t>New York city, USA</a:t>
            </a:r>
          </a:p>
          <a:p>
            <a:pPr marL="342900" indent="-342900">
              <a:lnSpc>
                <a:spcPct val="150000"/>
              </a:lnSpc>
              <a:buAutoNum type="arabicPeriod"/>
            </a:pPr>
            <a:r>
              <a:rPr lang="en-US" altLang="ko-Kore-US" b="0" dirty="0"/>
              <a:t> Amsterdam, Netherlands</a:t>
            </a:r>
          </a:p>
        </p:txBody>
      </p:sp>
    </p:spTree>
    <p:extLst>
      <p:ext uri="{BB962C8B-B14F-4D97-AF65-F5344CB8AC3E}">
        <p14:creationId xmlns:p14="http://schemas.microsoft.com/office/powerpoint/2010/main" val="4281689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51ED76FF-0296-0E42-A88F-612DF78F8EEE}"/>
              </a:ext>
            </a:extLst>
          </p:cNvPr>
          <p:cNvSpPr txBox="1">
            <a:spLocks noChangeArrowheads="1"/>
          </p:cNvSpPr>
          <p:nvPr/>
        </p:nvSpPr>
        <p:spPr bwMode="auto">
          <a:xfrm>
            <a:off x="503849" y="207841"/>
            <a:ext cx="840568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rtlCol="0" anchor="b" anchorCtr="0" compatLnSpc="1">
            <a:prstTxWarp prst="textNoShape">
              <a:avLst/>
            </a:prstTxWarp>
            <a:normAutofit/>
          </a:bodyPr>
          <a:lstStyle>
            <a:lvl1pPr algn="l" defTabSz="685800" rtl="0" eaLnBrk="0" fontAlgn="base" latinLnBrk="0" hangingPunct="0">
              <a:lnSpc>
                <a:spcPct val="100000"/>
              </a:lnSpc>
              <a:spcBef>
                <a:spcPct val="0"/>
              </a:spcBef>
              <a:spcAft>
                <a:spcPct val="0"/>
              </a:spcAft>
              <a:buNone/>
              <a:defRPr lang="en-US" altLang="ko-KR" sz="1800" b="1" kern="1200" baseline="0" dirty="0" smtClean="0">
                <a:solidFill>
                  <a:srgbClr val="003366"/>
                </a:solidFill>
                <a:latin typeface="Arial" panose="020B0604020202020204" pitchFamily="34" charset="0"/>
                <a:ea typeface="맑은 고딕" pitchFamily="50" charset="-127"/>
                <a:cs typeface="+mj-cs"/>
              </a:defRPr>
            </a:lvl1pPr>
          </a:lstStyle>
          <a:p>
            <a:pPr eaLnBrk="1" hangingPunct="1">
              <a:lnSpc>
                <a:spcPct val="200000"/>
              </a:lnSpc>
              <a:spcAft>
                <a:spcPct val="50000"/>
              </a:spcAft>
            </a:pPr>
            <a:r>
              <a:rPr kumimoji="1" lang="en-US" altLang="ko-KR" dirty="0">
                <a:solidFill>
                  <a:schemeClr val="tx1"/>
                </a:solidFill>
                <a:cs typeface="Times New Roman" pitchFamily="18" charset="0"/>
              </a:rPr>
              <a:t>II. Data Source</a:t>
            </a:r>
            <a:endParaRPr kumimoji="1" lang="ko-KR" altLang="en-US" dirty="0">
              <a:solidFill>
                <a:schemeClr val="tx1"/>
              </a:solidFill>
              <a:cs typeface="Times New Roman" pitchFamily="18" charset="0"/>
            </a:endParaRPr>
          </a:p>
        </p:txBody>
      </p:sp>
      <p:sp>
        <p:nvSpPr>
          <p:cNvPr id="7" name="Line 29">
            <a:extLst>
              <a:ext uri="{FF2B5EF4-FFF2-40B4-BE49-F238E27FC236}">
                <a16:creationId xmlns:a16="http://schemas.microsoft.com/office/drawing/2014/main" id="{FD429C6A-A361-174A-9AD0-1B48D58A2585}"/>
              </a:ext>
            </a:extLst>
          </p:cNvPr>
          <p:cNvSpPr>
            <a:spLocks noChangeShapeType="1"/>
          </p:cNvSpPr>
          <p:nvPr/>
        </p:nvSpPr>
        <p:spPr bwMode="auto">
          <a:xfrm>
            <a:off x="78645" y="820616"/>
            <a:ext cx="8928100" cy="0"/>
          </a:xfrm>
          <a:prstGeom prst="line">
            <a:avLst/>
          </a:prstGeom>
          <a:noFill/>
          <a:ln w="158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3" tIns="45707" rIns="91413" bIns="45707" anchor="ctr">
            <a:spAutoFit/>
          </a:bodyPr>
          <a:lstStyle/>
          <a:p>
            <a:endParaRPr lang="ko-KR" altLang="en-US"/>
          </a:p>
        </p:txBody>
      </p:sp>
      <p:pic>
        <p:nvPicPr>
          <p:cNvPr id="4" name="Picture 3" descr="Graphical user interface, application&#10;&#10;Description automatically generated">
            <a:extLst>
              <a:ext uri="{FF2B5EF4-FFF2-40B4-BE49-F238E27FC236}">
                <a16:creationId xmlns:a16="http://schemas.microsoft.com/office/drawing/2014/main" id="{33A49134-8914-0135-07BF-353DEFF37CE7}"/>
              </a:ext>
            </a:extLst>
          </p:cNvPr>
          <p:cNvPicPr>
            <a:picLocks noChangeAspect="1"/>
          </p:cNvPicPr>
          <p:nvPr/>
        </p:nvPicPr>
        <p:blipFill>
          <a:blip r:embed="rId3"/>
          <a:stretch>
            <a:fillRect/>
          </a:stretch>
        </p:blipFill>
        <p:spPr>
          <a:xfrm>
            <a:off x="610601" y="1032965"/>
            <a:ext cx="7638049" cy="5463452"/>
          </a:xfrm>
          <a:prstGeom prst="rect">
            <a:avLst/>
          </a:prstGeom>
        </p:spPr>
      </p:pic>
    </p:spTree>
    <p:extLst>
      <p:ext uri="{BB962C8B-B14F-4D97-AF65-F5344CB8AC3E}">
        <p14:creationId xmlns:p14="http://schemas.microsoft.com/office/powerpoint/2010/main" val="2488579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51ED76FF-0296-0E42-A88F-612DF78F8EEE}"/>
              </a:ext>
            </a:extLst>
          </p:cNvPr>
          <p:cNvSpPr txBox="1">
            <a:spLocks noChangeArrowheads="1"/>
          </p:cNvSpPr>
          <p:nvPr/>
        </p:nvSpPr>
        <p:spPr bwMode="auto">
          <a:xfrm>
            <a:off x="503849" y="207841"/>
            <a:ext cx="840568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rtlCol="0" anchor="b" anchorCtr="0" compatLnSpc="1">
            <a:prstTxWarp prst="textNoShape">
              <a:avLst/>
            </a:prstTxWarp>
            <a:normAutofit/>
          </a:bodyPr>
          <a:lstStyle>
            <a:lvl1pPr algn="l" defTabSz="685800" rtl="0" eaLnBrk="0" fontAlgn="base" latinLnBrk="0" hangingPunct="0">
              <a:lnSpc>
                <a:spcPct val="100000"/>
              </a:lnSpc>
              <a:spcBef>
                <a:spcPct val="0"/>
              </a:spcBef>
              <a:spcAft>
                <a:spcPct val="0"/>
              </a:spcAft>
              <a:buNone/>
              <a:defRPr lang="en-US" altLang="ko-KR" sz="1800" b="1" kern="1200" baseline="0" dirty="0" smtClean="0">
                <a:solidFill>
                  <a:srgbClr val="003366"/>
                </a:solidFill>
                <a:latin typeface="Arial" panose="020B0604020202020204" pitchFamily="34" charset="0"/>
                <a:ea typeface="맑은 고딕" pitchFamily="50" charset="-127"/>
                <a:cs typeface="+mj-cs"/>
              </a:defRPr>
            </a:lvl1pPr>
          </a:lstStyle>
          <a:p>
            <a:pPr eaLnBrk="1" hangingPunct="1">
              <a:lnSpc>
                <a:spcPct val="200000"/>
              </a:lnSpc>
              <a:spcAft>
                <a:spcPct val="50000"/>
              </a:spcAft>
            </a:pPr>
            <a:r>
              <a:rPr kumimoji="1" lang="en-US" altLang="ko-KR" dirty="0">
                <a:solidFill>
                  <a:schemeClr val="tx1"/>
                </a:solidFill>
                <a:cs typeface="Times New Roman" pitchFamily="18" charset="0"/>
              </a:rPr>
              <a:t>III. Data Description  - the Indexes </a:t>
            </a:r>
            <a:endParaRPr kumimoji="1" lang="ko-KR" altLang="en-US" dirty="0">
              <a:solidFill>
                <a:schemeClr val="tx1"/>
              </a:solidFill>
              <a:cs typeface="Times New Roman" pitchFamily="18" charset="0"/>
            </a:endParaRPr>
          </a:p>
        </p:txBody>
      </p:sp>
      <p:sp>
        <p:nvSpPr>
          <p:cNvPr id="7" name="Line 29">
            <a:extLst>
              <a:ext uri="{FF2B5EF4-FFF2-40B4-BE49-F238E27FC236}">
                <a16:creationId xmlns:a16="http://schemas.microsoft.com/office/drawing/2014/main" id="{FD429C6A-A361-174A-9AD0-1B48D58A2585}"/>
              </a:ext>
            </a:extLst>
          </p:cNvPr>
          <p:cNvSpPr>
            <a:spLocks noChangeShapeType="1"/>
          </p:cNvSpPr>
          <p:nvPr/>
        </p:nvSpPr>
        <p:spPr bwMode="auto">
          <a:xfrm>
            <a:off x="78645" y="820616"/>
            <a:ext cx="8928100" cy="0"/>
          </a:xfrm>
          <a:prstGeom prst="line">
            <a:avLst/>
          </a:prstGeom>
          <a:noFill/>
          <a:ln w="158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3" tIns="45707" rIns="91413" bIns="45707" anchor="ctr">
            <a:spAutoFit/>
          </a:bodyPr>
          <a:lstStyle/>
          <a:p>
            <a:endParaRPr lang="ko-KR" altLang="en-US"/>
          </a:p>
        </p:txBody>
      </p:sp>
      <p:sp>
        <p:nvSpPr>
          <p:cNvPr id="9" name="Pentagon 11">
            <a:extLst>
              <a:ext uri="{FF2B5EF4-FFF2-40B4-BE49-F238E27FC236}">
                <a16:creationId xmlns:a16="http://schemas.microsoft.com/office/drawing/2014/main" id="{3EA86063-B633-8F42-A4E9-7971F4C4E213}"/>
              </a:ext>
            </a:extLst>
          </p:cNvPr>
          <p:cNvSpPr/>
          <p:nvPr/>
        </p:nvSpPr>
        <p:spPr>
          <a:xfrm>
            <a:off x="569435" y="1642286"/>
            <a:ext cx="5086297" cy="4606114"/>
          </a:xfrm>
          <a:prstGeom prst="homePlate">
            <a:avLst>
              <a:gd name="adj"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548640" rIns="91440" rtlCol="0" anchor="ctr"/>
          <a:lstStyle/>
          <a:p>
            <a:pPr>
              <a:lnSpc>
                <a:spcPct val="150000"/>
              </a:lnSpc>
            </a:pPr>
            <a:endParaRPr lang="en-US" sz="500" dirty="0">
              <a:solidFill>
                <a:schemeClr val="tx1"/>
              </a:solidFill>
            </a:endParaRPr>
          </a:p>
          <a:p>
            <a:pPr>
              <a:lnSpc>
                <a:spcPct val="150000"/>
              </a:lnSpc>
            </a:pPr>
            <a:r>
              <a:rPr lang="en-US" sz="2000" dirty="0">
                <a:solidFill>
                  <a:schemeClr val="tx1"/>
                </a:solidFill>
              </a:rPr>
              <a:t>100 + (</a:t>
            </a:r>
            <a:r>
              <a:rPr lang="en-US" sz="2000" b="1" u="sng" dirty="0">
                <a:solidFill>
                  <a:schemeClr val="tx1"/>
                </a:solidFill>
              </a:rPr>
              <a:t>Purchasing Power Index </a:t>
            </a:r>
            <a:r>
              <a:rPr lang="en-US" sz="2000" dirty="0">
                <a:solidFill>
                  <a:schemeClr val="tx1"/>
                </a:solidFill>
              </a:rPr>
              <a:t>/ 2.5) </a:t>
            </a:r>
          </a:p>
          <a:p>
            <a:pPr>
              <a:lnSpc>
                <a:spcPct val="150000"/>
              </a:lnSpc>
            </a:pPr>
            <a:r>
              <a:rPr lang="en-US" sz="2000" dirty="0">
                <a:solidFill>
                  <a:schemeClr val="tx1"/>
                </a:solidFill>
              </a:rPr>
              <a:t>        - (</a:t>
            </a:r>
            <a:r>
              <a:rPr lang="en-US" sz="2000" b="1" u="sng" dirty="0">
                <a:solidFill>
                  <a:schemeClr val="tx1"/>
                </a:solidFill>
              </a:rPr>
              <a:t>House Price To Income Ratio</a:t>
            </a:r>
            <a:r>
              <a:rPr lang="en-US" sz="2000" b="1" dirty="0">
                <a:solidFill>
                  <a:schemeClr val="tx1"/>
                </a:solidFill>
              </a:rPr>
              <a:t> </a:t>
            </a:r>
            <a:r>
              <a:rPr lang="en-US" sz="2000" dirty="0">
                <a:solidFill>
                  <a:schemeClr val="tx1"/>
                </a:solidFill>
              </a:rPr>
              <a:t>* 1.0) </a:t>
            </a:r>
          </a:p>
          <a:p>
            <a:pPr>
              <a:lnSpc>
                <a:spcPct val="150000"/>
              </a:lnSpc>
            </a:pPr>
            <a:r>
              <a:rPr lang="en-US" sz="2000" dirty="0">
                <a:solidFill>
                  <a:schemeClr val="tx1"/>
                </a:solidFill>
              </a:rPr>
              <a:t>        - (</a:t>
            </a:r>
            <a:r>
              <a:rPr lang="en-US" sz="2000" b="1" u="sng" dirty="0">
                <a:solidFill>
                  <a:schemeClr val="tx1"/>
                </a:solidFill>
              </a:rPr>
              <a:t>Cost of Living Index</a:t>
            </a:r>
            <a:r>
              <a:rPr lang="en-US" sz="2000" b="1" dirty="0">
                <a:solidFill>
                  <a:schemeClr val="tx1"/>
                </a:solidFill>
              </a:rPr>
              <a:t> </a:t>
            </a:r>
            <a:r>
              <a:rPr lang="en-US" sz="2000" dirty="0">
                <a:solidFill>
                  <a:schemeClr val="tx1"/>
                </a:solidFill>
              </a:rPr>
              <a:t>/ 10) </a:t>
            </a:r>
          </a:p>
          <a:p>
            <a:pPr>
              <a:lnSpc>
                <a:spcPct val="150000"/>
              </a:lnSpc>
            </a:pPr>
            <a:r>
              <a:rPr lang="en-US" sz="2000" dirty="0">
                <a:solidFill>
                  <a:schemeClr val="tx1"/>
                </a:solidFill>
              </a:rPr>
              <a:t>        + (</a:t>
            </a:r>
            <a:r>
              <a:rPr lang="en-US" sz="2000" b="1" u="sng" dirty="0">
                <a:solidFill>
                  <a:schemeClr val="tx1"/>
                </a:solidFill>
              </a:rPr>
              <a:t>Safety Index</a:t>
            </a:r>
            <a:r>
              <a:rPr lang="en-US" sz="2000" b="1" dirty="0">
                <a:solidFill>
                  <a:schemeClr val="tx1"/>
                </a:solidFill>
              </a:rPr>
              <a:t> </a:t>
            </a:r>
            <a:r>
              <a:rPr lang="en-US" sz="2000" dirty="0">
                <a:solidFill>
                  <a:schemeClr val="tx1"/>
                </a:solidFill>
              </a:rPr>
              <a:t>/ 2.0) </a:t>
            </a:r>
          </a:p>
          <a:p>
            <a:pPr>
              <a:lnSpc>
                <a:spcPct val="150000"/>
              </a:lnSpc>
            </a:pPr>
            <a:r>
              <a:rPr lang="en-US" sz="2000" dirty="0">
                <a:solidFill>
                  <a:schemeClr val="tx1"/>
                </a:solidFill>
              </a:rPr>
              <a:t>        + (</a:t>
            </a:r>
            <a:r>
              <a:rPr lang="en-US" sz="2000" b="1" u="sng" dirty="0">
                <a:solidFill>
                  <a:schemeClr val="tx1"/>
                </a:solidFill>
              </a:rPr>
              <a:t>Health Index</a:t>
            </a:r>
            <a:r>
              <a:rPr lang="en-US" sz="2000" b="1" dirty="0">
                <a:solidFill>
                  <a:schemeClr val="tx1"/>
                </a:solidFill>
              </a:rPr>
              <a:t> </a:t>
            </a:r>
            <a:r>
              <a:rPr lang="en-US" sz="2000" dirty="0">
                <a:solidFill>
                  <a:schemeClr val="tx1"/>
                </a:solidFill>
              </a:rPr>
              <a:t>/ 2.5) </a:t>
            </a:r>
          </a:p>
          <a:p>
            <a:pPr>
              <a:lnSpc>
                <a:spcPct val="150000"/>
              </a:lnSpc>
            </a:pPr>
            <a:r>
              <a:rPr lang="en-US" sz="2000" dirty="0">
                <a:solidFill>
                  <a:schemeClr val="tx1"/>
                </a:solidFill>
              </a:rPr>
              <a:t>        - (</a:t>
            </a:r>
            <a:r>
              <a:rPr lang="en-US" sz="2000" b="1" u="sng" dirty="0">
                <a:solidFill>
                  <a:schemeClr val="tx1"/>
                </a:solidFill>
              </a:rPr>
              <a:t>Traffic Time Index</a:t>
            </a:r>
            <a:r>
              <a:rPr lang="en-US" sz="2000" b="1" dirty="0">
                <a:solidFill>
                  <a:schemeClr val="tx1"/>
                </a:solidFill>
              </a:rPr>
              <a:t> </a:t>
            </a:r>
            <a:r>
              <a:rPr lang="en-US" sz="2000" dirty="0">
                <a:solidFill>
                  <a:schemeClr val="tx1"/>
                </a:solidFill>
              </a:rPr>
              <a:t>/ 2.0) </a:t>
            </a:r>
          </a:p>
          <a:p>
            <a:pPr>
              <a:lnSpc>
                <a:spcPct val="150000"/>
              </a:lnSpc>
            </a:pPr>
            <a:r>
              <a:rPr lang="en-US" sz="2000" dirty="0">
                <a:solidFill>
                  <a:schemeClr val="tx1"/>
                </a:solidFill>
              </a:rPr>
              <a:t>        - (</a:t>
            </a:r>
            <a:r>
              <a:rPr lang="en-US" sz="2000" b="1" u="sng" dirty="0">
                <a:solidFill>
                  <a:schemeClr val="tx1"/>
                </a:solidFill>
              </a:rPr>
              <a:t>Pollution Index</a:t>
            </a:r>
            <a:r>
              <a:rPr lang="en-US" sz="2000" b="1" dirty="0">
                <a:solidFill>
                  <a:schemeClr val="tx1"/>
                </a:solidFill>
              </a:rPr>
              <a:t> </a:t>
            </a:r>
            <a:r>
              <a:rPr lang="en-US" sz="2000" dirty="0">
                <a:solidFill>
                  <a:schemeClr val="tx1"/>
                </a:solidFill>
              </a:rPr>
              <a:t>* 2.0 / 3.0) </a:t>
            </a:r>
          </a:p>
          <a:p>
            <a:pPr>
              <a:lnSpc>
                <a:spcPct val="150000"/>
              </a:lnSpc>
            </a:pPr>
            <a:r>
              <a:rPr lang="en-US" sz="2000" dirty="0">
                <a:solidFill>
                  <a:schemeClr val="tx1"/>
                </a:solidFill>
              </a:rPr>
              <a:t>        + (</a:t>
            </a:r>
            <a:r>
              <a:rPr lang="en-US" sz="2000" b="1" u="sng" dirty="0">
                <a:solidFill>
                  <a:schemeClr val="tx1"/>
                </a:solidFill>
              </a:rPr>
              <a:t>Climate Index</a:t>
            </a:r>
            <a:r>
              <a:rPr lang="en-US" sz="2000" b="1" dirty="0">
                <a:solidFill>
                  <a:schemeClr val="tx1"/>
                </a:solidFill>
              </a:rPr>
              <a:t> </a:t>
            </a:r>
            <a:r>
              <a:rPr lang="en-US" sz="2000" dirty="0">
                <a:solidFill>
                  <a:schemeClr val="tx1"/>
                </a:solidFill>
              </a:rPr>
              <a:t>/ 3.0)</a:t>
            </a:r>
            <a:endParaRPr lang="ko-KR" altLang="en-US" sz="1600" dirty="0">
              <a:solidFill>
                <a:schemeClr val="tx1"/>
              </a:solidFill>
              <a:latin typeface="Arial" panose="020B0604020202020204" pitchFamily="34" charset="0"/>
              <a:ea typeface="맑은 고딕" panose="020B0503020000020004" pitchFamily="50" charset="-127"/>
            </a:endParaRPr>
          </a:p>
        </p:txBody>
      </p:sp>
      <p:sp>
        <p:nvSpPr>
          <p:cNvPr id="15" name="Pentagon 16">
            <a:extLst>
              <a:ext uri="{FF2B5EF4-FFF2-40B4-BE49-F238E27FC236}">
                <a16:creationId xmlns:a16="http://schemas.microsoft.com/office/drawing/2014/main" id="{86BC258D-5BC6-679C-E6FB-4DB6A36D1651}"/>
              </a:ext>
            </a:extLst>
          </p:cNvPr>
          <p:cNvSpPr/>
          <p:nvPr/>
        </p:nvSpPr>
        <p:spPr>
          <a:xfrm>
            <a:off x="1172060" y="1430197"/>
            <a:ext cx="3881045" cy="424178"/>
          </a:xfrm>
          <a:prstGeom prst="homePlate">
            <a:avLst>
              <a:gd name="adj" fmla="val 0"/>
            </a:avLst>
          </a:prstGeom>
          <a:solidFill>
            <a:srgbClr val="A5C4E1">
              <a:lumMod val="40000"/>
              <a:lumOff val="60000"/>
            </a:srgbClr>
          </a:solidFill>
          <a:ln w="9525">
            <a:solidFill>
              <a:srgbClr val="919191"/>
            </a:solidFill>
            <a:miter lim="800000"/>
            <a:headEnd/>
            <a:tailEnd/>
          </a:ln>
        </p:spPr>
        <p:txBody>
          <a:bodyPr wrap="none" anchor="b"/>
          <a:lstStyle/>
          <a:p>
            <a:pPr algn="ctr" eaLnBrk="1" fontAlgn="ctr" hangingPunct="1">
              <a:lnSpc>
                <a:spcPts val="1400"/>
              </a:lnSpc>
              <a:spcBef>
                <a:spcPct val="50000"/>
              </a:spcBef>
              <a:spcAft>
                <a:spcPts val="0"/>
              </a:spcAft>
            </a:pPr>
            <a:r>
              <a:rPr kumimoji="1" lang="en-US" altLang="ko-KR" b="1" kern="0" dirty="0">
                <a:solidFill>
                  <a:srgbClr val="000000"/>
                </a:solidFill>
                <a:latin typeface="Arial" panose="020B0604020202020204" pitchFamily="34" charset="0"/>
                <a:ea typeface="맑은 고딕" panose="020B0503020000020004" pitchFamily="50" charset="-127"/>
                <a:cs typeface="Arial" charset="0"/>
              </a:rPr>
              <a:t>Formula</a:t>
            </a:r>
            <a:endParaRPr kumimoji="1" lang="ko-KR" altLang="en-US" b="1" kern="0" dirty="0">
              <a:solidFill>
                <a:srgbClr val="000000"/>
              </a:solidFill>
              <a:latin typeface="Arial" panose="020B0604020202020204" pitchFamily="34" charset="0"/>
              <a:ea typeface="맑은 고딕" panose="020B0503020000020004" pitchFamily="50" charset="-127"/>
              <a:cs typeface="Arial" charset="0"/>
            </a:endParaRPr>
          </a:p>
        </p:txBody>
      </p:sp>
      <p:sp>
        <p:nvSpPr>
          <p:cNvPr id="16" name="AutoShape 33">
            <a:extLst>
              <a:ext uri="{FF2B5EF4-FFF2-40B4-BE49-F238E27FC236}">
                <a16:creationId xmlns:a16="http://schemas.microsoft.com/office/drawing/2014/main" id="{B5C35EC0-E08B-C0FB-51F0-DA036C4CBF1B}"/>
              </a:ext>
            </a:extLst>
          </p:cNvPr>
          <p:cNvSpPr>
            <a:spLocks noChangeArrowheads="1"/>
          </p:cNvSpPr>
          <p:nvPr/>
        </p:nvSpPr>
        <p:spPr bwMode="auto">
          <a:xfrm rot="5400000">
            <a:off x="4081389" y="3428716"/>
            <a:ext cx="3857762" cy="709081"/>
          </a:xfrm>
          <a:prstGeom prst="triangle">
            <a:avLst>
              <a:gd name="adj" fmla="val 50000"/>
            </a:avLst>
          </a:prstGeom>
          <a:gradFill rotWithShape="1">
            <a:gsLst>
              <a:gs pos="0">
                <a:srgbClr val="777777"/>
              </a:gs>
              <a:gs pos="100000">
                <a:srgbClr val="FFFFFF"/>
              </a:gs>
            </a:gsLst>
            <a:lin ang="5400000" scaled="1"/>
          </a:gradFill>
          <a:ln>
            <a:noFill/>
          </a:ln>
          <a:effectLst/>
          <a:extLs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73" tIns="46787" rIns="89973" bIns="46787" anchor="ctr"/>
          <a:lstStyle>
            <a:lvl1pPr eaLnBrk="0" hangingPunct="0">
              <a:spcBef>
                <a:spcPct val="25000"/>
              </a:spcBef>
              <a:defRPr sz="1600" b="1">
                <a:solidFill>
                  <a:srgbClr val="000000"/>
                </a:solidFill>
                <a:latin typeface="Arial" pitchFamily="34" charset="0"/>
                <a:ea typeface="맑은 고딕" pitchFamily="50" charset="-127"/>
              </a:defRPr>
            </a:lvl1pPr>
            <a:lvl2pPr marL="742950" indent="-285750" eaLnBrk="0" hangingPunct="0">
              <a:spcBef>
                <a:spcPct val="25000"/>
              </a:spcBef>
              <a:buClr>
                <a:schemeClr val="tx1"/>
              </a:buClr>
              <a:buFont typeface="Wingdings" pitchFamily="2" charset="2"/>
              <a:buChar char="§"/>
              <a:defRPr sz="1400">
                <a:solidFill>
                  <a:srgbClr val="000000"/>
                </a:solidFill>
                <a:latin typeface="Arial" pitchFamily="34" charset="0"/>
                <a:ea typeface="굴림" pitchFamily="50" charset="-127"/>
              </a:defRPr>
            </a:lvl2pPr>
            <a:lvl3pPr marL="1143000" indent="-228600" eaLnBrk="0" hangingPunct="0">
              <a:spcBef>
                <a:spcPct val="25000"/>
              </a:spcBef>
              <a:buClr>
                <a:schemeClr val="tx1"/>
              </a:buClr>
              <a:buFont typeface="Arial" pitchFamily="34" charset="0"/>
              <a:buChar char="–"/>
              <a:defRPr sz="1400">
                <a:solidFill>
                  <a:srgbClr val="000000"/>
                </a:solidFill>
                <a:latin typeface="Arial" pitchFamily="34" charset="0"/>
                <a:ea typeface="굴림" pitchFamily="50" charset="-127"/>
              </a:defRPr>
            </a:lvl3pPr>
            <a:lvl4pPr marL="1600200" indent="-228600" eaLnBrk="0" hangingPunct="0">
              <a:spcBef>
                <a:spcPct val="25000"/>
              </a:spcBef>
              <a:buClr>
                <a:schemeClr val="tx1"/>
              </a:buClr>
              <a:buChar char="•"/>
              <a:defRPr sz="1400">
                <a:solidFill>
                  <a:srgbClr val="000000"/>
                </a:solidFill>
                <a:latin typeface="Arial" pitchFamily="34" charset="0"/>
                <a:ea typeface="굴림" pitchFamily="50" charset="-127"/>
              </a:defRPr>
            </a:lvl4pPr>
            <a:lvl5pPr marL="2057400" indent="-228600" eaLnBrk="0" hangingPunct="0">
              <a:spcBef>
                <a:spcPct val="25000"/>
              </a:spcBef>
              <a:buClr>
                <a:schemeClr val="tx1"/>
              </a:buClr>
              <a:buFont typeface="Wingdings" pitchFamily="2" charset="2"/>
              <a:buChar char="s"/>
              <a:defRPr sz="1400">
                <a:solidFill>
                  <a:srgbClr val="000000"/>
                </a:solidFill>
                <a:latin typeface="Arial" pitchFamily="34" charset="0"/>
                <a:ea typeface="굴림" pitchFamily="50" charset="-127"/>
              </a:defRPr>
            </a:lvl5pPr>
            <a:lvl6pPr marL="2514600" indent="-228600" eaLnBrk="0" fontAlgn="base" hangingPunct="0">
              <a:spcBef>
                <a:spcPct val="25000"/>
              </a:spcBef>
              <a:spcAft>
                <a:spcPct val="0"/>
              </a:spcAft>
              <a:buClr>
                <a:schemeClr val="tx1"/>
              </a:buClr>
              <a:buFont typeface="Wingdings" pitchFamily="2" charset="2"/>
              <a:buChar char="s"/>
              <a:defRPr sz="1400">
                <a:solidFill>
                  <a:srgbClr val="000000"/>
                </a:solidFill>
                <a:latin typeface="Arial" pitchFamily="34" charset="0"/>
                <a:ea typeface="굴림" pitchFamily="50" charset="-127"/>
              </a:defRPr>
            </a:lvl6pPr>
            <a:lvl7pPr marL="2971800" indent="-228600" eaLnBrk="0" fontAlgn="base" hangingPunct="0">
              <a:spcBef>
                <a:spcPct val="25000"/>
              </a:spcBef>
              <a:spcAft>
                <a:spcPct val="0"/>
              </a:spcAft>
              <a:buClr>
                <a:schemeClr val="tx1"/>
              </a:buClr>
              <a:buFont typeface="Wingdings" pitchFamily="2" charset="2"/>
              <a:buChar char="s"/>
              <a:defRPr sz="1400">
                <a:solidFill>
                  <a:srgbClr val="000000"/>
                </a:solidFill>
                <a:latin typeface="Arial" pitchFamily="34" charset="0"/>
                <a:ea typeface="굴림" pitchFamily="50" charset="-127"/>
              </a:defRPr>
            </a:lvl7pPr>
            <a:lvl8pPr marL="3429000" indent="-228600" eaLnBrk="0" fontAlgn="base" hangingPunct="0">
              <a:spcBef>
                <a:spcPct val="25000"/>
              </a:spcBef>
              <a:spcAft>
                <a:spcPct val="0"/>
              </a:spcAft>
              <a:buClr>
                <a:schemeClr val="tx1"/>
              </a:buClr>
              <a:buFont typeface="Wingdings" pitchFamily="2" charset="2"/>
              <a:buChar char="s"/>
              <a:defRPr sz="1400">
                <a:solidFill>
                  <a:srgbClr val="000000"/>
                </a:solidFill>
                <a:latin typeface="Arial" pitchFamily="34" charset="0"/>
                <a:ea typeface="굴림" pitchFamily="50" charset="-127"/>
              </a:defRPr>
            </a:lvl8pPr>
            <a:lvl9pPr marL="3886200" indent="-228600" eaLnBrk="0" fontAlgn="base" hangingPunct="0">
              <a:spcBef>
                <a:spcPct val="25000"/>
              </a:spcBef>
              <a:spcAft>
                <a:spcPct val="0"/>
              </a:spcAft>
              <a:buClr>
                <a:schemeClr val="tx1"/>
              </a:buClr>
              <a:buFont typeface="Wingdings" pitchFamily="2" charset="2"/>
              <a:buChar char="s"/>
              <a:defRPr sz="1400">
                <a:solidFill>
                  <a:srgbClr val="000000"/>
                </a:solidFill>
                <a:latin typeface="Arial" pitchFamily="34" charset="0"/>
                <a:ea typeface="굴림" pitchFamily="50" charset="-127"/>
              </a:defRPr>
            </a:lvl9pPr>
          </a:lstStyle>
          <a:p>
            <a:pPr eaLnBrk="1" latinLnBrk="0" hangingPunct="1">
              <a:spcBef>
                <a:spcPct val="0"/>
              </a:spcBef>
            </a:pPr>
            <a:endParaRPr lang="ko-KR" altLang="en-US" sz="1100" b="0"/>
          </a:p>
        </p:txBody>
      </p:sp>
      <p:sp>
        <p:nvSpPr>
          <p:cNvPr id="21" name="Pentagon 13">
            <a:extLst>
              <a:ext uri="{FF2B5EF4-FFF2-40B4-BE49-F238E27FC236}">
                <a16:creationId xmlns:a16="http://schemas.microsoft.com/office/drawing/2014/main" id="{596CE144-E141-122E-43F8-299B10338654}"/>
              </a:ext>
            </a:extLst>
          </p:cNvPr>
          <p:cNvSpPr/>
          <p:nvPr/>
        </p:nvSpPr>
        <p:spPr>
          <a:xfrm>
            <a:off x="6659334" y="3219429"/>
            <a:ext cx="2182468" cy="1127653"/>
          </a:xfrm>
          <a:prstGeom prst="homePlate">
            <a:avLst>
              <a:gd name="adj" fmla="val 0"/>
            </a:avLst>
          </a:prstGeom>
          <a:solidFill>
            <a:schemeClr val="accent2">
              <a:lumMod val="75000"/>
            </a:schemeClr>
          </a:solidFill>
          <a:ln w="9525">
            <a:solidFill>
              <a:srgbClr val="919191"/>
            </a:solidFill>
            <a:miter lim="800000"/>
            <a:headEnd/>
            <a:tailEnd/>
          </a:ln>
        </p:spPr>
        <p:txBody>
          <a:bodyPr wrap="square" anchor="ctr"/>
          <a:lstStyle/>
          <a:p>
            <a:pPr algn="ctr" eaLnBrk="1" fontAlgn="auto" hangingPunct="1">
              <a:spcBef>
                <a:spcPts val="0"/>
              </a:spcBef>
              <a:spcAft>
                <a:spcPts val="0"/>
              </a:spcAft>
            </a:pPr>
            <a:r>
              <a:rPr lang="en-US" altLang="ko-KR" sz="2000" b="1" u="sng" kern="0" dirty="0">
                <a:solidFill>
                  <a:schemeClr val="bg1"/>
                </a:solidFill>
                <a:latin typeface="Arial" panose="020B0604020202020204" pitchFamily="34" charset="0"/>
                <a:ea typeface="맑은 고딕" panose="020B0503020000020004" pitchFamily="50" charset="-127"/>
                <a:cs typeface="Arial" charset="0"/>
              </a:rPr>
              <a:t>Quality of Life Index</a:t>
            </a:r>
            <a:endParaRPr lang="en-US" altLang="ko-KR" b="1" kern="0" dirty="0">
              <a:solidFill>
                <a:schemeClr val="bg1"/>
              </a:solidFill>
              <a:latin typeface="Arial" panose="020B0604020202020204" pitchFamily="34" charset="0"/>
              <a:ea typeface="맑은 고딕" panose="020B0503020000020004" pitchFamily="50" charset="-127"/>
              <a:cs typeface="Arial" charset="0"/>
            </a:endParaRPr>
          </a:p>
        </p:txBody>
      </p:sp>
    </p:spTree>
    <p:extLst>
      <p:ext uri="{BB962C8B-B14F-4D97-AF65-F5344CB8AC3E}">
        <p14:creationId xmlns:p14="http://schemas.microsoft.com/office/powerpoint/2010/main" val="886779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51ED76FF-0296-0E42-A88F-612DF78F8EEE}"/>
              </a:ext>
            </a:extLst>
          </p:cNvPr>
          <p:cNvSpPr txBox="1">
            <a:spLocks noChangeArrowheads="1"/>
          </p:cNvSpPr>
          <p:nvPr/>
        </p:nvSpPr>
        <p:spPr bwMode="auto">
          <a:xfrm>
            <a:off x="503849" y="207841"/>
            <a:ext cx="840568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rtlCol="0" anchor="b" anchorCtr="0" compatLnSpc="1">
            <a:prstTxWarp prst="textNoShape">
              <a:avLst/>
            </a:prstTxWarp>
            <a:normAutofit/>
          </a:bodyPr>
          <a:lstStyle>
            <a:lvl1pPr algn="l" defTabSz="685800" rtl="0" eaLnBrk="0" fontAlgn="base" latinLnBrk="0" hangingPunct="0">
              <a:lnSpc>
                <a:spcPct val="100000"/>
              </a:lnSpc>
              <a:spcBef>
                <a:spcPct val="0"/>
              </a:spcBef>
              <a:spcAft>
                <a:spcPct val="0"/>
              </a:spcAft>
              <a:buNone/>
              <a:defRPr lang="en-US" altLang="ko-KR" sz="1800" b="1" kern="1200" baseline="0" dirty="0" smtClean="0">
                <a:solidFill>
                  <a:srgbClr val="003366"/>
                </a:solidFill>
                <a:latin typeface="Arial" panose="020B0604020202020204" pitchFamily="34" charset="0"/>
                <a:ea typeface="맑은 고딕" pitchFamily="50" charset="-127"/>
                <a:cs typeface="+mj-cs"/>
              </a:defRPr>
            </a:lvl1pPr>
          </a:lstStyle>
          <a:p>
            <a:pPr eaLnBrk="1" hangingPunct="1">
              <a:lnSpc>
                <a:spcPct val="200000"/>
              </a:lnSpc>
              <a:spcAft>
                <a:spcPct val="50000"/>
              </a:spcAft>
            </a:pPr>
            <a:r>
              <a:rPr kumimoji="1" lang="en-US" altLang="ko-KR" dirty="0">
                <a:solidFill>
                  <a:schemeClr val="tx1"/>
                </a:solidFill>
                <a:cs typeface="Times New Roman" pitchFamily="18" charset="0"/>
              </a:rPr>
              <a:t>III. Data Description  - the Indexes </a:t>
            </a:r>
            <a:endParaRPr kumimoji="1" lang="ko-KR" altLang="en-US" dirty="0">
              <a:solidFill>
                <a:schemeClr val="tx1"/>
              </a:solidFill>
              <a:cs typeface="Times New Roman" pitchFamily="18" charset="0"/>
            </a:endParaRPr>
          </a:p>
        </p:txBody>
      </p:sp>
      <p:pic>
        <p:nvPicPr>
          <p:cNvPr id="3" name="Picture 2" descr="Chart, radar chart&#10;&#10;Description automatically generated">
            <a:extLst>
              <a:ext uri="{FF2B5EF4-FFF2-40B4-BE49-F238E27FC236}">
                <a16:creationId xmlns:a16="http://schemas.microsoft.com/office/drawing/2014/main" id="{02887ACE-52D5-DB99-C5BD-8A4131FD96DB}"/>
              </a:ext>
            </a:extLst>
          </p:cNvPr>
          <p:cNvPicPr>
            <a:picLocks noChangeAspect="1"/>
          </p:cNvPicPr>
          <p:nvPr/>
        </p:nvPicPr>
        <p:blipFill>
          <a:blip r:embed="rId3"/>
          <a:stretch>
            <a:fillRect/>
          </a:stretch>
        </p:blipFill>
        <p:spPr>
          <a:xfrm>
            <a:off x="1845734" y="1060450"/>
            <a:ext cx="5994400" cy="4737100"/>
          </a:xfrm>
          <a:prstGeom prst="rect">
            <a:avLst/>
          </a:prstGeom>
        </p:spPr>
      </p:pic>
    </p:spTree>
    <p:extLst>
      <p:ext uri="{BB962C8B-B14F-4D97-AF65-F5344CB8AC3E}">
        <p14:creationId xmlns:p14="http://schemas.microsoft.com/office/powerpoint/2010/main" val="3754311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51ED76FF-0296-0E42-A88F-612DF78F8EEE}"/>
              </a:ext>
            </a:extLst>
          </p:cNvPr>
          <p:cNvSpPr txBox="1">
            <a:spLocks noChangeArrowheads="1"/>
          </p:cNvSpPr>
          <p:nvPr/>
        </p:nvSpPr>
        <p:spPr bwMode="auto">
          <a:xfrm>
            <a:off x="503849" y="207841"/>
            <a:ext cx="840568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rtlCol="0" anchor="b" anchorCtr="0" compatLnSpc="1">
            <a:prstTxWarp prst="textNoShape">
              <a:avLst/>
            </a:prstTxWarp>
            <a:normAutofit/>
          </a:bodyPr>
          <a:lstStyle>
            <a:lvl1pPr algn="l" defTabSz="685800" rtl="0" eaLnBrk="0" fontAlgn="base" latinLnBrk="0" hangingPunct="0">
              <a:lnSpc>
                <a:spcPct val="100000"/>
              </a:lnSpc>
              <a:spcBef>
                <a:spcPct val="0"/>
              </a:spcBef>
              <a:spcAft>
                <a:spcPct val="0"/>
              </a:spcAft>
              <a:buNone/>
              <a:defRPr lang="en-US" altLang="ko-KR" sz="1800" b="1" kern="1200" baseline="0" dirty="0" smtClean="0">
                <a:solidFill>
                  <a:srgbClr val="003366"/>
                </a:solidFill>
                <a:latin typeface="Arial" panose="020B0604020202020204" pitchFamily="34" charset="0"/>
                <a:ea typeface="맑은 고딕" pitchFamily="50" charset="-127"/>
                <a:cs typeface="+mj-cs"/>
              </a:defRPr>
            </a:lvl1pPr>
          </a:lstStyle>
          <a:p>
            <a:pPr eaLnBrk="1" hangingPunct="1">
              <a:lnSpc>
                <a:spcPct val="200000"/>
              </a:lnSpc>
              <a:spcAft>
                <a:spcPct val="50000"/>
              </a:spcAft>
            </a:pPr>
            <a:r>
              <a:rPr kumimoji="1" lang="en-US" altLang="ko-KR" dirty="0">
                <a:solidFill>
                  <a:schemeClr val="tx1"/>
                </a:solidFill>
                <a:cs typeface="Times New Roman" pitchFamily="18" charset="0"/>
              </a:rPr>
              <a:t>III. Data Description  - the Indexes </a:t>
            </a:r>
            <a:endParaRPr kumimoji="1" lang="ko-KR" altLang="en-US" dirty="0">
              <a:solidFill>
                <a:schemeClr val="tx1"/>
              </a:solidFill>
              <a:cs typeface="Times New Roman" pitchFamily="18" charset="0"/>
            </a:endParaRPr>
          </a:p>
        </p:txBody>
      </p:sp>
      <p:sp>
        <p:nvSpPr>
          <p:cNvPr id="7" name="Line 29">
            <a:extLst>
              <a:ext uri="{FF2B5EF4-FFF2-40B4-BE49-F238E27FC236}">
                <a16:creationId xmlns:a16="http://schemas.microsoft.com/office/drawing/2014/main" id="{FD429C6A-A361-174A-9AD0-1B48D58A2585}"/>
              </a:ext>
            </a:extLst>
          </p:cNvPr>
          <p:cNvSpPr>
            <a:spLocks noChangeShapeType="1"/>
          </p:cNvSpPr>
          <p:nvPr/>
        </p:nvSpPr>
        <p:spPr bwMode="auto">
          <a:xfrm>
            <a:off x="78645" y="820616"/>
            <a:ext cx="8928100" cy="0"/>
          </a:xfrm>
          <a:prstGeom prst="line">
            <a:avLst/>
          </a:prstGeom>
          <a:noFill/>
          <a:ln w="158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3" tIns="45707" rIns="91413" bIns="45707" anchor="ctr">
            <a:spAutoFit/>
          </a:bodyPr>
          <a:lstStyle/>
          <a:p>
            <a:endParaRPr lang="ko-KR" altLang="en-US"/>
          </a:p>
        </p:txBody>
      </p:sp>
      <p:sp>
        <p:nvSpPr>
          <p:cNvPr id="19" name="Pentagon 13">
            <a:extLst>
              <a:ext uri="{FF2B5EF4-FFF2-40B4-BE49-F238E27FC236}">
                <a16:creationId xmlns:a16="http://schemas.microsoft.com/office/drawing/2014/main" id="{02626417-DC25-BE41-A08B-76D90BA73264}"/>
              </a:ext>
            </a:extLst>
          </p:cNvPr>
          <p:cNvSpPr/>
          <p:nvPr/>
        </p:nvSpPr>
        <p:spPr>
          <a:xfrm>
            <a:off x="500310" y="1108183"/>
            <a:ext cx="8379921" cy="379517"/>
          </a:xfrm>
          <a:prstGeom prst="homePlate">
            <a:avLst>
              <a:gd name="adj" fmla="val 0"/>
            </a:avLst>
          </a:prstGeom>
          <a:solidFill>
            <a:schemeClr val="accent2">
              <a:lumMod val="75000"/>
            </a:schemeClr>
          </a:solidFill>
          <a:ln w="9525">
            <a:solidFill>
              <a:srgbClr val="919191"/>
            </a:solidFill>
            <a:miter lim="800000"/>
            <a:headEnd/>
            <a:tailEnd/>
          </a:ln>
        </p:spPr>
        <p:txBody>
          <a:bodyPr wrap="square" anchor="ctr"/>
          <a:lstStyle/>
          <a:p>
            <a:pPr algn="ctr" eaLnBrk="1" fontAlgn="auto" hangingPunct="1">
              <a:spcBef>
                <a:spcPts val="0"/>
              </a:spcBef>
              <a:spcAft>
                <a:spcPts val="0"/>
              </a:spcAft>
            </a:pPr>
            <a:r>
              <a:rPr lang="en-US" altLang="ko-KR" sz="2000" b="1" u="sng" kern="0" dirty="0">
                <a:solidFill>
                  <a:schemeClr val="bg1"/>
                </a:solidFill>
                <a:latin typeface="Arial" panose="020B0604020202020204" pitchFamily="34" charset="0"/>
                <a:ea typeface="맑은 고딕" panose="020B0503020000020004" pitchFamily="50" charset="-127"/>
                <a:cs typeface="Arial" charset="0"/>
              </a:rPr>
              <a:t>Quality of Life Index</a:t>
            </a:r>
            <a:endParaRPr lang="en-US" altLang="ko-KR" b="1" kern="0" dirty="0">
              <a:solidFill>
                <a:schemeClr val="bg1"/>
              </a:solidFill>
              <a:latin typeface="Arial" panose="020B0604020202020204" pitchFamily="34" charset="0"/>
              <a:ea typeface="맑은 고딕" panose="020B0503020000020004" pitchFamily="50" charset="-127"/>
              <a:cs typeface="Arial" charset="0"/>
            </a:endParaRPr>
          </a:p>
        </p:txBody>
      </p:sp>
      <p:sp>
        <p:nvSpPr>
          <p:cNvPr id="20" name="Pentagon 16">
            <a:extLst>
              <a:ext uri="{FF2B5EF4-FFF2-40B4-BE49-F238E27FC236}">
                <a16:creationId xmlns:a16="http://schemas.microsoft.com/office/drawing/2014/main" id="{16ECE099-7C3B-7D49-A091-322EA49749FC}"/>
              </a:ext>
            </a:extLst>
          </p:cNvPr>
          <p:cNvSpPr/>
          <p:nvPr/>
        </p:nvSpPr>
        <p:spPr>
          <a:xfrm>
            <a:off x="500316" y="1662963"/>
            <a:ext cx="3881045" cy="424178"/>
          </a:xfrm>
          <a:prstGeom prst="homePlate">
            <a:avLst>
              <a:gd name="adj" fmla="val 0"/>
            </a:avLst>
          </a:prstGeom>
          <a:solidFill>
            <a:srgbClr val="A5C4E1">
              <a:lumMod val="40000"/>
              <a:lumOff val="60000"/>
            </a:srgbClr>
          </a:solidFill>
          <a:ln w="9525">
            <a:solidFill>
              <a:srgbClr val="919191"/>
            </a:solidFill>
            <a:miter lim="800000"/>
            <a:headEnd/>
            <a:tailEnd/>
          </a:ln>
        </p:spPr>
        <p:txBody>
          <a:bodyPr wrap="none" anchor="b"/>
          <a:lstStyle/>
          <a:p>
            <a:pPr algn="ctr" eaLnBrk="1" fontAlgn="ctr" hangingPunct="1">
              <a:lnSpc>
                <a:spcPts val="1400"/>
              </a:lnSpc>
              <a:spcBef>
                <a:spcPct val="50000"/>
              </a:spcBef>
              <a:spcAft>
                <a:spcPts val="0"/>
              </a:spcAft>
            </a:pPr>
            <a:r>
              <a:rPr kumimoji="1" lang="en-US" altLang="ko-KR" b="1" kern="0" dirty="0">
                <a:solidFill>
                  <a:srgbClr val="000000"/>
                </a:solidFill>
                <a:latin typeface="Arial" panose="020B0604020202020204" pitchFamily="34" charset="0"/>
                <a:ea typeface="맑은 고딕" panose="020B0503020000020004" pitchFamily="50" charset="-127"/>
                <a:cs typeface="Arial" charset="0"/>
              </a:rPr>
              <a:t>Purchasing Power Index</a:t>
            </a:r>
            <a:endParaRPr kumimoji="1" lang="ko-KR" altLang="en-US" b="1" kern="0" dirty="0">
              <a:solidFill>
                <a:srgbClr val="000000"/>
              </a:solidFill>
              <a:latin typeface="Arial" panose="020B0604020202020204" pitchFamily="34" charset="0"/>
              <a:ea typeface="맑은 고딕" panose="020B0503020000020004" pitchFamily="50" charset="-127"/>
              <a:cs typeface="Arial" charset="0"/>
            </a:endParaRPr>
          </a:p>
        </p:txBody>
      </p:sp>
      <p:sp>
        <p:nvSpPr>
          <p:cNvPr id="18" name="Pentagon 16">
            <a:extLst>
              <a:ext uri="{FF2B5EF4-FFF2-40B4-BE49-F238E27FC236}">
                <a16:creationId xmlns:a16="http://schemas.microsoft.com/office/drawing/2014/main" id="{ABDA1EB4-050C-891A-8527-789FAFB291D3}"/>
              </a:ext>
            </a:extLst>
          </p:cNvPr>
          <p:cNvSpPr/>
          <p:nvPr/>
        </p:nvSpPr>
        <p:spPr>
          <a:xfrm>
            <a:off x="500310" y="4750765"/>
            <a:ext cx="3881045" cy="424178"/>
          </a:xfrm>
          <a:prstGeom prst="homePlate">
            <a:avLst>
              <a:gd name="adj" fmla="val 0"/>
            </a:avLst>
          </a:prstGeom>
          <a:solidFill>
            <a:srgbClr val="A5C4E1">
              <a:lumMod val="40000"/>
              <a:lumOff val="60000"/>
            </a:srgbClr>
          </a:solidFill>
          <a:ln w="9525">
            <a:solidFill>
              <a:srgbClr val="919191"/>
            </a:solidFill>
            <a:miter lim="800000"/>
            <a:headEnd/>
            <a:tailEnd/>
          </a:ln>
        </p:spPr>
        <p:txBody>
          <a:bodyPr wrap="none" anchor="b"/>
          <a:lstStyle/>
          <a:p>
            <a:pPr algn="ctr" eaLnBrk="1" fontAlgn="ctr" hangingPunct="1">
              <a:lnSpc>
                <a:spcPts val="1400"/>
              </a:lnSpc>
              <a:spcBef>
                <a:spcPct val="50000"/>
              </a:spcBef>
              <a:spcAft>
                <a:spcPts val="0"/>
              </a:spcAft>
            </a:pPr>
            <a:r>
              <a:rPr kumimoji="1" lang="en-US" altLang="ko-KR" b="1" kern="0" dirty="0">
                <a:solidFill>
                  <a:srgbClr val="000000"/>
                </a:solidFill>
                <a:latin typeface="Arial" panose="020B0604020202020204" pitchFamily="34" charset="0"/>
                <a:ea typeface="맑은 고딕" panose="020B0503020000020004" pitchFamily="50" charset="-127"/>
                <a:cs typeface="Arial" charset="0"/>
              </a:rPr>
              <a:t>Safety Index</a:t>
            </a:r>
            <a:endParaRPr kumimoji="1" lang="ko-KR" altLang="en-US" b="1" kern="0" dirty="0">
              <a:solidFill>
                <a:srgbClr val="000000"/>
              </a:solidFill>
              <a:latin typeface="Arial" panose="020B0604020202020204" pitchFamily="34" charset="0"/>
              <a:ea typeface="맑은 고딕" panose="020B0503020000020004" pitchFamily="50" charset="-127"/>
              <a:cs typeface="Arial" charset="0"/>
            </a:endParaRPr>
          </a:p>
        </p:txBody>
      </p:sp>
      <p:sp>
        <p:nvSpPr>
          <p:cNvPr id="29" name="Pentagon 16">
            <a:extLst>
              <a:ext uri="{FF2B5EF4-FFF2-40B4-BE49-F238E27FC236}">
                <a16:creationId xmlns:a16="http://schemas.microsoft.com/office/drawing/2014/main" id="{B31A291F-9BF4-1BDB-54E0-F2CECD360293}"/>
              </a:ext>
            </a:extLst>
          </p:cNvPr>
          <p:cNvSpPr/>
          <p:nvPr/>
        </p:nvSpPr>
        <p:spPr>
          <a:xfrm>
            <a:off x="500311" y="5366724"/>
            <a:ext cx="3881045" cy="424178"/>
          </a:xfrm>
          <a:prstGeom prst="homePlate">
            <a:avLst>
              <a:gd name="adj" fmla="val 0"/>
            </a:avLst>
          </a:prstGeom>
          <a:solidFill>
            <a:srgbClr val="A5C4E1">
              <a:lumMod val="40000"/>
              <a:lumOff val="60000"/>
            </a:srgbClr>
          </a:solidFill>
          <a:ln w="9525">
            <a:solidFill>
              <a:srgbClr val="919191"/>
            </a:solidFill>
            <a:miter lim="800000"/>
            <a:headEnd/>
            <a:tailEnd/>
          </a:ln>
        </p:spPr>
        <p:txBody>
          <a:bodyPr wrap="none" anchor="b"/>
          <a:lstStyle/>
          <a:p>
            <a:pPr algn="ctr" eaLnBrk="1" fontAlgn="ctr" hangingPunct="1">
              <a:lnSpc>
                <a:spcPts val="1400"/>
              </a:lnSpc>
              <a:spcBef>
                <a:spcPct val="50000"/>
              </a:spcBef>
              <a:spcAft>
                <a:spcPts val="0"/>
              </a:spcAft>
            </a:pPr>
            <a:r>
              <a:rPr kumimoji="1" lang="en-US" altLang="ko-KR" b="1" kern="0" dirty="0">
                <a:solidFill>
                  <a:srgbClr val="000000"/>
                </a:solidFill>
                <a:latin typeface="Arial" panose="020B0604020202020204" pitchFamily="34" charset="0"/>
                <a:ea typeface="맑은 고딕" panose="020B0503020000020004" pitchFamily="50" charset="-127"/>
                <a:cs typeface="Arial" charset="0"/>
              </a:rPr>
              <a:t>Healthcare Index</a:t>
            </a:r>
            <a:endParaRPr kumimoji="1" lang="ko-KR" altLang="en-US" b="1" kern="0" dirty="0">
              <a:solidFill>
                <a:srgbClr val="000000"/>
              </a:solidFill>
              <a:latin typeface="Arial" panose="020B0604020202020204" pitchFamily="34" charset="0"/>
              <a:ea typeface="맑은 고딕" panose="020B0503020000020004" pitchFamily="50" charset="-127"/>
              <a:cs typeface="Arial" charset="0"/>
            </a:endParaRPr>
          </a:p>
        </p:txBody>
      </p:sp>
      <p:sp>
        <p:nvSpPr>
          <p:cNvPr id="30" name="Pentagon 16">
            <a:extLst>
              <a:ext uri="{FF2B5EF4-FFF2-40B4-BE49-F238E27FC236}">
                <a16:creationId xmlns:a16="http://schemas.microsoft.com/office/drawing/2014/main" id="{B161E9E9-0AA9-E7A8-745D-A8C412C81B5B}"/>
              </a:ext>
            </a:extLst>
          </p:cNvPr>
          <p:cNvSpPr/>
          <p:nvPr/>
        </p:nvSpPr>
        <p:spPr>
          <a:xfrm>
            <a:off x="471008" y="2291646"/>
            <a:ext cx="3881045" cy="424178"/>
          </a:xfrm>
          <a:prstGeom prst="homePlate">
            <a:avLst>
              <a:gd name="adj" fmla="val 0"/>
            </a:avLst>
          </a:prstGeom>
          <a:solidFill>
            <a:srgbClr val="A5C4E1">
              <a:lumMod val="40000"/>
              <a:lumOff val="60000"/>
            </a:srgbClr>
          </a:solidFill>
          <a:ln w="9525">
            <a:solidFill>
              <a:srgbClr val="919191"/>
            </a:solidFill>
            <a:miter lim="800000"/>
            <a:headEnd/>
            <a:tailEnd/>
          </a:ln>
        </p:spPr>
        <p:txBody>
          <a:bodyPr wrap="none" anchor="b"/>
          <a:lstStyle/>
          <a:p>
            <a:pPr algn="ctr" eaLnBrk="1" fontAlgn="ctr" hangingPunct="1">
              <a:lnSpc>
                <a:spcPts val="1400"/>
              </a:lnSpc>
              <a:spcBef>
                <a:spcPct val="50000"/>
              </a:spcBef>
              <a:spcAft>
                <a:spcPts val="0"/>
              </a:spcAft>
            </a:pPr>
            <a:r>
              <a:rPr kumimoji="1" lang="en-US" altLang="ko-KR" b="1" kern="0" dirty="0">
                <a:solidFill>
                  <a:srgbClr val="000000"/>
                </a:solidFill>
                <a:latin typeface="Arial" panose="020B0604020202020204" pitchFamily="34" charset="0"/>
                <a:ea typeface="맑은 고딕" panose="020B0503020000020004" pitchFamily="50" charset="-127"/>
                <a:cs typeface="Arial" charset="0"/>
              </a:rPr>
              <a:t>Cost</a:t>
            </a:r>
            <a:r>
              <a:rPr kumimoji="1" lang="ko-KR" altLang="en-US" b="1" kern="0" dirty="0">
                <a:solidFill>
                  <a:srgbClr val="000000"/>
                </a:solidFill>
                <a:latin typeface="Arial" panose="020B0604020202020204" pitchFamily="34" charset="0"/>
                <a:ea typeface="맑은 고딕" panose="020B0503020000020004" pitchFamily="50" charset="-127"/>
                <a:cs typeface="Arial" charset="0"/>
              </a:rPr>
              <a:t> </a:t>
            </a:r>
            <a:r>
              <a:rPr kumimoji="1" lang="en-US" altLang="ko-KR" b="1" kern="0" dirty="0">
                <a:solidFill>
                  <a:srgbClr val="000000"/>
                </a:solidFill>
                <a:latin typeface="Arial" panose="020B0604020202020204" pitchFamily="34" charset="0"/>
                <a:ea typeface="맑은 고딕" panose="020B0503020000020004" pitchFamily="50" charset="-127"/>
                <a:cs typeface="Arial" charset="0"/>
              </a:rPr>
              <a:t>of</a:t>
            </a:r>
            <a:r>
              <a:rPr kumimoji="1" lang="ko-KR" altLang="en-US" b="1" kern="0" dirty="0">
                <a:solidFill>
                  <a:srgbClr val="000000"/>
                </a:solidFill>
                <a:latin typeface="Arial" panose="020B0604020202020204" pitchFamily="34" charset="0"/>
                <a:ea typeface="맑은 고딕" panose="020B0503020000020004" pitchFamily="50" charset="-127"/>
                <a:cs typeface="Arial" charset="0"/>
              </a:rPr>
              <a:t> </a:t>
            </a:r>
            <a:r>
              <a:rPr kumimoji="1" lang="en-US" altLang="ko-KR" b="1" kern="0" dirty="0">
                <a:solidFill>
                  <a:srgbClr val="000000"/>
                </a:solidFill>
                <a:latin typeface="Arial" panose="020B0604020202020204" pitchFamily="34" charset="0"/>
                <a:ea typeface="맑은 고딕" panose="020B0503020000020004" pitchFamily="50" charset="-127"/>
                <a:cs typeface="Arial" charset="0"/>
              </a:rPr>
              <a:t>Living</a:t>
            </a:r>
            <a:r>
              <a:rPr kumimoji="1" lang="ko-KR" altLang="en-US" b="1" kern="0" dirty="0">
                <a:solidFill>
                  <a:srgbClr val="000000"/>
                </a:solidFill>
                <a:latin typeface="Arial" panose="020B0604020202020204" pitchFamily="34" charset="0"/>
                <a:ea typeface="맑은 고딕" panose="020B0503020000020004" pitchFamily="50" charset="-127"/>
                <a:cs typeface="Arial" charset="0"/>
              </a:rPr>
              <a:t> </a:t>
            </a:r>
            <a:r>
              <a:rPr kumimoji="1" lang="en-US" altLang="ko-KR" b="1" kern="0" dirty="0">
                <a:solidFill>
                  <a:srgbClr val="000000"/>
                </a:solidFill>
                <a:latin typeface="Arial" panose="020B0604020202020204" pitchFamily="34" charset="0"/>
                <a:ea typeface="맑은 고딕" panose="020B0503020000020004" pitchFamily="50" charset="-127"/>
                <a:cs typeface="Arial" charset="0"/>
              </a:rPr>
              <a:t>Index</a:t>
            </a:r>
            <a:endParaRPr kumimoji="1" lang="ko-KR" altLang="en-US" b="1" kern="0" dirty="0">
              <a:solidFill>
                <a:srgbClr val="000000"/>
              </a:solidFill>
              <a:latin typeface="Arial" panose="020B0604020202020204" pitchFamily="34" charset="0"/>
              <a:ea typeface="맑은 고딕" panose="020B0503020000020004" pitchFamily="50" charset="-127"/>
              <a:cs typeface="Arial" charset="0"/>
            </a:endParaRPr>
          </a:p>
        </p:txBody>
      </p:sp>
      <p:sp>
        <p:nvSpPr>
          <p:cNvPr id="31" name="Pentagon 16">
            <a:extLst>
              <a:ext uri="{FF2B5EF4-FFF2-40B4-BE49-F238E27FC236}">
                <a16:creationId xmlns:a16="http://schemas.microsoft.com/office/drawing/2014/main" id="{F9B885D7-788C-3BD4-DD4F-798C097CE369}"/>
              </a:ext>
            </a:extLst>
          </p:cNvPr>
          <p:cNvSpPr/>
          <p:nvPr/>
        </p:nvSpPr>
        <p:spPr>
          <a:xfrm>
            <a:off x="471007" y="2904816"/>
            <a:ext cx="3881045" cy="424178"/>
          </a:xfrm>
          <a:prstGeom prst="homePlate">
            <a:avLst>
              <a:gd name="adj" fmla="val 0"/>
            </a:avLst>
          </a:prstGeom>
          <a:solidFill>
            <a:srgbClr val="A5C4E1">
              <a:lumMod val="40000"/>
              <a:lumOff val="60000"/>
            </a:srgbClr>
          </a:solidFill>
          <a:ln w="9525">
            <a:solidFill>
              <a:srgbClr val="919191"/>
            </a:solidFill>
            <a:miter lim="800000"/>
            <a:headEnd/>
            <a:tailEnd/>
          </a:ln>
        </p:spPr>
        <p:txBody>
          <a:bodyPr wrap="none" anchor="b"/>
          <a:lstStyle/>
          <a:p>
            <a:pPr algn="ctr" eaLnBrk="1" fontAlgn="ctr" hangingPunct="1">
              <a:lnSpc>
                <a:spcPts val="1400"/>
              </a:lnSpc>
              <a:spcBef>
                <a:spcPct val="50000"/>
              </a:spcBef>
              <a:spcAft>
                <a:spcPts val="0"/>
              </a:spcAft>
            </a:pPr>
            <a:r>
              <a:rPr kumimoji="1" lang="en-US" altLang="ko-KR" b="1" kern="0" dirty="0">
                <a:solidFill>
                  <a:srgbClr val="000000"/>
                </a:solidFill>
                <a:latin typeface="Arial" panose="020B0604020202020204" pitchFamily="34" charset="0"/>
                <a:ea typeface="맑은 고딕" panose="020B0503020000020004" pitchFamily="50" charset="-127"/>
                <a:cs typeface="Arial" charset="0"/>
              </a:rPr>
              <a:t>Property Price to Income Ratio</a:t>
            </a:r>
            <a:endParaRPr kumimoji="1" lang="ko-KR" altLang="en-US" b="1" kern="0" dirty="0">
              <a:solidFill>
                <a:srgbClr val="000000"/>
              </a:solidFill>
              <a:latin typeface="Arial" panose="020B0604020202020204" pitchFamily="34" charset="0"/>
              <a:ea typeface="맑은 고딕" panose="020B0503020000020004" pitchFamily="50" charset="-127"/>
              <a:cs typeface="Arial" charset="0"/>
            </a:endParaRPr>
          </a:p>
        </p:txBody>
      </p:sp>
      <p:sp>
        <p:nvSpPr>
          <p:cNvPr id="32" name="Pentagon 16">
            <a:extLst>
              <a:ext uri="{FF2B5EF4-FFF2-40B4-BE49-F238E27FC236}">
                <a16:creationId xmlns:a16="http://schemas.microsoft.com/office/drawing/2014/main" id="{EEFEB100-22F3-D731-717D-3C236A32FA59}"/>
              </a:ext>
            </a:extLst>
          </p:cNvPr>
          <p:cNvSpPr/>
          <p:nvPr/>
        </p:nvSpPr>
        <p:spPr>
          <a:xfrm>
            <a:off x="471006" y="3517986"/>
            <a:ext cx="3881045" cy="424178"/>
          </a:xfrm>
          <a:prstGeom prst="homePlate">
            <a:avLst>
              <a:gd name="adj" fmla="val 0"/>
            </a:avLst>
          </a:prstGeom>
          <a:solidFill>
            <a:srgbClr val="A5C4E1">
              <a:lumMod val="40000"/>
              <a:lumOff val="60000"/>
            </a:srgbClr>
          </a:solidFill>
          <a:ln w="9525">
            <a:solidFill>
              <a:srgbClr val="919191"/>
            </a:solidFill>
            <a:miter lim="800000"/>
            <a:headEnd/>
            <a:tailEnd/>
          </a:ln>
        </p:spPr>
        <p:txBody>
          <a:bodyPr wrap="none" anchor="b"/>
          <a:lstStyle/>
          <a:p>
            <a:pPr algn="ctr" eaLnBrk="1" fontAlgn="ctr" hangingPunct="1">
              <a:lnSpc>
                <a:spcPts val="1400"/>
              </a:lnSpc>
              <a:spcBef>
                <a:spcPct val="50000"/>
              </a:spcBef>
              <a:spcAft>
                <a:spcPts val="0"/>
              </a:spcAft>
            </a:pPr>
            <a:r>
              <a:rPr kumimoji="1" lang="en-US" altLang="ko-KR" b="1" kern="0" dirty="0">
                <a:solidFill>
                  <a:srgbClr val="000000"/>
                </a:solidFill>
                <a:latin typeface="Arial" panose="020B0604020202020204" pitchFamily="34" charset="0"/>
                <a:ea typeface="맑은 고딕" panose="020B0503020000020004" pitchFamily="50" charset="-127"/>
                <a:cs typeface="Arial" charset="0"/>
              </a:rPr>
              <a:t>Traffic Commute Time Index</a:t>
            </a:r>
            <a:endParaRPr kumimoji="1" lang="ko-KR" altLang="en-US" b="1" kern="0" dirty="0">
              <a:solidFill>
                <a:srgbClr val="000000"/>
              </a:solidFill>
              <a:latin typeface="Arial" panose="020B0604020202020204" pitchFamily="34" charset="0"/>
              <a:ea typeface="맑은 고딕" panose="020B0503020000020004" pitchFamily="50" charset="-127"/>
              <a:cs typeface="Arial" charset="0"/>
            </a:endParaRPr>
          </a:p>
        </p:txBody>
      </p:sp>
      <p:sp>
        <p:nvSpPr>
          <p:cNvPr id="33" name="Pentagon 16">
            <a:extLst>
              <a:ext uri="{FF2B5EF4-FFF2-40B4-BE49-F238E27FC236}">
                <a16:creationId xmlns:a16="http://schemas.microsoft.com/office/drawing/2014/main" id="{4DED4765-4107-D1B8-2CC8-3E86EF7A5F78}"/>
              </a:ext>
            </a:extLst>
          </p:cNvPr>
          <p:cNvSpPr/>
          <p:nvPr/>
        </p:nvSpPr>
        <p:spPr>
          <a:xfrm>
            <a:off x="503072" y="5995407"/>
            <a:ext cx="3881045" cy="424178"/>
          </a:xfrm>
          <a:prstGeom prst="homePlate">
            <a:avLst>
              <a:gd name="adj" fmla="val 0"/>
            </a:avLst>
          </a:prstGeom>
          <a:solidFill>
            <a:srgbClr val="A5C4E1">
              <a:lumMod val="40000"/>
              <a:lumOff val="60000"/>
            </a:srgbClr>
          </a:solidFill>
          <a:ln w="9525">
            <a:solidFill>
              <a:srgbClr val="919191"/>
            </a:solidFill>
            <a:miter lim="800000"/>
            <a:headEnd/>
            <a:tailEnd/>
          </a:ln>
        </p:spPr>
        <p:txBody>
          <a:bodyPr wrap="none" anchor="b"/>
          <a:lstStyle/>
          <a:p>
            <a:pPr algn="ctr" eaLnBrk="1" fontAlgn="ctr" hangingPunct="1">
              <a:lnSpc>
                <a:spcPts val="1400"/>
              </a:lnSpc>
              <a:spcBef>
                <a:spcPct val="50000"/>
              </a:spcBef>
              <a:spcAft>
                <a:spcPts val="0"/>
              </a:spcAft>
            </a:pPr>
            <a:r>
              <a:rPr kumimoji="1" lang="en-US" altLang="ko-KR" b="1" kern="0" dirty="0">
                <a:solidFill>
                  <a:srgbClr val="000000"/>
                </a:solidFill>
                <a:latin typeface="Arial" panose="020B0604020202020204" pitchFamily="34" charset="0"/>
                <a:ea typeface="맑은 고딕" panose="020B0503020000020004" pitchFamily="50" charset="-127"/>
                <a:cs typeface="Arial" charset="0"/>
              </a:rPr>
              <a:t>Pollution Index</a:t>
            </a:r>
            <a:endParaRPr kumimoji="1" lang="ko-KR" altLang="en-US" b="1" kern="0" dirty="0">
              <a:solidFill>
                <a:srgbClr val="000000"/>
              </a:solidFill>
              <a:latin typeface="Arial" panose="020B0604020202020204" pitchFamily="34" charset="0"/>
              <a:ea typeface="맑은 고딕" panose="020B0503020000020004" pitchFamily="50" charset="-127"/>
              <a:cs typeface="Arial" charset="0"/>
            </a:endParaRPr>
          </a:p>
        </p:txBody>
      </p:sp>
      <p:sp>
        <p:nvSpPr>
          <p:cNvPr id="34" name="Pentagon 16">
            <a:extLst>
              <a:ext uri="{FF2B5EF4-FFF2-40B4-BE49-F238E27FC236}">
                <a16:creationId xmlns:a16="http://schemas.microsoft.com/office/drawing/2014/main" id="{60F2422A-CE5F-CB70-2C83-A1AEB15B0EA3}"/>
              </a:ext>
            </a:extLst>
          </p:cNvPr>
          <p:cNvSpPr/>
          <p:nvPr/>
        </p:nvSpPr>
        <p:spPr>
          <a:xfrm>
            <a:off x="471004" y="4150473"/>
            <a:ext cx="3881045" cy="424178"/>
          </a:xfrm>
          <a:prstGeom prst="homePlate">
            <a:avLst>
              <a:gd name="adj" fmla="val 0"/>
            </a:avLst>
          </a:prstGeom>
          <a:solidFill>
            <a:srgbClr val="A5C4E1">
              <a:lumMod val="40000"/>
              <a:lumOff val="60000"/>
            </a:srgbClr>
          </a:solidFill>
          <a:ln w="9525">
            <a:solidFill>
              <a:srgbClr val="919191"/>
            </a:solidFill>
            <a:miter lim="800000"/>
            <a:headEnd/>
            <a:tailEnd/>
          </a:ln>
        </p:spPr>
        <p:txBody>
          <a:bodyPr wrap="none" anchor="b"/>
          <a:lstStyle/>
          <a:p>
            <a:pPr algn="ctr" eaLnBrk="1" fontAlgn="ctr" hangingPunct="1">
              <a:lnSpc>
                <a:spcPts val="1400"/>
              </a:lnSpc>
              <a:spcBef>
                <a:spcPct val="50000"/>
              </a:spcBef>
              <a:spcAft>
                <a:spcPts val="0"/>
              </a:spcAft>
            </a:pPr>
            <a:r>
              <a:rPr kumimoji="1" lang="en-US" altLang="ko-KR" b="1" kern="0" dirty="0">
                <a:solidFill>
                  <a:srgbClr val="000000"/>
                </a:solidFill>
                <a:latin typeface="Arial" panose="020B0604020202020204" pitchFamily="34" charset="0"/>
                <a:ea typeface="맑은 고딕" panose="020B0503020000020004" pitchFamily="50" charset="-127"/>
                <a:cs typeface="Arial" charset="0"/>
              </a:rPr>
              <a:t>Climate Index</a:t>
            </a:r>
            <a:endParaRPr kumimoji="1" lang="ko-KR" altLang="en-US" b="1" kern="0" dirty="0">
              <a:solidFill>
                <a:srgbClr val="000000"/>
              </a:solidFill>
              <a:latin typeface="Arial" panose="020B0604020202020204" pitchFamily="34" charset="0"/>
              <a:ea typeface="맑은 고딕" panose="020B0503020000020004" pitchFamily="50" charset="-127"/>
              <a:cs typeface="Arial" charset="0"/>
            </a:endParaRPr>
          </a:p>
        </p:txBody>
      </p:sp>
      <p:sp>
        <p:nvSpPr>
          <p:cNvPr id="15" name="Text Placeholder 15">
            <a:extLst>
              <a:ext uri="{FF2B5EF4-FFF2-40B4-BE49-F238E27FC236}">
                <a16:creationId xmlns:a16="http://schemas.microsoft.com/office/drawing/2014/main" id="{457568ED-2CB7-9B0A-D27B-EAFD417C07DF}"/>
              </a:ext>
            </a:extLst>
          </p:cNvPr>
          <p:cNvSpPr txBox="1">
            <a:spLocks/>
          </p:cNvSpPr>
          <p:nvPr/>
        </p:nvSpPr>
        <p:spPr>
          <a:xfrm>
            <a:off x="4572000" y="1662963"/>
            <a:ext cx="4337537" cy="424175"/>
          </a:xfrm>
          <a:prstGeom prst="rect">
            <a:avLst/>
          </a:prstGeom>
          <a:ln>
            <a:solidFill>
              <a:srgbClr val="919191"/>
            </a:solidFill>
          </a:ln>
        </p:spPr>
        <p:txBody>
          <a:bodyPr vert="horz" lIns="91440" tIns="0" rIns="0" bIns="0" rtlCol="0" anchor="ctr"/>
          <a:lstStyle>
            <a:defPPr>
              <a:defRPr lang="ko-Kore-US"/>
            </a:defPPr>
            <a:lvl1pPr marL="0" indent="0" algn="l" defTabSz="914400" rtl="0" eaLnBrk="1" latinLnBrk="0" hangingPunct="1">
              <a:lnSpc>
                <a:spcPct val="100000"/>
              </a:lnSpc>
              <a:buFontTx/>
              <a:buNone/>
              <a:defRPr lang="en-US" altLang="ko-KR" sz="1600" b="1" kern="1200" baseline="0" dirty="0" smtClean="0">
                <a:solidFill>
                  <a:srgbClr val="000000"/>
                </a:solidFill>
                <a:latin typeface="Arial" panose="020B0604020202020204" pitchFamily="34" charset="0"/>
                <a:ea typeface="맑은 고딕" pitchFamily="50" charset="-127"/>
                <a:cs typeface="+mn-cs"/>
              </a:defRPr>
            </a:lvl1pPr>
            <a:lvl2pPr marL="457064"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2pPr>
            <a:lvl3pPr marL="914129"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3pPr>
            <a:lvl4pPr marL="1371192"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4pPr>
            <a:lvl5pPr marL="1828258"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ko-Kore-US" b="0" dirty="0">
                <a:solidFill>
                  <a:schemeClr val="tx1"/>
                </a:solidFill>
              </a:rPr>
              <a:t>Average net salary’s buying power</a:t>
            </a:r>
          </a:p>
        </p:txBody>
      </p:sp>
      <p:sp>
        <p:nvSpPr>
          <p:cNvPr id="16" name="Text Placeholder 15">
            <a:extLst>
              <a:ext uri="{FF2B5EF4-FFF2-40B4-BE49-F238E27FC236}">
                <a16:creationId xmlns:a16="http://schemas.microsoft.com/office/drawing/2014/main" id="{7BD9D2E1-0492-BE0A-EB96-298853ACAC56}"/>
              </a:ext>
            </a:extLst>
          </p:cNvPr>
          <p:cNvSpPr txBox="1">
            <a:spLocks/>
          </p:cNvSpPr>
          <p:nvPr/>
        </p:nvSpPr>
        <p:spPr>
          <a:xfrm>
            <a:off x="4571995" y="4763094"/>
            <a:ext cx="4337537" cy="424175"/>
          </a:xfrm>
          <a:prstGeom prst="rect">
            <a:avLst/>
          </a:prstGeom>
          <a:ln>
            <a:solidFill>
              <a:srgbClr val="919191"/>
            </a:solidFill>
          </a:ln>
        </p:spPr>
        <p:txBody>
          <a:bodyPr vert="horz" lIns="91440" tIns="0" rIns="0" bIns="0" rtlCol="0" anchor="ctr"/>
          <a:lstStyle>
            <a:defPPr>
              <a:defRPr lang="ko-Kore-US"/>
            </a:defPPr>
            <a:lvl1pPr marL="0" indent="0" algn="l" defTabSz="914400" rtl="0" eaLnBrk="1" latinLnBrk="0" hangingPunct="1">
              <a:lnSpc>
                <a:spcPct val="100000"/>
              </a:lnSpc>
              <a:buFontTx/>
              <a:buNone/>
              <a:defRPr lang="en-US" altLang="ko-KR" sz="1600" b="1" kern="1200" baseline="0" dirty="0" smtClean="0">
                <a:solidFill>
                  <a:srgbClr val="000000"/>
                </a:solidFill>
                <a:latin typeface="Arial" panose="020B0604020202020204" pitchFamily="34" charset="0"/>
                <a:ea typeface="맑은 고딕" pitchFamily="50" charset="-127"/>
                <a:cs typeface="+mn-cs"/>
              </a:defRPr>
            </a:lvl1pPr>
            <a:lvl2pPr marL="457064"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2pPr>
            <a:lvl3pPr marL="914129"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3pPr>
            <a:lvl4pPr marL="1371192"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4pPr>
            <a:lvl5pPr marL="1828258"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ko-Kore-US" b="0" dirty="0">
                <a:solidFill>
                  <a:schemeClr val="tx1"/>
                </a:solidFill>
              </a:rPr>
              <a:t>Surveys of the website</a:t>
            </a:r>
          </a:p>
        </p:txBody>
      </p:sp>
      <p:sp>
        <p:nvSpPr>
          <p:cNvPr id="21" name="Text Placeholder 15">
            <a:extLst>
              <a:ext uri="{FF2B5EF4-FFF2-40B4-BE49-F238E27FC236}">
                <a16:creationId xmlns:a16="http://schemas.microsoft.com/office/drawing/2014/main" id="{9981199F-513E-2480-9DB1-8C9A7C39055B}"/>
              </a:ext>
            </a:extLst>
          </p:cNvPr>
          <p:cNvSpPr txBox="1">
            <a:spLocks/>
          </p:cNvSpPr>
          <p:nvPr/>
        </p:nvSpPr>
        <p:spPr>
          <a:xfrm>
            <a:off x="4571995" y="5375753"/>
            <a:ext cx="4337537" cy="424175"/>
          </a:xfrm>
          <a:prstGeom prst="rect">
            <a:avLst/>
          </a:prstGeom>
          <a:ln>
            <a:solidFill>
              <a:srgbClr val="919191"/>
            </a:solidFill>
          </a:ln>
        </p:spPr>
        <p:txBody>
          <a:bodyPr vert="horz" lIns="91440" tIns="0" rIns="0" bIns="0" rtlCol="0" anchor="ctr"/>
          <a:lstStyle>
            <a:defPPr>
              <a:defRPr lang="ko-Kore-US"/>
            </a:defPPr>
            <a:lvl1pPr marL="0" indent="0" algn="l" defTabSz="914400" rtl="0" eaLnBrk="1" latinLnBrk="0" hangingPunct="1">
              <a:lnSpc>
                <a:spcPct val="100000"/>
              </a:lnSpc>
              <a:buFontTx/>
              <a:buNone/>
              <a:defRPr lang="en-US" altLang="ko-KR" sz="1600" b="1" kern="1200" baseline="0" dirty="0" smtClean="0">
                <a:solidFill>
                  <a:srgbClr val="000000"/>
                </a:solidFill>
                <a:latin typeface="Arial" panose="020B0604020202020204" pitchFamily="34" charset="0"/>
                <a:ea typeface="맑은 고딕" pitchFamily="50" charset="-127"/>
                <a:cs typeface="+mn-cs"/>
              </a:defRPr>
            </a:lvl1pPr>
            <a:lvl2pPr marL="457064"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2pPr>
            <a:lvl3pPr marL="914129"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3pPr>
            <a:lvl4pPr marL="1371192"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4pPr>
            <a:lvl5pPr marL="1828258"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ko-Kore-US" b="0" dirty="0">
                <a:solidFill>
                  <a:schemeClr val="tx1"/>
                </a:solidFill>
              </a:rPr>
              <a:t>Surveys of the website</a:t>
            </a:r>
          </a:p>
        </p:txBody>
      </p:sp>
      <p:sp>
        <p:nvSpPr>
          <p:cNvPr id="22" name="Text Placeholder 15">
            <a:extLst>
              <a:ext uri="{FF2B5EF4-FFF2-40B4-BE49-F238E27FC236}">
                <a16:creationId xmlns:a16="http://schemas.microsoft.com/office/drawing/2014/main" id="{2D2B78F1-0F33-F4CF-0D7D-FFD00B56DC05}"/>
              </a:ext>
            </a:extLst>
          </p:cNvPr>
          <p:cNvSpPr txBox="1">
            <a:spLocks/>
          </p:cNvSpPr>
          <p:nvPr/>
        </p:nvSpPr>
        <p:spPr>
          <a:xfrm>
            <a:off x="4571995" y="5995410"/>
            <a:ext cx="4337537" cy="424175"/>
          </a:xfrm>
          <a:prstGeom prst="rect">
            <a:avLst/>
          </a:prstGeom>
          <a:ln>
            <a:solidFill>
              <a:srgbClr val="919191"/>
            </a:solidFill>
          </a:ln>
        </p:spPr>
        <p:txBody>
          <a:bodyPr vert="horz" lIns="91440" tIns="0" rIns="0" bIns="0" rtlCol="0" anchor="ctr"/>
          <a:lstStyle>
            <a:defPPr>
              <a:defRPr lang="ko-Kore-US"/>
            </a:defPPr>
            <a:lvl1pPr marL="0" indent="0" algn="l" defTabSz="914400" rtl="0" eaLnBrk="1" latinLnBrk="0" hangingPunct="1">
              <a:lnSpc>
                <a:spcPct val="100000"/>
              </a:lnSpc>
              <a:buFontTx/>
              <a:buNone/>
              <a:defRPr lang="en-US" altLang="ko-KR" sz="1600" b="1" kern="1200" baseline="0" dirty="0" smtClean="0">
                <a:solidFill>
                  <a:srgbClr val="000000"/>
                </a:solidFill>
                <a:latin typeface="Arial" panose="020B0604020202020204" pitchFamily="34" charset="0"/>
                <a:ea typeface="맑은 고딕" pitchFamily="50" charset="-127"/>
                <a:cs typeface="+mn-cs"/>
              </a:defRPr>
            </a:lvl1pPr>
            <a:lvl2pPr marL="457064"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2pPr>
            <a:lvl3pPr marL="914129"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3pPr>
            <a:lvl4pPr marL="1371192"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4pPr>
            <a:lvl5pPr marL="1828258"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ko-Kore-US" b="0" dirty="0">
                <a:solidFill>
                  <a:schemeClr val="tx1"/>
                </a:solidFill>
              </a:rPr>
              <a:t>Surveys of the website</a:t>
            </a:r>
          </a:p>
        </p:txBody>
      </p:sp>
      <p:sp>
        <p:nvSpPr>
          <p:cNvPr id="23" name="Text Placeholder 15">
            <a:extLst>
              <a:ext uri="{FF2B5EF4-FFF2-40B4-BE49-F238E27FC236}">
                <a16:creationId xmlns:a16="http://schemas.microsoft.com/office/drawing/2014/main" id="{64771641-0152-CE0B-6B48-A3693E7859CE}"/>
              </a:ext>
            </a:extLst>
          </p:cNvPr>
          <p:cNvSpPr txBox="1">
            <a:spLocks/>
          </p:cNvSpPr>
          <p:nvPr/>
        </p:nvSpPr>
        <p:spPr>
          <a:xfrm>
            <a:off x="4513388" y="4150473"/>
            <a:ext cx="4337537" cy="424175"/>
          </a:xfrm>
          <a:prstGeom prst="rect">
            <a:avLst/>
          </a:prstGeom>
          <a:ln>
            <a:solidFill>
              <a:srgbClr val="919191"/>
            </a:solidFill>
          </a:ln>
        </p:spPr>
        <p:txBody>
          <a:bodyPr vert="horz" lIns="91440" tIns="0" rIns="0" bIns="0" rtlCol="0" anchor="ctr"/>
          <a:lstStyle>
            <a:defPPr>
              <a:defRPr lang="ko-Kore-US"/>
            </a:defPPr>
            <a:lvl1pPr marL="0" indent="0" algn="l" defTabSz="914400" rtl="0" eaLnBrk="1" latinLnBrk="0" hangingPunct="1">
              <a:lnSpc>
                <a:spcPct val="100000"/>
              </a:lnSpc>
              <a:buFontTx/>
              <a:buNone/>
              <a:defRPr lang="en-US" altLang="ko-KR" sz="1600" b="1" kern="1200" baseline="0" dirty="0" smtClean="0">
                <a:solidFill>
                  <a:srgbClr val="000000"/>
                </a:solidFill>
                <a:latin typeface="Arial" panose="020B0604020202020204" pitchFamily="34" charset="0"/>
                <a:ea typeface="맑은 고딕" pitchFamily="50" charset="-127"/>
                <a:cs typeface="+mn-cs"/>
              </a:defRPr>
            </a:lvl1pPr>
            <a:lvl2pPr marL="457064"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2pPr>
            <a:lvl3pPr marL="914129"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3pPr>
            <a:lvl4pPr marL="1371192"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4pPr>
            <a:lvl5pPr marL="1828258"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ko-Kore-US" b="0" dirty="0">
                <a:solidFill>
                  <a:schemeClr val="tx1"/>
                </a:solidFill>
              </a:rPr>
              <a:t>Moderate temperature, low humidity</a:t>
            </a:r>
          </a:p>
        </p:txBody>
      </p:sp>
      <p:sp>
        <p:nvSpPr>
          <p:cNvPr id="24" name="Text Placeholder 15">
            <a:extLst>
              <a:ext uri="{FF2B5EF4-FFF2-40B4-BE49-F238E27FC236}">
                <a16:creationId xmlns:a16="http://schemas.microsoft.com/office/drawing/2014/main" id="{3EC64F8D-E479-6DE6-C876-48B4CBFD7BDB}"/>
              </a:ext>
            </a:extLst>
          </p:cNvPr>
          <p:cNvSpPr txBox="1">
            <a:spLocks/>
          </p:cNvSpPr>
          <p:nvPr/>
        </p:nvSpPr>
        <p:spPr>
          <a:xfrm>
            <a:off x="4513389" y="2291649"/>
            <a:ext cx="4337537" cy="424175"/>
          </a:xfrm>
          <a:prstGeom prst="rect">
            <a:avLst/>
          </a:prstGeom>
          <a:ln>
            <a:solidFill>
              <a:srgbClr val="919191"/>
            </a:solidFill>
          </a:ln>
        </p:spPr>
        <p:txBody>
          <a:bodyPr vert="horz" lIns="91440" tIns="0" rIns="0" bIns="0" rtlCol="0" anchor="ctr"/>
          <a:lstStyle>
            <a:defPPr>
              <a:defRPr lang="ko-Kore-US"/>
            </a:defPPr>
            <a:lvl1pPr marL="0" indent="0" algn="l" defTabSz="914400" rtl="0" eaLnBrk="1" latinLnBrk="0" hangingPunct="1">
              <a:lnSpc>
                <a:spcPct val="100000"/>
              </a:lnSpc>
              <a:buFontTx/>
              <a:buNone/>
              <a:defRPr lang="en-US" altLang="ko-KR" sz="1600" b="1" kern="1200" baseline="0" dirty="0" smtClean="0">
                <a:solidFill>
                  <a:srgbClr val="000000"/>
                </a:solidFill>
                <a:latin typeface="Arial" panose="020B0604020202020204" pitchFamily="34" charset="0"/>
                <a:ea typeface="맑은 고딕" pitchFamily="50" charset="-127"/>
                <a:cs typeface="+mn-cs"/>
              </a:defRPr>
            </a:lvl1pPr>
            <a:lvl2pPr marL="457064"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2pPr>
            <a:lvl3pPr marL="914129"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3pPr>
            <a:lvl4pPr marL="1371192"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4pPr>
            <a:lvl5pPr marL="1828258"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ko-Kore-US" b="0" dirty="0">
                <a:solidFill>
                  <a:schemeClr val="tx1"/>
                </a:solidFill>
              </a:rPr>
              <a:t>Basic goods, transportation, utilities, Excl Rent</a:t>
            </a:r>
          </a:p>
        </p:txBody>
      </p:sp>
      <p:sp>
        <p:nvSpPr>
          <p:cNvPr id="25" name="Text Placeholder 15">
            <a:extLst>
              <a:ext uri="{FF2B5EF4-FFF2-40B4-BE49-F238E27FC236}">
                <a16:creationId xmlns:a16="http://schemas.microsoft.com/office/drawing/2014/main" id="{0E673201-E49C-4EFB-B0BD-D93ECEB69AAC}"/>
              </a:ext>
            </a:extLst>
          </p:cNvPr>
          <p:cNvSpPr txBox="1">
            <a:spLocks/>
          </p:cNvSpPr>
          <p:nvPr/>
        </p:nvSpPr>
        <p:spPr>
          <a:xfrm>
            <a:off x="4513388" y="2904816"/>
            <a:ext cx="4337537" cy="424175"/>
          </a:xfrm>
          <a:prstGeom prst="rect">
            <a:avLst/>
          </a:prstGeom>
          <a:ln>
            <a:solidFill>
              <a:srgbClr val="919191"/>
            </a:solidFill>
          </a:ln>
        </p:spPr>
        <p:txBody>
          <a:bodyPr vert="horz" lIns="91440" tIns="0" rIns="0" bIns="0" rtlCol="0" anchor="ctr"/>
          <a:lstStyle>
            <a:defPPr>
              <a:defRPr lang="ko-Kore-US"/>
            </a:defPPr>
            <a:lvl1pPr marL="0" indent="0" algn="l" defTabSz="914400" rtl="0" eaLnBrk="1" latinLnBrk="0" hangingPunct="1">
              <a:lnSpc>
                <a:spcPct val="100000"/>
              </a:lnSpc>
              <a:buFontTx/>
              <a:buNone/>
              <a:defRPr lang="en-US" altLang="ko-KR" sz="1600" b="1" kern="1200" baseline="0" dirty="0" smtClean="0">
                <a:solidFill>
                  <a:srgbClr val="000000"/>
                </a:solidFill>
                <a:latin typeface="Arial" panose="020B0604020202020204" pitchFamily="34" charset="0"/>
                <a:ea typeface="맑은 고딕" pitchFamily="50" charset="-127"/>
                <a:cs typeface="+mn-cs"/>
              </a:defRPr>
            </a:lvl1pPr>
            <a:lvl2pPr marL="457064"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2pPr>
            <a:lvl3pPr marL="914129"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3pPr>
            <a:lvl4pPr marL="1371192"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4pPr>
            <a:lvl5pPr marL="1828258"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ko-Kore-US" b="0" dirty="0">
                <a:solidFill>
                  <a:schemeClr val="tx1"/>
                </a:solidFill>
              </a:rPr>
              <a:t>Price of median apartment vs Income </a:t>
            </a:r>
          </a:p>
        </p:txBody>
      </p:sp>
      <p:sp>
        <p:nvSpPr>
          <p:cNvPr id="26" name="Text Placeholder 15">
            <a:extLst>
              <a:ext uri="{FF2B5EF4-FFF2-40B4-BE49-F238E27FC236}">
                <a16:creationId xmlns:a16="http://schemas.microsoft.com/office/drawing/2014/main" id="{229CF43D-E18A-52C4-3686-56CECC99C6D5}"/>
              </a:ext>
            </a:extLst>
          </p:cNvPr>
          <p:cNvSpPr txBox="1">
            <a:spLocks/>
          </p:cNvSpPr>
          <p:nvPr/>
        </p:nvSpPr>
        <p:spPr>
          <a:xfrm>
            <a:off x="4542694" y="3513252"/>
            <a:ext cx="4337537" cy="424175"/>
          </a:xfrm>
          <a:prstGeom prst="rect">
            <a:avLst/>
          </a:prstGeom>
          <a:ln>
            <a:solidFill>
              <a:srgbClr val="919191"/>
            </a:solidFill>
          </a:ln>
        </p:spPr>
        <p:txBody>
          <a:bodyPr vert="horz" lIns="91440" tIns="0" rIns="0" bIns="0" rtlCol="0" anchor="ctr"/>
          <a:lstStyle>
            <a:defPPr>
              <a:defRPr lang="ko-Kore-US"/>
            </a:defPPr>
            <a:lvl1pPr marL="0" indent="0" algn="l" defTabSz="914400" rtl="0" eaLnBrk="1" latinLnBrk="0" hangingPunct="1">
              <a:lnSpc>
                <a:spcPct val="100000"/>
              </a:lnSpc>
              <a:buFontTx/>
              <a:buNone/>
              <a:defRPr lang="en-US" altLang="ko-KR" sz="1600" b="1" kern="1200" baseline="0" dirty="0" smtClean="0">
                <a:solidFill>
                  <a:srgbClr val="000000"/>
                </a:solidFill>
                <a:latin typeface="Arial" panose="020B0604020202020204" pitchFamily="34" charset="0"/>
                <a:ea typeface="맑은 고딕" pitchFamily="50" charset="-127"/>
                <a:cs typeface="+mn-cs"/>
              </a:defRPr>
            </a:lvl1pPr>
            <a:lvl2pPr marL="457064"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2pPr>
            <a:lvl3pPr marL="914129"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3pPr>
            <a:lvl4pPr marL="1371192"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4pPr>
            <a:lvl5pPr marL="1828258" indent="0" algn="l" defTabSz="914400" rtl="0" eaLnBrk="1" latinLnBrk="0" hangingPunct="1">
              <a:buFontTx/>
              <a:buNone/>
              <a:defRPr sz="1800" kern="1200" baseline="0">
                <a:solidFill>
                  <a:schemeClr val="tx1"/>
                </a:solidFill>
                <a:latin typeface="+mn-lt"/>
                <a:ea typeface="맑은 고딕" panose="020B0503020000020004" pitchFamily="50" charset="-127"/>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ko-Kore-US" b="0" dirty="0">
                <a:solidFill>
                  <a:schemeClr val="tx1"/>
                </a:solidFill>
              </a:rPr>
              <a:t>Time taken, dissatisfaction, CO2 consumption</a:t>
            </a:r>
          </a:p>
        </p:txBody>
      </p:sp>
    </p:spTree>
    <p:extLst>
      <p:ext uri="{BB962C8B-B14F-4D97-AF65-F5344CB8AC3E}">
        <p14:creationId xmlns:p14="http://schemas.microsoft.com/office/powerpoint/2010/main" val="356008144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{E3734B80-FF27-F641-B41D-E795E77CC36F}tf10001060</Template>
  <TotalTime>25546</TotalTime>
  <Words>1592</Words>
  <Application>Microsoft Macintosh PowerPoint</Application>
  <PresentationFormat>On-screen Show (4:3)</PresentationFormat>
  <Paragraphs>215</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테마</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임 영석</dc:creator>
  <cp:lastModifiedBy>임 영석</cp:lastModifiedBy>
  <cp:revision>53</cp:revision>
  <dcterms:created xsi:type="dcterms:W3CDTF">2022-03-09T02:27:58Z</dcterms:created>
  <dcterms:modified xsi:type="dcterms:W3CDTF">2022-05-13T21:11:08Z</dcterms:modified>
</cp:coreProperties>
</file>