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57" r:id="rId3"/>
    <p:sldId id="267" r:id="rId4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6"/>
      <p:bold r:id="rId7"/>
      <p:italic r:id="rId8"/>
      <p:boldItalic r:id="rId9"/>
    </p:embeddedFont>
    <p:embeddedFont>
      <p:font typeface="Inter Light" panose="02010600030101010101" charset="0"/>
      <p:regular r:id="rId10"/>
      <p:bold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Raleway Light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8wS6lnMR1G96MRMK/PQFQnON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25" autoAdjust="0"/>
  </p:normalViewPr>
  <p:slideViewPr>
    <p:cSldViewPr snapToGrid="0">
      <p:cViewPr varScale="1">
        <p:scale>
          <a:sx n="143" d="100"/>
          <a:sy n="143" d="100"/>
        </p:scale>
        <p:origin x="148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KDL-master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311708" y="10434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Courier New"/>
              <a:buNone/>
              <a:defRPr sz="53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415125" y="3518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Courier New"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8792" y="232542"/>
            <a:ext cx="1443500" cy="1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304800" y="1165623"/>
            <a:ext cx="8686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6477000" y="57154"/>
            <a:ext cx="2514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3581400" y="57152"/>
            <a:ext cx="2895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229600" y="4855465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8229600" y="4855465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23"/>
          <p:cNvSpPr txBox="1"/>
          <p:nvPr/>
        </p:nvSpPr>
        <p:spPr>
          <a:xfrm>
            <a:off x="304800" y="4855524"/>
            <a:ext cx="78594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5" name="Google Shape;6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67" name="Google Shape;6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9832" y="445032"/>
            <a:ext cx="635756" cy="5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8229600" y="4749377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8247" y="4615102"/>
            <a:ext cx="1330150" cy="3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2352861" y="274320"/>
            <a:ext cx="5891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225" tIns="34600" rIns="69225" bIns="346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aleway Light"/>
              <a:buNone/>
              <a:defRPr sz="27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/>
          <p:nvPr/>
        </p:nvSpPr>
        <p:spPr>
          <a:xfrm>
            <a:off x="0" y="251138"/>
            <a:ext cx="2180700" cy="270600"/>
          </a:xfrm>
          <a:prstGeom prst="rect">
            <a:avLst/>
          </a:prstGeom>
          <a:gradFill>
            <a:gsLst>
              <a:gs pos="0">
                <a:srgbClr val="8CCEFF"/>
              </a:gs>
              <a:gs pos="50000">
                <a:srgbClr val="B9DDFD"/>
              </a:gs>
              <a:gs pos="100000">
                <a:srgbClr val="DCEEFE"/>
              </a:gs>
            </a:gsLst>
            <a:lin ang="0" scaled="0"/>
          </a:gradFill>
          <a:ln>
            <a:noFill/>
          </a:ln>
        </p:spPr>
        <p:txBody>
          <a:bodyPr spcFirstLastPara="1" wrap="square" lIns="69225" tIns="34600" rIns="69225" bIns="3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8229600" y="4749377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50" tIns="41400" rIns="82850" bIns="414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77" name="Google Shape;7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8247" y="4615102"/>
            <a:ext cx="1330150" cy="3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2352861" y="274320"/>
            <a:ext cx="5891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225" tIns="34600" rIns="69225" bIns="346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aleway Light"/>
              <a:buNone/>
              <a:defRPr sz="27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/>
          <p:nvPr/>
        </p:nvSpPr>
        <p:spPr>
          <a:xfrm>
            <a:off x="0" y="251138"/>
            <a:ext cx="2180700" cy="270600"/>
          </a:xfrm>
          <a:prstGeom prst="rect">
            <a:avLst/>
          </a:prstGeom>
          <a:gradFill>
            <a:gsLst>
              <a:gs pos="0">
                <a:srgbClr val="8CCEFF"/>
              </a:gs>
              <a:gs pos="50000">
                <a:srgbClr val="B9DDFD"/>
              </a:gs>
              <a:gs pos="100000">
                <a:srgbClr val="DCEEFE"/>
              </a:gs>
            </a:gsLst>
            <a:lin ang="0" scaled="0"/>
          </a:gradFill>
          <a:ln>
            <a:noFill/>
          </a:ln>
        </p:spPr>
        <p:txBody>
          <a:bodyPr spcFirstLastPara="1" wrap="square" lIns="69225" tIns="34600" rIns="69225" bIns="3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1014" y="445064"/>
            <a:ext cx="635775" cy="5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KDL Master 2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311708" y="10434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Courier New"/>
              <a:buNone/>
              <a:defRPr sz="53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415125" y="3518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Courier New"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650" y="77825"/>
            <a:ext cx="2515761" cy="8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300" tIns="92300" rIns="92300" bIns="92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ctrTitle"/>
          </p:nvPr>
        </p:nvSpPr>
        <p:spPr>
          <a:xfrm>
            <a:off x="498368" y="1452265"/>
            <a:ext cx="8448449" cy="189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GB" sz="3600" dirty="0"/>
              <a:t>Some interesting topic to</a:t>
            </a:r>
            <a:br>
              <a:rPr lang="en-GB" sz="3600" dirty="0"/>
            </a:br>
            <a:r>
              <a:rPr lang="en-GB" sz="3600" dirty="0"/>
              <a:t>go through</a:t>
            </a:r>
            <a:endParaRPr sz="36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164679" y="3457218"/>
            <a:ext cx="3709604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92300" rIns="92300" bIns="92300" anchor="t" anchorCtr="0">
            <a:no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 dirty="0">
                <a:solidFill>
                  <a:srgbClr val="CCCCCC"/>
                </a:solidFill>
              </a:rPr>
              <a:t>Presenter</a:t>
            </a:r>
            <a:endParaRPr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FB92-DE74-87CA-A48F-1628CBAB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513E-D755-71A1-04D4-4B0DD821F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533040"/>
      </p:ext>
    </p:extLst>
  </p:cSld>
  <p:clrMapOvr>
    <a:masterClrMapping/>
  </p:clrMapOvr>
</p:sld>
</file>

<file path=ppt/theme/theme1.xml><?xml version="1.0" encoding="utf-8"?>
<a:theme xmlns:a="http://schemas.openxmlformats.org/drawingml/2006/main" name="HKD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8</Words>
  <Application>Microsoft Office PowerPoint</Application>
  <PresentationFormat>On-screen Show (16:9)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Raleway</vt:lpstr>
      <vt:lpstr>Century Schoolbook</vt:lpstr>
      <vt:lpstr>Courier New</vt:lpstr>
      <vt:lpstr>Arial</vt:lpstr>
      <vt:lpstr>Inter Light</vt:lpstr>
      <vt:lpstr>Raleway Light</vt:lpstr>
      <vt:lpstr>HKDL</vt:lpstr>
      <vt:lpstr>PowerPoint Presentation</vt:lpstr>
      <vt:lpstr>Some interesting topic to go through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adam</dc:creator>
  <cp:lastModifiedBy>adam zheng</cp:lastModifiedBy>
  <cp:revision>16</cp:revision>
  <dcterms:modified xsi:type="dcterms:W3CDTF">2022-10-17T13:30:52Z</dcterms:modified>
</cp:coreProperties>
</file>