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zheng" userId="37e746cd546615ef" providerId="LiveId" clId="{AB5EF7D2-03FD-4A29-AC07-4DB01E72EE53}"/>
    <pc:docChg chg="modSld">
      <pc:chgData name="adam zheng" userId="37e746cd546615ef" providerId="LiveId" clId="{AB5EF7D2-03FD-4A29-AC07-4DB01E72EE53}" dt="2022-07-17T07:47:45.554" v="26"/>
      <pc:docMkLst>
        <pc:docMk/>
      </pc:docMkLst>
      <pc:sldChg chg="modSp mod">
        <pc:chgData name="adam zheng" userId="37e746cd546615ef" providerId="LiveId" clId="{AB5EF7D2-03FD-4A29-AC07-4DB01E72EE53}" dt="2022-07-17T07:47:45.554" v="26"/>
        <pc:sldMkLst>
          <pc:docMk/>
          <pc:sldMk cId="375122383" sldId="257"/>
        </pc:sldMkLst>
        <pc:spChg chg="mod">
          <ac:chgData name="adam zheng" userId="37e746cd546615ef" providerId="LiveId" clId="{AB5EF7D2-03FD-4A29-AC07-4DB01E72EE53}" dt="2022-07-17T07:47:45.554" v="26"/>
          <ac:spMkLst>
            <pc:docMk/>
            <pc:sldMk cId="375122383" sldId="257"/>
            <ac:spMk id="14" creationId="{0559DC1C-BD00-23E1-B093-C64E905C00F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CDBEA-2F76-BA45-1C93-38CFBCD4E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CE535B-25AA-3DB9-4A6B-FF670F3C5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99ACA-85EC-3D1F-9D72-4AD12E793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B2BD-E58B-4FDD-9E8F-28685FC407F1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1295D-884B-7AE4-3B70-56081ED76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9263-E7C9-B91B-F66A-36FCA9DC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B427E-E03F-4384-A38B-A174EEB23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800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AFE5C-94FB-3F44-C3D9-807363CEE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7AB938-B7EF-4CFF-C2E8-7FC6114DC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B6462-C9E8-A10D-7F80-57FE603FC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B2BD-E58B-4FDD-9E8F-28685FC407F1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91117-2309-9BFD-E111-BAB96FAD0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B0E97-F7A3-6139-1339-BAF97BE2A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B427E-E03F-4384-A38B-A174EEB23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79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BE2220-5AB3-6E02-C279-093CC5278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3C33C2-9DE8-7DBC-0757-1E762D9CF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7A5D1-8E6B-E36A-AB8B-0D990E893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B2BD-E58B-4FDD-9E8F-28685FC407F1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632EF-E371-B0F5-EDEA-6BE83088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0E35E-B39D-5CFF-7D73-8F1491E77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B427E-E03F-4384-A38B-A174EEB23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03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7A792-2538-BCA9-3F60-3C1FD5EDD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CDF4C-0667-9D75-B383-5C182F60E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09E32-1FE1-5B81-E40D-F84351BE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B2BD-E58B-4FDD-9E8F-28685FC407F1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B7A35-B719-7CBC-A028-15C0CE748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8FCE8-1FDE-C3B8-A258-43D68F479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B427E-E03F-4384-A38B-A174EEB23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86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C4AB9-C518-A69A-A81E-9E1AFAE5B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C8750-0350-3FFD-C0BB-9A14CB2FC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1BFF5-9257-2EBC-7157-44BDB4AE2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B2BD-E58B-4FDD-9E8F-28685FC407F1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12C6E-A3B9-3906-4D37-7F65A716A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FE69B-7420-01A6-D4A0-E458F0765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B427E-E03F-4384-A38B-A174EEB23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47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7801C-09D2-08D7-4BFA-43B4871C5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70C64-394D-7C3A-F1C8-D531C4588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36F3E-B493-301A-D03F-9A660B058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11923-7344-8CF6-27D0-7CE01FC2A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B2BD-E58B-4FDD-9E8F-28685FC407F1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E9F1D-F805-B8C1-709D-D111E6C7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BAB7D-96AE-0AAF-4BBC-B5624E449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B427E-E03F-4384-A38B-A174EEB23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78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68B7-FEEC-E103-FFF2-F7EEFB9F9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40D6F-32DE-2B54-95DA-F879A2109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99FD9-633D-142B-37FF-723B07B75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DC133-9519-3230-E6DC-D178DDEA6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946FBA-BD64-2670-A0BA-7ACA203E64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24E620-D305-BE6B-2A69-313D2ECA9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B2BD-E58B-4FDD-9E8F-28685FC407F1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7B2FCB-0848-1A5F-F9A2-748B8CEFC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0AAC0A-FCD8-4607-687C-C3E659038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B427E-E03F-4384-A38B-A174EEB23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108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37A65-734D-9441-D4EA-E7A6DB067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5B6AE1-DAD5-FB40-455D-894632CD3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B2BD-E58B-4FDD-9E8F-28685FC407F1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C38824-6AD9-6A24-43B0-965D8B223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F8942-70C2-F2DE-D7E8-83136ED38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B427E-E03F-4384-A38B-A174EEB23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658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BE7DF2-5812-AD48-5569-54DFC8608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B2BD-E58B-4FDD-9E8F-28685FC407F1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5CC1D8-35FB-D0EA-9B6C-7B46EBA1C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9DA93-46A7-577C-EC20-B00B89595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B427E-E03F-4384-A38B-A174EEB23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69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F62D9-1989-42D3-40D2-E3BC2C89C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26F15-9DD9-BC99-EC7A-69A21E3BF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70FEA-656D-82C7-20D5-652B9D3DC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92D05-9346-AAAA-8318-B15ED4CDD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B2BD-E58B-4FDD-9E8F-28685FC407F1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797D6-B639-2F59-C3FF-AEA80FAF7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708B5-00DB-FC4D-C934-0D8007CC6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B427E-E03F-4384-A38B-A174EEB23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483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A40DC-6CE0-9871-C3F7-CAA5BCCCF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0D9498-2494-21C9-71CB-3A18571467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8692C-BB21-4034-F6DF-AFBD20497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04B16-5E15-A93C-2A96-475EB011E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B2BD-E58B-4FDD-9E8F-28685FC407F1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DC488-6963-2784-C574-BD532F3D0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6E43B-897F-4A97-B9D3-4E2923A1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B427E-E03F-4384-A38B-A174EEB23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611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25609A-EB22-AC87-80A0-08A0D153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5DEA9-F317-4D91-DC21-526758592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0657A-639B-746A-5540-0DC0C0352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CB2BD-E58B-4FDD-9E8F-28685FC407F1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67F4F-D88F-0B89-F914-3F1042BFD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4CE7A-4E27-3F8E-7BE2-FE56D7831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B427E-E03F-4384-A38B-A174EEB23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88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DBA597F-C0D8-AF76-1CC8-665CB797C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503" y="2083367"/>
            <a:ext cx="2633793" cy="435133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1070E5-84B2-7517-904C-B6B6523FD2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103" y="2081160"/>
            <a:ext cx="2633793" cy="43535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7CC035-A1B3-000A-F89C-2228D465E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703" y="2083367"/>
            <a:ext cx="2633792" cy="43513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559DC1C-BD00-23E1-B093-C64E905C00F3}"/>
              </a:ext>
            </a:extLst>
          </p:cNvPr>
          <p:cNvSpPr txBox="1"/>
          <p:nvPr/>
        </p:nvSpPr>
        <p:spPr>
          <a:xfrm>
            <a:off x="1215593" y="427433"/>
            <a:ext cx="97608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假如你所在西灣位置，鄰近核酸採樣點是海星中學與海事工房，現在時間 </a:t>
            </a:r>
            <a:r>
              <a:rPr lang="en-US" altLang="zh-CN" dirty="0"/>
              <a:t>12:44</a:t>
            </a:r>
            <a:r>
              <a:rPr lang="zh-CN" altLang="en-US" dirty="0"/>
              <a:t>，而你預期安排 </a:t>
            </a:r>
            <a:r>
              <a:rPr lang="en-US" altLang="zh-CN" dirty="0"/>
              <a:t>1pm – 3pm </a:t>
            </a:r>
            <a:r>
              <a:rPr lang="zh-CN" altLang="en-US" dirty="0"/>
              <a:t>時段出行做核酸採樣。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查看海星中學 ，與聖若瑟中學第二校比較，</a:t>
            </a:r>
            <a:r>
              <a:rPr lang="en-US" altLang="zh-CN" dirty="0"/>
              <a:t>1pm-3pm </a:t>
            </a:r>
            <a:r>
              <a:rPr lang="zh-CN" altLang="en-US" dirty="0"/>
              <a:t>採樣預約均在 </a:t>
            </a:r>
            <a:r>
              <a:rPr lang="en-US" altLang="zh-CN" dirty="0"/>
              <a:t>200-230 </a:t>
            </a:r>
            <a:r>
              <a:rPr lang="zh-CN" altLang="en-US" dirty="0"/>
              <a:t>之間。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查看海事工房，與海星中學比較，除開 </a:t>
            </a:r>
            <a:r>
              <a:rPr lang="en-US" altLang="zh-CN" dirty="0"/>
              <a:t>2pm </a:t>
            </a:r>
            <a:r>
              <a:rPr lang="zh-CN" altLang="en-US" dirty="0"/>
              <a:t>有小高峰 </a:t>
            </a:r>
            <a:r>
              <a:rPr lang="en-US" altLang="zh-CN" dirty="0"/>
              <a:t>150</a:t>
            </a:r>
            <a:r>
              <a:rPr lang="zh-CN" altLang="en-US" dirty="0"/>
              <a:t>，</a:t>
            </a:r>
            <a:r>
              <a:rPr lang="en-US" altLang="zh-CN" dirty="0"/>
              <a:t>1pm </a:t>
            </a:r>
            <a:r>
              <a:rPr lang="zh-CN" altLang="en-US" dirty="0"/>
              <a:t>與 </a:t>
            </a:r>
            <a:r>
              <a:rPr lang="en-US" altLang="zh-CN" dirty="0"/>
              <a:t>3pm </a:t>
            </a:r>
            <a:r>
              <a:rPr lang="zh-CN" altLang="en-US" dirty="0"/>
              <a:t>預約均在 </a:t>
            </a:r>
            <a:r>
              <a:rPr lang="en-US" altLang="zh-CN" dirty="0"/>
              <a:t>20-45</a:t>
            </a:r>
            <a:r>
              <a:rPr lang="zh-CN" altLang="en-US" dirty="0"/>
              <a:t> 左右，既得出</a:t>
            </a:r>
            <a:r>
              <a:rPr lang="zh-CN" altLang="en-US" u="sng" dirty="0"/>
              <a:t>預期時段最佳地點</a:t>
            </a:r>
            <a:r>
              <a:rPr lang="zh-CN" altLang="en-US" u="sng"/>
              <a:t>為海事工房</a:t>
            </a:r>
            <a:r>
              <a:rPr lang="zh-CN" altLang="en-US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122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zheng</dc:creator>
  <cp:lastModifiedBy>adam zheng</cp:lastModifiedBy>
  <cp:revision>1</cp:revision>
  <dcterms:created xsi:type="dcterms:W3CDTF">2022-07-17T05:53:37Z</dcterms:created>
  <dcterms:modified xsi:type="dcterms:W3CDTF">2022-07-17T07:48:07Z</dcterms:modified>
</cp:coreProperties>
</file>