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683"/>
  </p:normalViewPr>
  <p:slideViewPr>
    <p:cSldViewPr snapToGrid="0" snapToObjects="1">
      <p:cViewPr varScale="1">
        <p:scale>
          <a:sx n="51" d="100"/>
          <a:sy n="51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B027-0477-B741-977D-9F5B14568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Project: Kiosk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6CA6-16CB-F844-A03C-93A543DD4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Zmijewski</a:t>
            </a:r>
            <a:r>
              <a:rPr lang="en-US" dirty="0"/>
              <a:t>, Shawn Smith, </a:t>
            </a:r>
            <a:r>
              <a:rPr lang="en-US" dirty="0" err="1"/>
              <a:t>Shaunak</a:t>
            </a:r>
            <a:r>
              <a:rPr lang="en-US" dirty="0"/>
              <a:t> </a:t>
            </a:r>
            <a:r>
              <a:rPr lang="en-US" dirty="0" err="1"/>
              <a:t>Vaghasia</a:t>
            </a:r>
            <a:r>
              <a:rPr lang="en-US" dirty="0"/>
              <a:t>, Jeff Hall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4369-3D77-F14F-A8C0-D1DA0DFE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4371-E46D-A247-BF9D-863B46EB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Transportation kiosk for Michigan travel.</a:t>
            </a:r>
          </a:p>
          <a:p>
            <a:r>
              <a:rPr lang="en-US" sz="2800" dirty="0"/>
              <a:t>Type in selected destination, calculates best route, return tickets/price, and transaction follows a id</a:t>
            </a:r>
          </a:p>
          <a:p>
            <a:r>
              <a:rPr lang="en-US" sz="2800" dirty="0"/>
              <a:t>Each input is based on one mode of transport.</a:t>
            </a:r>
          </a:p>
          <a:p>
            <a:r>
              <a:rPr lang="en-US" sz="2800" dirty="0"/>
              <a:t>Everything entry is recorded into a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4B28-102A-404B-9A12-CBAABAB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F7B28-53D0-944F-A12A-5406C8A3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70" y="2116667"/>
            <a:ext cx="8988612" cy="462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183E7-1B0F-4D43-944F-1141A38CFE94}"/>
              </a:ext>
            </a:extLst>
          </p:cNvPr>
          <p:cNvSpPr txBox="1"/>
          <p:nvPr/>
        </p:nvSpPr>
        <p:spPr>
          <a:xfrm>
            <a:off x="10617200" y="3657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Swiss transit</a:t>
            </a:r>
          </a:p>
        </p:txBody>
      </p:sp>
    </p:spTree>
    <p:extLst>
      <p:ext uri="{BB962C8B-B14F-4D97-AF65-F5344CB8AC3E}">
        <p14:creationId xmlns:p14="http://schemas.microsoft.com/office/powerpoint/2010/main" val="334225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1DD3-01E1-3041-9B73-267DAB0F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FE6A-A066-8249-A062-A5715B64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Two data tables one for ticket purchases, and the other for routes for the selected mode of transportation.</a:t>
            </a:r>
          </a:p>
          <a:p>
            <a:r>
              <a:rPr lang="en-US" sz="3200" dirty="0"/>
              <a:t>User interface </a:t>
            </a:r>
            <a:r>
              <a:rPr lang="en-US" sz="3200" dirty="0" err="1"/>
              <a:t>prefiberably</a:t>
            </a:r>
            <a:r>
              <a:rPr lang="en-US" sz="3200" dirty="0"/>
              <a:t> HTML</a:t>
            </a:r>
          </a:p>
          <a:p>
            <a:r>
              <a:rPr lang="en-US" sz="3200" dirty="0"/>
              <a:t>Python code/ logic connecting the top two 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0F2-0F86-4D44-A9CC-38CA192D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Detroit Transit Proposal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06FEF-3826-1448-8F16-F491273B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50533"/>
            <a:ext cx="7399866" cy="4318000"/>
          </a:xfrm>
        </p:spPr>
      </p:pic>
    </p:spTree>
    <p:extLst>
      <p:ext uri="{BB962C8B-B14F-4D97-AF65-F5344CB8AC3E}">
        <p14:creationId xmlns:p14="http://schemas.microsoft.com/office/powerpoint/2010/main" val="3006287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66</TotalTime>
  <Words>106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Python Project: Kiosk</vt:lpstr>
      <vt:lpstr>General Idea</vt:lpstr>
      <vt:lpstr>Picture Example</vt:lpstr>
      <vt:lpstr>Three Level Project</vt:lpstr>
      <vt:lpstr>Detroit Transit Proposal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Project: Kiosk</dc:title>
  <dc:creator>ZMIJEWSKI ADAM</dc:creator>
  <cp:lastModifiedBy>ZMIJEWSKI ADAM</cp:lastModifiedBy>
  <cp:revision>7</cp:revision>
  <dcterms:created xsi:type="dcterms:W3CDTF">2019-02-08T23:51:17Z</dcterms:created>
  <dcterms:modified xsi:type="dcterms:W3CDTF">2019-02-12T23:39:18Z</dcterms:modified>
</cp:coreProperties>
</file>