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9" r:id="rId1"/>
  </p:sldMasterIdLst>
  <p:notesMasterIdLst>
    <p:notesMasterId r:id="rId17"/>
  </p:notesMasterIdLst>
  <p:handoutMasterIdLst>
    <p:handoutMasterId r:id="rId18"/>
  </p:handoutMasterIdLst>
  <p:sldIdLst>
    <p:sldId id="256" r:id="rId2"/>
    <p:sldId id="303" r:id="rId3"/>
    <p:sldId id="264" r:id="rId4"/>
    <p:sldId id="291" r:id="rId5"/>
    <p:sldId id="309" r:id="rId6"/>
    <p:sldId id="308" r:id="rId7"/>
    <p:sldId id="297" r:id="rId8"/>
    <p:sldId id="299" r:id="rId9"/>
    <p:sldId id="313" r:id="rId10"/>
    <p:sldId id="300" r:id="rId11"/>
    <p:sldId id="307" r:id="rId12"/>
    <p:sldId id="301" r:id="rId13"/>
    <p:sldId id="269" r:id="rId14"/>
    <p:sldId id="314" r:id="rId15"/>
    <p:sldId id="31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am Zahir Rodriguez" initials="AZR" lastIdx="1" clrIdx="0">
    <p:extLst>
      <p:ext uri="{19B8F6BF-5375-455C-9EA6-DF929625EA0E}">
        <p15:presenceInfo xmlns:p15="http://schemas.microsoft.com/office/powerpoint/2012/main" userId="S::100429455@alumnos.uc3m.es::1bd03e8a-5ae0-4fa8-b099-eb8600dc16d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FC6"/>
    <a:srgbClr val="1171C5"/>
    <a:srgbClr val="1674C8"/>
    <a:srgbClr val="000000"/>
    <a:srgbClr val="000E78"/>
    <a:srgbClr val="0850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40" autoAdjust="0"/>
    <p:restoredTop sz="48778" autoAdjust="0"/>
  </p:normalViewPr>
  <p:slideViewPr>
    <p:cSldViewPr snapToGrid="0">
      <p:cViewPr varScale="1">
        <p:scale>
          <a:sx n="60" d="100"/>
          <a:sy n="60" d="100"/>
        </p:scale>
        <p:origin x="2357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350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Zahir Rodriguez" userId="S::100429455@alumnos.uc3m.es::1bd03e8a-5ae0-4fa8-b099-eb8600dc16d9" providerId="AD" clId="Web-{1F0F3842-CB86-C8C6-3544-BD91EEBBECE1}"/>
    <pc:docChg chg="modSld">
      <pc:chgData name="Adam Zahir Rodriguez" userId="S::100429455@alumnos.uc3m.es::1bd03e8a-5ae0-4fa8-b099-eb8600dc16d9" providerId="AD" clId="Web-{1F0F3842-CB86-C8C6-3544-BD91EEBBECE1}" dt="2023-12-01T11:46:26.801" v="102"/>
      <pc:docMkLst>
        <pc:docMk/>
      </pc:docMkLst>
      <pc:sldChg chg="modSp">
        <pc:chgData name="Adam Zahir Rodriguez" userId="S::100429455@alumnos.uc3m.es::1bd03e8a-5ae0-4fa8-b099-eb8600dc16d9" providerId="AD" clId="Web-{1F0F3842-CB86-C8C6-3544-BD91EEBBECE1}" dt="2023-12-01T11:40:57.320" v="59" actId="20577"/>
        <pc:sldMkLst>
          <pc:docMk/>
          <pc:sldMk cId="2795951869" sldId="264"/>
        </pc:sldMkLst>
        <pc:spChg chg="mod">
          <ac:chgData name="Adam Zahir Rodriguez" userId="S::100429455@alumnos.uc3m.es::1bd03e8a-5ae0-4fa8-b099-eb8600dc16d9" providerId="AD" clId="Web-{1F0F3842-CB86-C8C6-3544-BD91EEBBECE1}" dt="2023-12-01T11:40:57.320" v="59" actId="20577"/>
          <ac:spMkLst>
            <pc:docMk/>
            <pc:sldMk cId="2795951869" sldId="264"/>
            <ac:spMk id="3" creationId="{F67E0D1F-2E3B-5B45-9977-AF3B7C26DE2A}"/>
          </ac:spMkLst>
        </pc:spChg>
      </pc:sldChg>
      <pc:sldChg chg="modSp">
        <pc:chgData name="Adam Zahir Rodriguez" userId="S::100429455@alumnos.uc3m.es::1bd03e8a-5ae0-4fa8-b099-eb8600dc16d9" providerId="AD" clId="Web-{1F0F3842-CB86-C8C6-3544-BD91EEBBECE1}" dt="2023-12-01T11:40:41.742" v="55" actId="20577"/>
        <pc:sldMkLst>
          <pc:docMk/>
          <pc:sldMk cId="3025957542" sldId="303"/>
        </pc:sldMkLst>
        <pc:spChg chg="mod">
          <ac:chgData name="Adam Zahir Rodriguez" userId="S::100429455@alumnos.uc3m.es::1bd03e8a-5ae0-4fa8-b099-eb8600dc16d9" providerId="AD" clId="Web-{1F0F3842-CB86-C8C6-3544-BD91EEBBECE1}" dt="2023-12-01T11:40:41.742" v="55" actId="20577"/>
          <ac:spMkLst>
            <pc:docMk/>
            <pc:sldMk cId="3025957542" sldId="303"/>
            <ac:spMk id="3" creationId="{B24EAF4B-A6D8-47EE-94A8-30A1612B9652}"/>
          </ac:spMkLst>
        </pc:spChg>
      </pc:sldChg>
      <pc:sldChg chg="modNotes">
        <pc:chgData name="Adam Zahir Rodriguez" userId="S::100429455@alumnos.uc3m.es::1bd03e8a-5ae0-4fa8-b099-eb8600dc16d9" providerId="AD" clId="Web-{1F0F3842-CB86-C8C6-3544-BD91EEBBECE1}" dt="2023-12-01T11:39:08.097" v="20"/>
        <pc:sldMkLst>
          <pc:docMk/>
          <pc:sldMk cId="2089414603" sldId="308"/>
        </pc:sldMkLst>
      </pc:sldChg>
      <pc:sldChg chg="modNotes">
        <pc:chgData name="Adam Zahir Rodriguez" userId="S::100429455@alumnos.uc3m.es::1bd03e8a-5ae0-4fa8-b099-eb8600dc16d9" providerId="AD" clId="Web-{1F0F3842-CB86-C8C6-3544-BD91EEBBECE1}" dt="2023-12-01T11:46:26.801" v="102"/>
        <pc:sldMkLst>
          <pc:docMk/>
          <pc:sldMk cId="2819615476" sldId="309"/>
        </pc:sldMkLst>
      </pc:sldChg>
    </pc:docChg>
  </pc:docChgLst>
  <pc:docChgLst>
    <pc:chgData name="Adam Zahir Rodriguez" userId="1bd03e8a-5ae0-4fa8-b099-eb8600dc16d9" providerId="ADAL" clId="{1A9ABCDE-C2C7-4DA9-A768-784ADA822966}"/>
    <pc:docChg chg="undo redo custSel addSld delSld modSld sldOrd">
      <pc:chgData name="Adam Zahir Rodriguez" userId="1bd03e8a-5ae0-4fa8-b099-eb8600dc16d9" providerId="ADAL" clId="{1A9ABCDE-C2C7-4DA9-A768-784ADA822966}" dt="2024-01-03T10:51:11.205" v="4355" actId="47"/>
      <pc:docMkLst>
        <pc:docMk/>
      </pc:docMkLst>
      <pc:sldChg chg="modSp mod modNotesTx">
        <pc:chgData name="Adam Zahir Rodriguez" userId="1bd03e8a-5ae0-4fa8-b099-eb8600dc16d9" providerId="ADAL" clId="{1A9ABCDE-C2C7-4DA9-A768-784ADA822966}" dt="2023-12-14T07:38:33.975" v="3432" actId="20577"/>
        <pc:sldMkLst>
          <pc:docMk/>
          <pc:sldMk cId="2795951869" sldId="264"/>
        </pc:sldMkLst>
        <pc:spChg chg="mod">
          <ac:chgData name="Adam Zahir Rodriguez" userId="1bd03e8a-5ae0-4fa8-b099-eb8600dc16d9" providerId="ADAL" clId="{1A9ABCDE-C2C7-4DA9-A768-784ADA822966}" dt="2023-12-04T08:28:34.133" v="2825" actId="20577"/>
          <ac:spMkLst>
            <pc:docMk/>
            <pc:sldMk cId="2795951869" sldId="264"/>
            <ac:spMk id="3" creationId="{F67E0D1F-2E3B-5B45-9977-AF3B7C26DE2A}"/>
          </ac:spMkLst>
        </pc:spChg>
      </pc:sldChg>
      <pc:sldChg chg="addSp modSp mod modNotesTx">
        <pc:chgData name="Adam Zahir Rodriguez" userId="1bd03e8a-5ae0-4fa8-b099-eb8600dc16d9" providerId="ADAL" clId="{1A9ABCDE-C2C7-4DA9-A768-784ADA822966}" dt="2023-11-29T08:48:42.985" v="80" actId="20577"/>
        <pc:sldMkLst>
          <pc:docMk/>
          <pc:sldMk cId="907193763" sldId="269"/>
        </pc:sldMkLst>
        <pc:spChg chg="mod">
          <ac:chgData name="Adam Zahir Rodriguez" userId="1bd03e8a-5ae0-4fa8-b099-eb8600dc16d9" providerId="ADAL" clId="{1A9ABCDE-C2C7-4DA9-A768-784ADA822966}" dt="2023-11-29T08:46:37.567" v="54" actId="21"/>
          <ac:spMkLst>
            <pc:docMk/>
            <pc:sldMk cId="907193763" sldId="269"/>
            <ac:spMk id="5" creationId="{D0500BA3-55A3-3141-A509-7F0A96807C46}"/>
          </ac:spMkLst>
        </pc:spChg>
        <pc:spChg chg="mod">
          <ac:chgData name="Adam Zahir Rodriguez" userId="1bd03e8a-5ae0-4fa8-b099-eb8600dc16d9" providerId="ADAL" clId="{1A9ABCDE-C2C7-4DA9-A768-784ADA822966}" dt="2023-11-29T08:46:38.857" v="55" actId="20577"/>
          <ac:spMkLst>
            <pc:docMk/>
            <pc:sldMk cId="907193763" sldId="269"/>
            <ac:spMk id="8" creationId="{CFBC2D24-154A-5349-81F4-EEC65943D200}"/>
          </ac:spMkLst>
        </pc:spChg>
        <pc:picChg chg="add mod modCrop">
          <ac:chgData name="Adam Zahir Rodriguez" userId="1bd03e8a-5ae0-4fa8-b099-eb8600dc16d9" providerId="ADAL" clId="{1A9ABCDE-C2C7-4DA9-A768-784ADA822966}" dt="2023-11-29T08:48:13.853" v="66" actId="1076"/>
          <ac:picMkLst>
            <pc:docMk/>
            <pc:sldMk cId="907193763" sldId="269"/>
            <ac:picMk id="4" creationId="{1F882F6D-CDAA-429D-A8E7-F469AEC5F970}"/>
          </ac:picMkLst>
        </pc:picChg>
        <pc:picChg chg="mod">
          <ac:chgData name="Adam Zahir Rodriguez" userId="1bd03e8a-5ae0-4fa8-b099-eb8600dc16d9" providerId="ADAL" clId="{1A9ABCDE-C2C7-4DA9-A768-784ADA822966}" dt="2023-11-29T08:47:58.790" v="65" actId="1076"/>
          <ac:picMkLst>
            <pc:docMk/>
            <pc:sldMk cId="907193763" sldId="269"/>
            <ac:picMk id="11" creationId="{97CC6AFA-1F00-4DDF-9D56-A5D6704C77D1}"/>
          </ac:picMkLst>
        </pc:picChg>
      </pc:sldChg>
      <pc:sldChg chg="add del">
        <pc:chgData name="Adam Zahir Rodriguez" userId="1bd03e8a-5ae0-4fa8-b099-eb8600dc16d9" providerId="ADAL" clId="{1A9ABCDE-C2C7-4DA9-A768-784ADA822966}" dt="2023-12-04T09:03:15.033" v="3329"/>
        <pc:sldMkLst>
          <pc:docMk/>
          <pc:sldMk cId="937119575" sldId="292"/>
        </pc:sldMkLst>
      </pc:sldChg>
      <pc:sldChg chg="addSp delSp modSp add del mod ord modNotesTx">
        <pc:chgData name="Adam Zahir Rodriguez" userId="1bd03e8a-5ae0-4fa8-b099-eb8600dc16d9" providerId="ADAL" clId="{1A9ABCDE-C2C7-4DA9-A768-784ADA822966}" dt="2023-12-14T07:40:13.522" v="3435" actId="47"/>
        <pc:sldMkLst>
          <pc:docMk/>
          <pc:sldMk cId="2021796785" sldId="293"/>
        </pc:sldMkLst>
        <pc:spChg chg="mod">
          <ac:chgData name="Adam Zahir Rodriguez" userId="1bd03e8a-5ae0-4fa8-b099-eb8600dc16d9" providerId="ADAL" clId="{1A9ABCDE-C2C7-4DA9-A768-784ADA822966}" dt="2023-11-29T08:55:18.707" v="219" actId="20577"/>
          <ac:spMkLst>
            <pc:docMk/>
            <pc:sldMk cId="2021796785" sldId="293"/>
            <ac:spMk id="2" creationId="{F4FAD3BC-5844-4B0C-96B6-F580A681C061}"/>
          </ac:spMkLst>
        </pc:spChg>
        <pc:spChg chg="add mod">
          <ac:chgData name="Adam Zahir Rodriguez" userId="1bd03e8a-5ae0-4fa8-b099-eb8600dc16d9" providerId="ADAL" clId="{1A9ABCDE-C2C7-4DA9-A768-784ADA822966}" dt="2023-11-29T13:23:25.439" v="2242" actId="20577"/>
          <ac:spMkLst>
            <pc:docMk/>
            <pc:sldMk cId="2021796785" sldId="293"/>
            <ac:spMk id="4" creationId="{F1015E49-61CF-404B-B648-850D91502B6C}"/>
          </ac:spMkLst>
        </pc:spChg>
        <pc:spChg chg="add del">
          <ac:chgData name="Adam Zahir Rodriguez" userId="1bd03e8a-5ae0-4fa8-b099-eb8600dc16d9" providerId="ADAL" clId="{1A9ABCDE-C2C7-4DA9-A768-784ADA822966}" dt="2023-11-29T10:43:47.190" v="1854" actId="478"/>
          <ac:spMkLst>
            <pc:docMk/>
            <pc:sldMk cId="2021796785" sldId="293"/>
            <ac:spMk id="6" creationId="{EF6F0F44-C974-4101-9F95-3C42D7B63B25}"/>
          </ac:spMkLst>
        </pc:spChg>
      </pc:sldChg>
      <pc:sldChg chg="delSp modSp mod modNotesTx">
        <pc:chgData name="Adam Zahir Rodriguez" userId="1bd03e8a-5ae0-4fa8-b099-eb8600dc16d9" providerId="ADAL" clId="{1A9ABCDE-C2C7-4DA9-A768-784ADA822966}" dt="2023-12-04T09:06:34.917" v="3351" actId="20577"/>
        <pc:sldMkLst>
          <pc:docMk/>
          <pc:sldMk cId="1166999889" sldId="299"/>
        </pc:sldMkLst>
        <pc:spChg chg="mod">
          <ac:chgData name="Adam Zahir Rodriguez" userId="1bd03e8a-5ae0-4fa8-b099-eb8600dc16d9" providerId="ADAL" clId="{1A9ABCDE-C2C7-4DA9-A768-784ADA822966}" dt="2023-12-04T09:01:51.904" v="3323" actId="122"/>
          <ac:spMkLst>
            <pc:docMk/>
            <pc:sldMk cId="1166999889" sldId="299"/>
            <ac:spMk id="13" creationId="{FDE60D9E-4C06-4FB7-9342-E6EA0F5D3CE3}"/>
          </ac:spMkLst>
        </pc:spChg>
        <pc:spChg chg="del">
          <ac:chgData name="Adam Zahir Rodriguez" userId="1bd03e8a-5ae0-4fa8-b099-eb8600dc16d9" providerId="ADAL" clId="{1A9ABCDE-C2C7-4DA9-A768-784ADA822966}" dt="2023-12-04T09:01:24.528" v="3315" actId="478"/>
          <ac:spMkLst>
            <pc:docMk/>
            <pc:sldMk cId="1166999889" sldId="299"/>
            <ac:spMk id="14" creationId="{70A53D05-162E-4BA5-8F02-BFB7864B74B0}"/>
          </ac:spMkLst>
        </pc:spChg>
        <pc:picChg chg="del">
          <ac:chgData name="Adam Zahir Rodriguez" userId="1bd03e8a-5ae0-4fa8-b099-eb8600dc16d9" providerId="ADAL" clId="{1A9ABCDE-C2C7-4DA9-A768-784ADA822966}" dt="2023-12-04T09:01:24.528" v="3315" actId="478"/>
          <ac:picMkLst>
            <pc:docMk/>
            <pc:sldMk cId="1166999889" sldId="299"/>
            <ac:picMk id="8" creationId="{DCE5CE6F-9C26-4C55-9BFB-F09437E58EF3}"/>
          </ac:picMkLst>
        </pc:picChg>
        <pc:picChg chg="mod">
          <ac:chgData name="Adam Zahir Rodriguez" userId="1bd03e8a-5ae0-4fa8-b099-eb8600dc16d9" providerId="ADAL" clId="{1A9ABCDE-C2C7-4DA9-A768-784ADA822966}" dt="2023-12-04T09:01:55.262" v="3324" actId="1076"/>
          <ac:picMkLst>
            <pc:docMk/>
            <pc:sldMk cId="1166999889" sldId="299"/>
            <ac:picMk id="12" creationId="{7F28F324-EA75-46BF-B28D-7B3F0C529C71}"/>
          </ac:picMkLst>
        </pc:picChg>
      </pc:sldChg>
      <pc:sldChg chg="modNotesTx">
        <pc:chgData name="Adam Zahir Rodriguez" userId="1bd03e8a-5ae0-4fa8-b099-eb8600dc16d9" providerId="ADAL" clId="{1A9ABCDE-C2C7-4DA9-A768-784ADA822966}" dt="2023-12-01T07:56:52.899" v="2807" actId="20577"/>
        <pc:sldMkLst>
          <pc:docMk/>
          <pc:sldMk cId="4116180528" sldId="301"/>
        </pc:sldMkLst>
      </pc:sldChg>
      <pc:sldChg chg="addSp modSp mod modNotesTx">
        <pc:chgData name="Adam Zahir Rodriguez" userId="1bd03e8a-5ae0-4fa8-b099-eb8600dc16d9" providerId="ADAL" clId="{1A9ABCDE-C2C7-4DA9-A768-784ADA822966}" dt="2023-12-14T07:37:01.942" v="3418"/>
        <pc:sldMkLst>
          <pc:docMk/>
          <pc:sldMk cId="3025957542" sldId="303"/>
        </pc:sldMkLst>
        <pc:spChg chg="mod">
          <ac:chgData name="Adam Zahir Rodriguez" userId="1bd03e8a-5ae0-4fa8-b099-eb8600dc16d9" providerId="ADAL" clId="{1A9ABCDE-C2C7-4DA9-A768-784ADA822966}" dt="2023-12-04T08:39:39.966" v="2877" actId="113"/>
          <ac:spMkLst>
            <pc:docMk/>
            <pc:sldMk cId="3025957542" sldId="303"/>
            <ac:spMk id="3" creationId="{B24EAF4B-A6D8-47EE-94A8-30A1612B9652}"/>
          </ac:spMkLst>
        </pc:spChg>
        <pc:spChg chg="add mod">
          <ac:chgData name="Adam Zahir Rodriguez" userId="1bd03e8a-5ae0-4fa8-b099-eb8600dc16d9" providerId="ADAL" clId="{1A9ABCDE-C2C7-4DA9-A768-784ADA822966}" dt="2023-12-04T08:54:09.519" v="3237" actId="20577"/>
          <ac:spMkLst>
            <pc:docMk/>
            <pc:sldMk cId="3025957542" sldId="303"/>
            <ac:spMk id="4" creationId="{FBD82C87-C0A0-421C-A09F-85DF277A350A}"/>
          </ac:spMkLst>
        </pc:spChg>
      </pc:sldChg>
      <pc:sldChg chg="addSp delSp modSp mod modNotesTx">
        <pc:chgData name="Adam Zahir Rodriguez" userId="1bd03e8a-5ae0-4fa8-b099-eb8600dc16d9" providerId="ADAL" clId="{1A9ABCDE-C2C7-4DA9-A768-784ADA822966}" dt="2023-12-14T07:52:49.839" v="3660"/>
        <pc:sldMkLst>
          <pc:docMk/>
          <pc:sldMk cId="2089414603" sldId="308"/>
        </pc:sldMkLst>
        <pc:spChg chg="mod">
          <ac:chgData name="Adam Zahir Rodriguez" userId="1bd03e8a-5ae0-4fa8-b099-eb8600dc16d9" providerId="ADAL" clId="{1A9ABCDE-C2C7-4DA9-A768-784ADA822966}" dt="2023-11-29T08:41:33.001" v="7" actId="1076"/>
          <ac:spMkLst>
            <pc:docMk/>
            <pc:sldMk cId="2089414603" sldId="308"/>
            <ac:spMk id="2" creationId="{F4FAD3BC-5844-4B0C-96B6-F580A681C061}"/>
          </ac:spMkLst>
        </pc:spChg>
        <pc:spChg chg="add del mod">
          <ac:chgData name="Adam Zahir Rodriguez" userId="1bd03e8a-5ae0-4fa8-b099-eb8600dc16d9" providerId="ADAL" clId="{1A9ABCDE-C2C7-4DA9-A768-784ADA822966}" dt="2023-12-04T09:00:00.333" v="3299" actId="20577"/>
          <ac:spMkLst>
            <pc:docMk/>
            <pc:sldMk cId="2089414603" sldId="308"/>
            <ac:spMk id="3" creationId="{E5953255-B3D9-4BC2-AEA0-6D481B4B8002}"/>
          </ac:spMkLst>
        </pc:spChg>
        <pc:spChg chg="add mod">
          <ac:chgData name="Adam Zahir Rodriguez" userId="1bd03e8a-5ae0-4fa8-b099-eb8600dc16d9" providerId="ADAL" clId="{1A9ABCDE-C2C7-4DA9-A768-784ADA822966}" dt="2023-12-04T08:49:34.420" v="3236" actId="20577"/>
          <ac:spMkLst>
            <pc:docMk/>
            <pc:sldMk cId="2089414603" sldId="308"/>
            <ac:spMk id="5" creationId="{615B9A8F-B999-4A64-A9FB-73046EA7F5E4}"/>
          </ac:spMkLst>
        </pc:spChg>
      </pc:sldChg>
      <pc:sldChg chg="modNotesTx">
        <pc:chgData name="Adam Zahir Rodriguez" userId="1bd03e8a-5ae0-4fa8-b099-eb8600dc16d9" providerId="ADAL" clId="{1A9ABCDE-C2C7-4DA9-A768-784ADA822966}" dt="2023-12-14T07:48:28.257" v="3612" actId="20577"/>
        <pc:sldMkLst>
          <pc:docMk/>
          <pc:sldMk cId="2819615476" sldId="309"/>
        </pc:sldMkLst>
      </pc:sldChg>
      <pc:sldChg chg="add del ord">
        <pc:chgData name="Adam Zahir Rodriguez" userId="1bd03e8a-5ae0-4fa8-b099-eb8600dc16d9" providerId="ADAL" clId="{1A9ABCDE-C2C7-4DA9-A768-784ADA822966}" dt="2023-12-14T07:40:13.522" v="3435" actId="47"/>
        <pc:sldMkLst>
          <pc:docMk/>
          <pc:sldMk cId="3139531303" sldId="310"/>
        </pc:sldMkLst>
      </pc:sldChg>
      <pc:sldChg chg="add del ord">
        <pc:chgData name="Adam Zahir Rodriguez" userId="1bd03e8a-5ae0-4fa8-b099-eb8600dc16d9" providerId="ADAL" clId="{1A9ABCDE-C2C7-4DA9-A768-784ADA822966}" dt="2023-12-14T07:40:13.522" v="3435" actId="47"/>
        <pc:sldMkLst>
          <pc:docMk/>
          <pc:sldMk cId="566022288" sldId="311"/>
        </pc:sldMkLst>
      </pc:sldChg>
      <pc:sldChg chg="modSp new add del mod">
        <pc:chgData name="Adam Zahir Rodriguez" userId="1bd03e8a-5ae0-4fa8-b099-eb8600dc16d9" providerId="ADAL" clId="{1A9ABCDE-C2C7-4DA9-A768-784ADA822966}" dt="2023-12-14T07:40:13.522" v="3435" actId="47"/>
        <pc:sldMkLst>
          <pc:docMk/>
          <pc:sldMk cId="447623880" sldId="312"/>
        </pc:sldMkLst>
        <pc:spChg chg="mod">
          <ac:chgData name="Adam Zahir Rodriguez" userId="1bd03e8a-5ae0-4fa8-b099-eb8600dc16d9" providerId="ADAL" clId="{1A9ABCDE-C2C7-4DA9-A768-784ADA822966}" dt="2023-12-04T09:01:08.294" v="3313" actId="20577"/>
          <ac:spMkLst>
            <pc:docMk/>
            <pc:sldMk cId="447623880" sldId="312"/>
            <ac:spMk id="2" creationId="{19F02DF3-C1AE-4A36-8E47-667F3562D7D5}"/>
          </ac:spMkLst>
        </pc:spChg>
      </pc:sldChg>
      <pc:sldChg chg="addSp delSp modSp add mod modAnim modNotesTx">
        <pc:chgData name="Adam Zahir Rodriguez" userId="1bd03e8a-5ae0-4fa8-b099-eb8600dc16d9" providerId="ADAL" clId="{1A9ABCDE-C2C7-4DA9-A768-784ADA822966}" dt="2023-12-04T09:12:41.353" v="3413"/>
        <pc:sldMkLst>
          <pc:docMk/>
          <pc:sldMk cId="1542059599" sldId="313"/>
        </pc:sldMkLst>
        <pc:spChg chg="add del mod">
          <ac:chgData name="Adam Zahir Rodriguez" userId="1bd03e8a-5ae0-4fa8-b099-eb8600dc16d9" providerId="ADAL" clId="{1A9ABCDE-C2C7-4DA9-A768-784ADA822966}" dt="2023-12-04T09:05:28.939" v="3346" actId="478"/>
          <ac:spMkLst>
            <pc:docMk/>
            <pc:sldMk cId="1542059599" sldId="313"/>
            <ac:spMk id="2" creationId="{D8297CF4-5AE2-4306-B66B-C315A7D8712B}"/>
          </ac:spMkLst>
        </pc:spChg>
        <pc:spChg chg="mod">
          <ac:chgData name="Adam Zahir Rodriguez" userId="1bd03e8a-5ae0-4fa8-b099-eb8600dc16d9" providerId="ADAL" clId="{1A9ABCDE-C2C7-4DA9-A768-784ADA822966}" dt="2023-12-04T09:03:31.849" v="3331"/>
          <ac:spMkLst>
            <pc:docMk/>
            <pc:sldMk cId="1542059599" sldId="313"/>
            <ac:spMk id="9" creationId="{7A855FDD-6F2B-40CF-9ECA-F91A30E55B87}"/>
          </ac:spMkLst>
        </pc:spChg>
        <pc:spChg chg="del">
          <ac:chgData name="Adam Zahir Rodriguez" userId="1bd03e8a-5ae0-4fa8-b099-eb8600dc16d9" providerId="ADAL" clId="{1A9ABCDE-C2C7-4DA9-A768-784ADA822966}" dt="2023-12-04T09:02:10.191" v="3325" actId="478"/>
          <ac:spMkLst>
            <pc:docMk/>
            <pc:sldMk cId="1542059599" sldId="313"/>
            <ac:spMk id="13" creationId="{FDE60D9E-4C06-4FB7-9342-E6EA0F5D3CE3}"/>
          </ac:spMkLst>
        </pc:spChg>
        <pc:spChg chg="mod">
          <ac:chgData name="Adam Zahir Rodriguez" userId="1bd03e8a-5ae0-4fa8-b099-eb8600dc16d9" providerId="ADAL" clId="{1A9ABCDE-C2C7-4DA9-A768-784ADA822966}" dt="2023-12-04T09:05:27.737" v="3345" actId="1076"/>
          <ac:spMkLst>
            <pc:docMk/>
            <pc:sldMk cId="1542059599" sldId="313"/>
            <ac:spMk id="14" creationId="{70A53D05-162E-4BA5-8F02-BFB7864B74B0}"/>
          </ac:spMkLst>
        </pc:spChg>
        <pc:spChg chg="mod">
          <ac:chgData name="Adam Zahir Rodriguez" userId="1bd03e8a-5ae0-4fa8-b099-eb8600dc16d9" providerId="ADAL" clId="{1A9ABCDE-C2C7-4DA9-A768-784ADA822966}" dt="2023-12-04T09:03:31.849" v="3331"/>
          <ac:spMkLst>
            <pc:docMk/>
            <pc:sldMk cId="1542059599" sldId="313"/>
            <ac:spMk id="15" creationId="{561CC94B-C443-41FD-B7A5-221DEAB4B56D}"/>
          </ac:spMkLst>
        </pc:spChg>
        <pc:spChg chg="mod">
          <ac:chgData name="Adam Zahir Rodriguez" userId="1bd03e8a-5ae0-4fa8-b099-eb8600dc16d9" providerId="ADAL" clId="{1A9ABCDE-C2C7-4DA9-A768-784ADA822966}" dt="2023-12-04T09:03:31.849" v="3331"/>
          <ac:spMkLst>
            <pc:docMk/>
            <pc:sldMk cId="1542059599" sldId="313"/>
            <ac:spMk id="18" creationId="{09CBD9FF-5B0E-4C54-A084-C70D39049289}"/>
          </ac:spMkLst>
        </pc:spChg>
        <pc:spChg chg="add mod ord">
          <ac:chgData name="Adam Zahir Rodriguez" userId="1bd03e8a-5ae0-4fa8-b099-eb8600dc16d9" providerId="ADAL" clId="{1A9ABCDE-C2C7-4DA9-A768-784ADA822966}" dt="2023-12-04T09:07:28.818" v="3357" actId="164"/>
          <ac:spMkLst>
            <pc:docMk/>
            <pc:sldMk cId="1542059599" sldId="313"/>
            <ac:spMk id="26" creationId="{7D7BE376-4E6A-4CB3-BBAB-5919F5DEEA5A}"/>
          </ac:spMkLst>
        </pc:spChg>
        <pc:spChg chg="add mod ord">
          <ac:chgData name="Adam Zahir Rodriguez" userId="1bd03e8a-5ae0-4fa8-b099-eb8600dc16d9" providerId="ADAL" clId="{1A9ABCDE-C2C7-4DA9-A768-784ADA822966}" dt="2023-12-04T09:07:42.129" v="3358" actId="164"/>
          <ac:spMkLst>
            <pc:docMk/>
            <pc:sldMk cId="1542059599" sldId="313"/>
            <ac:spMk id="27" creationId="{AC65D98E-61B9-4B36-AE5F-D400D90A16DA}"/>
          </ac:spMkLst>
        </pc:spChg>
        <pc:spChg chg="add mod ord">
          <ac:chgData name="Adam Zahir Rodriguez" userId="1bd03e8a-5ae0-4fa8-b099-eb8600dc16d9" providerId="ADAL" clId="{1A9ABCDE-C2C7-4DA9-A768-784ADA822966}" dt="2023-12-04T09:07:45.312" v="3359" actId="164"/>
          <ac:spMkLst>
            <pc:docMk/>
            <pc:sldMk cId="1542059599" sldId="313"/>
            <ac:spMk id="28" creationId="{D2F97731-9A0F-46E8-9827-E968CF7DBF69}"/>
          </ac:spMkLst>
        </pc:spChg>
        <pc:spChg chg="add mod ord">
          <ac:chgData name="Adam Zahir Rodriguez" userId="1bd03e8a-5ae0-4fa8-b099-eb8600dc16d9" providerId="ADAL" clId="{1A9ABCDE-C2C7-4DA9-A768-784ADA822966}" dt="2023-12-04T09:07:48.983" v="3360" actId="164"/>
          <ac:spMkLst>
            <pc:docMk/>
            <pc:sldMk cId="1542059599" sldId="313"/>
            <ac:spMk id="29" creationId="{09172DE4-FF94-4B94-A95C-66EAE1DDF738}"/>
          </ac:spMkLst>
        </pc:spChg>
        <pc:spChg chg="add mod ord">
          <ac:chgData name="Adam Zahir Rodriguez" userId="1bd03e8a-5ae0-4fa8-b099-eb8600dc16d9" providerId="ADAL" clId="{1A9ABCDE-C2C7-4DA9-A768-784ADA822966}" dt="2023-12-04T09:07:52.171" v="3361" actId="164"/>
          <ac:spMkLst>
            <pc:docMk/>
            <pc:sldMk cId="1542059599" sldId="313"/>
            <ac:spMk id="30" creationId="{E30B8DAE-74EE-4F12-B6F5-38E75F75DAAE}"/>
          </ac:spMkLst>
        </pc:spChg>
        <pc:spChg chg="add mod ord">
          <ac:chgData name="Adam Zahir Rodriguez" userId="1bd03e8a-5ae0-4fa8-b099-eb8600dc16d9" providerId="ADAL" clId="{1A9ABCDE-C2C7-4DA9-A768-784ADA822966}" dt="2023-12-04T09:07:56.060" v="3362" actId="164"/>
          <ac:spMkLst>
            <pc:docMk/>
            <pc:sldMk cId="1542059599" sldId="313"/>
            <ac:spMk id="31" creationId="{B89C1FEF-5156-4E17-A523-B8AEB46E7987}"/>
          </ac:spMkLst>
        </pc:spChg>
        <pc:spChg chg="add mod topLvl">
          <ac:chgData name="Adam Zahir Rodriguez" userId="1bd03e8a-5ae0-4fa8-b099-eb8600dc16d9" providerId="ADAL" clId="{1A9ABCDE-C2C7-4DA9-A768-784ADA822966}" dt="2023-12-04T09:11:37.704" v="3400" actId="164"/>
          <ac:spMkLst>
            <pc:docMk/>
            <pc:sldMk cId="1542059599" sldId="313"/>
            <ac:spMk id="36" creationId="{6ECF446E-69AF-4CA8-A421-4AE88C2B109F}"/>
          </ac:spMkLst>
        </pc:spChg>
        <pc:spChg chg="add mod ord">
          <ac:chgData name="Adam Zahir Rodriguez" userId="1bd03e8a-5ae0-4fa8-b099-eb8600dc16d9" providerId="ADAL" clId="{1A9ABCDE-C2C7-4DA9-A768-784ADA822966}" dt="2023-12-04T09:08:20.588" v="3366" actId="164"/>
          <ac:spMkLst>
            <pc:docMk/>
            <pc:sldMk cId="1542059599" sldId="313"/>
            <ac:spMk id="38" creationId="{5A315A6F-ECD3-4A26-9E00-F7C6B5D74B3F}"/>
          </ac:spMkLst>
        </pc:spChg>
        <pc:spChg chg="add mod ord">
          <ac:chgData name="Adam Zahir Rodriguez" userId="1bd03e8a-5ae0-4fa8-b099-eb8600dc16d9" providerId="ADAL" clId="{1A9ABCDE-C2C7-4DA9-A768-784ADA822966}" dt="2023-12-04T09:08:25.498" v="3367" actId="164"/>
          <ac:spMkLst>
            <pc:docMk/>
            <pc:sldMk cId="1542059599" sldId="313"/>
            <ac:spMk id="40" creationId="{6FF3AC70-91EA-4BA5-AD67-E81E548ACDC8}"/>
          </ac:spMkLst>
        </pc:spChg>
        <pc:spChg chg="add mod ord">
          <ac:chgData name="Adam Zahir Rodriguez" userId="1bd03e8a-5ae0-4fa8-b099-eb8600dc16d9" providerId="ADAL" clId="{1A9ABCDE-C2C7-4DA9-A768-784ADA822966}" dt="2023-12-04T09:08:02.188" v="3363" actId="164"/>
          <ac:spMkLst>
            <pc:docMk/>
            <pc:sldMk cId="1542059599" sldId="313"/>
            <ac:spMk id="41" creationId="{0DEDB3F9-6736-4876-A29A-4A215148530F}"/>
          </ac:spMkLst>
        </pc:spChg>
        <pc:grpChg chg="add mod">
          <ac:chgData name="Adam Zahir Rodriguez" userId="1bd03e8a-5ae0-4fa8-b099-eb8600dc16d9" providerId="ADAL" clId="{1A9ABCDE-C2C7-4DA9-A768-784ADA822966}" dt="2023-12-04T09:07:28.818" v="3357" actId="164"/>
          <ac:grpSpMkLst>
            <pc:docMk/>
            <pc:sldMk cId="1542059599" sldId="313"/>
            <ac:grpSpMk id="3" creationId="{8943A808-890E-4695-893D-B8CDD302EC87}"/>
          </ac:grpSpMkLst>
        </pc:grpChg>
        <pc:grpChg chg="add mod">
          <ac:chgData name="Adam Zahir Rodriguez" userId="1bd03e8a-5ae0-4fa8-b099-eb8600dc16d9" providerId="ADAL" clId="{1A9ABCDE-C2C7-4DA9-A768-784ADA822966}" dt="2023-12-04T09:07:42.129" v="3358" actId="164"/>
          <ac:grpSpMkLst>
            <pc:docMk/>
            <pc:sldMk cId="1542059599" sldId="313"/>
            <ac:grpSpMk id="4" creationId="{9082E6B6-E6C6-4A95-B226-99E8028868FE}"/>
          </ac:grpSpMkLst>
        </pc:grpChg>
        <pc:grpChg chg="add mod">
          <ac:chgData name="Adam Zahir Rodriguez" userId="1bd03e8a-5ae0-4fa8-b099-eb8600dc16d9" providerId="ADAL" clId="{1A9ABCDE-C2C7-4DA9-A768-784ADA822966}" dt="2023-12-04T09:07:45.312" v="3359" actId="164"/>
          <ac:grpSpMkLst>
            <pc:docMk/>
            <pc:sldMk cId="1542059599" sldId="313"/>
            <ac:grpSpMk id="5" creationId="{B46CEF7A-FE13-4EAC-9F4B-4E0F920DFDFB}"/>
          </ac:grpSpMkLst>
        </pc:grpChg>
        <pc:grpChg chg="add mod">
          <ac:chgData name="Adam Zahir Rodriguez" userId="1bd03e8a-5ae0-4fa8-b099-eb8600dc16d9" providerId="ADAL" clId="{1A9ABCDE-C2C7-4DA9-A768-784ADA822966}" dt="2023-12-04T09:05:27.737" v="3345" actId="1076"/>
          <ac:grpSpMkLst>
            <pc:docMk/>
            <pc:sldMk cId="1542059599" sldId="313"/>
            <ac:grpSpMk id="7" creationId="{07E137E3-D567-4382-9C7D-CE26DED72266}"/>
          </ac:grpSpMkLst>
        </pc:grpChg>
        <pc:grpChg chg="add mod">
          <ac:chgData name="Adam Zahir Rodriguez" userId="1bd03e8a-5ae0-4fa8-b099-eb8600dc16d9" providerId="ADAL" clId="{1A9ABCDE-C2C7-4DA9-A768-784ADA822966}" dt="2023-12-04T09:05:27.737" v="3345" actId="1076"/>
          <ac:grpSpMkLst>
            <pc:docMk/>
            <pc:sldMk cId="1542059599" sldId="313"/>
            <ac:grpSpMk id="11" creationId="{D1D3EFD5-80EA-4BB0-8238-02E77F46DD67}"/>
          </ac:grpSpMkLst>
        </pc:grpChg>
        <pc:grpChg chg="add mod">
          <ac:chgData name="Adam Zahir Rodriguez" userId="1bd03e8a-5ae0-4fa8-b099-eb8600dc16d9" providerId="ADAL" clId="{1A9ABCDE-C2C7-4DA9-A768-784ADA822966}" dt="2023-12-04T09:05:27.737" v="3345" actId="1076"/>
          <ac:grpSpMkLst>
            <pc:docMk/>
            <pc:sldMk cId="1542059599" sldId="313"/>
            <ac:grpSpMk id="17" creationId="{24C43AC7-A6CE-416C-ABE5-440D6C54F293}"/>
          </ac:grpSpMkLst>
        </pc:grpChg>
        <pc:grpChg chg="add mod">
          <ac:chgData name="Adam Zahir Rodriguez" userId="1bd03e8a-5ae0-4fa8-b099-eb8600dc16d9" providerId="ADAL" clId="{1A9ABCDE-C2C7-4DA9-A768-784ADA822966}" dt="2023-12-04T09:07:48.983" v="3360" actId="164"/>
          <ac:grpSpMkLst>
            <pc:docMk/>
            <pc:sldMk cId="1542059599" sldId="313"/>
            <ac:grpSpMk id="42" creationId="{444025BD-04A2-40D2-9A6A-1339EA9D4324}"/>
          </ac:grpSpMkLst>
        </pc:grpChg>
        <pc:grpChg chg="add mod">
          <ac:chgData name="Adam Zahir Rodriguez" userId="1bd03e8a-5ae0-4fa8-b099-eb8600dc16d9" providerId="ADAL" clId="{1A9ABCDE-C2C7-4DA9-A768-784ADA822966}" dt="2023-12-04T09:07:52.171" v="3361" actId="164"/>
          <ac:grpSpMkLst>
            <pc:docMk/>
            <pc:sldMk cId="1542059599" sldId="313"/>
            <ac:grpSpMk id="43" creationId="{663BDEFE-4922-45DC-83D8-3AFA83A1C112}"/>
          </ac:grpSpMkLst>
        </pc:grpChg>
        <pc:grpChg chg="add mod">
          <ac:chgData name="Adam Zahir Rodriguez" userId="1bd03e8a-5ae0-4fa8-b099-eb8600dc16d9" providerId="ADAL" clId="{1A9ABCDE-C2C7-4DA9-A768-784ADA822966}" dt="2023-12-04T09:07:56.060" v="3362" actId="164"/>
          <ac:grpSpMkLst>
            <pc:docMk/>
            <pc:sldMk cId="1542059599" sldId="313"/>
            <ac:grpSpMk id="44" creationId="{2FC0292D-E6D0-4FD0-9AA7-AC3444A23ECD}"/>
          </ac:grpSpMkLst>
        </pc:grpChg>
        <pc:grpChg chg="add mod">
          <ac:chgData name="Adam Zahir Rodriguez" userId="1bd03e8a-5ae0-4fa8-b099-eb8600dc16d9" providerId="ADAL" clId="{1A9ABCDE-C2C7-4DA9-A768-784ADA822966}" dt="2023-12-04T09:08:02.188" v="3363" actId="164"/>
          <ac:grpSpMkLst>
            <pc:docMk/>
            <pc:sldMk cId="1542059599" sldId="313"/>
            <ac:grpSpMk id="45" creationId="{0D2E929A-E748-4E1D-AE52-594C1CFB1D8A}"/>
          </ac:grpSpMkLst>
        </pc:grpChg>
        <pc:grpChg chg="add mod topLvl">
          <ac:chgData name="Adam Zahir Rodriguez" userId="1bd03e8a-5ae0-4fa8-b099-eb8600dc16d9" providerId="ADAL" clId="{1A9ABCDE-C2C7-4DA9-A768-784ADA822966}" dt="2023-12-04T09:11:30.846" v="3398" actId="164"/>
          <ac:grpSpMkLst>
            <pc:docMk/>
            <pc:sldMk cId="1542059599" sldId="313"/>
            <ac:grpSpMk id="46" creationId="{02371AE7-9FEA-4651-90A6-2E05C3459C2F}"/>
          </ac:grpSpMkLst>
        </pc:grpChg>
        <pc:grpChg chg="add del mod">
          <ac:chgData name="Adam Zahir Rodriguez" userId="1bd03e8a-5ae0-4fa8-b099-eb8600dc16d9" providerId="ADAL" clId="{1A9ABCDE-C2C7-4DA9-A768-784ADA822966}" dt="2023-12-04T09:11:23.853" v="3396" actId="165"/>
          <ac:grpSpMkLst>
            <pc:docMk/>
            <pc:sldMk cId="1542059599" sldId="313"/>
            <ac:grpSpMk id="47" creationId="{F4E46275-ED97-421A-A6A8-67DE58B2E109}"/>
          </ac:grpSpMkLst>
        </pc:grpChg>
        <pc:grpChg chg="add mod">
          <ac:chgData name="Adam Zahir Rodriguez" userId="1bd03e8a-5ae0-4fa8-b099-eb8600dc16d9" providerId="ADAL" clId="{1A9ABCDE-C2C7-4DA9-A768-784ADA822966}" dt="2023-12-04T09:08:20.588" v="3366" actId="164"/>
          <ac:grpSpMkLst>
            <pc:docMk/>
            <pc:sldMk cId="1542059599" sldId="313"/>
            <ac:grpSpMk id="48" creationId="{BE641BC5-AF4A-473F-AA55-48D98DAD35D1}"/>
          </ac:grpSpMkLst>
        </pc:grpChg>
        <pc:grpChg chg="add mod">
          <ac:chgData name="Adam Zahir Rodriguez" userId="1bd03e8a-5ae0-4fa8-b099-eb8600dc16d9" providerId="ADAL" clId="{1A9ABCDE-C2C7-4DA9-A768-784ADA822966}" dt="2023-12-04T09:08:25.498" v="3367" actId="164"/>
          <ac:grpSpMkLst>
            <pc:docMk/>
            <pc:sldMk cId="1542059599" sldId="313"/>
            <ac:grpSpMk id="49" creationId="{34B84FB1-647C-4568-89D0-00DF5C03F7B4}"/>
          </ac:grpSpMkLst>
        </pc:grpChg>
        <pc:grpChg chg="add mod">
          <ac:chgData name="Adam Zahir Rodriguez" userId="1bd03e8a-5ae0-4fa8-b099-eb8600dc16d9" providerId="ADAL" clId="{1A9ABCDE-C2C7-4DA9-A768-784ADA822966}" dt="2023-12-04T09:11:37.704" v="3400" actId="164"/>
          <ac:grpSpMkLst>
            <pc:docMk/>
            <pc:sldMk cId="1542059599" sldId="313"/>
            <ac:grpSpMk id="50" creationId="{946E1CB7-E17E-4A31-934F-E46E9D0C30D2}"/>
          </ac:grpSpMkLst>
        </pc:grpChg>
        <pc:grpChg chg="add mod">
          <ac:chgData name="Adam Zahir Rodriguez" userId="1bd03e8a-5ae0-4fa8-b099-eb8600dc16d9" providerId="ADAL" clId="{1A9ABCDE-C2C7-4DA9-A768-784ADA822966}" dt="2023-12-04T09:11:37.704" v="3400" actId="164"/>
          <ac:grpSpMkLst>
            <pc:docMk/>
            <pc:sldMk cId="1542059599" sldId="313"/>
            <ac:grpSpMk id="51" creationId="{AC146AC9-9E85-4313-9BED-EAB585D1D71A}"/>
          </ac:grpSpMkLst>
        </pc:grpChg>
        <pc:picChg chg="del">
          <ac:chgData name="Adam Zahir Rodriguez" userId="1bd03e8a-5ae0-4fa8-b099-eb8600dc16d9" providerId="ADAL" clId="{1A9ABCDE-C2C7-4DA9-A768-784ADA822966}" dt="2023-12-04T09:03:17.505" v="3330" actId="478"/>
          <ac:picMkLst>
            <pc:docMk/>
            <pc:sldMk cId="1542059599" sldId="313"/>
            <ac:picMk id="8" creationId="{DCE5CE6F-9C26-4C55-9BFB-F09437E58EF3}"/>
          </ac:picMkLst>
        </pc:picChg>
        <pc:picChg chg="del">
          <ac:chgData name="Adam Zahir Rodriguez" userId="1bd03e8a-5ae0-4fa8-b099-eb8600dc16d9" providerId="ADAL" clId="{1A9ABCDE-C2C7-4DA9-A768-784ADA822966}" dt="2023-12-04T09:02:10.191" v="3325" actId="478"/>
          <ac:picMkLst>
            <pc:docMk/>
            <pc:sldMk cId="1542059599" sldId="313"/>
            <ac:picMk id="12" creationId="{7F28F324-EA75-46BF-B28D-7B3F0C529C71}"/>
          </ac:picMkLst>
        </pc:picChg>
        <pc:cxnChg chg="mod">
          <ac:chgData name="Adam Zahir Rodriguez" userId="1bd03e8a-5ae0-4fa8-b099-eb8600dc16d9" providerId="ADAL" clId="{1A9ABCDE-C2C7-4DA9-A768-784ADA822966}" dt="2023-12-04T09:03:31.849" v="3331"/>
          <ac:cxnSpMkLst>
            <pc:docMk/>
            <pc:sldMk cId="1542059599" sldId="313"/>
            <ac:cxnSpMk id="10" creationId="{49564499-6E77-42DE-8208-4BD4D73517D3}"/>
          </ac:cxnSpMkLst>
        </pc:cxnChg>
        <pc:cxnChg chg="mod">
          <ac:chgData name="Adam Zahir Rodriguez" userId="1bd03e8a-5ae0-4fa8-b099-eb8600dc16d9" providerId="ADAL" clId="{1A9ABCDE-C2C7-4DA9-A768-784ADA822966}" dt="2023-12-04T09:03:31.849" v="3331"/>
          <ac:cxnSpMkLst>
            <pc:docMk/>
            <pc:sldMk cId="1542059599" sldId="313"/>
            <ac:cxnSpMk id="16" creationId="{BA00A009-FDCA-40F8-8AEA-5A8DB8C4AFE3}"/>
          </ac:cxnSpMkLst>
        </pc:cxnChg>
        <pc:cxnChg chg="mod">
          <ac:chgData name="Adam Zahir Rodriguez" userId="1bd03e8a-5ae0-4fa8-b099-eb8600dc16d9" providerId="ADAL" clId="{1A9ABCDE-C2C7-4DA9-A768-784ADA822966}" dt="2023-12-04T09:03:31.849" v="3331"/>
          <ac:cxnSpMkLst>
            <pc:docMk/>
            <pc:sldMk cId="1542059599" sldId="313"/>
            <ac:cxnSpMk id="19" creationId="{57CFDE0E-9D76-4F35-9F11-F3360A65AAAC}"/>
          </ac:cxnSpMkLst>
        </pc:cxnChg>
        <pc:cxnChg chg="add mod">
          <ac:chgData name="Adam Zahir Rodriguez" userId="1bd03e8a-5ae0-4fa8-b099-eb8600dc16d9" providerId="ADAL" clId="{1A9ABCDE-C2C7-4DA9-A768-784ADA822966}" dt="2023-12-04T09:07:28.818" v="3357" actId="164"/>
          <ac:cxnSpMkLst>
            <pc:docMk/>
            <pc:sldMk cId="1542059599" sldId="313"/>
            <ac:cxnSpMk id="20" creationId="{65B562E9-AC3A-49DD-B1C7-C2D7643D9B09}"/>
          </ac:cxnSpMkLst>
        </pc:cxnChg>
        <pc:cxnChg chg="add mod">
          <ac:chgData name="Adam Zahir Rodriguez" userId="1bd03e8a-5ae0-4fa8-b099-eb8600dc16d9" providerId="ADAL" clId="{1A9ABCDE-C2C7-4DA9-A768-784ADA822966}" dt="2023-12-04T09:07:42.129" v="3358" actId="164"/>
          <ac:cxnSpMkLst>
            <pc:docMk/>
            <pc:sldMk cId="1542059599" sldId="313"/>
            <ac:cxnSpMk id="21" creationId="{46A770AE-A9A9-4397-A0DE-FB455779E081}"/>
          </ac:cxnSpMkLst>
        </pc:cxnChg>
        <pc:cxnChg chg="add mod">
          <ac:chgData name="Adam Zahir Rodriguez" userId="1bd03e8a-5ae0-4fa8-b099-eb8600dc16d9" providerId="ADAL" clId="{1A9ABCDE-C2C7-4DA9-A768-784ADA822966}" dt="2023-12-04T09:07:45.312" v="3359" actId="164"/>
          <ac:cxnSpMkLst>
            <pc:docMk/>
            <pc:sldMk cId="1542059599" sldId="313"/>
            <ac:cxnSpMk id="22" creationId="{99018FC8-812B-4303-A7D2-A3F9FC8F63FC}"/>
          </ac:cxnSpMkLst>
        </pc:cxnChg>
        <pc:cxnChg chg="add mod">
          <ac:chgData name="Adam Zahir Rodriguez" userId="1bd03e8a-5ae0-4fa8-b099-eb8600dc16d9" providerId="ADAL" clId="{1A9ABCDE-C2C7-4DA9-A768-784ADA822966}" dt="2023-12-04T09:07:48.983" v="3360" actId="164"/>
          <ac:cxnSpMkLst>
            <pc:docMk/>
            <pc:sldMk cId="1542059599" sldId="313"/>
            <ac:cxnSpMk id="23" creationId="{E5D17AC1-F14A-4772-942D-9B8260F35F32}"/>
          </ac:cxnSpMkLst>
        </pc:cxnChg>
        <pc:cxnChg chg="add mod">
          <ac:chgData name="Adam Zahir Rodriguez" userId="1bd03e8a-5ae0-4fa8-b099-eb8600dc16d9" providerId="ADAL" clId="{1A9ABCDE-C2C7-4DA9-A768-784ADA822966}" dt="2023-12-04T09:07:52.171" v="3361" actId="164"/>
          <ac:cxnSpMkLst>
            <pc:docMk/>
            <pc:sldMk cId="1542059599" sldId="313"/>
            <ac:cxnSpMk id="24" creationId="{36EB4AD3-8E62-4A43-808D-94BDEABB0BD8}"/>
          </ac:cxnSpMkLst>
        </pc:cxnChg>
        <pc:cxnChg chg="add mod">
          <ac:chgData name="Adam Zahir Rodriguez" userId="1bd03e8a-5ae0-4fa8-b099-eb8600dc16d9" providerId="ADAL" clId="{1A9ABCDE-C2C7-4DA9-A768-784ADA822966}" dt="2023-12-04T09:07:56.060" v="3362" actId="164"/>
          <ac:cxnSpMkLst>
            <pc:docMk/>
            <pc:sldMk cId="1542059599" sldId="313"/>
            <ac:cxnSpMk id="25" creationId="{81635F0D-29EA-4A17-A5EF-6F77E4BB5962}"/>
          </ac:cxnSpMkLst>
        </pc:cxnChg>
        <pc:cxnChg chg="add mod">
          <ac:chgData name="Adam Zahir Rodriguez" userId="1bd03e8a-5ae0-4fa8-b099-eb8600dc16d9" providerId="ADAL" clId="{1A9ABCDE-C2C7-4DA9-A768-784ADA822966}" dt="2023-12-04T09:11:23.853" v="3396" actId="165"/>
          <ac:cxnSpMkLst>
            <pc:docMk/>
            <pc:sldMk cId="1542059599" sldId="313"/>
            <ac:cxnSpMk id="32" creationId="{1282FCE5-92EE-496C-A098-2A38118CF583}"/>
          </ac:cxnSpMkLst>
        </pc:cxnChg>
        <pc:cxnChg chg="add mod">
          <ac:chgData name="Adam Zahir Rodriguez" userId="1bd03e8a-5ae0-4fa8-b099-eb8600dc16d9" providerId="ADAL" clId="{1A9ABCDE-C2C7-4DA9-A768-784ADA822966}" dt="2023-12-04T09:11:30.846" v="3398" actId="164"/>
          <ac:cxnSpMkLst>
            <pc:docMk/>
            <pc:sldMk cId="1542059599" sldId="313"/>
            <ac:cxnSpMk id="33" creationId="{52849EB6-2299-4B00-9B52-FBA3F7570E0A}"/>
          </ac:cxnSpMkLst>
        </pc:cxnChg>
        <pc:cxnChg chg="add mod">
          <ac:chgData name="Adam Zahir Rodriguez" userId="1bd03e8a-5ae0-4fa8-b099-eb8600dc16d9" providerId="ADAL" clId="{1A9ABCDE-C2C7-4DA9-A768-784ADA822966}" dt="2023-12-04T09:11:23.853" v="3396" actId="165"/>
          <ac:cxnSpMkLst>
            <pc:docMk/>
            <pc:sldMk cId="1542059599" sldId="313"/>
            <ac:cxnSpMk id="34" creationId="{28013230-5CCD-44CD-AF38-93374FFD6A5D}"/>
          </ac:cxnSpMkLst>
        </pc:cxnChg>
        <pc:cxnChg chg="add mod">
          <ac:chgData name="Adam Zahir Rodriguez" userId="1bd03e8a-5ae0-4fa8-b099-eb8600dc16d9" providerId="ADAL" clId="{1A9ABCDE-C2C7-4DA9-A768-784ADA822966}" dt="2023-12-04T09:08:02.188" v="3363" actId="164"/>
          <ac:cxnSpMkLst>
            <pc:docMk/>
            <pc:sldMk cId="1542059599" sldId="313"/>
            <ac:cxnSpMk id="35" creationId="{447A338E-010D-4D72-B4F4-C5A2AE0E1B92}"/>
          </ac:cxnSpMkLst>
        </pc:cxnChg>
        <pc:cxnChg chg="add mod">
          <ac:chgData name="Adam Zahir Rodriguez" userId="1bd03e8a-5ae0-4fa8-b099-eb8600dc16d9" providerId="ADAL" clId="{1A9ABCDE-C2C7-4DA9-A768-784ADA822966}" dt="2023-12-04T09:08:20.588" v="3366" actId="164"/>
          <ac:cxnSpMkLst>
            <pc:docMk/>
            <pc:sldMk cId="1542059599" sldId="313"/>
            <ac:cxnSpMk id="37" creationId="{36DF1C3D-1E02-4B2B-ACA6-B868E3C5EDFC}"/>
          </ac:cxnSpMkLst>
        </pc:cxnChg>
        <pc:cxnChg chg="add mod">
          <ac:chgData name="Adam Zahir Rodriguez" userId="1bd03e8a-5ae0-4fa8-b099-eb8600dc16d9" providerId="ADAL" clId="{1A9ABCDE-C2C7-4DA9-A768-784ADA822966}" dt="2023-12-04T09:08:25.498" v="3367" actId="164"/>
          <ac:cxnSpMkLst>
            <pc:docMk/>
            <pc:sldMk cId="1542059599" sldId="313"/>
            <ac:cxnSpMk id="39" creationId="{C154B3EF-5E80-4210-A237-1C37EBAF0CC5}"/>
          </ac:cxnSpMkLst>
        </pc:cxnChg>
      </pc:sldChg>
      <pc:sldChg chg="addSp delSp modSp add mod addCm delCm modNotesTx">
        <pc:chgData name="Adam Zahir Rodriguez" userId="1bd03e8a-5ae0-4fa8-b099-eb8600dc16d9" providerId="ADAL" clId="{1A9ABCDE-C2C7-4DA9-A768-784ADA822966}" dt="2024-01-03T10:34:33.582" v="4195" actId="20577"/>
        <pc:sldMkLst>
          <pc:docMk/>
          <pc:sldMk cId="2870178111" sldId="314"/>
        </pc:sldMkLst>
        <pc:spChg chg="mod">
          <ac:chgData name="Adam Zahir Rodriguez" userId="1bd03e8a-5ae0-4fa8-b099-eb8600dc16d9" providerId="ADAL" clId="{1A9ABCDE-C2C7-4DA9-A768-784ADA822966}" dt="2024-01-03T09:56:34.069" v="3725" actId="20577"/>
          <ac:spMkLst>
            <pc:docMk/>
            <pc:sldMk cId="2870178111" sldId="314"/>
            <ac:spMk id="2" creationId="{0A7B1F80-1634-CD40-AEE2-6EAEB51622E2}"/>
          </ac:spMkLst>
        </pc:spChg>
        <pc:spChg chg="del mod">
          <ac:chgData name="Adam Zahir Rodriguez" userId="1bd03e8a-5ae0-4fa8-b099-eb8600dc16d9" providerId="ADAL" clId="{1A9ABCDE-C2C7-4DA9-A768-784ADA822966}" dt="2024-01-03T09:56:02.995" v="3665" actId="478"/>
          <ac:spMkLst>
            <pc:docMk/>
            <pc:sldMk cId="2870178111" sldId="314"/>
            <ac:spMk id="5" creationId="{D0500BA3-55A3-3141-A509-7F0A96807C46}"/>
          </ac:spMkLst>
        </pc:spChg>
        <pc:spChg chg="del">
          <ac:chgData name="Adam Zahir Rodriguez" userId="1bd03e8a-5ae0-4fa8-b099-eb8600dc16d9" providerId="ADAL" clId="{1A9ABCDE-C2C7-4DA9-A768-784ADA822966}" dt="2024-01-03T09:56:04.315" v="3666" actId="478"/>
          <ac:spMkLst>
            <pc:docMk/>
            <pc:sldMk cId="2870178111" sldId="314"/>
            <ac:spMk id="8" creationId="{CFBC2D24-154A-5349-81F4-EEC65943D200}"/>
          </ac:spMkLst>
        </pc:spChg>
        <pc:spChg chg="add mod">
          <ac:chgData name="Adam Zahir Rodriguez" userId="1bd03e8a-5ae0-4fa8-b099-eb8600dc16d9" providerId="ADAL" clId="{1A9ABCDE-C2C7-4DA9-A768-784ADA822966}" dt="2024-01-03T10:34:33.582" v="4195" actId="20577"/>
          <ac:spMkLst>
            <pc:docMk/>
            <pc:sldMk cId="2870178111" sldId="314"/>
            <ac:spMk id="10" creationId="{56F12D05-57B0-4F24-927A-3C668FBB4E27}"/>
          </ac:spMkLst>
        </pc:spChg>
        <pc:picChg chg="del">
          <ac:chgData name="Adam Zahir Rodriguez" userId="1bd03e8a-5ae0-4fa8-b099-eb8600dc16d9" providerId="ADAL" clId="{1A9ABCDE-C2C7-4DA9-A768-784ADA822966}" dt="2024-01-03T09:56:09.726" v="3670" actId="478"/>
          <ac:picMkLst>
            <pc:docMk/>
            <pc:sldMk cId="2870178111" sldId="314"/>
            <ac:picMk id="4" creationId="{1F882F6D-CDAA-429D-A8E7-F469AEC5F970}"/>
          </ac:picMkLst>
        </pc:picChg>
        <pc:picChg chg="del">
          <ac:chgData name="Adam Zahir Rodriguez" userId="1bd03e8a-5ae0-4fa8-b099-eb8600dc16d9" providerId="ADAL" clId="{1A9ABCDE-C2C7-4DA9-A768-784ADA822966}" dt="2024-01-03T09:56:01.933" v="3663" actId="478"/>
          <ac:picMkLst>
            <pc:docMk/>
            <pc:sldMk cId="2870178111" sldId="314"/>
            <ac:picMk id="6" creationId="{D1720CEE-24C2-B044-8A2A-DB4DABE8964A}"/>
          </ac:picMkLst>
        </pc:picChg>
        <pc:picChg chg="del">
          <ac:chgData name="Adam Zahir Rodriguez" userId="1bd03e8a-5ae0-4fa8-b099-eb8600dc16d9" providerId="ADAL" clId="{1A9ABCDE-C2C7-4DA9-A768-784ADA822966}" dt="2024-01-03T09:56:04.795" v="3667" actId="478"/>
          <ac:picMkLst>
            <pc:docMk/>
            <pc:sldMk cId="2870178111" sldId="314"/>
            <ac:picMk id="9" creationId="{EFEBAB91-9C7B-784B-9D2F-C319FCFFB322}"/>
          </ac:picMkLst>
        </pc:picChg>
        <pc:picChg chg="del">
          <ac:chgData name="Adam Zahir Rodriguez" userId="1bd03e8a-5ae0-4fa8-b099-eb8600dc16d9" providerId="ADAL" clId="{1A9ABCDE-C2C7-4DA9-A768-784ADA822966}" dt="2024-01-03T09:56:10.275" v="3671" actId="478"/>
          <ac:picMkLst>
            <pc:docMk/>
            <pc:sldMk cId="2870178111" sldId="314"/>
            <ac:picMk id="11" creationId="{97CC6AFA-1F00-4DDF-9D56-A5D6704C77D1}"/>
          </ac:picMkLst>
        </pc:picChg>
        <pc:picChg chg="add mod">
          <ac:chgData name="Adam Zahir Rodriguez" userId="1bd03e8a-5ae0-4fa8-b099-eb8600dc16d9" providerId="ADAL" clId="{1A9ABCDE-C2C7-4DA9-A768-784ADA822966}" dt="2024-01-03T10:25:36.758" v="4003" actId="1076"/>
          <ac:picMkLst>
            <pc:docMk/>
            <pc:sldMk cId="2870178111" sldId="314"/>
            <ac:picMk id="12" creationId="{88C29B23-CB1A-445A-8719-6CEB71A6D5F0}"/>
          </ac:picMkLst>
        </pc:picChg>
      </pc:sldChg>
      <pc:sldChg chg="addSp delSp modSp add mod modNotesTx">
        <pc:chgData name="Adam Zahir Rodriguez" userId="1bd03e8a-5ae0-4fa8-b099-eb8600dc16d9" providerId="ADAL" clId="{1A9ABCDE-C2C7-4DA9-A768-784ADA822966}" dt="2024-01-03T10:34:37.637" v="4196" actId="20577"/>
        <pc:sldMkLst>
          <pc:docMk/>
          <pc:sldMk cId="1782738176" sldId="315"/>
        </pc:sldMkLst>
        <pc:spChg chg="mod">
          <ac:chgData name="Adam Zahir Rodriguez" userId="1bd03e8a-5ae0-4fa8-b099-eb8600dc16d9" providerId="ADAL" clId="{1A9ABCDE-C2C7-4DA9-A768-784ADA822966}" dt="2024-01-03T09:57:28.581" v="3761" actId="20577"/>
          <ac:spMkLst>
            <pc:docMk/>
            <pc:sldMk cId="1782738176" sldId="315"/>
            <ac:spMk id="2" creationId="{0A7B1F80-1634-CD40-AEE2-6EAEB51622E2}"/>
          </ac:spMkLst>
        </pc:spChg>
        <pc:spChg chg="add mod">
          <ac:chgData name="Adam Zahir Rodriguez" userId="1bd03e8a-5ae0-4fa8-b099-eb8600dc16d9" providerId="ADAL" clId="{1A9ABCDE-C2C7-4DA9-A768-784ADA822966}" dt="2024-01-03T10:34:37.637" v="4196" actId="20577"/>
          <ac:spMkLst>
            <pc:docMk/>
            <pc:sldMk cId="1782738176" sldId="315"/>
            <ac:spMk id="4" creationId="{988F0A0F-3705-42C3-985E-DB2AC7EB9B5B}"/>
          </ac:spMkLst>
        </pc:spChg>
        <pc:spChg chg="add del">
          <ac:chgData name="Adam Zahir Rodriguez" userId="1bd03e8a-5ae0-4fa8-b099-eb8600dc16d9" providerId="ADAL" clId="{1A9ABCDE-C2C7-4DA9-A768-784ADA822966}" dt="2024-01-03T10:30:46.796" v="4114" actId="22"/>
          <ac:spMkLst>
            <pc:docMk/>
            <pc:sldMk cId="1782738176" sldId="315"/>
            <ac:spMk id="6" creationId="{2081DE82-4D0A-4A07-892B-0E1883EB9A9F}"/>
          </ac:spMkLst>
        </pc:spChg>
      </pc:sldChg>
      <pc:sldChg chg="modSp add del mod">
        <pc:chgData name="Adam Zahir Rodriguez" userId="1bd03e8a-5ae0-4fa8-b099-eb8600dc16d9" providerId="ADAL" clId="{1A9ABCDE-C2C7-4DA9-A768-784ADA822966}" dt="2024-01-03T10:51:11.205" v="4355" actId="47"/>
        <pc:sldMkLst>
          <pc:docMk/>
          <pc:sldMk cId="1023741792" sldId="316"/>
        </pc:sldMkLst>
        <pc:spChg chg="mod">
          <ac:chgData name="Adam Zahir Rodriguez" userId="1bd03e8a-5ae0-4fa8-b099-eb8600dc16d9" providerId="ADAL" clId="{1A9ABCDE-C2C7-4DA9-A768-784ADA822966}" dt="2024-01-03T09:57:59.141" v="3771" actId="20577"/>
          <ac:spMkLst>
            <pc:docMk/>
            <pc:sldMk cId="1023741792" sldId="316"/>
            <ac:spMk id="2" creationId="{0A7B1F80-1634-CD40-AEE2-6EAEB51622E2}"/>
          </ac:spMkLst>
        </pc:spChg>
      </pc:sldChg>
      <pc:sldChg chg="addSp modSp add mod ord">
        <pc:chgData name="Adam Zahir Rodriguez" userId="1bd03e8a-5ae0-4fa8-b099-eb8600dc16d9" providerId="ADAL" clId="{1A9ABCDE-C2C7-4DA9-A768-784ADA822966}" dt="2024-01-03T10:46:04.605" v="4354"/>
        <pc:sldMkLst>
          <pc:docMk/>
          <pc:sldMk cId="4088061332" sldId="317"/>
        </pc:sldMkLst>
        <pc:spChg chg="mod">
          <ac:chgData name="Adam Zahir Rodriguez" userId="1bd03e8a-5ae0-4fa8-b099-eb8600dc16d9" providerId="ADAL" clId="{1A9ABCDE-C2C7-4DA9-A768-784ADA822966}" dt="2024-01-03T09:58:18.854" v="3822" actId="20577"/>
          <ac:spMkLst>
            <pc:docMk/>
            <pc:sldMk cId="4088061332" sldId="317"/>
            <ac:spMk id="2" creationId="{0A7B1F80-1634-CD40-AEE2-6EAEB51622E2}"/>
          </ac:spMkLst>
        </pc:spChg>
        <pc:spChg chg="add mod">
          <ac:chgData name="Adam Zahir Rodriguez" userId="1bd03e8a-5ae0-4fa8-b099-eb8600dc16d9" providerId="ADAL" clId="{1A9ABCDE-C2C7-4DA9-A768-784ADA822966}" dt="2024-01-03T10:46:01.137" v="4352" actId="20577"/>
          <ac:spMkLst>
            <pc:docMk/>
            <pc:sldMk cId="4088061332" sldId="317"/>
            <ac:spMk id="4" creationId="{D4376E06-D99D-4C2B-9D84-B6AA95D4E686}"/>
          </ac:spMkLst>
        </pc:spChg>
      </pc:sldChg>
      <pc:sldChg chg="add del">
        <pc:chgData name="Adam Zahir Rodriguez" userId="1bd03e8a-5ae0-4fa8-b099-eb8600dc16d9" providerId="ADAL" clId="{1A9ABCDE-C2C7-4DA9-A768-784ADA822966}" dt="2024-01-03T10:27:20.041" v="4026"/>
        <pc:sldMkLst>
          <pc:docMk/>
          <pc:sldMk cId="691710525" sldId="318"/>
        </pc:sldMkLst>
      </pc:sldChg>
      <pc:sldChg chg="add del">
        <pc:chgData name="Adam Zahir Rodriguez" userId="1bd03e8a-5ae0-4fa8-b099-eb8600dc16d9" providerId="ADAL" clId="{1A9ABCDE-C2C7-4DA9-A768-784ADA822966}" dt="2024-01-03T10:27:17.755" v="4024"/>
        <pc:sldMkLst>
          <pc:docMk/>
          <pc:sldMk cId="1340014208" sldId="318"/>
        </pc:sldMkLst>
      </pc:sldChg>
    </pc:docChg>
  </pc:docChgLst>
  <pc:docChgLst>
    <pc:chgData name="Adam Zahir Rodriguez" userId="1bd03e8a-5ae0-4fa8-b099-eb8600dc16d9" providerId="ADAL" clId="{F4D55245-FF79-3D4B-8E82-65E23D87D739}"/>
    <pc:docChg chg="modSld">
      <pc:chgData name="Adam Zahir Rodriguez" userId="1bd03e8a-5ae0-4fa8-b099-eb8600dc16d9" providerId="ADAL" clId="{F4D55245-FF79-3D4B-8E82-65E23D87D739}" dt="2023-11-30T20:53:42.812" v="3" actId="20577"/>
      <pc:docMkLst>
        <pc:docMk/>
      </pc:docMkLst>
      <pc:sldChg chg="modNotesTx">
        <pc:chgData name="Adam Zahir Rodriguez" userId="1bd03e8a-5ae0-4fa8-b099-eb8600dc16d9" providerId="ADAL" clId="{F4D55245-FF79-3D4B-8E82-65E23D87D739}" dt="2023-11-30T20:53:42.812" v="3" actId="20577"/>
        <pc:sldMkLst>
          <pc:docMk/>
          <pc:sldMk cId="2089414603" sldId="30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21FEC-127E-431E-8C1B-A2E432BB2901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D4B5E3-C51C-4787-8D5E-82E5DBDF925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1109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4F027-978E-4D01-AFE3-785AD79C0C71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2D4176-6E78-402A-A756-58ED709DC11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114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D4176-6E78-402A-A756-58ED709DC11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478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D4176-6E78-402A-A756-58ED709DC11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1448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D4176-6E78-402A-A756-58ED709DC11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61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D4176-6E78-402A-A756-58ED709DC11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6383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D4176-6E78-402A-A756-58ED709DC11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0709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D4176-6E78-402A-A756-58ED709DC11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295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D4176-6E78-402A-A756-58ED709DC113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150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D4176-6E78-402A-A756-58ED709DC11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045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D4176-6E78-402A-A756-58ED709DC11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484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D4176-6E78-402A-A756-58ED709DC11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0007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D4176-6E78-402A-A756-58ED709DC11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345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D4176-6E78-402A-A756-58ED709DC11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403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D4176-6E78-402A-A756-58ED709DC11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724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D4176-6E78-402A-A756-58ED709DC11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13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D4176-6E78-402A-A756-58ED709DC11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451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rgbClr val="000E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1418117"/>
            <a:ext cx="5400000" cy="1735764"/>
          </a:xfrm>
          <a:prstGeom prst="rect">
            <a:avLst/>
          </a:prstGeom>
        </p:spPr>
      </p:pic>
      <p:sp>
        <p:nvSpPr>
          <p:cNvPr id="16" name="Date Placeholder 6">
            <a:extLst>
              <a:ext uri="{FF2B5EF4-FFF2-40B4-BE49-F238E27FC236}">
                <a16:creationId xmlns:a16="http://schemas.microsoft.com/office/drawing/2014/main" id="{B25AD614-1D72-6C42-B9F1-3D450AE4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4128" y="6470704"/>
            <a:ext cx="1147572" cy="27432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r>
              <a:rPr lang="en-US"/>
              <a:t>11 NOV 2020</a:t>
            </a:r>
            <a:endParaRPr lang="en-GB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2D2A3D6C-0313-CD4B-9156-0902BAD76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0" y="6470704"/>
            <a:ext cx="8458390" cy="274320"/>
          </a:xfrm>
          <a:prstGeom prst="rect">
            <a:avLst/>
          </a:prstGeom>
        </p:spPr>
        <p:txBody>
          <a:bodyPr/>
          <a:lstStyle>
            <a:lvl1pPr algn="ctr">
              <a:defRPr sz="1400">
                <a:latin typeface="+mj-lt"/>
              </a:defRPr>
            </a:lvl1pPr>
          </a:lstStyle>
          <a:p>
            <a:r>
              <a:rPr lang="en-GB" dirty="0"/>
              <a:t>IEEE NFV-SDN 2020| </a:t>
            </a:r>
            <a:r>
              <a:rPr lang="en-US" dirty="0"/>
              <a:t>DLT FEDERATION FOR EDGE ROBOTICS</a:t>
            </a:r>
            <a:r>
              <a:rPr lang="en-GB" dirty="0"/>
              <a:t>| KIRIL ANTEVSKI | </a:t>
            </a:r>
            <a:r>
              <a:rPr lang="en-GB" dirty="0">
                <a:solidFill>
                  <a:srgbClr val="000E78"/>
                </a:solidFill>
              </a:rPr>
              <a:t>KANTEVSK@PA.UC3M.ES</a:t>
            </a:r>
          </a:p>
        </p:txBody>
      </p:sp>
      <p:sp>
        <p:nvSpPr>
          <p:cNvPr id="18" name="Slide Number Placeholder 8">
            <a:extLst>
              <a:ext uri="{FF2B5EF4-FFF2-40B4-BE49-F238E27FC236}">
                <a16:creationId xmlns:a16="http://schemas.microsoft.com/office/drawing/2014/main" id="{581FC3A2-7E10-0647-876C-8D95D73AC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42CE25A0-824D-45E3-8CED-3E8B669A164D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341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E7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6">
            <a:extLst>
              <a:ext uri="{FF2B5EF4-FFF2-40B4-BE49-F238E27FC236}">
                <a16:creationId xmlns:a16="http://schemas.microsoft.com/office/drawing/2014/main" id="{416ED45D-DB5C-5549-8B18-BE92ADE6C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4128" y="6470704"/>
            <a:ext cx="1147572" cy="27432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r>
              <a:rPr lang="en-US"/>
              <a:t>11 NOV 2020</a:t>
            </a:r>
            <a:endParaRPr lang="en-GB" dirty="0"/>
          </a:p>
        </p:txBody>
      </p:sp>
      <p:sp>
        <p:nvSpPr>
          <p:cNvPr id="14" name="Footer Placeholder 7">
            <a:extLst>
              <a:ext uri="{FF2B5EF4-FFF2-40B4-BE49-F238E27FC236}">
                <a16:creationId xmlns:a16="http://schemas.microsoft.com/office/drawing/2014/main" id="{FEB8D27D-67E9-A54E-A228-681E8F383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0" y="6470704"/>
            <a:ext cx="8458390" cy="274320"/>
          </a:xfrm>
          <a:prstGeom prst="rect">
            <a:avLst/>
          </a:prstGeom>
        </p:spPr>
        <p:txBody>
          <a:bodyPr/>
          <a:lstStyle>
            <a:lvl1pPr algn="ctr">
              <a:defRPr sz="1400">
                <a:latin typeface="+mj-lt"/>
              </a:defRPr>
            </a:lvl1pPr>
          </a:lstStyle>
          <a:p>
            <a:r>
              <a:rPr lang="en-GB" dirty="0"/>
              <a:t>IEEE NFV-SDN 2020| </a:t>
            </a:r>
            <a:r>
              <a:rPr lang="en-US" dirty="0"/>
              <a:t>DLT FEDERATION FOR EDGE ROBOTICS</a:t>
            </a:r>
            <a:r>
              <a:rPr lang="en-GB" dirty="0"/>
              <a:t>| KIRIL ANTEVSKI | </a:t>
            </a:r>
            <a:r>
              <a:rPr lang="en-GB" dirty="0">
                <a:solidFill>
                  <a:srgbClr val="000E78"/>
                </a:solidFill>
              </a:rPr>
              <a:t>KANTEVSK@PA.UC3M.ES</a:t>
            </a:r>
          </a:p>
        </p:txBody>
      </p:sp>
      <p:sp>
        <p:nvSpPr>
          <p:cNvPr id="15" name="Slide Number Placeholder 8">
            <a:extLst>
              <a:ext uri="{FF2B5EF4-FFF2-40B4-BE49-F238E27FC236}">
                <a16:creationId xmlns:a16="http://schemas.microsoft.com/office/drawing/2014/main" id="{1E4D18F0-D9DA-5648-A247-1F7E7CBF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42CE25A0-824D-45E3-8CED-3E8B669A164D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7951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>
            <a:lvl1pPr>
              <a:defRPr>
                <a:solidFill>
                  <a:srgbClr val="000E7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6">
            <a:extLst>
              <a:ext uri="{FF2B5EF4-FFF2-40B4-BE49-F238E27FC236}">
                <a16:creationId xmlns:a16="http://schemas.microsoft.com/office/drawing/2014/main" id="{1A90221E-59CB-5E44-A656-D1A5C822D8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4128" y="6470704"/>
            <a:ext cx="1147572" cy="27432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r>
              <a:rPr lang="en-US"/>
              <a:t>11 NOV 2020</a:t>
            </a:r>
            <a:endParaRPr lang="en-GB" dirty="0"/>
          </a:p>
        </p:txBody>
      </p:sp>
      <p:sp>
        <p:nvSpPr>
          <p:cNvPr id="15" name="Footer Placeholder 7">
            <a:extLst>
              <a:ext uri="{FF2B5EF4-FFF2-40B4-BE49-F238E27FC236}">
                <a16:creationId xmlns:a16="http://schemas.microsoft.com/office/drawing/2014/main" id="{A19AC1DB-F2F5-1247-A885-5B24FC67C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0" y="6470704"/>
            <a:ext cx="8458390" cy="274320"/>
          </a:xfrm>
          <a:prstGeom prst="rect">
            <a:avLst/>
          </a:prstGeom>
        </p:spPr>
        <p:txBody>
          <a:bodyPr/>
          <a:lstStyle>
            <a:lvl1pPr algn="ctr">
              <a:defRPr sz="1400">
                <a:latin typeface="+mj-lt"/>
              </a:defRPr>
            </a:lvl1pPr>
          </a:lstStyle>
          <a:p>
            <a:r>
              <a:rPr lang="en-GB" dirty="0"/>
              <a:t>IEEE NFV-SDN 2020| </a:t>
            </a:r>
            <a:r>
              <a:rPr lang="en-US" dirty="0"/>
              <a:t>DLT FEDERATION FOR EDGE ROBOTICS</a:t>
            </a:r>
            <a:r>
              <a:rPr lang="en-GB" dirty="0"/>
              <a:t>| KIRIL ANTEVSKI | </a:t>
            </a:r>
            <a:r>
              <a:rPr lang="en-GB" dirty="0">
                <a:solidFill>
                  <a:srgbClr val="000E78"/>
                </a:solidFill>
              </a:rPr>
              <a:t>KANTEVSK@PA.UC3M.ES</a:t>
            </a:r>
          </a:p>
        </p:txBody>
      </p: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56F25EDA-7AA6-9A4E-92F2-891C0D8FE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42CE25A0-824D-45E3-8CED-3E8B669A164D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0888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E7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6">
            <a:extLst>
              <a:ext uri="{FF2B5EF4-FFF2-40B4-BE49-F238E27FC236}">
                <a16:creationId xmlns:a16="http://schemas.microsoft.com/office/drawing/2014/main" id="{9BA28AFE-11F0-DB46-A364-4C8737D53B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4128" y="6470704"/>
            <a:ext cx="1147572" cy="27432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r>
              <a:rPr lang="en-US"/>
              <a:t>11 NOV 2020</a:t>
            </a:r>
            <a:endParaRPr lang="en-GB" dirty="0"/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FB35601F-285C-8A4D-9FB4-B559748E5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0" y="6470704"/>
            <a:ext cx="8458390" cy="274320"/>
          </a:xfrm>
          <a:prstGeom prst="rect">
            <a:avLst/>
          </a:prstGeom>
        </p:spPr>
        <p:txBody>
          <a:bodyPr/>
          <a:lstStyle>
            <a:lvl1pPr algn="ctr">
              <a:defRPr sz="1400">
                <a:latin typeface="+mj-lt"/>
              </a:defRPr>
            </a:lvl1pPr>
          </a:lstStyle>
          <a:p>
            <a:r>
              <a:rPr lang="en-GB" dirty="0"/>
              <a:t>IEEE NFV-SDN 2020| </a:t>
            </a:r>
            <a:r>
              <a:rPr lang="en-US" dirty="0"/>
              <a:t>DLT FEDERATION FOR EDGE ROBOTICS</a:t>
            </a:r>
            <a:r>
              <a:rPr lang="en-GB" dirty="0"/>
              <a:t>| KIRIL ANTEVSKI | </a:t>
            </a:r>
            <a:r>
              <a:rPr lang="en-GB" dirty="0">
                <a:solidFill>
                  <a:srgbClr val="000E78"/>
                </a:solidFill>
              </a:rPr>
              <a:t>KANTEVSK@PA.UC3M.ES</a:t>
            </a:r>
          </a:p>
        </p:txBody>
      </p:sp>
      <p:sp>
        <p:nvSpPr>
          <p:cNvPr id="12" name="Slide Number Placeholder 8">
            <a:extLst>
              <a:ext uri="{FF2B5EF4-FFF2-40B4-BE49-F238E27FC236}">
                <a16:creationId xmlns:a16="http://schemas.microsoft.com/office/drawing/2014/main" id="{0F79FCED-9341-124F-84F1-92C7F9234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42CE25A0-824D-45E3-8CED-3E8B669A164D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9880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000E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1600" y="363600"/>
            <a:ext cx="720000" cy="231436"/>
          </a:xfrm>
          <a:prstGeom prst="rect">
            <a:avLst/>
          </a:prstGeom>
        </p:spPr>
      </p:pic>
      <p:sp>
        <p:nvSpPr>
          <p:cNvPr id="13" name="Date Placeholder 6">
            <a:extLst>
              <a:ext uri="{FF2B5EF4-FFF2-40B4-BE49-F238E27FC236}">
                <a16:creationId xmlns:a16="http://schemas.microsoft.com/office/drawing/2014/main" id="{BED1A44E-5FD3-4A4B-9B39-E4EC14DAD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4128" y="6470704"/>
            <a:ext cx="1147572" cy="27432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r>
              <a:rPr lang="en-US"/>
              <a:t>11 NOV 2020</a:t>
            </a:r>
            <a:endParaRPr lang="en-GB" dirty="0"/>
          </a:p>
        </p:txBody>
      </p:sp>
      <p:sp>
        <p:nvSpPr>
          <p:cNvPr id="14" name="Footer Placeholder 7">
            <a:extLst>
              <a:ext uri="{FF2B5EF4-FFF2-40B4-BE49-F238E27FC236}">
                <a16:creationId xmlns:a16="http://schemas.microsoft.com/office/drawing/2014/main" id="{B138D059-5885-E04F-A029-422295018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0" y="6470704"/>
            <a:ext cx="8458390" cy="274320"/>
          </a:xfrm>
          <a:prstGeom prst="rect">
            <a:avLst/>
          </a:prstGeom>
        </p:spPr>
        <p:txBody>
          <a:bodyPr/>
          <a:lstStyle>
            <a:lvl1pPr algn="ctr">
              <a:defRPr sz="1400">
                <a:latin typeface="+mj-lt"/>
              </a:defRPr>
            </a:lvl1pPr>
          </a:lstStyle>
          <a:p>
            <a:r>
              <a:rPr lang="en-GB"/>
              <a:t>IEEE NFV-SDN 2020| DLT FEDERATION FOR EDGE ROBOTICS| KIRIL ANTEVSKI | KANTEVSK@PA.UC3M.ES</a:t>
            </a:r>
            <a:endParaRPr lang="en-GB" dirty="0">
              <a:solidFill>
                <a:srgbClr val="000E78"/>
              </a:solidFill>
            </a:endParaRPr>
          </a:p>
        </p:txBody>
      </p:sp>
      <p:sp>
        <p:nvSpPr>
          <p:cNvPr id="15" name="Slide Number Placeholder 8">
            <a:extLst>
              <a:ext uri="{FF2B5EF4-FFF2-40B4-BE49-F238E27FC236}">
                <a16:creationId xmlns:a16="http://schemas.microsoft.com/office/drawing/2014/main" id="{826A45DA-F7AA-0E43-B943-C29C825E2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42CE25A0-824D-45E3-8CED-3E8B669A164D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9711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>
            <a:lvl1pPr>
              <a:defRPr>
                <a:solidFill>
                  <a:srgbClr val="000E7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6">
            <a:extLst>
              <a:ext uri="{FF2B5EF4-FFF2-40B4-BE49-F238E27FC236}">
                <a16:creationId xmlns:a16="http://schemas.microsoft.com/office/drawing/2014/main" id="{18711D5A-A849-5F46-8843-4F06D3B170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4128" y="6470704"/>
            <a:ext cx="1147572" cy="27432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r>
              <a:rPr lang="en-US"/>
              <a:t>11 NOV 2020</a:t>
            </a:r>
            <a:endParaRPr lang="en-GB" dirty="0"/>
          </a:p>
        </p:txBody>
      </p:sp>
      <p:sp>
        <p:nvSpPr>
          <p:cNvPr id="15" name="Footer Placeholder 7">
            <a:extLst>
              <a:ext uri="{FF2B5EF4-FFF2-40B4-BE49-F238E27FC236}">
                <a16:creationId xmlns:a16="http://schemas.microsoft.com/office/drawing/2014/main" id="{6CC170A6-7992-6346-B8C8-4C6C82CCA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0" y="6470704"/>
            <a:ext cx="8458390" cy="274320"/>
          </a:xfrm>
          <a:prstGeom prst="rect">
            <a:avLst/>
          </a:prstGeom>
        </p:spPr>
        <p:txBody>
          <a:bodyPr/>
          <a:lstStyle>
            <a:lvl1pPr algn="ctr">
              <a:defRPr sz="1400">
                <a:latin typeface="+mj-lt"/>
              </a:defRPr>
            </a:lvl1pPr>
          </a:lstStyle>
          <a:p>
            <a:r>
              <a:rPr lang="en-GB" dirty="0"/>
              <a:t>IEEE NFV-SDN 2020| </a:t>
            </a:r>
            <a:r>
              <a:rPr lang="en-US" dirty="0"/>
              <a:t>DLT FEDERATION FOR EDGE ROBOTICS</a:t>
            </a:r>
            <a:r>
              <a:rPr lang="en-GB" dirty="0"/>
              <a:t>| KIRIL ANTEVSKI | </a:t>
            </a:r>
            <a:r>
              <a:rPr lang="en-GB" dirty="0">
                <a:solidFill>
                  <a:srgbClr val="000E78"/>
                </a:solidFill>
              </a:rPr>
              <a:t>KANTEVSK@PA.UC3M.ES</a:t>
            </a:r>
          </a:p>
        </p:txBody>
      </p: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2EE8F4B7-6419-2444-BE60-21F502DF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42CE25A0-824D-45E3-8CED-3E8B669A164D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1681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>
            <a:lvl1pPr>
              <a:defRPr>
                <a:solidFill>
                  <a:srgbClr val="000E7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rgbClr val="000E78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rgbClr val="000E78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Date Placeholder 6">
            <a:extLst>
              <a:ext uri="{FF2B5EF4-FFF2-40B4-BE49-F238E27FC236}">
                <a16:creationId xmlns:a16="http://schemas.microsoft.com/office/drawing/2014/main" id="{B04007FC-D684-7E43-8DB2-E0071D539D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4128" y="6470704"/>
            <a:ext cx="1147572" cy="27432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r>
              <a:rPr lang="en-US"/>
              <a:t>11 NOV 2020</a:t>
            </a:r>
            <a:endParaRPr lang="en-GB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8EB29288-7529-E447-8802-E6C5BC70E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0" y="6470704"/>
            <a:ext cx="8458390" cy="274320"/>
          </a:xfrm>
          <a:prstGeom prst="rect">
            <a:avLst/>
          </a:prstGeom>
        </p:spPr>
        <p:txBody>
          <a:bodyPr/>
          <a:lstStyle>
            <a:lvl1pPr algn="ctr">
              <a:defRPr sz="1400">
                <a:latin typeface="+mj-lt"/>
              </a:defRPr>
            </a:lvl1pPr>
          </a:lstStyle>
          <a:p>
            <a:r>
              <a:rPr lang="en-GB" dirty="0"/>
              <a:t>IEEE NFV-SDN 2020| </a:t>
            </a:r>
            <a:r>
              <a:rPr lang="en-US" dirty="0"/>
              <a:t>DLT FEDERATION FOR EDGE ROBOTICS</a:t>
            </a:r>
            <a:r>
              <a:rPr lang="en-GB" dirty="0"/>
              <a:t>| KIRIL ANTEVSKI | </a:t>
            </a:r>
            <a:r>
              <a:rPr lang="en-GB" dirty="0">
                <a:solidFill>
                  <a:srgbClr val="000E78"/>
                </a:solidFill>
              </a:rPr>
              <a:t>KANTEVSK@PA.UC3M.ES</a:t>
            </a:r>
          </a:p>
        </p:txBody>
      </p:sp>
      <p:sp>
        <p:nvSpPr>
          <p:cNvPr id="18" name="Slide Number Placeholder 8">
            <a:extLst>
              <a:ext uri="{FF2B5EF4-FFF2-40B4-BE49-F238E27FC236}">
                <a16:creationId xmlns:a16="http://schemas.microsoft.com/office/drawing/2014/main" id="{29CF0BE8-8BA2-1F47-8D6E-0BE43361A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42CE25A0-824D-45E3-8CED-3E8B669A164D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9284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E7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Date Placeholder 6">
            <a:extLst>
              <a:ext uri="{FF2B5EF4-FFF2-40B4-BE49-F238E27FC236}">
                <a16:creationId xmlns:a16="http://schemas.microsoft.com/office/drawing/2014/main" id="{56082338-AFBD-4441-832E-E3536AAC4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4128" y="6470704"/>
            <a:ext cx="1147572" cy="27432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r>
              <a:rPr lang="en-US"/>
              <a:t>11 NOV 2020</a:t>
            </a:r>
            <a:endParaRPr lang="en-GB" dirty="0"/>
          </a:p>
        </p:txBody>
      </p:sp>
      <p:sp>
        <p:nvSpPr>
          <p:cNvPr id="13" name="Footer Placeholder 7">
            <a:extLst>
              <a:ext uri="{FF2B5EF4-FFF2-40B4-BE49-F238E27FC236}">
                <a16:creationId xmlns:a16="http://schemas.microsoft.com/office/drawing/2014/main" id="{5CD67EAE-B288-A04C-9381-ABF3CE017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0" y="6470704"/>
            <a:ext cx="8458390" cy="274320"/>
          </a:xfrm>
          <a:prstGeom prst="rect">
            <a:avLst/>
          </a:prstGeom>
        </p:spPr>
        <p:txBody>
          <a:bodyPr/>
          <a:lstStyle>
            <a:lvl1pPr algn="ctr">
              <a:defRPr sz="1400">
                <a:latin typeface="+mj-lt"/>
              </a:defRPr>
            </a:lvl1pPr>
          </a:lstStyle>
          <a:p>
            <a:r>
              <a:rPr lang="en-GB" dirty="0"/>
              <a:t>IEEE NFV-SDN 2020| </a:t>
            </a:r>
            <a:r>
              <a:rPr lang="en-US" dirty="0"/>
              <a:t>DLT FEDERATION FOR EDGE ROBOTICS</a:t>
            </a:r>
            <a:r>
              <a:rPr lang="en-GB" dirty="0"/>
              <a:t>| KIRIL ANTEVSKI | </a:t>
            </a:r>
            <a:r>
              <a:rPr lang="en-GB" dirty="0">
                <a:solidFill>
                  <a:srgbClr val="000E78"/>
                </a:solidFill>
              </a:rPr>
              <a:t>KANTEVSK@PA.UC3M.ES</a:t>
            </a:r>
          </a:p>
        </p:txBody>
      </p:sp>
      <p:sp>
        <p:nvSpPr>
          <p:cNvPr id="14" name="Slide Number Placeholder 8">
            <a:extLst>
              <a:ext uri="{FF2B5EF4-FFF2-40B4-BE49-F238E27FC236}">
                <a16:creationId xmlns:a16="http://schemas.microsoft.com/office/drawing/2014/main" id="{2D2C5D56-9A98-2946-9242-9ABC603F9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42CE25A0-824D-45E3-8CED-3E8B669A164D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248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6">
            <a:extLst>
              <a:ext uri="{FF2B5EF4-FFF2-40B4-BE49-F238E27FC236}">
                <a16:creationId xmlns:a16="http://schemas.microsoft.com/office/drawing/2014/main" id="{CFC35CF9-D665-4447-86DA-D32377C82E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4128" y="6470704"/>
            <a:ext cx="1147572" cy="27432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r>
              <a:rPr lang="en-US"/>
              <a:t>11 NOV 2020</a:t>
            </a:r>
            <a:endParaRPr lang="en-GB" dirty="0"/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B8B31BCB-A774-9E47-8E1B-6F81138A7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0" y="6470704"/>
            <a:ext cx="8458390" cy="274320"/>
          </a:xfrm>
          <a:prstGeom prst="rect">
            <a:avLst/>
          </a:prstGeom>
        </p:spPr>
        <p:txBody>
          <a:bodyPr/>
          <a:lstStyle>
            <a:lvl1pPr algn="ctr">
              <a:defRPr sz="1400">
                <a:latin typeface="+mj-lt"/>
              </a:defRPr>
            </a:lvl1pPr>
          </a:lstStyle>
          <a:p>
            <a:r>
              <a:rPr lang="en-GB" dirty="0"/>
              <a:t>IEEE NFV-SDN 2020| </a:t>
            </a:r>
            <a:r>
              <a:rPr lang="en-US" dirty="0"/>
              <a:t>DLT FEDERATION FOR EDGE ROBOTICS</a:t>
            </a:r>
            <a:r>
              <a:rPr lang="en-GB" dirty="0"/>
              <a:t>| KIRIL ANTEVSKI | </a:t>
            </a:r>
            <a:r>
              <a:rPr lang="en-GB" dirty="0">
                <a:solidFill>
                  <a:srgbClr val="000E78"/>
                </a:solidFill>
              </a:rPr>
              <a:t>KANTEVSK@PA.UC3M.ES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CA7E2B5-5885-2340-B5BF-FFB533CA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42CE25A0-824D-45E3-8CED-3E8B669A164D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5304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>
                <a:solidFill>
                  <a:srgbClr val="000E7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Date Placeholder 6">
            <a:extLst>
              <a:ext uri="{FF2B5EF4-FFF2-40B4-BE49-F238E27FC236}">
                <a16:creationId xmlns:a16="http://schemas.microsoft.com/office/drawing/2014/main" id="{E6FD5A14-D176-3247-9153-A9C9077EE8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4128" y="6470704"/>
            <a:ext cx="1147572" cy="27432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r>
              <a:rPr lang="en-US"/>
              <a:t>11 NOV 2020</a:t>
            </a:r>
            <a:endParaRPr lang="en-GB" dirty="0"/>
          </a:p>
        </p:txBody>
      </p:sp>
      <p:sp>
        <p:nvSpPr>
          <p:cNvPr id="15" name="Footer Placeholder 7">
            <a:extLst>
              <a:ext uri="{FF2B5EF4-FFF2-40B4-BE49-F238E27FC236}">
                <a16:creationId xmlns:a16="http://schemas.microsoft.com/office/drawing/2014/main" id="{0A250339-6AA6-8444-929E-0F26BA6F9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0" y="6470704"/>
            <a:ext cx="8458390" cy="274320"/>
          </a:xfrm>
          <a:prstGeom prst="rect">
            <a:avLst/>
          </a:prstGeom>
        </p:spPr>
        <p:txBody>
          <a:bodyPr/>
          <a:lstStyle>
            <a:lvl1pPr algn="ctr">
              <a:defRPr sz="1400">
                <a:latin typeface="+mj-lt"/>
              </a:defRPr>
            </a:lvl1pPr>
          </a:lstStyle>
          <a:p>
            <a:r>
              <a:rPr lang="en-GB" dirty="0"/>
              <a:t>IEEE NFV-SDN 2020| </a:t>
            </a:r>
            <a:r>
              <a:rPr lang="en-US" dirty="0"/>
              <a:t>DLT FEDERATION FOR EDGE ROBOTICS</a:t>
            </a:r>
            <a:r>
              <a:rPr lang="en-GB" dirty="0"/>
              <a:t>| KIRIL ANTEVSKI | </a:t>
            </a:r>
            <a:r>
              <a:rPr lang="en-GB" dirty="0">
                <a:solidFill>
                  <a:srgbClr val="000E78"/>
                </a:solidFill>
              </a:rPr>
              <a:t>KANTEVSK@PA.UC3M.ES</a:t>
            </a:r>
          </a:p>
        </p:txBody>
      </p: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E3E19C84-B6B0-614B-B66F-9742CAA52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42CE25A0-824D-45E3-8CED-3E8B669A164D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8180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6">
            <a:extLst>
              <a:ext uri="{FF2B5EF4-FFF2-40B4-BE49-F238E27FC236}">
                <a16:creationId xmlns:a16="http://schemas.microsoft.com/office/drawing/2014/main" id="{17EC329A-C900-DB40-A56C-1F420C84B1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4128" y="6470704"/>
            <a:ext cx="1147572" cy="27432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r>
              <a:rPr lang="en-US"/>
              <a:t>11 NOV 2020</a:t>
            </a:r>
            <a:endParaRPr lang="en-GB" dirty="0"/>
          </a:p>
        </p:txBody>
      </p:sp>
      <p:sp>
        <p:nvSpPr>
          <p:cNvPr id="16" name="Footer Placeholder 7">
            <a:extLst>
              <a:ext uri="{FF2B5EF4-FFF2-40B4-BE49-F238E27FC236}">
                <a16:creationId xmlns:a16="http://schemas.microsoft.com/office/drawing/2014/main" id="{58AD3885-FE1C-264C-A486-EC65D14F6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0" y="6470704"/>
            <a:ext cx="8458390" cy="274320"/>
          </a:xfrm>
          <a:prstGeom prst="rect">
            <a:avLst/>
          </a:prstGeom>
        </p:spPr>
        <p:txBody>
          <a:bodyPr/>
          <a:lstStyle>
            <a:lvl1pPr algn="ctr">
              <a:defRPr sz="1400">
                <a:latin typeface="+mj-lt"/>
              </a:defRPr>
            </a:lvl1pPr>
          </a:lstStyle>
          <a:p>
            <a:r>
              <a:rPr lang="en-GB" dirty="0"/>
              <a:t>IEEE NFV-SDN 2020| </a:t>
            </a:r>
            <a:r>
              <a:rPr lang="en-US" dirty="0"/>
              <a:t>DLT FEDERATION FOR EDGE ROBOTICS</a:t>
            </a:r>
            <a:r>
              <a:rPr lang="en-GB" dirty="0"/>
              <a:t>| KIRIL ANTEVSKI | </a:t>
            </a:r>
            <a:r>
              <a:rPr lang="en-GB" dirty="0">
                <a:solidFill>
                  <a:srgbClr val="000E78"/>
                </a:solidFill>
              </a:rPr>
              <a:t>KANTEVSK@PA.UC3M.ES</a:t>
            </a:r>
          </a:p>
        </p:txBody>
      </p:sp>
      <p:sp>
        <p:nvSpPr>
          <p:cNvPr id="17" name="Slide Number Placeholder 8">
            <a:extLst>
              <a:ext uri="{FF2B5EF4-FFF2-40B4-BE49-F238E27FC236}">
                <a16:creationId xmlns:a16="http://schemas.microsoft.com/office/drawing/2014/main" id="{C6B9C98E-6F9A-A94A-848A-C9170DCA5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42CE25A0-824D-45E3-8CED-3E8B669A164D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3539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picture containing clipart&#10;&#10;Description generated with very high confidence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1000" y="353780"/>
            <a:ext cx="720000" cy="231436"/>
          </a:xfrm>
          <a:prstGeom prst="rect">
            <a:avLst/>
          </a:prstGeom>
        </p:spPr>
      </p:pic>
      <p:sp>
        <p:nvSpPr>
          <p:cNvPr id="13" name="Date Placeholder 6">
            <a:extLst>
              <a:ext uri="{FF2B5EF4-FFF2-40B4-BE49-F238E27FC236}">
                <a16:creationId xmlns:a16="http://schemas.microsoft.com/office/drawing/2014/main" id="{AB5EDA4F-8AEC-9D4F-8266-A836A33404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1147572" cy="27432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r>
              <a:rPr lang="en-US"/>
              <a:t>11 NOV 2020</a:t>
            </a:r>
            <a:endParaRPr lang="en-GB" dirty="0"/>
          </a:p>
        </p:txBody>
      </p:sp>
      <p:sp>
        <p:nvSpPr>
          <p:cNvPr id="14" name="Footer Placeholder 7">
            <a:extLst>
              <a:ext uri="{FF2B5EF4-FFF2-40B4-BE49-F238E27FC236}">
                <a16:creationId xmlns:a16="http://schemas.microsoft.com/office/drawing/2014/main" id="{2CEA0729-EB63-8B4F-8B72-1A061926E2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0" y="6470704"/>
            <a:ext cx="8458390" cy="274320"/>
          </a:xfrm>
          <a:prstGeom prst="rect">
            <a:avLst/>
          </a:prstGeom>
        </p:spPr>
        <p:txBody>
          <a:bodyPr/>
          <a:lstStyle>
            <a:lvl1pPr algn="ctr">
              <a:defRPr sz="1400">
                <a:latin typeface="+mj-lt"/>
              </a:defRPr>
            </a:lvl1pPr>
          </a:lstStyle>
          <a:p>
            <a:r>
              <a:rPr lang="en-GB" dirty="0"/>
              <a:t>IEEE NFV-SDN 2020| </a:t>
            </a:r>
            <a:r>
              <a:rPr lang="en-US" dirty="0"/>
              <a:t>DLT FEDERATION FOR EDGE ROBOTICS</a:t>
            </a:r>
            <a:r>
              <a:rPr lang="en-GB" dirty="0"/>
              <a:t>| KIRIL ANTEVSKI | </a:t>
            </a:r>
            <a:r>
              <a:rPr lang="en-GB" dirty="0">
                <a:solidFill>
                  <a:srgbClr val="000E78"/>
                </a:solidFill>
              </a:rPr>
              <a:t>KANTEVSK@PA.UC3M.ES</a:t>
            </a:r>
          </a:p>
        </p:txBody>
      </p:sp>
      <p:sp>
        <p:nvSpPr>
          <p:cNvPr id="15" name="Slide Number Placeholder 8">
            <a:extLst>
              <a:ext uri="{FF2B5EF4-FFF2-40B4-BE49-F238E27FC236}">
                <a16:creationId xmlns:a16="http://schemas.microsoft.com/office/drawing/2014/main" id="{760B5D81-D1A9-944C-8E82-2FBD12289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42CE25A0-824D-45E3-8CED-3E8B669A164D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0725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rgbClr val="000E78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 evaluation </a:t>
            </a:r>
            <a:br>
              <a:rPr lang="en-US" dirty="0"/>
            </a:br>
            <a:r>
              <a:rPr lang="en-US" dirty="0"/>
              <a:t>of private and public blockchains </a:t>
            </a:r>
            <a:br>
              <a:rPr lang="en-US" dirty="0"/>
            </a:br>
            <a:r>
              <a:rPr lang="en-US" dirty="0"/>
              <a:t>for multi-cloud service federation</a:t>
            </a:r>
            <a:endParaRPr lang="en-US" sz="18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754880"/>
            <a:ext cx="3466514" cy="2103120"/>
          </a:xfrm>
        </p:spPr>
        <p:txBody>
          <a:bodyPr>
            <a:normAutofit/>
          </a:bodyPr>
          <a:lstStyle/>
          <a:p>
            <a:r>
              <a:rPr lang="en-GB" sz="2000" dirty="0"/>
              <a:t>Adam Zahir (UC3M)</a:t>
            </a:r>
          </a:p>
          <a:p>
            <a:r>
              <a:rPr lang="en-GB" sz="2000" dirty="0"/>
              <a:t>Milan </a:t>
            </a:r>
            <a:r>
              <a:rPr lang="en-GB" sz="2000" dirty="0" err="1"/>
              <a:t>Groshev</a:t>
            </a:r>
            <a:r>
              <a:rPr lang="en-GB" sz="2000" dirty="0"/>
              <a:t> (UC3M)</a:t>
            </a:r>
            <a:endParaRPr lang="en-GB" sz="2000" b="1" dirty="0"/>
          </a:p>
          <a:p>
            <a:r>
              <a:rPr lang="en-GB" sz="2000" dirty="0" err="1"/>
              <a:t>Kiril</a:t>
            </a:r>
            <a:r>
              <a:rPr lang="en-GB" sz="2000" dirty="0"/>
              <a:t> </a:t>
            </a:r>
            <a:r>
              <a:rPr lang="en-GB" sz="2000" dirty="0" err="1"/>
              <a:t>Antevski</a:t>
            </a:r>
            <a:r>
              <a:rPr lang="en-GB" sz="2000" dirty="0"/>
              <a:t> (</a:t>
            </a:r>
            <a:r>
              <a:rPr lang="en-GB" sz="2000" dirty="0" err="1"/>
              <a:t>AXo</a:t>
            </a:r>
            <a:r>
              <a:rPr lang="en-GB" sz="2000" dirty="0"/>
              <a:t> solutions)</a:t>
            </a:r>
          </a:p>
          <a:p>
            <a:r>
              <a:rPr lang="en-GB" sz="2000" dirty="0"/>
              <a:t>Carlos J. </a:t>
            </a:r>
            <a:r>
              <a:rPr lang="en-GB" sz="2000" dirty="0" err="1"/>
              <a:t>Bernardos</a:t>
            </a:r>
            <a:r>
              <a:rPr lang="en-GB" sz="2000" dirty="0"/>
              <a:t> (UC3M)</a:t>
            </a:r>
            <a:endParaRPr lang="en-GB" sz="2000" b="1" dirty="0"/>
          </a:p>
          <a:p>
            <a:r>
              <a:rPr lang="en-GB" sz="2000" b="1" dirty="0"/>
              <a:t>Constantine </a:t>
            </a:r>
            <a:r>
              <a:rPr lang="en-GB" sz="2000" b="1" dirty="0" err="1"/>
              <a:t>Ayimba</a:t>
            </a:r>
            <a:r>
              <a:rPr lang="en-GB" sz="2000" b="1" dirty="0"/>
              <a:t> (UC3M)</a:t>
            </a:r>
          </a:p>
          <a:p>
            <a:r>
              <a:rPr lang="en-GB" sz="2000" dirty="0"/>
              <a:t>Antonio de la Oliva (UC3M)</a:t>
            </a:r>
          </a:p>
        </p:txBody>
      </p:sp>
    </p:spTree>
    <p:extLst>
      <p:ext uri="{BB962C8B-B14F-4D97-AF65-F5344CB8AC3E}">
        <p14:creationId xmlns:p14="http://schemas.microsoft.com/office/powerpoint/2010/main" val="266790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031"/>
    </mc:Choice>
    <mc:Fallback xmlns="">
      <p:transition spd="slow" advTm="2403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434FF0-EE04-4486-B0C4-7CB1F5B63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0AA17-C0E1-499E-992F-99A72E02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25A0-824D-45E3-8CED-3E8B669A164D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97E9CF5-7974-433A-B503-374E679EB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931" y="2370465"/>
            <a:ext cx="8142136" cy="3902319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78FBC0D4-FB7B-4CB5-AAF4-F3D570017DFA}"/>
              </a:ext>
            </a:extLst>
          </p:cNvPr>
          <p:cNvSpPr txBox="1"/>
          <p:nvPr/>
        </p:nvSpPr>
        <p:spPr>
          <a:xfrm>
            <a:off x="2024933" y="1900166"/>
            <a:ext cx="814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0" i="0" dirty="0">
                <a:effectLst/>
              </a:rPr>
              <a:t>Figure 3: Federation process duration on a </a:t>
            </a:r>
            <a:r>
              <a:rPr lang="en-GB" b="1" i="0" dirty="0">
                <a:effectLst/>
              </a:rPr>
              <a:t>Private Blockchain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288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147"/>
    </mc:Choice>
    <mc:Fallback xmlns="">
      <p:transition spd="slow" advTm="21147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434FF0-EE04-4486-B0C4-7CB1F5B63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0AA17-C0E1-499E-992F-99A72E02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25A0-824D-45E3-8CED-3E8B669A164D}" type="slidenum">
              <a:rPr lang="en-GB" smtClean="0"/>
              <a:pPr/>
              <a:t>11</a:t>
            </a:fld>
            <a:endParaRPr lang="en-GB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464BCB8-D1D5-4041-A54B-9EF95A6BD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342" y="2467364"/>
            <a:ext cx="7093315" cy="400334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2461B4E-1741-4630-8639-78935072F5CD}"/>
              </a:ext>
            </a:extLst>
          </p:cNvPr>
          <p:cNvSpPr txBox="1"/>
          <p:nvPr/>
        </p:nvSpPr>
        <p:spPr>
          <a:xfrm>
            <a:off x="2549342" y="1682793"/>
            <a:ext cx="7093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0" i="0" dirty="0">
                <a:effectLst/>
              </a:rPr>
              <a:t>Figure 4: </a:t>
            </a:r>
            <a:r>
              <a:rPr lang="en-GB" b="1" i="0" dirty="0">
                <a:effectLst/>
              </a:rPr>
              <a:t>Comparison </a:t>
            </a:r>
            <a:r>
              <a:rPr lang="en-GB" b="0" i="0" dirty="0">
                <a:effectLst/>
              </a:rPr>
              <a:t>between the most and least </a:t>
            </a:r>
            <a:r>
              <a:rPr lang="en-GB" b="0" i="0" dirty="0" err="1">
                <a:effectLst/>
              </a:rPr>
              <a:t>favorable</a:t>
            </a:r>
            <a:r>
              <a:rPr lang="en-GB" b="0" i="0" dirty="0">
                <a:effectLst/>
              </a:rPr>
              <a:t> private block periods in relation to the public blockchain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744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147"/>
    </mc:Choice>
    <mc:Fallback xmlns="">
      <p:transition spd="slow" advTm="21147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434FF0-EE04-4486-B0C4-7CB1F5B63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FUTURE WORK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F845B8-B094-427F-AACD-E60BC3C7E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First work that conducts a performance analysis of multi-cloud federation using public and private blockchain platforms</a:t>
            </a:r>
            <a:r>
              <a:rPr lang="en-GB" b="1" dirty="0"/>
              <a:t>.</a:t>
            </a:r>
          </a:p>
          <a:p>
            <a:pPr marL="0" indent="0">
              <a:buNone/>
            </a:pPr>
            <a:r>
              <a:rPr lang="en-GB" b="1" dirty="0"/>
              <a:t>Public Blockchains: Used by everyone for everything, open interface to be integrated with the application </a:t>
            </a:r>
          </a:p>
          <a:p>
            <a:pPr marL="0" indent="0">
              <a:buNone/>
            </a:pPr>
            <a:r>
              <a:rPr lang="en-GB" b="1" dirty="0"/>
              <a:t>Private Blockchains: Controlled networks, dedicated only to telco entities</a:t>
            </a:r>
          </a:p>
          <a:p>
            <a:endParaRPr lang="en-US" dirty="0"/>
          </a:p>
          <a:p>
            <a:r>
              <a:rPr lang="en-US" dirty="0"/>
              <a:t>- In</a:t>
            </a:r>
            <a:r>
              <a:rPr lang="en-GB" dirty="0" err="1"/>
              <a:t>tegration</a:t>
            </a:r>
            <a:r>
              <a:rPr lang="en-GB" dirty="0"/>
              <a:t> of Blockchain-based federation feature with real-world application</a:t>
            </a:r>
            <a:endParaRPr lang="en-US" dirty="0"/>
          </a:p>
          <a:p>
            <a:r>
              <a:rPr lang="en-US" dirty="0"/>
              <a:t>- Expand federation features for Telco operations (e.g., healing, migration)</a:t>
            </a:r>
          </a:p>
          <a:p>
            <a:r>
              <a:rPr lang="en-US" dirty="0"/>
              <a:t>- Optimize the OSM Blockchain-federation deployment time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8E73A8-08C5-4366-9081-574E498E2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25A0-824D-45E3-8CED-3E8B669A164D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618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572"/>
    </mc:Choice>
    <mc:Fallback xmlns="">
      <p:transition spd="slow" advTm="42572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B1F80-1634-CD40-AEE2-6EAEB5162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E78"/>
                </a:solidFill>
              </a:rPr>
              <a:t>Acknowledgements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0500BA3-55A3-3141-A509-7F0A96807C46}"/>
              </a:ext>
            </a:extLst>
          </p:cNvPr>
          <p:cNvSpPr txBox="1">
            <a:spLocks/>
          </p:cNvSpPr>
          <p:nvPr/>
        </p:nvSpPr>
        <p:spPr>
          <a:xfrm>
            <a:off x="2139518" y="3911587"/>
            <a:ext cx="5323603" cy="921536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1800" dirty="0"/>
              <a:t>and the Spanish Ministry of Economic Affairs and Digital Transformation and the European Union-</a:t>
            </a:r>
            <a:r>
              <a:rPr lang="en-GB" sz="1800" dirty="0" err="1"/>
              <a:t>NextGenerationEU</a:t>
            </a:r>
            <a:r>
              <a:rPr lang="en-GB" sz="1800" dirty="0"/>
              <a:t> through the UNICO 5G I+D 6G-EDGEDT and 6G-DATADRIVEN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720CEE-24C2-B044-8A2A-DB4DABE89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7" y="4044128"/>
            <a:ext cx="982225" cy="656454"/>
          </a:xfrm>
          <a:prstGeom prst="rect">
            <a:avLst/>
          </a:prstGeom>
        </p:spPr>
      </p:pic>
      <p:sp>
        <p:nvSpPr>
          <p:cNvPr id="8" name="Content Placeholder 18">
            <a:extLst>
              <a:ext uri="{FF2B5EF4-FFF2-40B4-BE49-F238E27FC236}">
                <a16:creationId xmlns:a16="http://schemas.microsoft.com/office/drawing/2014/main" id="{CFBC2D24-154A-5349-81F4-EEC65943D200}"/>
              </a:ext>
            </a:extLst>
          </p:cNvPr>
          <p:cNvSpPr txBox="1">
            <a:spLocks/>
          </p:cNvSpPr>
          <p:nvPr/>
        </p:nvSpPr>
        <p:spPr>
          <a:xfrm>
            <a:off x="2139519" y="2735887"/>
            <a:ext cx="5323603" cy="684386"/>
          </a:xfrm>
          <a:prstGeom prst="rect">
            <a:avLst/>
          </a:prstGeom>
        </p:spPr>
        <p:txBody>
          <a:bodyPr anchor="ctr">
            <a:noAutofit/>
          </a:bodyPr>
          <a:lstStyle>
            <a:lvl1pPr marL="358775" indent="-358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000E78"/>
              </a:buClr>
              <a:buSzPct val="100000"/>
              <a:buFont typeface="Tw Cen MT" panose="020B0602020104020603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268288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E78"/>
              </a:buClr>
              <a:buFont typeface="Tw Cen MT" panose="020B06020201040206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163" indent="-179388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E78"/>
              </a:buClr>
              <a:buFont typeface="Tw Cen MT" panose="020B06020201040206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50" indent="-179388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E78"/>
              </a:buClr>
              <a:buFont typeface="Tw Cen MT" panose="020B06020201040206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938" indent="-179388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E78"/>
              </a:buClr>
              <a:buFont typeface="Tw Cen MT" panose="020B06020201040206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/>
              <a:t>This work has been partly funded by the European Commission Horizon Europe SNS JU DESIRE6G project</a:t>
            </a:r>
            <a:r>
              <a:rPr lang="en-US" sz="1800" dirty="0"/>
              <a:t> (grant no. 101096466),</a:t>
            </a:r>
            <a:endParaRPr lang="en-GB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EBAB91-9C7B-784B-9D2F-C319FCFFB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393" y="2750404"/>
            <a:ext cx="982225" cy="65645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5C65D-F619-48AC-9AC9-DEAA95B6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25A0-824D-45E3-8CED-3E8B669A164D}" type="slidenum">
              <a:rPr lang="en-GB" smtClean="0"/>
              <a:pPr/>
              <a:t>13</a:t>
            </a:fld>
            <a:endParaRPr lang="en-GB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7CC6AFA-1F00-4DDF-9D56-A5D6704C77D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3" t="18538" r="10808" b="20068"/>
          <a:stretch/>
        </p:blipFill>
        <p:spPr>
          <a:xfrm>
            <a:off x="7694105" y="2306282"/>
            <a:ext cx="3775029" cy="115680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F882F6D-CDAA-429D-A8E7-F469AEC5F97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50"/>
          <a:stretch/>
        </p:blipFill>
        <p:spPr>
          <a:xfrm>
            <a:off x="8035971" y="3926378"/>
            <a:ext cx="3775029" cy="99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19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58"/>
    </mc:Choice>
    <mc:Fallback xmlns="">
      <p:transition spd="slow" advTm="14058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B1F80-1634-CD40-AEE2-6EAEB5162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E78"/>
                </a:solidFill>
              </a:rPr>
              <a:t>Security and Scalability in </a:t>
            </a:r>
            <a:br>
              <a:rPr lang="en-US" dirty="0">
                <a:solidFill>
                  <a:srgbClr val="000E78"/>
                </a:solidFill>
              </a:rPr>
            </a:br>
            <a:r>
              <a:rPr lang="en-US" dirty="0">
                <a:solidFill>
                  <a:srgbClr val="000E78"/>
                </a:solidFill>
              </a:rPr>
              <a:t>blockchain technology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5C65D-F619-48AC-9AC9-DEAA95B6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25A0-824D-45E3-8CED-3E8B669A164D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6F12D05-57B0-4F24-927A-3C668FBB4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4023360"/>
          </a:xfrm>
        </p:spPr>
        <p:txBody>
          <a:bodyPr/>
          <a:lstStyle/>
          <a:p>
            <a:pPr marL="0" indent="0">
              <a:buNone/>
            </a:pPr>
            <a:r>
              <a:rPr lang="en-GB" sz="2000" b="1" dirty="0"/>
              <a:t>SECURITY</a:t>
            </a:r>
            <a:r>
              <a:rPr lang="en-GB" sz="2000" dirty="0"/>
              <a:t> and </a:t>
            </a:r>
            <a:r>
              <a:rPr lang="en-GB" sz="2000" b="1" dirty="0"/>
              <a:t>SCALABILITY</a:t>
            </a:r>
            <a:r>
              <a:rPr lang="en-GB" sz="2000" dirty="0"/>
              <a:t> issues are primarily related to the consensus protocol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b="1" dirty="0"/>
              <a:t>BLOCKCHAIN TRILEMMA</a:t>
            </a:r>
            <a:r>
              <a:rPr lang="en-GB" sz="2000" dirty="0"/>
              <a:t>: high scalability and decentralization but weak security vs </a:t>
            </a:r>
          </a:p>
          <a:p>
            <a:pPr marL="0" indent="0">
              <a:buNone/>
            </a:pPr>
            <a:r>
              <a:rPr lang="en-GB" sz="2000" dirty="0"/>
              <a:t>high decentralization and security but weak scalability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8C29B23-CB1A-445A-8719-6CEB71A6D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065" y="3735650"/>
            <a:ext cx="4037269" cy="277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7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58"/>
    </mc:Choice>
    <mc:Fallback xmlns="">
      <p:transition spd="slow" advTm="14058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B1F80-1634-CD40-AEE2-6EAEB5162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Deployment time</a:t>
            </a:r>
            <a:endParaRPr lang="en-US" dirty="0">
              <a:solidFill>
                <a:srgbClr val="000E78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5C65D-F619-48AC-9AC9-DEAA95B6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25A0-824D-45E3-8CED-3E8B669A164D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988F0A0F-3705-42C3-985E-DB2AC7EB9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4023360"/>
          </a:xfrm>
        </p:spPr>
        <p:txBody>
          <a:bodyPr/>
          <a:lstStyle/>
          <a:p>
            <a:pPr marL="0" indent="0">
              <a:buNone/>
            </a:pPr>
            <a:r>
              <a:rPr lang="en-GB" sz="2000" b="1" dirty="0"/>
              <a:t>ISSUE: </a:t>
            </a:r>
            <a:r>
              <a:rPr lang="en-GB" sz="2000" dirty="0"/>
              <a:t>Long OSM instantiation time in federated services </a:t>
            </a:r>
          </a:p>
          <a:p>
            <a:pPr marL="0" indent="0">
              <a:buNone/>
            </a:pPr>
            <a:endParaRPr lang="en-GB" sz="2000" b="1" dirty="0"/>
          </a:p>
          <a:p>
            <a:pPr marL="0" indent="0">
              <a:buNone/>
            </a:pPr>
            <a:r>
              <a:rPr lang="en-GB" sz="2000" b="1" dirty="0"/>
              <a:t>PROPOSED STRATEGY: </a:t>
            </a:r>
            <a:r>
              <a:rPr lang="en-GB" sz="2000" dirty="0"/>
              <a:t>Pre-deployment of services by provider domains, enabling direct consumer access upon federation agreement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73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58"/>
    </mc:Choice>
    <mc:Fallback xmlns="">
      <p:transition spd="slow" advTm="1405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58FC-5F7A-4AF5-8ED0-491E8990E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the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EAF4B-A6D8-47EE-94A8-30A1612B9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 fontScale="92500" lnSpcReduction="10000"/>
          </a:bodyPr>
          <a:lstStyle/>
          <a:p>
            <a:r>
              <a:rPr lang="en-US" b="1" dirty="0"/>
              <a:t>INVESTIGATE</a:t>
            </a:r>
            <a:r>
              <a:rPr lang="en-US" dirty="0"/>
              <a:t> </a:t>
            </a:r>
            <a:r>
              <a:rPr lang="en-GB" dirty="0"/>
              <a:t>how Public and Private Blockchain platforms affect the negotiation and execution of multi-cloud service federation</a:t>
            </a:r>
          </a:p>
          <a:p>
            <a:endParaRPr lang="en-US" dirty="0"/>
          </a:p>
          <a:p>
            <a:r>
              <a:rPr lang="en-US" b="1" dirty="0"/>
              <a:t>SHOWCASE</a:t>
            </a:r>
            <a:r>
              <a:rPr lang="en-US" dirty="0"/>
              <a:t> the integration with a production-ready orchestration solution</a:t>
            </a:r>
          </a:p>
          <a:p>
            <a:endParaRPr lang="en-US" dirty="0"/>
          </a:p>
          <a:p>
            <a:r>
              <a:rPr lang="en-US" b="1" dirty="0"/>
              <a:t>EVALUATE</a:t>
            </a:r>
            <a:r>
              <a:rPr lang="en-US" dirty="0"/>
              <a:t> the performance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RELATED WORK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 - Blockchain-based federation in Dynamic Environments [1]</a:t>
            </a:r>
          </a:p>
          <a:p>
            <a:pPr marL="0" indent="0">
              <a:buNone/>
            </a:pPr>
            <a:r>
              <a:rPr lang="en-US" dirty="0"/>
              <a:t> - Blockchain-based federation for Edge Robotics [2]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8CC986-D65B-4C1B-8115-5494CAB07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25A0-824D-45E3-8CED-3E8B669A164D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BD82C87-C0A0-421C-A09F-85DF277A350A}"/>
              </a:ext>
            </a:extLst>
          </p:cNvPr>
          <p:cNvSpPr txBox="1"/>
          <p:nvPr/>
        </p:nvSpPr>
        <p:spPr>
          <a:xfrm flipH="1">
            <a:off x="68579" y="6400115"/>
            <a:ext cx="101498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0" i="0" dirty="0">
                <a:effectLst/>
                <a:latin typeface="Arial" panose="020B0604020202020204" pitchFamily="34" charset="0"/>
              </a:rPr>
              <a:t>[1] </a:t>
            </a:r>
            <a:r>
              <a:rPr lang="en-GB" sz="1050" b="0" i="0" dirty="0" err="1">
                <a:effectLst/>
                <a:latin typeface="Arial" panose="020B0604020202020204" pitchFamily="34" charset="0"/>
              </a:rPr>
              <a:t>Kiril</a:t>
            </a:r>
            <a:r>
              <a:rPr lang="en-GB" sz="1050" b="0" i="0" dirty="0">
                <a:effectLst/>
                <a:latin typeface="Arial" panose="020B0604020202020204" pitchFamily="34" charset="0"/>
              </a:rPr>
              <a:t> </a:t>
            </a:r>
            <a:r>
              <a:rPr lang="en-GB" sz="1050" b="0" i="0" dirty="0" err="1">
                <a:effectLst/>
                <a:latin typeface="Arial" panose="020B0604020202020204" pitchFamily="34" charset="0"/>
              </a:rPr>
              <a:t>Antevski</a:t>
            </a:r>
            <a:r>
              <a:rPr lang="en-GB" sz="1050" b="0" i="0" dirty="0">
                <a:effectLst/>
                <a:latin typeface="Arial" panose="020B0604020202020204" pitchFamily="34" charset="0"/>
              </a:rPr>
              <a:t> and Carlos J. </a:t>
            </a:r>
            <a:r>
              <a:rPr lang="en-GB" sz="1050" b="0" i="0" dirty="0" err="1">
                <a:effectLst/>
                <a:latin typeface="Arial" panose="020B0604020202020204" pitchFamily="34" charset="0"/>
              </a:rPr>
              <a:t>Bernardos</a:t>
            </a:r>
            <a:r>
              <a:rPr lang="en-GB" sz="1050" b="0" i="0" dirty="0">
                <a:effectLst/>
                <a:latin typeface="Arial" panose="020B0604020202020204" pitchFamily="34" charset="0"/>
              </a:rPr>
              <a:t>. “Federation in Dynamic Environments: Can Blockchain Be the Solution?”. IEEE Communications Magazine (2022)</a:t>
            </a:r>
          </a:p>
          <a:p>
            <a:r>
              <a:rPr lang="en-GB" sz="1050" b="0" i="0" dirty="0">
                <a:effectLst/>
                <a:latin typeface="Arial" panose="020B0604020202020204" pitchFamily="34" charset="0"/>
              </a:rPr>
              <a:t>[2] </a:t>
            </a:r>
            <a:r>
              <a:rPr lang="en-GB" sz="1050" b="0" i="0" dirty="0" err="1">
                <a:effectLst/>
                <a:latin typeface="Arial" panose="020B0604020202020204" pitchFamily="34" charset="0"/>
              </a:rPr>
              <a:t>Kiril</a:t>
            </a:r>
            <a:r>
              <a:rPr lang="en-GB" sz="1050" b="0" i="0" dirty="0">
                <a:effectLst/>
                <a:latin typeface="Arial" panose="020B0604020202020204" pitchFamily="34" charset="0"/>
              </a:rPr>
              <a:t> </a:t>
            </a:r>
            <a:r>
              <a:rPr lang="en-GB" sz="1050" b="0" i="0" dirty="0" err="1">
                <a:effectLst/>
                <a:latin typeface="Arial" panose="020B0604020202020204" pitchFamily="34" charset="0"/>
              </a:rPr>
              <a:t>Antevski</a:t>
            </a:r>
            <a:r>
              <a:rPr lang="en-GB" sz="1050" b="0" i="0" dirty="0">
                <a:effectLst/>
                <a:latin typeface="Arial" panose="020B0604020202020204" pitchFamily="34" charset="0"/>
              </a:rPr>
              <a:t>, Milan </a:t>
            </a:r>
            <a:r>
              <a:rPr lang="en-GB" sz="1050" b="0" i="0" dirty="0" err="1">
                <a:effectLst/>
                <a:latin typeface="Arial" panose="020B0604020202020204" pitchFamily="34" charset="0"/>
              </a:rPr>
              <a:t>Groshev</a:t>
            </a:r>
            <a:r>
              <a:rPr lang="en-GB" sz="1050" b="0" i="0" dirty="0">
                <a:effectLst/>
                <a:latin typeface="Arial" panose="020B0604020202020204" pitchFamily="34" charset="0"/>
              </a:rPr>
              <a:t>, Gabriele Baldoni and Carlos J. </a:t>
            </a:r>
            <a:r>
              <a:rPr lang="en-GB" sz="1050" b="0" i="0" dirty="0" err="1">
                <a:effectLst/>
                <a:latin typeface="Arial" panose="020B0604020202020204" pitchFamily="34" charset="0"/>
              </a:rPr>
              <a:t>Bernardos</a:t>
            </a:r>
            <a:r>
              <a:rPr lang="en-GB" sz="1050" b="0" i="0" dirty="0">
                <a:effectLst/>
                <a:latin typeface="Arial" panose="020B0604020202020204" pitchFamily="34" charset="0"/>
              </a:rPr>
              <a:t>. “DLT federation for Edge robotics”. IEEE NFV-SDN (2020)</a:t>
            </a: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302595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28"/>
    </mc:Choice>
    <mc:Fallback xmlns="">
      <p:transition spd="slow" advTm="2292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5588-A2A9-AD4F-B89E-BCF4DC329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E78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E0D1F-2E3B-5B45-9977-AF3B7C26D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marL="0" indent="0">
              <a:buNone/>
            </a:pPr>
            <a:r>
              <a:rPr lang="en-US" sz="2800" dirty="0"/>
              <a:t>-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What is: </a:t>
            </a:r>
            <a:r>
              <a:rPr lang="en-US" sz="2800" dirty="0"/>
              <a:t>Federation as a concept</a:t>
            </a:r>
          </a:p>
          <a:p>
            <a:pPr marL="0" indent="0">
              <a:buNone/>
            </a:pPr>
            <a:r>
              <a:rPr lang="en-US" sz="2800" dirty="0"/>
              <a:t>-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What is: </a:t>
            </a:r>
            <a:r>
              <a:rPr lang="en-US" sz="2800" dirty="0"/>
              <a:t>Blockchain </a:t>
            </a:r>
          </a:p>
          <a:p>
            <a:pPr marL="0" indent="0">
              <a:buNone/>
            </a:pPr>
            <a:r>
              <a:rPr lang="en-US" sz="2800" dirty="0"/>
              <a:t>- Public and Private Blockchains</a:t>
            </a:r>
          </a:p>
          <a:p>
            <a:pPr marL="0" indent="0">
              <a:buNone/>
            </a:pPr>
            <a:r>
              <a:rPr lang="en-US" sz="2800" dirty="0"/>
              <a:t>Experiments &amp; Results</a:t>
            </a:r>
          </a:p>
          <a:p>
            <a:pPr marL="0" indent="0">
              <a:buNone/>
            </a:pPr>
            <a:r>
              <a:rPr lang="en-US" sz="2800" dirty="0"/>
              <a:t>Conclusions and Future Work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8617A-3E2C-4C5B-9A9A-611D2EA16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25A0-824D-45E3-8CED-3E8B669A164D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595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319"/>
    </mc:Choice>
    <mc:Fallback xmlns="">
      <p:transition spd="slow" advTm="4231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434FF0-EE04-4486-B0C4-7CB1F5B63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FEDERATION in NFV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912182F-A7CC-4062-AC8D-AB20694D25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4449" y="1574516"/>
            <a:ext cx="9943423" cy="4698267"/>
          </a:xfr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4EF55C94-613E-4F8D-B5B2-187A8D7888FE}"/>
              </a:ext>
            </a:extLst>
          </p:cNvPr>
          <p:cNvSpPr/>
          <p:nvPr/>
        </p:nvSpPr>
        <p:spPr>
          <a:xfrm>
            <a:off x="1668780" y="5181600"/>
            <a:ext cx="7414260" cy="92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870FEBC-0F03-4A8C-AA33-0A80AEF17288}"/>
              </a:ext>
            </a:extLst>
          </p:cNvPr>
          <p:cNvSpPr/>
          <p:nvPr/>
        </p:nvSpPr>
        <p:spPr>
          <a:xfrm>
            <a:off x="1816100" y="5283484"/>
            <a:ext cx="292100" cy="2921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EA9C1D2-F31C-4CA5-B93F-80732691B190}"/>
              </a:ext>
            </a:extLst>
          </p:cNvPr>
          <p:cNvSpPr/>
          <p:nvPr/>
        </p:nvSpPr>
        <p:spPr>
          <a:xfrm>
            <a:off x="2553801" y="5283484"/>
            <a:ext cx="292100" cy="2921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A705857-AE35-4046-938B-E08B1405A790}"/>
              </a:ext>
            </a:extLst>
          </p:cNvPr>
          <p:cNvSpPr/>
          <p:nvPr/>
        </p:nvSpPr>
        <p:spPr>
          <a:xfrm>
            <a:off x="1993900" y="5645718"/>
            <a:ext cx="292100" cy="2921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91BC652-D821-49E4-B4B9-5A9EB1F63573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2108200" y="5429534"/>
            <a:ext cx="4456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9991EBA-2D78-47F9-AC17-0F3E00894F9E}"/>
              </a:ext>
            </a:extLst>
          </p:cNvPr>
          <p:cNvCxnSpPr>
            <a:stCxn id="10" idx="7"/>
            <a:endCxn id="9" idx="3"/>
          </p:cNvCxnSpPr>
          <p:nvPr/>
        </p:nvCxnSpPr>
        <p:spPr>
          <a:xfrm flipV="1">
            <a:off x="2243223" y="5532807"/>
            <a:ext cx="353355" cy="1556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0320AD2-377B-41A6-9B3E-9FC6B2C54B98}"/>
              </a:ext>
            </a:extLst>
          </p:cNvPr>
          <p:cNvSpPr txBox="1"/>
          <p:nvPr/>
        </p:nvSpPr>
        <p:spPr>
          <a:xfrm>
            <a:off x="2486321" y="5682713"/>
            <a:ext cx="1700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Service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3DAA7C9-5253-4F0D-94C6-CCB260AC1B21}"/>
              </a:ext>
            </a:extLst>
          </p:cNvPr>
          <p:cNvSpPr/>
          <p:nvPr/>
        </p:nvSpPr>
        <p:spPr>
          <a:xfrm>
            <a:off x="7735401" y="5240707"/>
            <a:ext cx="292100" cy="292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0F6F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478AF63-5C38-4665-93E8-7EEAAE0CD466}"/>
              </a:ext>
            </a:extLst>
          </p:cNvPr>
          <p:cNvSpPr/>
          <p:nvPr/>
        </p:nvSpPr>
        <p:spPr>
          <a:xfrm>
            <a:off x="8472001" y="5610651"/>
            <a:ext cx="292100" cy="292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0F6F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604F765-2A26-4BE6-B8FD-DF77434A10F7}"/>
              </a:ext>
            </a:extLst>
          </p:cNvPr>
          <p:cNvCxnSpPr>
            <a:cxnSpLocks/>
            <a:stCxn id="19" idx="6"/>
            <a:endCxn id="20" idx="1"/>
          </p:cNvCxnSpPr>
          <p:nvPr/>
        </p:nvCxnSpPr>
        <p:spPr>
          <a:xfrm>
            <a:off x="8027501" y="5386757"/>
            <a:ext cx="487277" cy="26667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EC0B0AB-2CCB-49FD-B168-298681BE85BD}"/>
              </a:ext>
            </a:extLst>
          </p:cNvPr>
          <p:cNvCxnSpPr>
            <a:stCxn id="9" idx="6"/>
            <a:endCxn id="19" idx="2"/>
          </p:cNvCxnSpPr>
          <p:nvPr/>
        </p:nvCxnSpPr>
        <p:spPr>
          <a:xfrm flipV="1">
            <a:off x="2845901" y="5386757"/>
            <a:ext cx="4889500" cy="4277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47EEA93-E578-48E0-95FE-35CDF90D4FFE}"/>
              </a:ext>
            </a:extLst>
          </p:cNvPr>
          <p:cNvSpPr txBox="1"/>
          <p:nvPr/>
        </p:nvSpPr>
        <p:spPr>
          <a:xfrm>
            <a:off x="4387364" y="5575584"/>
            <a:ext cx="2729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E2E Network Service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E1A4C80-140F-4AE9-AA07-79640A05DB8B}"/>
              </a:ext>
            </a:extLst>
          </p:cNvPr>
          <p:cNvCxnSpPr/>
          <p:nvPr/>
        </p:nvCxnSpPr>
        <p:spPr>
          <a:xfrm>
            <a:off x="4495800" y="2994660"/>
            <a:ext cx="32396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2D94401-22C4-4DDC-8F3F-26115F784723}"/>
              </a:ext>
            </a:extLst>
          </p:cNvPr>
          <p:cNvSpPr txBox="1"/>
          <p:nvPr/>
        </p:nvSpPr>
        <p:spPr>
          <a:xfrm>
            <a:off x="5224254" y="2612467"/>
            <a:ext cx="1743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FEDERATION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C2959-75EC-460F-AF90-B2710F8B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25A0-824D-45E3-8CED-3E8B669A164D}" type="slidenum">
              <a:rPr lang="en-GB" smtClean="0"/>
              <a:pPr/>
              <a:t>4</a:t>
            </a:fld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178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762"/>
    </mc:Choice>
    <mc:Fallback xmlns="">
      <p:transition spd="slow" advTm="617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8" grpId="0" animBg="1"/>
      <p:bldP spid="9" grpId="0" animBg="1"/>
      <p:bldP spid="10" grpId="0" animBg="1"/>
      <p:bldP spid="16" grpId="0"/>
      <p:bldP spid="16" grpId="1"/>
      <p:bldP spid="19" grpId="0" animBg="1"/>
      <p:bldP spid="20" grpId="0" animBg="1"/>
      <p:bldP spid="28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AD3BC-5844-4B0C-96B6-F580A681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E1829-A599-49EE-B4D9-859F18D03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124712"/>
            <a:ext cx="9720071" cy="4023360"/>
          </a:xfrm>
        </p:spPr>
        <p:txBody>
          <a:bodyPr/>
          <a:lstStyle/>
          <a:p>
            <a:r>
              <a:rPr lang="en-US" dirty="0"/>
              <a:t>BLOCKCHAIN is a DLT (Distributed Ledger Technology)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E58CA4-5921-433A-87D1-8892B39AF3A9}"/>
              </a:ext>
            </a:extLst>
          </p:cNvPr>
          <p:cNvSpPr txBox="1"/>
          <p:nvPr/>
        </p:nvSpPr>
        <p:spPr>
          <a:xfrm>
            <a:off x="2349659" y="4687737"/>
            <a:ext cx="363631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Blockchain NETWORK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F92168-95BD-4A27-9946-1D403546A866}"/>
              </a:ext>
            </a:extLst>
          </p:cNvPr>
          <p:cNvSpPr txBox="1"/>
          <p:nvPr/>
        </p:nvSpPr>
        <p:spPr>
          <a:xfrm>
            <a:off x="2349659" y="3229331"/>
            <a:ext cx="3636315" cy="830997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Segoe UI" panose="020B0502040204020203" pitchFamily="34" charset="0"/>
                <a:cs typeface="Segoe UI" panose="020B0502040204020203" pitchFamily="34" charset="0"/>
              </a:rPr>
              <a:t>Blockchain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1B4FB7-194F-4865-BC42-29420AFF88A3}"/>
              </a:ext>
            </a:extLst>
          </p:cNvPr>
          <p:cNvSpPr txBox="1"/>
          <p:nvPr/>
        </p:nvSpPr>
        <p:spPr>
          <a:xfrm>
            <a:off x="1024128" y="4749292"/>
            <a:ext cx="1126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Layer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48CE17-F111-4466-8B5C-572B52DE4A27}"/>
              </a:ext>
            </a:extLst>
          </p:cNvPr>
          <p:cNvSpPr txBox="1"/>
          <p:nvPr/>
        </p:nvSpPr>
        <p:spPr>
          <a:xfrm>
            <a:off x="1024128" y="3445044"/>
            <a:ext cx="1126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Layer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5833B0-BA7C-4CA9-8395-1574B0D6FD2E}"/>
              </a:ext>
            </a:extLst>
          </p:cNvPr>
          <p:cNvSpPr txBox="1"/>
          <p:nvPr/>
        </p:nvSpPr>
        <p:spPr>
          <a:xfrm>
            <a:off x="6096000" y="4656958"/>
            <a:ext cx="20149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- P2P network</a:t>
            </a:r>
          </a:p>
          <a:p>
            <a:r>
              <a:rPr lang="en-US" sz="2000" dirty="0"/>
              <a:t>- Public or private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82FAB1-449F-4C48-9EDF-5748C82B7882}"/>
              </a:ext>
            </a:extLst>
          </p:cNvPr>
          <p:cNvSpPr txBox="1"/>
          <p:nvPr/>
        </p:nvSpPr>
        <p:spPr>
          <a:xfrm>
            <a:off x="6096000" y="3123287"/>
            <a:ext cx="43675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- Chain of blocks (filled with transactions)</a:t>
            </a:r>
          </a:p>
          <a:p>
            <a:r>
              <a:rPr lang="en-US" sz="2000" dirty="0"/>
              <a:t>- </a:t>
            </a:r>
            <a:r>
              <a:rPr lang="en-US" sz="2000" b="1" dirty="0"/>
              <a:t>CONSENSUS</a:t>
            </a:r>
            <a:r>
              <a:rPr lang="en-US" sz="2000" dirty="0"/>
              <a:t> mechanism</a:t>
            </a:r>
          </a:p>
          <a:p>
            <a:r>
              <a:rPr lang="en-US" sz="2000" dirty="0"/>
              <a:t>- </a:t>
            </a:r>
            <a:r>
              <a:rPr lang="en-US" sz="2000" b="1" dirty="0"/>
              <a:t>SMART</a:t>
            </a:r>
            <a:r>
              <a:rPr lang="en-US" sz="2000" dirty="0"/>
              <a:t> </a:t>
            </a:r>
            <a:r>
              <a:rPr lang="en-US" sz="2000" b="1" dirty="0"/>
              <a:t>CONTRACTS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8665E8-68F0-43D5-8F3F-709D60C8CDF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9000993" y="3468194"/>
            <a:ext cx="2542825" cy="9233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51AA4A3-9B48-41B8-B965-1B3A4787927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9000993" y="4687737"/>
            <a:ext cx="2542825" cy="923331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11FDBAE-AF3A-49DE-8980-FF03BC5D2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25A0-824D-45E3-8CED-3E8B669A164D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961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892"/>
    </mc:Choice>
    <mc:Fallback xmlns="">
      <p:transition spd="slow" advTm="7889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AD3BC-5844-4B0C-96B6-F580A681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and Private Blockchains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11FDBAE-AF3A-49DE-8980-FF03BC5D2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25A0-824D-45E3-8CED-3E8B669A164D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5953255-B3D9-4BC2-AEA0-6D481B4B8002}"/>
              </a:ext>
            </a:extLst>
          </p:cNvPr>
          <p:cNvSpPr txBox="1"/>
          <p:nvPr/>
        </p:nvSpPr>
        <p:spPr>
          <a:xfrm>
            <a:off x="397933" y="2404533"/>
            <a:ext cx="5477934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u="sng" dirty="0"/>
              <a:t>PUBLIC:</a:t>
            </a:r>
          </a:p>
          <a:p>
            <a:endParaRPr lang="en-GB" dirty="0"/>
          </a:p>
          <a:p>
            <a:pPr marL="285750" indent="-285750">
              <a:buFontTx/>
              <a:buChar char="-"/>
            </a:pPr>
            <a:r>
              <a:rPr lang="en-GB" b="1" dirty="0"/>
              <a:t>Openness</a:t>
            </a:r>
            <a:r>
              <a:rPr lang="en-GB" dirty="0"/>
              <a:t>: Open participation</a:t>
            </a:r>
          </a:p>
          <a:p>
            <a:endParaRPr lang="en-GB" dirty="0"/>
          </a:p>
          <a:p>
            <a:pPr marL="285750" indent="-285750">
              <a:buFontTx/>
              <a:buChar char="-"/>
            </a:pPr>
            <a:r>
              <a:rPr lang="en-GB" b="1" dirty="0"/>
              <a:t>Transparency</a:t>
            </a:r>
            <a:r>
              <a:rPr lang="en-GB" dirty="0"/>
              <a:t>: Public on-chain data</a:t>
            </a:r>
          </a:p>
          <a:p>
            <a:endParaRPr lang="en-GB" dirty="0"/>
          </a:p>
          <a:p>
            <a:pPr marL="285750" indent="-285750">
              <a:buFontTx/>
              <a:buChar char="-"/>
            </a:pPr>
            <a:r>
              <a:rPr lang="en-GB" b="1" dirty="0"/>
              <a:t>Trade-offs</a:t>
            </a:r>
            <a:r>
              <a:rPr lang="en-GB" dirty="0"/>
              <a:t>: Slow processing times, limited concurrent ADs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15B9A8F-B999-4A64-A9FB-73046EA7F5E4}"/>
              </a:ext>
            </a:extLst>
          </p:cNvPr>
          <p:cNvSpPr txBox="1"/>
          <p:nvPr/>
        </p:nvSpPr>
        <p:spPr>
          <a:xfrm>
            <a:off x="6316133" y="2404533"/>
            <a:ext cx="5477934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u="sng" dirty="0"/>
              <a:t>PRIVATE:</a:t>
            </a:r>
          </a:p>
          <a:p>
            <a:endParaRPr lang="es-ES" dirty="0"/>
          </a:p>
          <a:p>
            <a:pPr marL="285750" indent="-285750">
              <a:buFontTx/>
              <a:buChar char="-"/>
            </a:pPr>
            <a:r>
              <a:rPr lang="en-GB" b="1" dirty="0"/>
              <a:t>Control</a:t>
            </a:r>
            <a:r>
              <a:rPr lang="en-GB" dirty="0"/>
              <a:t>: Restricted, verified access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b="1" dirty="0"/>
              <a:t>Efficiency</a:t>
            </a:r>
            <a:r>
              <a:rPr lang="en-GB" dirty="0"/>
              <a:t>: Faster consensus</a:t>
            </a:r>
          </a:p>
          <a:p>
            <a:endParaRPr lang="en-GB" dirty="0"/>
          </a:p>
          <a:p>
            <a:pPr marL="285750" indent="-285750">
              <a:buFontTx/>
              <a:buChar char="-"/>
            </a:pPr>
            <a:r>
              <a:rPr lang="en-GB" b="1" dirty="0"/>
              <a:t>Privacy</a:t>
            </a:r>
            <a:r>
              <a:rPr lang="en-GB" dirty="0"/>
              <a:t>: Confidential data</a:t>
            </a:r>
          </a:p>
          <a:p>
            <a:endParaRPr lang="en-GB" dirty="0"/>
          </a:p>
          <a:p>
            <a:pPr marL="285750" indent="-285750">
              <a:buFontTx/>
              <a:buChar char="-"/>
            </a:pPr>
            <a:r>
              <a:rPr lang="en-GB" b="1" dirty="0"/>
              <a:t>Trade-offs</a:t>
            </a:r>
            <a:r>
              <a:rPr lang="en-GB" dirty="0"/>
              <a:t>: Limited on-chain interactions, potential centralization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941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892"/>
    </mc:Choice>
    <mc:Fallback xmlns="">
      <p:transition spd="slow" advTm="7889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09BC-D52C-8A48-BAD8-36E09CF62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5400" dirty="0"/>
              <a:t>Experiments and Results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424F7-2B7D-47F8-B53B-DEEE2E60A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25A0-824D-45E3-8CED-3E8B669A164D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867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77"/>
    </mc:Choice>
    <mc:Fallback xmlns="">
      <p:transition spd="slow" advTm="527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7229F-B15D-43B7-96E2-0E942E0C0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25A0-824D-45E3-8CED-3E8B669A164D}" type="slidenum">
              <a:rPr lang="en-GB" smtClean="0"/>
              <a:pPr/>
              <a:t>8</a:t>
            </a:fld>
            <a:endParaRPr lang="en-GB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F28F324-EA75-46BF-B28D-7B3F0C529C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904" y="796528"/>
            <a:ext cx="8958191" cy="5006462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FDE60D9E-4C06-4FB7-9342-E6EA0F5D3CE3}"/>
              </a:ext>
            </a:extLst>
          </p:cNvPr>
          <p:cNvSpPr txBox="1"/>
          <p:nvPr/>
        </p:nvSpPr>
        <p:spPr>
          <a:xfrm>
            <a:off x="1616905" y="5802990"/>
            <a:ext cx="895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0" i="0" dirty="0">
                <a:effectLst/>
              </a:rPr>
              <a:t>Figure 1: Experimental setup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699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675"/>
    </mc:Choice>
    <mc:Fallback xmlns="">
      <p:transition spd="slow" advTm="10767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7229F-B15D-43B7-96E2-0E942E0C0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25A0-824D-45E3-8CED-3E8B669A164D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0A53D05-162E-4BA5-8F02-BFB7864B74B0}"/>
              </a:ext>
            </a:extLst>
          </p:cNvPr>
          <p:cNvSpPr txBox="1"/>
          <p:nvPr/>
        </p:nvSpPr>
        <p:spPr>
          <a:xfrm>
            <a:off x="1590370" y="6020658"/>
            <a:ext cx="870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0" i="0" dirty="0">
                <a:effectLst/>
              </a:rPr>
              <a:t>Figure 2: Sequence diagram of Experimental setup</a:t>
            </a:r>
            <a:endParaRPr lang="en-GB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07E137E3-D567-4382-9C7D-CE26DED72266}"/>
              </a:ext>
            </a:extLst>
          </p:cNvPr>
          <p:cNvGrpSpPr/>
          <p:nvPr/>
        </p:nvGrpSpPr>
        <p:grpSpPr>
          <a:xfrm>
            <a:off x="1590370" y="949230"/>
            <a:ext cx="1528916" cy="5071428"/>
            <a:chOff x="218769" y="228600"/>
            <a:chExt cx="1528916" cy="4914900"/>
          </a:xfrm>
          <a:solidFill>
            <a:schemeClr val="bg2"/>
          </a:solidFill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7A855FDD-6F2B-40CF-9ECA-F91A30E55B87}"/>
                </a:ext>
              </a:extLst>
            </p:cNvPr>
            <p:cNvSpPr/>
            <p:nvPr/>
          </p:nvSpPr>
          <p:spPr>
            <a:xfrm>
              <a:off x="218769" y="228600"/>
              <a:ext cx="1528916" cy="341671"/>
            </a:xfrm>
            <a:prstGeom prst="roundRect">
              <a:avLst/>
            </a:prstGeom>
            <a:solidFill>
              <a:srgbClr val="FFFFB2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400" dirty="0">
                  <a:solidFill>
                    <a:sysClr val="windowText" lastClr="000000"/>
                  </a:solidFill>
                </a:rPr>
                <a:t>Consumer</a:t>
              </a:r>
            </a:p>
          </p:txBody>
        </p: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49564499-6E77-42DE-8208-4BD4D73517D3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983227" y="570271"/>
              <a:ext cx="0" cy="457322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D1D3EFD5-80EA-4BB0-8238-02E77F46DD67}"/>
              </a:ext>
            </a:extLst>
          </p:cNvPr>
          <p:cNvGrpSpPr/>
          <p:nvPr/>
        </p:nvGrpSpPr>
        <p:grpSpPr>
          <a:xfrm>
            <a:off x="4910754" y="949230"/>
            <a:ext cx="2101637" cy="4240601"/>
            <a:chOff x="3539153" y="228600"/>
            <a:chExt cx="2101637" cy="4084074"/>
          </a:xfrm>
          <a:solidFill>
            <a:srgbClr val="FD8D3C"/>
          </a:solidFill>
        </p:grpSpPr>
        <p:sp>
          <p:nvSpPr>
            <p:cNvPr id="15" name="Rectángulo: esquinas redondeadas 14">
              <a:extLst>
                <a:ext uri="{FF2B5EF4-FFF2-40B4-BE49-F238E27FC236}">
                  <a16:creationId xmlns:a16="http://schemas.microsoft.com/office/drawing/2014/main" id="{561CC94B-C443-41FD-B7A5-221DEAB4B56D}"/>
                </a:ext>
              </a:extLst>
            </p:cNvPr>
            <p:cNvSpPr/>
            <p:nvPr/>
          </p:nvSpPr>
          <p:spPr>
            <a:xfrm>
              <a:off x="3539153" y="228600"/>
              <a:ext cx="2101637" cy="341671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400" dirty="0">
                  <a:solidFill>
                    <a:sysClr val="windowText" lastClr="000000"/>
                  </a:solidFill>
                </a:rPr>
                <a:t>Smart Contract</a:t>
              </a:r>
            </a:p>
          </p:txBody>
        </p: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BA00A009-FDCA-40F8-8AEA-5A8DB8C4AFE3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 flipH="1">
              <a:off x="4569542" y="570271"/>
              <a:ext cx="20430" cy="3742403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24C43AC7-A6CE-416C-ABE5-440D6C54F293}"/>
              </a:ext>
            </a:extLst>
          </p:cNvPr>
          <p:cNvGrpSpPr/>
          <p:nvPr/>
        </p:nvGrpSpPr>
        <p:grpSpPr>
          <a:xfrm>
            <a:off x="8767915" y="949230"/>
            <a:ext cx="1528916" cy="5071428"/>
            <a:chOff x="7396314" y="228600"/>
            <a:chExt cx="1528916" cy="4914900"/>
          </a:xfrm>
          <a:solidFill>
            <a:srgbClr val="BD0026"/>
          </a:solidFill>
        </p:grpSpPr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09CBD9FF-5B0E-4C54-A084-C70D39049289}"/>
                </a:ext>
              </a:extLst>
            </p:cNvPr>
            <p:cNvSpPr/>
            <p:nvPr/>
          </p:nvSpPr>
          <p:spPr>
            <a:xfrm>
              <a:off x="7396314" y="228600"/>
              <a:ext cx="1528916" cy="341671"/>
            </a:xfrm>
            <a:prstGeom prst="roundRect">
              <a:avLst/>
            </a:prstGeom>
            <a:solidFill>
              <a:srgbClr val="F03B2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400" dirty="0">
                  <a:solidFill>
                    <a:sysClr val="windowText" lastClr="000000"/>
                  </a:solidFill>
                </a:rPr>
                <a:t>Provider</a:t>
              </a:r>
              <a:endParaRPr lang="es-ES" sz="2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57CFDE0E-9D76-4F35-9F11-F3360A65AAAC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>
              <a:off x="8160772" y="570271"/>
              <a:ext cx="0" cy="457322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8943A808-890E-4695-893D-B8CDD302EC87}"/>
              </a:ext>
            </a:extLst>
          </p:cNvPr>
          <p:cNvGrpSpPr/>
          <p:nvPr/>
        </p:nvGrpSpPr>
        <p:grpSpPr>
          <a:xfrm>
            <a:off x="2347453" y="1515622"/>
            <a:ext cx="3614120" cy="384721"/>
            <a:chOff x="2347453" y="1515622"/>
            <a:chExt cx="3614120" cy="384721"/>
          </a:xfrm>
        </p:grpSpPr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7D7BE376-4E6A-4CB3-BBAB-5919F5DEEA5A}"/>
                </a:ext>
              </a:extLst>
            </p:cNvPr>
            <p:cNvSpPr txBox="1"/>
            <p:nvPr/>
          </p:nvSpPr>
          <p:spPr>
            <a:xfrm>
              <a:off x="2347453" y="1515622"/>
              <a:ext cx="36141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900" dirty="0"/>
                <a:t>Service announced</a:t>
              </a:r>
            </a:p>
          </p:txBody>
        </p:sp>
        <p:cxnSp>
          <p:nvCxnSpPr>
            <p:cNvPr id="20" name="Conector recto de flecha 19">
              <a:extLst>
                <a:ext uri="{FF2B5EF4-FFF2-40B4-BE49-F238E27FC236}">
                  <a16:creationId xmlns:a16="http://schemas.microsoft.com/office/drawing/2014/main" id="{65B562E9-AC3A-49DD-B1C7-C2D7643D9B09}"/>
                </a:ext>
              </a:extLst>
            </p:cNvPr>
            <p:cNvCxnSpPr>
              <a:cxnSpLocks/>
            </p:cNvCxnSpPr>
            <p:nvPr/>
          </p:nvCxnSpPr>
          <p:spPr>
            <a:xfrm>
              <a:off x="2354828" y="1838456"/>
              <a:ext cx="358631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9082E6B6-E6C6-4A95-B226-99E8028868FE}"/>
              </a:ext>
            </a:extLst>
          </p:cNvPr>
          <p:cNvGrpSpPr/>
          <p:nvPr/>
        </p:nvGrpSpPr>
        <p:grpSpPr>
          <a:xfrm>
            <a:off x="5948518" y="1716625"/>
            <a:ext cx="3596899" cy="384721"/>
            <a:chOff x="5948518" y="1716625"/>
            <a:chExt cx="3596899" cy="384721"/>
          </a:xfrm>
        </p:grpSpPr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AC65D98E-61B9-4B36-AE5F-D400D90A16DA}"/>
                </a:ext>
              </a:extLst>
            </p:cNvPr>
            <p:cNvSpPr txBox="1"/>
            <p:nvPr/>
          </p:nvSpPr>
          <p:spPr>
            <a:xfrm>
              <a:off x="5948518" y="1716625"/>
              <a:ext cx="359689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900" dirty="0"/>
                <a:t>Announce received</a:t>
              </a:r>
            </a:p>
          </p:txBody>
        </p:sp>
        <p:cxnSp>
          <p:nvCxnSpPr>
            <p:cNvPr id="21" name="Conector recto de flecha 20">
              <a:extLst>
                <a:ext uri="{FF2B5EF4-FFF2-40B4-BE49-F238E27FC236}">
                  <a16:creationId xmlns:a16="http://schemas.microsoft.com/office/drawing/2014/main" id="{46A770AE-A9A9-4397-A0DE-FB455779E081}"/>
                </a:ext>
              </a:extLst>
            </p:cNvPr>
            <p:cNvCxnSpPr>
              <a:cxnSpLocks/>
            </p:cNvCxnSpPr>
            <p:nvPr/>
          </p:nvCxnSpPr>
          <p:spPr>
            <a:xfrm>
              <a:off x="5950973" y="2037014"/>
              <a:ext cx="358631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B46CEF7A-FE13-4EAC-9F4B-4E0F920DFDFB}"/>
              </a:ext>
            </a:extLst>
          </p:cNvPr>
          <p:cNvGrpSpPr/>
          <p:nvPr/>
        </p:nvGrpSpPr>
        <p:grpSpPr>
          <a:xfrm>
            <a:off x="5950973" y="2199309"/>
            <a:ext cx="3588775" cy="384721"/>
            <a:chOff x="5950973" y="2199309"/>
            <a:chExt cx="3588775" cy="384721"/>
          </a:xfrm>
        </p:grpSpPr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D2F97731-9A0F-46E8-9827-E968CF7DBF69}"/>
                </a:ext>
              </a:extLst>
            </p:cNvPr>
            <p:cNvSpPr txBox="1"/>
            <p:nvPr/>
          </p:nvSpPr>
          <p:spPr>
            <a:xfrm>
              <a:off x="5961573" y="2199309"/>
              <a:ext cx="357817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900" dirty="0"/>
                <a:t>Bid offer sent</a:t>
              </a:r>
            </a:p>
          </p:txBody>
        </p:sp>
        <p:cxnSp>
          <p:nvCxnSpPr>
            <p:cNvPr id="22" name="Conector recto de flecha 21">
              <a:extLst>
                <a:ext uri="{FF2B5EF4-FFF2-40B4-BE49-F238E27FC236}">
                  <a16:creationId xmlns:a16="http://schemas.microsoft.com/office/drawing/2014/main" id="{99018FC8-812B-4303-A7D2-A3F9FC8F63F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950973" y="2532423"/>
              <a:ext cx="358631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444025BD-04A2-40D2-9A6A-1339EA9D4324}"/>
              </a:ext>
            </a:extLst>
          </p:cNvPr>
          <p:cNvGrpSpPr/>
          <p:nvPr/>
        </p:nvGrpSpPr>
        <p:grpSpPr>
          <a:xfrm>
            <a:off x="2347452" y="2427913"/>
            <a:ext cx="3621493" cy="384721"/>
            <a:chOff x="2347452" y="2427913"/>
            <a:chExt cx="3621493" cy="384721"/>
          </a:xfrm>
        </p:grpSpPr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09172DE4-FF94-4B94-A95C-66EAE1DDF738}"/>
                </a:ext>
              </a:extLst>
            </p:cNvPr>
            <p:cNvSpPr txBox="1"/>
            <p:nvPr/>
          </p:nvSpPr>
          <p:spPr>
            <a:xfrm>
              <a:off x="2347452" y="2427913"/>
              <a:ext cx="3621493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900" dirty="0"/>
                <a:t>Offer received</a:t>
              </a:r>
            </a:p>
          </p:txBody>
        </p:sp>
        <p:cxnSp>
          <p:nvCxnSpPr>
            <p:cNvPr id="23" name="Conector recto de flecha 22">
              <a:extLst>
                <a:ext uri="{FF2B5EF4-FFF2-40B4-BE49-F238E27FC236}">
                  <a16:creationId xmlns:a16="http://schemas.microsoft.com/office/drawing/2014/main" id="{E5D17AC1-F14A-4772-942D-9B8260F35F3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47453" y="2735294"/>
              <a:ext cx="358631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663BDEFE-4922-45DC-83D8-3AFA83A1C112}"/>
              </a:ext>
            </a:extLst>
          </p:cNvPr>
          <p:cNvGrpSpPr/>
          <p:nvPr/>
        </p:nvGrpSpPr>
        <p:grpSpPr>
          <a:xfrm>
            <a:off x="2357290" y="2880941"/>
            <a:ext cx="3609198" cy="384721"/>
            <a:chOff x="2357290" y="2880941"/>
            <a:chExt cx="3609198" cy="384721"/>
          </a:xfrm>
        </p:grpSpPr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E30B8DAE-74EE-4F12-B6F5-38E75F75DAAE}"/>
                </a:ext>
              </a:extLst>
            </p:cNvPr>
            <p:cNvSpPr txBox="1"/>
            <p:nvPr/>
          </p:nvSpPr>
          <p:spPr>
            <a:xfrm>
              <a:off x="2357290" y="2880941"/>
              <a:ext cx="360919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900" dirty="0"/>
                <a:t>Winner choosen</a:t>
              </a:r>
            </a:p>
          </p:txBody>
        </p:sp>
        <p:cxnSp>
          <p:nvCxnSpPr>
            <p:cNvPr id="24" name="Conector recto de flecha 23">
              <a:extLst>
                <a:ext uri="{FF2B5EF4-FFF2-40B4-BE49-F238E27FC236}">
                  <a16:creationId xmlns:a16="http://schemas.microsoft.com/office/drawing/2014/main" id="{36EB4AD3-8E62-4A43-808D-94BDEABB0BD8}"/>
                </a:ext>
              </a:extLst>
            </p:cNvPr>
            <p:cNvCxnSpPr>
              <a:cxnSpLocks/>
            </p:cNvCxnSpPr>
            <p:nvPr/>
          </p:nvCxnSpPr>
          <p:spPr>
            <a:xfrm>
              <a:off x="2362203" y="3211086"/>
              <a:ext cx="358631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2FC0292D-E6D0-4FD0-9AA7-AC3444A23ECD}"/>
              </a:ext>
            </a:extLst>
          </p:cNvPr>
          <p:cNvGrpSpPr/>
          <p:nvPr/>
        </p:nvGrpSpPr>
        <p:grpSpPr>
          <a:xfrm>
            <a:off x="5915129" y="3064223"/>
            <a:ext cx="3624619" cy="384721"/>
            <a:chOff x="5915129" y="3064223"/>
            <a:chExt cx="3624619" cy="384721"/>
          </a:xfrm>
        </p:grpSpPr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B89C1FEF-5156-4E17-A523-B8AEB46E7987}"/>
                </a:ext>
              </a:extLst>
            </p:cNvPr>
            <p:cNvSpPr txBox="1"/>
            <p:nvPr/>
          </p:nvSpPr>
          <p:spPr>
            <a:xfrm>
              <a:off x="5915129" y="3064223"/>
              <a:ext cx="362461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900" dirty="0"/>
                <a:t>Winner received</a:t>
              </a:r>
            </a:p>
          </p:txBody>
        </p:sp>
        <p:cxnSp>
          <p:nvCxnSpPr>
            <p:cNvPr id="25" name="Conector recto de flecha 24">
              <a:extLst>
                <a:ext uri="{FF2B5EF4-FFF2-40B4-BE49-F238E27FC236}">
                  <a16:creationId xmlns:a16="http://schemas.microsoft.com/office/drawing/2014/main" id="{81635F0D-29EA-4A17-A5EF-6F77E4BB5962}"/>
                </a:ext>
              </a:extLst>
            </p:cNvPr>
            <p:cNvCxnSpPr>
              <a:cxnSpLocks/>
            </p:cNvCxnSpPr>
            <p:nvPr/>
          </p:nvCxnSpPr>
          <p:spPr>
            <a:xfrm>
              <a:off x="5941143" y="3397839"/>
              <a:ext cx="358631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upo 44">
            <a:extLst>
              <a:ext uri="{FF2B5EF4-FFF2-40B4-BE49-F238E27FC236}">
                <a16:creationId xmlns:a16="http://schemas.microsoft.com/office/drawing/2014/main" id="{0D2E929A-E748-4E1D-AE52-594C1CFB1D8A}"/>
              </a:ext>
            </a:extLst>
          </p:cNvPr>
          <p:cNvGrpSpPr/>
          <p:nvPr/>
        </p:nvGrpSpPr>
        <p:grpSpPr>
          <a:xfrm>
            <a:off x="5941142" y="4443659"/>
            <a:ext cx="3596146" cy="384721"/>
            <a:chOff x="5941142" y="4443659"/>
            <a:chExt cx="3596146" cy="384721"/>
          </a:xfrm>
        </p:grpSpPr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id="{0DEDB3F9-6736-4876-A29A-4A215148530F}"/>
                </a:ext>
              </a:extLst>
            </p:cNvPr>
            <p:cNvSpPr txBox="1"/>
            <p:nvPr/>
          </p:nvSpPr>
          <p:spPr>
            <a:xfrm>
              <a:off x="5941142" y="4443659"/>
              <a:ext cx="357818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900" dirty="0"/>
                <a:t>Confirmation sent</a:t>
              </a:r>
            </a:p>
          </p:txBody>
        </p:sp>
        <p:cxnSp>
          <p:nvCxnSpPr>
            <p:cNvPr id="35" name="Conector recto de flecha 34">
              <a:extLst>
                <a:ext uri="{FF2B5EF4-FFF2-40B4-BE49-F238E27FC236}">
                  <a16:creationId xmlns:a16="http://schemas.microsoft.com/office/drawing/2014/main" id="{447A338E-010D-4D72-B4F4-C5A2AE0E1B9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950973" y="4755496"/>
              <a:ext cx="358631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upo 50">
            <a:extLst>
              <a:ext uri="{FF2B5EF4-FFF2-40B4-BE49-F238E27FC236}">
                <a16:creationId xmlns:a16="http://schemas.microsoft.com/office/drawing/2014/main" id="{AC146AC9-9E85-4313-9BED-EAB585D1D71A}"/>
              </a:ext>
            </a:extLst>
          </p:cNvPr>
          <p:cNvGrpSpPr/>
          <p:nvPr/>
        </p:nvGrpSpPr>
        <p:grpSpPr>
          <a:xfrm>
            <a:off x="6874173" y="3825777"/>
            <a:ext cx="2653286" cy="422061"/>
            <a:chOff x="6874173" y="3825777"/>
            <a:chExt cx="2653286" cy="422061"/>
          </a:xfrm>
        </p:grpSpPr>
        <p:grpSp>
          <p:nvGrpSpPr>
            <p:cNvPr id="50" name="Grupo 49">
              <a:extLst>
                <a:ext uri="{FF2B5EF4-FFF2-40B4-BE49-F238E27FC236}">
                  <a16:creationId xmlns:a16="http://schemas.microsoft.com/office/drawing/2014/main" id="{946E1CB7-E17E-4A31-934F-E46E9D0C30D2}"/>
                </a:ext>
              </a:extLst>
            </p:cNvPr>
            <p:cNvGrpSpPr/>
            <p:nvPr/>
          </p:nvGrpSpPr>
          <p:grpSpPr>
            <a:xfrm>
              <a:off x="8971935" y="3829967"/>
              <a:ext cx="555524" cy="417871"/>
              <a:chOff x="8971935" y="3829967"/>
              <a:chExt cx="555524" cy="417871"/>
            </a:xfrm>
          </p:grpSpPr>
          <p:cxnSp>
            <p:nvCxnSpPr>
              <p:cNvPr id="33" name="Conector recto 32">
                <a:extLst>
                  <a:ext uri="{FF2B5EF4-FFF2-40B4-BE49-F238E27FC236}">
                    <a16:creationId xmlns:a16="http://schemas.microsoft.com/office/drawing/2014/main" id="{52849EB6-2299-4B00-9B52-FBA3F7570E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85270" y="3829967"/>
                <a:ext cx="0" cy="4178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o 45">
                <a:extLst>
                  <a:ext uri="{FF2B5EF4-FFF2-40B4-BE49-F238E27FC236}">
                    <a16:creationId xmlns:a16="http://schemas.microsoft.com/office/drawing/2014/main" id="{02371AE7-9FEA-4651-90A6-2E05C3459C2F}"/>
                  </a:ext>
                </a:extLst>
              </p:cNvPr>
              <p:cNvGrpSpPr/>
              <p:nvPr/>
            </p:nvGrpSpPr>
            <p:grpSpPr>
              <a:xfrm>
                <a:off x="8971935" y="3829967"/>
                <a:ext cx="555524" cy="412955"/>
                <a:chOff x="8971935" y="3829967"/>
                <a:chExt cx="555524" cy="412955"/>
              </a:xfrm>
            </p:grpSpPr>
            <p:cxnSp>
              <p:nvCxnSpPr>
                <p:cNvPr id="32" name="Conector recto 31">
                  <a:extLst>
                    <a:ext uri="{FF2B5EF4-FFF2-40B4-BE49-F238E27FC236}">
                      <a16:creationId xmlns:a16="http://schemas.microsoft.com/office/drawing/2014/main" id="{1282FCE5-92EE-496C-A098-2A38118CF5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71935" y="3829967"/>
                  <a:ext cx="55552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ector recto 33">
                  <a:extLst>
                    <a:ext uri="{FF2B5EF4-FFF2-40B4-BE49-F238E27FC236}">
                      <a16:creationId xmlns:a16="http://schemas.microsoft.com/office/drawing/2014/main" id="{28013230-5CCD-44CD-AF38-93374FFD6A5D}"/>
                    </a:ext>
                  </a:extLst>
                </p:cNvPr>
                <p:cNvCxnSpPr/>
                <p:nvPr/>
              </p:nvCxnSpPr>
              <p:spPr>
                <a:xfrm flipH="1">
                  <a:off x="8971935" y="4242922"/>
                  <a:ext cx="555523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6ECF446E-69AF-4CA8-A421-4AE88C2B109F}"/>
                </a:ext>
              </a:extLst>
            </p:cNvPr>
            <p:cNvSpPr txBox="1"/>
            <p:nvPr/>
          </p:nvSpPr>
          <p:spPr>
            <a:xfrm>
              <a:off x="6874173" y="3825777"/>
              <a:ext cx="242597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900" dirty="0"/>
                <a:t>Service deployed</a:t>
              </a:r>
            </a:p>
          </p:txBody>
        </p:sp>
      </p:grpSp>
      <p:grpSp>
        <p:nvGrpSpPr>
          <p:cNvPr id="48" name="Grupo 47">
            <a:extLst>
              <a:ext uri="{FF2B5EF4-FFF2-40B4-BE49-F238E27FC236}">
                <a16:creationId xmlns:a16="http://schemas.microsoft.com/office/drawing/2014/main" id="{BE641BC5-AF4A-473F-AA55-48D98DAD35D1}"/>
              </a:ext>
            </a:extLst>
          </p:cNvPr>
          <p:cNvGrpSpPr/>
          <p:nvPr/>
        </p:nvGrpSpPr>
        <p:grpSpPr>
          <a:xfrm>
            <a:off x="2349913" y="4640882"/>
            <a:ext cx="3591231" cy="384721"/>
            <a:chOff x="2349913" y="4640882"/>
            <a:chExt cx="3591231" cy="384721"/>
          </a:xfrm>
        </p:grpSpPr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5A315A6F-ECD3-4A26-9E00-F7C6B5D74B3F}"/>
                </a:ext>
              </a:extLst>
            </p:cNvPr>
            <p:cNvSpPr txBox="1"/>
            <p:nvPr/>
          </p:nvSpPr>
          <p:spPr>
            <a:xfrm>
              <a:off x="2349913" y="4640882"/>
              <a:ext cx="357571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900" dirty="0"/>
                <a:t>Confirmation received</a:t>
              </a:r>
            </a:p>
          </p:txBody>
        </p:sp>
        <p:cxnSp>
          <p:nvCxnSpPr>
            <p:cNvPr id="37" name="Conector recto de flecha 36">
              <a:extLst>
                <a:ext uri="{FF2B5EF4-FFF2-40B4-BE49-F238E27FC236}">
                  <a16:creationId xmlns:a16="http://schemas.microsoft.com/office/drawing/2014/main" id="{36DF1C3D-1E02-4B2B-ACA6-B868E3C5EDF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54829" y="4962314"/>
              <a:ext cx="358631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34B84FB1-647C-4568-89D0-00DF5C03F7B4}"/>
              </a:ext>
            </a:extLst>
          </p:cNvPr>
          <p:cNvGrpSpPr/>
          <p:nvPr/>
        </p:nvGrpSpPr>
        <p:grpSpPr>
          <a:xfrm>
            <a:off x="2356532" y="5300238"/>
            <a:ext cx="7170926" cy="384721"/>
            <a:chOff x="2356532" y="5300238"/>
            <a:chExt cx="7170926" cy="384721"/>
          </a:xfrm>
        </p:grpSpPr>
        <p:sp>
          <p:nvSpPr>
            <p:cNvPr id="40" name="CuadroTexto 39">
              <a:extLst>
                <a:ext uri="{FF2B5EF4-FFF2-40B4-BE49-F238E27FC236}">
                  <a16:creationId xmlns:a16="http://schemas.microsoft.com/office/drawing/2014/main" id="{6FF3AC70-91EA-4BA5-AD67-E81E548ACDC8}"/>
                </a:ext>
              </a:extLst>
            </p:cNvPr>
            <p:cNvSpPr txBox="1"/>
            <p:nvPr/>
          </p:nvSpPr>
          <p:spPr>
            <a:xfrm>
              <a:off x="2356532" y="5300238"/>
              <a:ext cx="716279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900" dirty="0"/>
                <a:t>E2E service running</a:t>
              </a:r>
            </a:p>
          </p:txBody>
        </p:sp>
        <p:cxnSp>
          <p:nvCxnSpPr>
            <p:cNvPr id="39" name="Conector recto de flecha 38">
              <a:extLst>
                <a:ext uri="{FF2B5EF4-FFF2-40B4-BE49-F238E27FC236}">
                  <a16:creationId xmlns:a16="http://schemas.microsoft.com/office/drawing/2014/main" id="{C154B3EF-5E80-4210-A237-1C37EBAF0C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4659" y="5652534"/>
              <a:ext cx="716279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4205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675"/>
    </mc:Choice>
    <mc:Fallback xmlns="">
      <p:transition spd="slow" advTm="1076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2|16.2|7.8|3.2|2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7|33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7|33.9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0AD87959-CCBA-AC47-B99D-16F8ACEEE8E8}" vid="{FE77A798-2A8D-DC44-AE12-B7787BC4C0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13781</TotalTime>
  <Words>579</Words>
  <Application>Microsoft Office PowerPoint</Application>
  <PresentationFormat>Panorámica</PresentationFormat>
  <Paragraphs>129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Arial</vt:lpstr>
      <vt:lpstr>Calibri</vt:lpstr>
      <vt:lpstr>Segoe UI</vt:lpstr>
      <vt:lpstr>Tw Cen MT</vt:lpstr>
      <vt:lpstr>Tw Cen MT Condensed</vt:lpstr>
      <vt:lpstr>Wingdings 3</vt:lpstr>
      <vt:lpstr>Integral</vt:lpstr>
      <vt:lpstr>Performance evaluation  of private and public blockchains  for multi-cloud service federation</vt:lpstr>
      <vt:lpstr>Goal of the work</vt:lpstr>
      <vt:lpstr>Overview</vt:lpstr>
      <vt:lpstr>FEDERATION in NFV</vt:lpstr>
      <vt:lpstr>BLOCKCHAIN</vt:lpstr>
      <vt:lpstr>Public and Private Blockchains</vt:lpstr>
      <vt:lpstr>Experiments and Results</vt:lpstr>
      <vt:lpstr>Presentación de PowerPoint</vt:lpstr>
      <vt:lpstr>Presentación de PowerPoint</vt:lpstr>
      <vt:lpstr>RESULTS</vt:lpstr>
      <vt:lpstr>RESULTS</vt:lpstr>
      <vt:lpstr>CONCLUSION &amp; FUTURE WORK</vt:lpstr>
      <vt:lpstr>Acknowledgements</vt:lpstr>
      <vt:lpstr>Security and Scalability in  blockchain technology</vt:lpstr>
      <vt:lpstr>Service Deployment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a resilient OpenFlow channel through MPTCP</dc:title>
  <dc:creator>Sergio González Díaz</dc:creator>
  <cp:lastModifiedBy>Adam Zahir Rodriguez</cp:lastModifiedBy>
  <cp:revision>291</cp:revision>
  <dcterms:created xsi:type="dcterms:W3CDTF">2018-05-24T13:09:49Z</dcterms:created>
  <dcterms:modified xsi:type="dcterms:W3CDTF">2024-02-23T16:41:15Z</dcterms:modified>
</cp:coreProperties>
</file>