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E17-215F-4F1D-8E15-E32F7F100EC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57E4-70D0-4C28-B19B-28E36DA13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E17-215F-4F1D-8E15-E32F7F100EC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57E4-70D0-4C28-B19B-28E36DA13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E17-215F-4F1D-8E15-E32F7F100EC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57E4-70D0-4C28-B19B-28E36DA13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E17-215F-4F1D-8E15-E32F7F100EC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57E4-70D0-4C28-B19B-28E36DA13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E17-215F-4F1D-8E15-E32F7F100EC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57E4-70D0-4C28-B19B-28E36DA13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E17-215F-4F1D-8E15-E32F7F100EC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57E4-70D0-4C28-B19B-28E36DA13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E17-215F-4F1D-8E15-E32F7F100EC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57E4-70D0-4C28-B19B-28E36DA13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E17-215F-4F1D-8E15-E32F7F100EC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57E4-70D0-4C28-B19B-28E36DA13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E17-215F-4F1D-8E15-E32F7F100EC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57E4-70D0-4C28-B19B-28E36DA13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E17-215F-4F1D-8E15-E32F7F100EC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57E4-70D0-4C28-B19B-28E36DA13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E17-215F-4F1D-8E15-E32F7F100EC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5D57E4-70D0-4C28-B19B-28E36DA13D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41EE17-215F-4F1D-8E15-E32F7F100EC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5D57E4-70D0-4C28-B19B-28E36DA13DE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>
    <p:push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03197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Munakahat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843869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MUNAKHAT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561089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Hukum Munakahat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8141379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Tujuan Munakahat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475419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Rukun dan sarat nikah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1942776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kesimpulan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3957662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</TotalTime>
  <Words>11</Words>
  <Application>Microsoft Office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Slide 1</vt:lpstr>
      <vt:lpstr>Munakahat</vt:lpstr>
      <vt:lpstr>MUNAKHAT </vt:lpstr>
      <vt:lpstr>Hukum Munakahat</vt:lpstr>
      <vt:lpstr>Tujuan Munakahat</vt:lpstr>
      <vt:lpstr>Rukun dan sarat nikah</vt:lpstr>
      <vt:lpstr>kesimpulan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Jakimin Kimmy</cp:lastModifiedBy>
  <cp:revision>5</cp:revision>
  <dcterms:created xsi:type="dcterms:W3CDTF">2018-11-06T06:24:17Z</dcterms:created>
  <dcterms:modified xsi:type="dcterms:W3CDTF">2019-01-07T17:51:44Z</dcterms:modified>
</cp:coreProperties>
</file>