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B08FA3-3AB7-49BA-AEBA-EE3BC1FA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0BFA50-6ED3-4D13-9C2B-78D3AB9B7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56E0AD1-4E92-470A-8ABA-A0330838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811F785-B9A3-4580-8D54-17A8C45B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E4AA82-DB9F-4B76-99E7-CE42C4F3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79ACE-617B-4E49-B7A7-612FB9D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BFE0E8F-74EA-4099-BA2E-77C08CE4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83E28E-D46E-485E-865A-C5D1CC6E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E29E81F-92D4-44E6-ACC9-F7D88A8A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F87D02-CEEE-42C9-BF7A-178A47C8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8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64EB46D-F4C5-4DDF-BD64-3C613762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41AF443-2A2E-4C6B-868D-466330A4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D2703E-4B39-47CC-95BC-17B2A212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DD1B44-931B-4BC5-8BAE-C9D21E5A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CA5BA45-7330-49A0-84DA-63605D85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3491A-FFF0-476D-8081-EAEEBB6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18DD79-408B-430E-B721-2D6758FD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5CAF73-1460-485D-8EA7-E09F9D43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491EBE0-279E-44B2-8AAF-625DE37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1EE322-61FD-4977-8F6B-13A34FB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2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CC1BD-99A5-42B6-AEEF-F11DE8C6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56F79E-C275-4CF1-8CC9-1C862C91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5483F8F-88D1-478A-B440-3EA7541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5629A4-ACF3-4D34-955E-F08DCC2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219787-9E06-47BA-B8D3-E4595749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7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F789A8-DD18-4736-A311-82743C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F71F02-BCF5-4375-B960-72FB03E6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F53F581-95C4-489C-96D6-57E1467D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2C8D524-D946-4320-B74D-C19579FE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990EE6E-1000-4DC5-9268-8ECDACB5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1E35571-9675-411B-8488-C52F7F90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2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BC788-530A-4525-A5F3-96CB9D8A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C82356A-2B8F-4768-909A-DA5706B2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62451F-2C68-4919-8655-CEE4E651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88278B-F8A6-4E16-87A5-847C28A5A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BC3D21F-CD5F-4ACF-A1C0-285F8E0A7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F227BF7-1CDD-426E-9055-B8C2029E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FBAD402-40C5-41BD-9DA7-5951ED8A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B9AD31E-3C68-48C5-8AF3-FD3070B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FF2E69-7243-471E-A9E4-3B320084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5CF92C1-7F62-4797-8EF6-542AC2EC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C00DF64-9D74-4013-9A7D-6049133A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05D0FA9-381E-4C9F-BCA8-F9FCBC13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4397C0E-514A-47F5-8C18-7F32655C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5AFB0FE-28C4-4199-9E4E-95828BE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FAFAFA5-48A6-4DAF-A98B-DA5F437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8DED65-AF49-4A2D-99FC-277DBC2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396447-90CE-418A-A902-9D69DE81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818DA59-D919-45E0-990D-87A7AB5D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0C1CA40-66E8-4F44-AEED-584615C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022560B-E295-489A-8C59-46AFEB0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E8679F2-D72B-4F6D-99D3-057ED14E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7A9E8-FD29-4DBB-8234-31191414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F638DCC-4771-40AC-8235-15A459EB6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C6DCA4-21C9-4CFC-9A5C-000F894E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FEB3804-D7EE-4C19-9E0D-1D83161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D4875C8-B92F-4D6C-AD3F-1D386AA5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DA6E634-FD21-411F-BA2D-6FBCBCF8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7705FA0-2C06-4489-BED0-460DF8D5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ACC71D-EE1C-4F29-98F0-F6F9312A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33B4BCB-3371-4347-96B2-A8ED6E93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981B-79C6-4B34-9573-1164DEC130F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3470DC-C126-43EC-B24E-16017177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913A3D9-C7E0-497A-AE5B-D561D79BB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9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7335D-EB66-4ACC-BFED-6CECF367D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8C2DF3-07EF-40C6-8EDF-823518F9D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2286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Adam Zverka</dc:creator>
  <cp:lastModifiedBy>Adam Zverka</cp:lastModifiedBy>
  <cp:revision>1</cp:revision>
  <dcterms:created xsi:type="dcterms:W3CDTF">2021-04-21T17:52:57Z</dcterms:created>
  <dcterms:modified xsi:type="dcterms:W3CDTF">2021-04-21T17:53:19Z</dcterms:modified>
</cp:coreProperties>
</file>