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498BD-15C3-486F-9420-C987FB471694}" v="237" dt="2021-05-06T13:21:41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Zverka" userId="b99f4dd7d5e65f30" providerId="LiveId" clId="{AB1498BD-15C3-486F-9420-C987FB471694}"/>
    <pc:docChg chg="undo redo custSel addSld delSld modSld addMainMaster delMainMaster modMainMaster">
      <pc:chgData name="Adam Zverka" userId="b99f4dd7d5e65f30" providerId="LiveId" clId="{AB1498BD-15C3-486F-9420-C987FB471694}" dt="2021-05-06T13:21:54.057" v="4209" actId="1076"/>
      <pc:docMkLst>
        <pc:docMk/>
      </pc:docMkLst>
      <pc:sldChg chg="addSp delSp modSp mod setBg modClrScheme addAnim delAnim setClrOvrMap delDesignElem chgLayout">
        <pc:chgData name="Adam Zverka" userId="b99f4dd7d5e65f30" providerId="LiveId" clId="{AB1498BD-15C3-486F-9420-C987FB471694}" dt="2021-05-06T06:56:22.934" v="2457"/>
        <pc:sldMkLst>
          <pc:docMk/>
          <pc:sldMk cId="4179822864" sldId="256"/>
        </pc:sldMkLst>
        <pc:spChg chg="mod ord">
          <ac:chgData name="Adam Zverka" userId="b99f4dd7d5e65f30" providerId="LiveId" clId="{AB1498BD-15C3-486F-9420-C987FB471694}" dt="2021-05-06T06:56:22.934" v="2457"/>
          <ac:spMkLst>
            <pc:docMk/>
            <pc:sldMk cId="4179822864" sldId="256"/>
            <ac:spMk id="2" creationId="{65A7335D-EB66-4ACC-BFED-6CECF367DDC9}"/>
          </ac:spMkLst>
        </pc:spChg>
        <pc:spChg chg="mod ord">
          <ac:chgData name="Adam Zverka" userId="b99f4dd7d5e65f30" providerId="LiveId" clId="{AB1498BD-15C3-486F-9420-C987FB471694}" dt="2021-05-06T06:56:22.934" v="2457"/>
          <ac:spMkLst>
            <pc:docMk/>
            <pc:sldMk cId="4179822864" sldId="256"/>
            <ac:spMk id="3" creationId="{D68C2DF3-07EF-40C6-8EDF-823518F9D1E3}"/>
          </ac:spMkLst>
        </pc:spChg>
        <pc:spChg chg="add del mod ord">
          <ac:chgData name="Adam Zverka" userId="b99f4dd7d5e65f30" providerId="LiveId" clId="{AB1498BD-15C3-486F-9420-C987FB471694}" dt="2021-05-06T06:46:15.138" v="2444" actId="700"/>
          <ac:spMkLst>
            <pc:docMk/>
            <pc:sldMk cId="4179822864" sldId="256"/>
            <ac:spMk id="4" creationId="{EFDC9E09-1F31-4AE7-ABA2-92D2C3130DA1}"/>
          </ac:spMkLst>
        </pc:spChg>
        <pc:spChg chg="add del">
          <ac:chgData name="Adam Zverka" userId="b99f4dd7d5e65f30" providerId="LiveId" clId="{AB1498BD-15C3-486F-9420-C987FB471694}" dt="2021-05-05T17:35:23.628" v="19" actId="26606"/>
          <ac:spMkLst>
            <pc:docMk/>
            <pc:sldMk cId="4179822864" sldId="256"/>
            <ac:spMk id="5" creationId="{8C37C960-91F5-4F61-B2CD-8A037920720B}"/>
          </ac:spMkLst>
        </pc:spChg>
        <pc:spChg chg="add del">
          <ac:chgData name="Adam Zverka" userId="b99f4dd7d5e65f30" providerId="LiveId" clId="{AB1498BD-15C3-486F-9420-C987FB471694}" dt="2021-05-05T17:35:23.628" v="19" actId="26606"/>
          <ac:spMkLst>
            <pc:docMk/>
            <pc:sldMk cId="4179822864" sldId="256"/>
            <ac:spMk id="6" creationId="{50F155B6-ACA8-4C58-AAB6-CAFC981FF9EA}"/>
          </ac:spMkLst>
        </pc:spChg>
        <pc:spChg chg="add del">
          <ac:chgData name="Adam Zverka" userId="b99f4dd7d5e65f30" providerId="LiveId" clId="{AB1498BD-15C3-486F-9420-C987FB471694}" dt="2021-05-05T17:35:23.628" v="19" actId="26606"/>
          <ac:spMkLst>
            <pc:docMk/>
            <pc:sldMk cId="4179822864" sldId="256"/>
            <ac:spMk id="7" creationId="{A5C31099-1BBD-40CE-BC60-FCE50741940D}"/>
          </ac:spMkLst>
        </pc:spChg>
        <pc:spChg chg="add del">
          <ac:chgData name="Adam Zverka" userId="b99f4dd7d5e65f30" providerId="LiveId" clId="{AB1498BD-15C3-486F-9420-C987FB471694}" dt="2021-05-05T17:34:16.141" v="1" actId="26606"/>
          <ac:spMkLst>
            <pc:docMk/>
            <pc:sldMk cId="4179822864" sldId="256"/>
            <ac:spMk id="9" creationId="{BF9FFE17-DE95-4821-ACC1-B90C95449294}"/>
          </ac:spMkLst>
        </pc:spChg>
        <pc:spChg chg="add del">
          <ac:chgData name="Adam Zverka" userId="b99f4dd7d5e65f30" providerId="LiveId" clId="{AB1498BD-15C3-486F-9420-C987FB471694}" dt="2021-05-05T17:34:16.141" v="1" actId="26606"/>
          <ac:spMkLst>
            <pc:docMk/>
            <pc:sldMk cId="4179822864" sldId="256"/>
            <ac:spMk id="11" creationId="{03CF76AF-FF72-4430-A772-05840329020B}"/>
          </ac:spMkLst>
        </pc:spChg>
        <pc:spChg chg="add del">
          <ac:chgData name="Adam Zverka" userId="b99f4dd7d5e65f30" providerId="LiveId" clId="{AB1498BD-15C3-486F-9420-C987FB471694}" dt="2021-05-05T17:34:16.141" v="1" actId="26606"/>
          <ac:spMkLst>
            <pc:docMk/>
            <pc:sldMk cId="4179822864" sldId="256"/>
            <ac:spMk id="13" creationId="{0B1C8180-2FDD-4202-8C45-4057CB1AB26F}"/>
          </ac:spMkLst>
        </pc:spChg>
        <pc:spChg chg="add del">
          <ac:chgData name="Adam Zverka" userId="b99f4dd7d5e65f30" providerId="LiveId" clId="{AB1498BD-15C3-486F-9420-C987FB471694}" dt="2021-05-05T17:34:20.574" v="3" actId="26606"/>
          <ac:spMkLst>
            <pc:docMk/>
            <pc:sldMk cId="4179822864" sldId="256"/>
            <ac:spMk id="21" creationId="{8C37C960-91F5-4F61-B2CD-8A037920720B}"/>
          </ac:spMkLst>
        </pc:spChg>
        <pc:spChg chg="add del">
          <ac:chgData name="Adam Zverka" userId="b99f4dd7d5e65f30" providerId="LiveId" clId="{AB1498BD-15C3-486F-9420-C987FB471694}" dt="2021-05-05T17:34:20.574" v="3" actId="26606"/>
          <ac:spMkLst>
            <pc:docMk/>
            <pc:sldMk cId="4179822864" sldId="256"/>
            <ac:spMk id="22" creationId="{50F155B6-ACA8-4C58-AAB6-CAFC981FF9EA}"/>
          </ac:spMkLst>
        </pc:spChg>
        <pc:spChg chg="add del">
          <ac:chgData name="Adam Zverka" userId="b99f4dd7d5e65f30" providerId="LiveId" clId="{AB1498BD-15C3-486F-9420-C987FB471694}" dt="2021-05-05T17:34:20.574" v="3" actId="26606"/>
          <ac:spMkLst>
            <pc:docMk/>
            <pc:sldMk cId="4179822864" sldId="256"/>
            <ac:spMk id="23" creationId="{A5C31099-1BBD-40CE-BC60-FCE50741940D}"/>
          </ac:spMkLst>
        </pc:spChg>
        <pc:spChg chg="add del">
          <ac:chgData name="Adam Zverka" userId="b99f4dd7d5e65f30" providerId="LiveId" clId="{AB1498BD-15C3-486F-9420-C987FB471694}" dt="2021-05-06T06:45:58.184" v="2442" actId="26606"/>
          <ac:spMkLst>
            <pc:docMk/>
            <pc:sldMk cId="4179822864" sldId="256"/>
            <ac:spMk id="25" creationId="{33474BD5-5CDD-4624-B265-461D5D2FAB8D}"/>
          </ac:spMkLst>
        </pc:spChg>
        <pc:spChg chg="add del">
          <ac:chgData name="Adam Zverka" userId="b99f4dd7d5e65f30" providerId="LiveId" clId="{AB1498BD-15C3-486F-9420-C987FB471694}" dt="2021-05-05T17:34:55.800" v="12" actId="26606"/>
          <ac:spMkLst>
            <pc:docMk/>
            <pc:sldMk cId="4179822864" sldId="256"/>
            <ac:spMk id="26" creationId="{0760E4C7-47B8-4356-ABCA-CC9C79E2D2B6}"/>
          </ac:spMkLst>
        </pc:spChg>
        <pc:spChg chg="add del">
          <ac:chgData name="Adam Zverka" userId="b99f4dd7d5e65f30" providerId="LiveId" clId="{AB1498BD-15C3-486F-9420-C987FB471694}" dt="2021-05-05T17:34:55.800" v="12" actId="26606"/>
          <ac:spMkLst>
            <pc:docMk/>
            <pc:sldMk cId="4179822864" sldId="256"/>
            <ac:spMk id="28" creationId="{3898FA35-B55D-44B7-9A7D-57C57A4A6435}"/>
          </ac:spMkLst>
        </pc:spChg>
        <pc:spChg chg="add del">
          <ac:chgData name="Adam Zverka" userId="b99f4dd7d5e65f30" providerId="LiveId" clId="{AB1498BD-15C3-486F-9420-C987FB471694}" dt="2021-05-05T17:34:53.794" v="9" actId="26606"/>
          <ac:spMkLst>
            <pc:docMk/>
            <pc:sldMk cId="4179822864" sldId="256"/>
            <ac:spMk id="34" creationId="{1C520CBD-F82E-44E4-BDA5-128716AD79C8}"/>
          </ac:spMkLst>
        </pc:spChg>
        <pc:spChg chg="add del">
          <ac:chgData name="Adam Zverka" userId="b99f4dd7d5e65f30" providerId="LiveId" clId="{AB1498BD-15C3-486F-9420-C987FB471694}" dt="2021-05-05T17:34:53.794" v="9" actId="26606"/>
          <ac:spMkLst>
            <pc:docMk/>
            <pc:sldMk cId="4179822864" sldId="256"/>
            <ac:spMk id="36" creationId="{4618AE32-A526-42FC-A854-732740BD38DA}"/>
          </ac:spMkLst>
        </pc:spChg>
        <pc:spChg chg="add del">
          <ac:chgData name="Adam Zverka" userId="b99f4dd7d5e65f30" providerId="LiveId" clId="{AB1498BD-15C3-486F-9420-C987FB471694}" dt="2021-05-06T06:45:58.184" v="2442" actId="26606"/>
          <ac:spMkLst>
            <pc:docMk/>
            <pc:sldMk cId="4179822864" sldId="256"/>
            <ac:spMk id="38" creationId="{9E382A3D-2F90-475C-8DF2-F666FEA3425B}"/>
          </ac:spMkLst>
        </pc:spChg>
        <pc:grpChg chg="add del">
          <ac:chgData name="Adam Zverka" userId="b99f4dd7d5e65f30" providerId="LiveId" clId="{AB1498BD-15C3-486F-9420-C987FB471694}" dt="2021-05-06T06:45:58.184" v="2442" actId="26606"/>
          <ac:grpSpMkLst>
            <pc:docMk/>
            <pc:sldMk cId="4179822864" sldId="256"/>
            <ac:grpSpMk id="10" creationId="{A31263F0-712E-46E9-B944-D0346B13642F}"/>
          </ac:grpSpMkLst>
        </pc:grpChg>
        <pc:picChg chg="add del">
          <ac:chgData name="Adam Zverka" userId="b99f4dd7d5e65f30" providerId="LiveId" clId="{AB1498BD-15C3-486F-9420-C987FB471694}" dt="2021-05-05T17:34:16.141" v="1" actId="26606"/>
          <ac:picMkLst>
            <pc:docMk/>
            <pc:sldMk cId="4179822864" sldId="256"/>
            <ac:picMk id="4" creationId="{810FAC6C-5795-4376-B6DE-0C80593ABF91}"/>
          </ac:picMkLst>
        </pc:picChg>
        <pc:picChg chg="add del">
          <ac:chgData name="Adam Zverka" userId="b99f4dd7d5e65f30" providerId="LiveId" clId="{AB1498BD-15C3-486F-9420-C987FB471694}" dt="2021-05-05T17:35:23.628" v="19" actId="26606"/>
          <ac:picMkLst>
            <pc:docMk/>
            <pc:sldMk cId="4179822864" sldId="256"/>
            <ac:picMk id="8" creationId="{A302CE61-62CC-452E-8FF9-5D8F7765B431}"/>
          </ac:picMkLst>
        </pc:picChg>
        <pc:picChg chg="add del">
          <ac:chgData name="Adam Zverka" userId="b99f4dd7d5e65f30" providerId="LiveId" clId="{AB1498BD-15C3-486F-9420-C987FB471694}" dt="2021-05-05T17:34:20.574" v="3" actId="26606"/>
          <ac:picMkLst>
            <pc:docMk/>
            <pc:sldMk cId="4179822864" sldId="256"/>
            <ac:picMk id="24" creationId="{8FD66FD9-3367-400C-8F06-7FC9E1638E39}"/>
          </ac:picMkLst>
        </pc:picChg>
        <pc:picChg chg="add del mod">
          <ac:chgData name="Adam Zverka" userId="b99f4dd7d5e65f30" providerId="LiveId" clId="{AB1498BD-15C3-486F-9420-C987FB471694}" dt="2021-05-05T17:34:55.800" v="12" actId="26606"/>
          <ac:picMkLst>
            <pc:docMk/>
            <pc:sldMk cId="4179822864" sldId="256"/>
            <ac:picMk id="27" creationId="{3031B5C0-7090-48CD-9E53-0A40ECE89F97}"/>
          </ac:picMkLst>
        </pc:picChg>
        <pc:cxnChg chg="add del">
          <ac:chgData name="Adam Zverka" userId="b99f4dd7d5e65f30" providerId="LiveId" clId="{AB1498BD-15C3-486F-9420-C987FB471694}" dt="2021-05-05T17:34:16.141" v="1" actId="26606"/>
          <ac:cxnSpMkLst>
            <pc:docMk/>
            <pc:sldMk cId="4179822864" sldId="256"/>
            <ac:cxnSpMk id="15" creationId="{D6E86CC6-13EA-4A88-86AD-CF27BF52CC95}"/>
          </ac:cxnSpMkLst>
        </pc:cxnChg>
        <pc:cxnChg chg="add del">
          <ac:chgData name="Adam Zverka" userId="b99f4dd7d5e65f30" providerId="LiveId" clId="{AB1498BD-15C3-486F-9420-C987FB471694}" dt="2021-05-05T17:34:16.141" v="1" actId="26606"/>
          <ac:cxnSpMkLst>
            <pc:docMk/>
            <pc:sldMk cId="4179822864" sldId="256"/>
            <ac:cxnSpMk id="17" creationId="{3F80B441-4F7D-4B40-8A13-FED03A1F3A16}"/>
          </ac:cxnSpMkLst>
        </pc:cxnChg>
        <pc:cxnChg chg="add del">
          <ac:chgData name="Adam Zverka" userId="b99f4dd7d5e65f30" providerId="LiveId" clId="{AB1498BD-15C3-486F-9420-C987FB471694}" dt="2021-05-05T17:34:16.141" v="1" actId="26606"/>
          <ac:cxnSpMkLst>
            <pc:docMk/>
            <pc:sldMk cId="4179822864" sldId="256"/>
            <ac:cxnSpMk id="19" creationId="{70C7FD1A-44B1-4E4C-B0C9-A8103DCCDCC2}"/>
          </ac:cxnSpMkLst>
        </pc:cxnChg>
        <pc:cxnChg chg="add del">
          <ac:chgData name="Adam Zverka" userId="b99f4dd7d5e65f30" providerId="LiveId" clId="{AB1498BD-15C3-486F-9420-C987FB471694}" dt="2021-05-05T17:34:55.800" v="12" actId="26606"/>
          <ac:cxnSpMkLst>
            <pc:docMk/>
            <pc:sldMk cId="4179822864" sldId="256"/>
            <ac:cxnSpMk id="29" creationId="{414C5C93-B9E9-4392-ADCF-ABF21209DD56}"/>
          </ac:cxnSpMkLst>
        </pc:cxnChg>
        <pc:cxnChg chg="add del">
          <ac:chgData name="Adam Zverka" userId="b99f4dd7d5e65f30" providerId="LiveId" clId="{AB1498BD-15C3-486F-9420-C987FB471694}" dt="2021-05-05T17:34:53.794" v="9" actId="26606"/>
          <ac:cxnSpMkLst>
            <pc:docMk/>
            <pc:sldMk cId="4179822864" sldId="256"/>
            <ac:cxnSpMk id="32" creationId="{77AB95BF-57D0-4E49-9EF2-408B47C8D40D}"/>
          </ac:cxnSpMkLst>
        </pc:cxnChg>
      </pc:sldChg>
      <pc:sldChg chg="new del">
        <pc:chgData name="Adam Zverka" userId="b99f4dd7d5e65f30" providerId="LiveId" clId="{AB1498BD-15C3-486F-9420-C987FB471694}" dt="2021-05-05T17:35:21.740" v="17" actId="680"/>
        <pc:sldMkLst>
          <pc:docMk/>
          <pc:sldMk cId="756978616" sldId="257"/>
        </pc:sldMkLst>
      </pc:sldChg>
      <pc:sldChg chg="modSp new del">
        <pc:chgData name="Adam Zverka" userId="b99f4dd7d5e65f30" providerId="LiveId" clId="{AB1498BD-15C3-486F-9420-C987FB471694}" dt="2021-05-05T17:34:54.995" v="11" actId="680"/>
        <pc:sldMkLst>
          <pc:docMk/>
          <pc:sldMk cId="2538802213" sldId="257"/>
        </pc:sldMkLst>
        <pc:spChg chg="mod">
          <ac:chgData name="Adam Zverka" userId="b99f4dd7d5e65f30" providerId="LiveId" clId="{AB1498BD-15C3-486F-9420-C987FB471694}" dt="2021-05-05T17:34:54.351" v="10"/>
          <ac:spMkLst>
            <pc:docMk/>
            <pc:sldMk cId="2538802213" sldId="257"/>
            <ac:spMk id="2" creationId="{6C10B1EF-C3D0-450C-81E5-679CC848CFE9}"/>
          </ac:spMkLst>
        </pc:spChg>
        <pc:spChg chg="mod">
          <ac:chgData name="Adam Zverka" userId="b99f4dd7d5e65f30" providerId="LiveId" clId="{AB1498BD-15C3-486F-9420-C987FB471694}" dt="2021-05-05T17:34:54.351" v="10"/>
          <ac:spMkLst>
            <pc:docMk/>
            <pc:sldMk cId="2538802213" sldId="257"/>
            <ac:spMk id="3" creationId="{C9F90F29-6B46-46CD-8770-174983C7E675}"/>
          </ac:spMkLst>
        </pc:spChg>
      </pc:sldChg>
      <pc:sldChg chg="addSp delSp modSp new mod">
        <pc:chgData name="Adam Zverka" userId="b99f4dd7d5e65f30" providerId="LiveId" clId="{AB1498BD-15C3-486F-9420-C987FB471694}" dt="2021-05-06T06:56:35.782" v="2459" actId="1076"/>
        <pc:sldMkLst>
          <pc:docMk/>
          <pc:sldMk cId="2710341518" sldId="257"/>
        </pc:sldMkLst>
        <pc:spChg chg="mod">
          <ac:chgData name="Adam Zverka" userId="b99f4dd7d5e65f30" providerId="LiveId" clId="{AB1498BD-15C3-486F-9420-C987FB471694}" dt="2021-05-06T06:56:22.934" v="2457"/>
          <ac:spMkLst>
            <pc:docMk/>
            <pc:sldMk cId="2710341518" sldId="257"/>
            <ac:spMk id="2" creationId="{8909C466-32FD-469D-A3D7-A764F6AD7109}"/>
          </ac:spMkLst>
        </pc:spChg>
        <pc:spChg chg="mod">
          <ac:chgData name="Adam Zverka" userId="b99f4dd7d5e65f30" providerId="LiveId" clId="{AB1498BD-15C3-486F-9420-C987FB471694}" dt="2021-05-05T17:56:16.715" v="655" actId="20577"/>
          <ac:spMkLst>
            <pc:docMk/>
            <pc:sldMk cId="2710341518" sldId="257"/>
            <ac:spMk id="3" creationId="{B3C52D36-CCD6-43BD-80FA-6F4806389A82}"/>
          </ac:spMkLst>
        </pc:spChg>
        <pc:picChg chg="add del mod">
          <ac:chgData name="Adam Zverka" userId="b99f4dd7d5e65f30" providerId="LiveId" clId="{AB1498BD-15C3-486F-9420-C987FB471694}" dt="2021-05-06T06:56:21.340" v="2454" actId="22"/>
          <ac:picMkLst>
            <pc:docMk/>
            <pc:sldMk cId="2710341518" sldId="257"/>
            <ac:picMk id="5" creationId="{752EAAE1-957A-409F-98F1-99BB0B9AD13E}"/>
          </ac:picMkLst>
        </pc:picChg>
        <pc:picChg chg="add mod">
          <ac:chgData name="Adam Zverka" userId="b99f4dd7d5e65f30" providerId="LiveId" clId="{AB1498BD-15C3-486F-9420-C987FB471694}" dt="2021-05-06T06:56:35.782" v="2459" actId="1076"/>
          <ac:picMkLst>
            <pc:docMk/>
            <pc:sldMk cId="2710341518" sldId="257"/>
            <ac:picMk id="6" creationId="{50BFE2D3-126E-41F0-AD76-525BDFF4D5C0}"/>
          </ac:picMkLst>
        </pc:picChg>
      </pc:sldChg>
      <pc:sldChg chg="addSp delSp modSp new mod modClrScheme chgLayout">
        <pc:chgData name="Adam Zverka" userId="b99f4dd7d5e65f30" providerId="LiveId" clId="{AB1498BD-15C3-486F-9420-C987FB471694}" dt="2021-05-06T06:58:29.066" v="2499" actId="1076"/>
        <pc:sldMkLst>
          <pc:docMk/>
          <pc:sldMk cId="1368579330" sldId="258"/>
        </pc:sldMkLst>
        <pc:spChg chg="mod ord">
          <ac:chgData name="Adam Zverka" userId="b99f4dd7d5e65f30" providerId="LiveId" clId="{AB1498BD-15C3-486F-9420-C987FB471694}" dt="2021-05-06T06:58:29.066" v="2499" actId="1076"/>
          <ac:spMkLst>
            <pc:docMk/>
            <pc:sldMk cId="1368579330" sldId="258"/>
            <ac:spMk id="2" creationId="{0CD17F9D-5355-4D6A-ADC8-56AAF91CA743}"/>
          </ac:spMkLst>
        </pc:spChg>
        <pc:spChg chg="del mod ord">
          <ac:chgData name="Adam Zverka" userId="b99f4dd7d5e65f30" providerId="LiveId" clId="{AB1498BD-15C3-486F-9420-C987FB471694}" dt="2021-05-06T06:58:03.126" v="2495" actId="700"/>
          <ac:spMkLst>
            <pc:docMk/>
            <pc:sldMk cId="1368579330" sldId="258"/>
            <ac:spMk id="3" creationId="{FB0AD0F2-AF26-42D2-9FD9-35199A7347F0}"/>
          </ac:spMkLst>
        </pc:spChg>
        <pc:spChg chg="add del mod ord">
          <ac:chgData name="Adam Zverka" userId="b99f4dd7d5e65f30" providerId="LiveId" clId="{AB1498BD-15C3-486F-9420-C987FB471694}" dt="2021-05-06T06:58:09.860" v="2496" actId="478"/>
          <ac:spMkLst>
            <pc:docMk/>
            <pc:sldMk cId="1368579330" sldId="258"/>
            <ac:spMk id="4" creationId="{39619E30-B334-4D9F-857A-A36DB47264A3}"/>
          </ac:spMkLst>
        </pc:spChg>
      </pc:sldChg>
      <pc:sldChg chg="modSp new mod">
        <pc:chgData name="Adam Zverka" userId="b99f4dd7d5e65f30" providerId="LiveId" clId="{AB1498BD-15C3-486F-9420-C987FB471694}" dt="2021-05-06T12:04:12.231" v="4086" actId="27636"/>
        <pc:sldMkLst>
          <pc:docMk/>
          <pc:sldMk cId="3809026027" sldId="259"/>
        </pc:sldMkLst>
        <pc:spChg chg="mod">
          <ac:chgData name="Adam Zverka" userId="b99f4dd7d5e65f30" providerId="LiveId" clId="{AB1498BD-15C3-486F-9420-C987FB471694}" dt="2021-05-06T06:56:22.934" v="2457"/>
          <ac:spMkLst>
            <pc:docMk/>
            <pc:sldMk cId="3809026027" sldId="259"/>
            <ac:spMk id="2" creationId="{B5E591A7-E671-4BB8-980D-6804998F5599}"/>
          </ac:spMkLst>
        </pc:spChg>
        <pc:spChg chg="mod">
          <ac:chgData name="Adam Zverka" userId="b99f4dd7d5e65f30" providerId="LiveId" clId="{AB1498BD-15C3-486F-9420-C987FB471694}" dt="2021-05-06T12:04:12.231" v="4086" actId="27636"/>
          <ac:spMkLst>
            <pc:docMk/>
            <pc:sldMk cId="3809026027" sldId="259"/>
            <ac:spMk id="3" creationId="{2BD1D41E-F3E9-416D-BDF1-9C808020EA03}"/>
          </ac:spMkLst>
        </pc:spChg>
      </pc:sldChg>
      <pc:sldChg chg="addSp modSp new mod setBg">
        <pc:chgData name="Adam Zverka" userId="b99f4dd7d5e65f30" providerId="LiveId" clId="{AB1498BD-15C3-486F-9420-C987FB471694}" dt="2021-05-06T06:56:22.934" v="2457"/>
        <pc:sldMkLst>
          <pc:docMk/>
          <pc:sldMk cId="2504705286" sldId="260"/>
        </pc:sldMkLst>
        <pc:spChg chg="mod">
          <ac:chgData name="Adam Zverka" userId="b99f4dd7d5e65f30" providerId="LiveId" clId="{AB1498BD-15C3-486F-9420-C987FB471694}" dt="2021-05-06T06:56:22.934" v="2457"/>
          <ac:spMkLst>
            <pc:docMk/>
            <pc:sldMk cId="2504705286" sldId="260"/>
            <ac:spMk id="2" creationId="{CFE8EA3B-654F-4117-A182-067BD9083E35}"/>
          </ac:spMkLst>
        </pc:spChg>
        <pc:spChg chg="mod ord">
          <ac:chgData name="Adam Zverka" userId="b99f4dd7d5e65f30" providerId="LiveId" clId="{AB1498BD-15C3-486F-9420-C987FB471694}" dt="2021-05-05T18:59:29.142" v="1742" actId="20577"/>
          <ac:spMkLst>
            <pc:docMk/>
            <pc:sldMk cId="2504705286" sldId="260"/>
            <ac:spMk id="3" creationId="{5C19E97A-0CE7-4403-A96D-E45DE0227A7E}"/>
          </ac:spMkLst>
        </pc:spChg>
        <pc:spChg chg="add mod">
          <ac:chgData name="Adam Zverka" userId="b99f4dd7d5e65f30" providerId="LiveId" clId="{AB1498BD-15C3-486F-9420-C987FB471694}" dt="2021-05-05T18:02:14.791" v="955" actId="1076"/>
          <ac:spMkLst>
            <pc:docMk/>
            <pc:sldMk cId="2504705286" sldId="260"/>
            <ac:spMk id="6" creationId="{74D4C238-AB46-4774-A3BA-6B24FEA4253D}"/>
          </ac:spMkLst>
        </pc:spChg>
        <pc:picChg chg="add mod">
          <ac:chgData name="Adam Zverka" userId="b99f4dd7d5e65f30" providerId="LiveId" clId="{AB1498BD-15C3-486F-9420-C987FB471694}" dt="2021-05-05T18:01:30.050" v="913" actId="1076"/>
          <ac:picMkLst>
            <pc:docMk/>
            <pc:sldMk cId="2504705286" sldId="260"/>
            <ac:picMk id="5" creationId="{F7885F5C-268C-4539-BB01-08401D8507E8}"/>
          </ac:picMkLst>
        </pc:picChg>
        <pc:picChg chg="add mod">
          <ac:chgData name="Adam Zverka" userId="b99f4dd7d5e65f30" providerId="LiveId" clId="{AB1498BD-15C3-486F-9420-C987FB471694}" dt="2021-05-05T18:59:08.778" v="1701" actId="1076"/>
          <ac:picMkLst>
            <pc:docMk/>
            <pc:sldMk cId="2504705286" sldId="260"/>
            <ac:picMk id="7" creationId="{B42B543D-D89D-44C5-8F9B-7C2BEE68B19D}"/>
          </ac:picMkLst>
        </pc:picChg>
      </pc:sldChg>
      <pc:sldChg chg="addSp delSp modSp new mod setBg delDesignElem">
        <pc:chgData name="Adam Zverka" userId="b99f4dd7d5e65f30" providerId="LiveId" clId="{AB1498BD-15C3-486F-9420-C987FB471694}" dt="2021-05-06T13:21:02.622" v="4204" actId="20577"/>
        <pc:sldMkLst>
          <pc:docMk/>
          <pc:sldMk cId="1459501236" sldId="261"/>
        </pc:sldMkLst>
        <pc:spChg chg="mod">
          <ac:chgData name="Adam Zverka" userId="b99f4dd7d5e65f30" providerId="LiveId" clId="{AB1498BD-15C3-486F-9420-C987FB471694}" dt="2021-05-05T18:31:09.161" v="1217" actId="26606"/>
          <ac:spMkLst>
            <pc:docMk/>
            <pc:sldMk cId="1459501236" sldId="261"/>
            <ac:spMk id="2" creationId="{52EEDBDB-8F91-43AB-BB81-7537D70197F0}"/>
          </ac:spMkLst>
        </pc:spChg>
        <pc:spChg chg="mod">
          <ac:chgData name="Adam Zverka" userId="b99f4dd7d5e65f30" providerId="LiveId" clId="{AB1498BD-15C3-486F-9420-C987FB471694}" dt="2021-05-06T13:21:02.622" v="4204" actId="20577"/>
          <ac:spMkLst>
            <pc:docMk/>
            <pc:sldMk cId="1459501236" sldId="261"/>
            <ac:spMk id="3" creationId="{43130170-457B-4A1A-97D5-2A2420DE5A69}"/>
          </ac:spMkLst>
        </pc:spChg>
        <pc:spChg chg="add del">
          <ac:chgData name="Adam Zverka" userId="b99f4dd7d5e65f30" providerId="LiveId" clId="{AB1498BD-15C3-486F-9420-C987FB471694}" dt="2021-05-06T06:56:22.934" v="2457"/>
          <ac:spMkLst>
            <pc:docMk/>
            <pc:sldMk cId="1459501236" sldId="261"/>
            <ac:spMk id="71" creationId="{7BADB3A8-DB23-4150-A85C-006D092D4614}"/>
          </ac:spMkLst>
        </pc:spChg>
        <pc:spChg chg="add del">
          <ac:chgData name="Adam Zverka" userId="b99f4dd7d5e65f30" providerId="LiveId" clId="{AB1498BD-15C3-486F-9420-C987FB471694}" dt="2021-05-06T06:56:22.934" v="2457"/>
          <ac:spMkLst>
            <pc:docMk/>
            <pc:sldMk cId="1459501236" sldId="261"/>
            <ac:spMk id="81" creationId="{1B9A1072-CCD5-4242-A77E-F96255E0DCBA}"/>
          </ac:spMkLst>
        </pc:spChg>
        <pc:grpChg chg="add del">
          <ac:chgData name="Adam Zverka" userId="b99f4dd7d5e65f30" providerId="LiveId" clId="{AB1498BD-15C3-486F-9420-C987FB471694}" dt="2021-05-06T06:56:22.934" v="2457"/>
          <ac:grpSpMkLst>
            <pc:docMk/>
            <pc:sldMk cId="1459501236" sldId="261"/>
            <ac:grpSpMk id="73" creationId="{D6CBC6F5-63F0-44AE-86FB-669AEF832CF8}"/>
          </ac:grpSpMkLst>
        </pc:grpChg>
        <pc:picChg chg="add del mod">
          <ac:chgData name="Adam Zverka" userId="b99f4dd7d5e65f30" providerId="LiveId" clId="{AB1498BD-15C3-486F-9420-C987FB471694}" dt="2021-05-05T18:29:14.919" v="1212" actId="478"/>
          <ac:picMkLst>
            <pc:docMk/>
            <pc:sldMk cId="1459501236" sldId="261"/>
            <ac:picMk id="5" creationId="{5711D111-01D5-4F30-A522-FEC0E3851F10}"/>
          </ac:picMkLst>
        </pc:picChg>
        <pc:picChg chg="add mod">
          <ac:chgData name="Adam Zverka" userId="b99f4dd7d5e65f30" providerId="LiveId" clId="{AB1498BD-15C3-486F-9420-C987FB471694}" dt="2021-05-05T18:31:29.917" v="1221" actId="1076"/>
          <ac:picMkLst>
            <pc:docMk/>
            <pc:sldMk cId="1459501236" sldId="261"/>
            <ac:picMk id="7" creationId="{81A9C607-65EC-4F30-B9CD-079DB112952E}"/>
          </ac:picMkLst>
        </pc:picChg>
        <pc:picChg chg="add del mod ord">
          <ac:chgData name="Adam Zverka" userId="b99f4dd7d5e65f30" providerId="LiveId" clId="{AB1498BD-15C3-486F-9420-C987FB471694}" dt="2021-05-06T06:56:48.676" v="2460" actId="1076"/>
          <ac:picMkLst>
            <pc:docMk/>
            <pc:sldMk cId="1459501236" sldId="261"/>
            <ac:picMk id="1026" creationId="{A58E910D-998F-464D-BC13-92931AF22576}"/>
          </ac:picMkLst>
        </pc:picChg>
        <pc:picChg chg="add del">
          <ac:chgData name="Adam Zverka" userId="b99f4dd7d5e65f30" providerId="LiveId" clId="{AB1498BD-15C3-486F-9420-C987FB471694}" dt="2021-05-05T18:28:25.285" v="1210" actId="478"/>
          <ac:picMkLst>
            <pc:docMk/>
            <pc:sldMk cId="1459501236" sldId="261"/>
            <ac:picMk id="1028" creationId="{CF726639-A3FE-43F2-95AA-71A36AD72BE1}"/>
          </ac:picMkLst>
        </pc:picChg>
      </pc:sldChg>
      <pc:sldChg chg="addSp delSp modSp new mod setBg modClrScheme chgLayout">
        <pc:chgData name="Adam Zverka" userId="b99f4dd7d5e65f30" providerId="LiveId" clId="{AB1498BD-15C3-486F-9420-C987FB471694}" dt="2021-05-06T06:56:22.934" v="2457"/>
        <pc:sldMkLst>
          <pc:docMk/>
          <pc:sldMk cId="1424296252" sldId="262"/>
        </pc:sldMkLst>
        <pc:spChg chg="del mod ord">
          <ac:chgData name="Adam Zverka" userId="b99f4dd7d5e65f30" providerId="LiveId" clId="{AB1498BD-15C3-486F-9420-C987FB471694}" dt="2021-05-05T18:34:35.317" v="1259" actId="478"/>
          <ac:spMkLst>
            <pc:docMk/>
            <pc:sldMk cId="1424296252" sldId="262"/>
            <ac:spMk id="2" creationId="{ABFD83FD-E516-4977-8235-B6982B91AAA0}"/>
          </ac:spMkLst>
        </pc:spChg>
        <pc:spChg chg="del mod">
          <ac:chgData name="Adam Zverka" userId="b99f4dd7d5e65f30" providerId="LiveId" clId="{AB1498BD-15C3-486F-9420-C987FB471694}" dt="2021-05-05T18:34:30.025" v="1257" actId="700"/>
          <ac:spMkLst>
            <pc:docMk/>
            <pc:sldMk cId="1424296252" sldId="262"/>
            <ac:spMk id="3" creationId="{3256B16F-8483-4F08-8416-7D50CC5D5D28}"/>
          </ac:spMkLst>
        </pc:spChg>
        <pc:spChg chg="add del mod ord">
          <ac:chgData name="Adam Zverka" userId="b99f4dd7d5e65f30" providerId="LiveId" clId="{AB1498BD-15C3-486F-9420-C987FB471694}" dt="2021-05-05T18:36:39.526" v="1280" actId="700"/>
          <ac:spMkLst>
            <pc:docMk/>
            <pc:sldMk cId="1424296252" sldId="262"/>
            <ac:spMk id="6" creationId="{A44E30DB-0214-434F-B695-BE01B0540F67}"/>
          </ac:spMkLst>
        </pc:spChg>
        <pc:spChg chg="add del mod ord">
          <ac:chgData name="Adam Zverka" userId="b99f4dd7d5e65f30" providerId="LiveId" clId="{AB1498BD-15C3-486F-9420-C987FB471694}" dt="2021-05-05T18:36:39.526" v="1280" actId="700"/>
          <ac:spMkLst>
            <pc:docMk/>
            <pc:sldMk cId="1424296252" sldId="262"/>
            <ac:spMk id="7" creationId="{3DFFE706-BAB9-44AB-89E9-B3DB3BCE77A7}"/>
          </ac:spMkLst>
        </pc:spChg>
        <pc:spChg chg="add mod ord">
          <ac:chgData name="Adam Zverka" userId="b99f4dd7d5e65f30" providerId="LiveId" clId="{AB1498BD-15C3-486F-9420-C987FB471694}" dt="2021-05-06T06:56:22.934" v="2457"/>
          <ac:spMkLst>
            <pc:docMk/>
            <pc:sldMk cId="1424296252" sldId="262"/>
            <ac:spMk id="8" creationId="{A3BF1C2B-D791-407A-A5DC-55D4BE76A13C}"/>
          </ac:spMkLst>
        </pc:spChg>
        <pc:picChg chg="add mod">
          <ac:chgData name="Adam Zverka" userId="b99f4dd7d5e65f30" providerId="LiveId" clId="{AB1498BD-15C3-486F-9420-C987FB471694}" dt="2021-05-05T18:36:47.303" v="1297" actId="1076"/>
          <ac:picMkLst>
            <pc:docMk/>
            <pc:sldMk cId="1424296252" sldId="262"/>
            <ac:picMk id="5" creationId="{F3C68141-34A5-4716-9A4B-C4C34E69C8DE}"/>
          </ac:picMkLst>
        </pc:picChg>
        <pc:picChg chg="add del mod ord">
          <ac:chgData name="Adam Zverka" userId="b99f4dd7d5e65f30" providerId="LiveId" clId="{AB1498BD-15C3-486F-9420-C987FB471694}" dt="2021-05-05T18:34:40.872" v="1262" actId="478"/>
          <ac:picMkLst>
            <pc:docMk/>
            <pc:sldMk cId="1424296252" sldId="262"/>
            <ac:picMk id="2050" creationId="{DD7867CA-D55E-4952-AE88-88A89E668980}"/>
          </ac:picMkLst>
        </pc:picChg>
        <pc:picChg chg="add del mod">
          <ac:chgData name="Adam Zverka" userId="b99f4dd7d5e65f30" providerId="LiveId" clId="{AB1498BD-15C3-486F-9420-C987FB471694}" dt="2021-05-05T18:34:38.510" v="1261" actId="478"/>
          <ac:picMkLst>
            <pc:docMk/>
            <pc:sldMk cId="1424296252" sldId="262"/>
            <ac:picMk id="2052" creationId="{1FFC4C65-8E67-4EF5-8408-52C5A8221282}"/>
          </ac:picMkLst>
        </pc:picChg>
        <pc:picChg chg="add mod">
          <ac:chgData name="Adam Zverka" userId="b99f4dd7d5e65f30" providerId="LiveId" clId="{AB1498BD-15C3-486F-9420-C987FB471694}" dt="2021-05-05T18:36:51.741" v="1298" actId="1076"/>
          <ac:picMkLst>
            <pc:docMk/>
            <pc:sldMk cId="1424296252" sldId="262"/>
            <ac:picMk id="2054" creationId="{82913041-5C16-4849-B087-57A27A212E23}"/>
          </ac:picMkLst>
        </pc:picChg>
        <pc:picChg chg="add del mod">
          <ac:chgData name="Adam Zverka" userId="b99f4dd7d5e65f30" providerId="LiveId" clId="{AB1498BD-15C3-486F-9420-C987FB471694}" dt="2021-05-05T18:36:22.017" v="1273" actId="478"/>
          <ac:picMkLst>
            <pc:docMk/>
            <pc:sldMk cId="1424296252" sldId="262"/>
            <ac:picMk id="2056" creationId="{B6B66ABD-9D4C-439D-A5C8-F169067E5D3B}"/>
          </ac:picMkLst>
        </pc:picChg>
      </pc:sldChg>
      <pc:sldChg chg="addSp delSp modSp new mod modClrScheme chgLayout">
        <pc:chgData name="Adam Zverka" userId="b99f4dd7d5e65f30" providerId="LiveId" clId="{AB1498BD-15C3-486F-9420-C987FB471694}" dt="2021-05-06T12:10:09.662" v="4171" actId="1076"/>
        <pc:sldMkLst>
          <pc:docMk/>
          <pc:sldMk cId="494322987" sldId="263"/>
        </pc:sldMkLst>
        <pc:spChg chg="mod ord">
          <ac:chgData name="Adam Zverka" userId="b99f4dd7d5e65f30" providerId="LiveId" clId="{AB1498BD-15C3-486F-9420-C987FB471694}" dt="2021-05-06T12:05:29.108" v="4106" actId="1076"/>
          <ac:spMkLst>
            <pc:docMk/>
            <pc:sldMk cId="494322987" sldId="263"/>
            <ac:spMk id="2" creationId="{8335B9B6-F964-4273-8009-4F82F9361561}"/>
          </ac:spMkLst>
        </pc:spChg>
        <pc:spChg chg="add mod ord">
          <ac:chgData name="Adam Zverka" userId="b99f4dd7d5e65f30" providerId="LiveId" clId="{AB1498BD-15C3-486F-9420-C987FB471694}" dt="2021-05-06T12:06:11.523" v="4119" actId="20577"/>
          <ac:spMkLst>
            <pc:docMk/>
            <pc:sldMk cId="494322987" sldId="263"/>
            <ac:spMk id="3" creationId="{C39B0954-967C-4A52-9629-2344B102B048}"/>
          </ac:spMkLst>
        </pc:spChg>
        <pc:spChg chg="add del mod ord">
          <ac:chgData name="Adam Zverka" userId="b99f4dd7d5e65f30" providerId="LiveId" clId="{AB1498BD-15C3-486F-9420-C987FB471694}" dt="2021-05-06T12:04:29.916" v="4089" actId="478"/>
          <ac:spMkLst>
            <pc:docMk/>
            <pc:sldMk cId="494322987" sldId="263"/>
            <ac:spMk id="4" creationId="{D32AAEB1-1E95-4ABB-BFE4-3D380699EB1A}"/>
          </ac:spMkLst>
        </pc:spChg>
        <pc:spChg chg="add del mod">
          <ac:chgData name="Adam Zverka" userId="b99f4dd7d5e65f30" providerId="LiveId" clId="{AB1498BD-15C3-486F-9420-C987FB471694}" dt="2021-05-06T12:09:25.599" v="4162" actId="478"/>
          <ac:spMkLst>
            <pc:docMk/>
            <pc:sldMk cId="494322987" sldId="263"/>
            <ac:spMk id="5" creationId="{4907021E-D979-4B45-9D4E-5BD039C13CF8}"/>
          </ac:spMkLst>
        </pc:spChg>
        <pc:spChg chg="add del">
          <ac:chgData name="Adam Zverka" userId="b99f4dd7d5e65f30" providerId="LiveId" clId="{AB1498BD-15C3-486F-9420-C987FB471694}" dt="2021-05-06T12:08:35.937" v="4138"/>
          <ac:spMkLst>
            <pc:docMk/>
            <pc:sldMk cId="494322987" sldId="263"/>
            <ac:spMk id="6" creationId="{F85C78F0-125F-447F-93BF-FB7988D0CA7D}"/>
          </ac:spMkLst>
        </pc:spChg>
        <pc:spChg chg="add del">
          <ac:chgData name="Adam Zverka" userId="b99f4dd7d5e65f30" providerId="LiveId" clId="{AB1498BD-15C3-486F-9420-C987FB471694}" dt="2021-05-06T12:08:39.432" v="4140"/>
          <ac:spMkLst>
            <pc:docMk/>
            <pc:sldMk cId="494322987" sldId="263"/>
            <ac:spMk id="7" creationId="{9689800C-72E3-45F3-9280-BE2A750E70C5}"/>
          </ac:spMkLst>
        </pc:spChg>
        <pc:picChg chg="add mod">
          <ac:chgData name="Adam Zverka" userId="b99f4dd7d5e65f30" providerId="LiveId" clId="{AB1498BD-15C3-486F-9420-C987FB471694}" dt="2021-05-06T12:10:08.490" v="4170" actId="1076"/>
          <ac:picMkLst>
            <pc:docMk/>
            <pc:sldMk cId="494322987" sldId="263"/>
            <ac:picMk id="9" creationId="{A70D455C-8E13-4A85-9AFA-535DA873C3B8}"/>
          </ac:picMkLst>
        </pc:picChg>
        <pc:picChg chg="add mod">
          <ac:chgData name="Adam Zverka" userId="b99f4dd7d5e65f30" providerId="LiveId" clId="{AB1498BD-15C3-486F-9420-C987FB471694}" dt="2021-05-06T12:10:09.662" v="4171" actId="1076"/>
          <ac:picMkLst>
            <pc:docMk/>
            <pc:sldMk cId="494322987" sldId="263"/>
            <ac:picMk id="2052" creationId="{2B6CA4DE-3A8F-4BE5-99CF-C5E674707C0A}"/>
          </ac:picMkLst>
        </pc:picChg>
      </pc:sldChg>
      <pc:sldChg chg="addSp delSp modSp new mod modClrScheme chgLayout">
        <pc:chgData name="Adam Zverka" userId="b99f4dd7d5e65f30" providerId="LiveId" clId="{AB1498BD-15C3-486F-9420-C987FB471694}" dt="2021-05-06T13:21:54.057" v="4209" actId="1076"/>
        <pc:sldMkLst>
          <pc:docMk/>
          <pc:sldMk cId="3541539548" sldId="264"/>
        </pc:sldMkLst>
        <pc:spChg chg="mod ord">
          <ac:chgData name="Adam Zverka" userId="b99f4dd7d5e65f30" providerId="LiveId" clId="{AB1498BD-15C3-486F-9420-C987FB471694}" dt="2021-05-05T19:07:45.135" v="2152" actId="1076"/>
          <ac:spMkLst>
            <pc:docMk/>
            <pc:sldMk cId="3541539548" sldId="264"/>
            <ac:spMk id="2" creationId="{2536BC55-A552-4A4C-BDD8-2CC53F95E536}"/>
          </ac:spMkLst>
        </pc:spChg>
        <pc:spChg chg="add mod ord">
          <ac:chgData name="Adam Zverka" userId="b99f4dd7d5e65f30" providerId="LiveId" clId="{AB1498BD-15C3-486F-9420-C987FB471694}" dt="2021-05-05T19:07:23.680" v="2150" actId="1076"/>
          <ac:spMkLst>
            <pc:docMk/>
            <pc:sldMk cId="3541539548" sldId="264"/>
            <ac:spMk id="3" creationId="{B0DF524D-155D-4DAB-889D-FF6FD7B36653}"/>
          </ac:spMkLst>
        </pc:spChg>
        <pc:spChg chg="add del mod">
          <ac:chgData name="Adam Zverka" userId="b99f4dd7d5e65f30" providerId="LiveId" clId="{AB1498BD-15C3-486F-9420-C987FB471694}" dt="2021-05-05T19:04:40.333" v="2099"/>
          <ac:spMkLst>
            <pc:docMk/>
            <pc:sldMk cId="3541539548" sldId="264"/>
            <ac:spMk id="4" creationId="{12253D92-AA3E-43EB-BB3B-843C78CA95BC}"/>
          </ac:spMkLst>
        </pc:spChg>
        <pc:spChg chg="add mod">
          <ac:chgData name="Adam Zverka" userId="b99f4dd7d5e65f30" providerId="LiveId" clId="{AB1498BD-15C3-486F-9420-C987FB471694}" dt="2021-05-05T19:10:17.215" v="2270" actId="20577"/>
          <ac:spMkLst>
            <pc:docMk/>
            <pc:sldMk cId="3541539548" sldId="264"/>
            <ac:spMk id="5" creationId="{7239E16E-D24E-4809-995F-07C01A7A6CED}"/>
          </ac:spMkLst>
        </pc:spChg>
        <pc:spChg chg="add del mod ord">
          <ac:chgData name="Adam Zverka" userId="b99f4dd7d5e65f30" providerId="LiveId" clId="{AB1498BD-15C3-486F-9420-C987FB471694}" dt="2021-05-05T19:06:34.121" v="2140" actId="478"/>
          <ac:spMkLst>
            <pc:docMk/>
            <pc:sldMk cId="3541539548" sldId="264"/>
            <ac:spMk id="6" creationId="{597B27D2-0211-4466-80D4-2FEBE86223AA}"/>
          </ac:spMkLst>
        </pc:spChg>
        <pc:spChg chg="add del mod">
          <ac:chgData name="Adam Zverka" userId="b99f4dd7d5e65f30" providerId="LiveId" clId="{AB1498BD-15C3-486F-9420-C987FB471694}" dt="2021-05-05T19:20:33.267" v="2294"/>
          <ac:spMkLst>
            <pc:docMk/>
            <pc:sldMk cId="3541539548" sldId="264"/>
            <ac:spMk id="7" creationId="{5EF74721-883C-4329-8F16-E95A004AC736}"/>
          </ac:spMkLst>
        </pc:spChg>
        <pc:spChg chg="add mod">
          <ac:chgData name="Adam Zverka" userId="b99f4dd7d5e65f30" providerId="LiveId" clId="{AB1498BD-15C3-486F-9420-C987FB471694}" dt="2021-05-05T19:22:54.932" v="2389" actId="1076"/>
          <ac:spMkLst>
            <pc:docMk/>
            <pc:sldMk cId="3541539548" sldId="264"/>
            <ac:spMk id="8" creationId="{4E936480-CCA7-4192-B268-457083AD0EB0}"/>
          </ac:spMkLst>
        </pc:spChg>
        <pc:spChg chg="add mod">
          <ac:chgData name="Adam Zverka" userId="b99f4dd7d5e65f30" providerId="LiveId" clId="{AB1498BD-15C3-486F-9420-C987FB471694}" dt="2021-05-06T13:21:37.309" v="4207" actId="1076"/>
          <ac:spMkLst>
            <pc:docMk/>
            <pc:sldMk cId="3541539548" sldId="264"/>
            <ac:spMk id="9" creationId="{754C8D3E-0E9A-43AA-AC7F-7F4CDC15FB8F}"/>
          </ac:spMkLst>
        </pc:spChg>
        <pc:spChg chg="add mod">
          <ac:chgData name="Adam Zverka" userId="b99f4dd7d5e65f30" providerId="LiveId" clId="{AB1498BD-15C3-486F-9420-C987FB471694}" dt="2021-05-06T13:21:54.057" v="4209" actId="1076"/>
          <ac:spMkLst>
            <pc:docMk/>
            <pc:sldMk cId="3541539548" sldId="264"/>
            <ac:spMk id="13" creationId="{BDD7E0C5-1DC1-40CB-8732-899391BEA123}"/>
          </ac:spMkLst>
        </pc:spChg>
        <pc:picChg chg="add mod">
          <ac:chgData name="Adam Zverka" userId="b99f4dd7d5e65f30" providerId="LiveId" clId="{AB1498BD-15C3-486F-9420-C987FB471694}" dt="2021-05-06T13:21:31.188" v="4205" actId="1076"/>
          <ac:picMkLst>
            <pc:docMk/>
            <pc:sldMk cId="3541539548" sldId="264"/>
            <ac:picMk id="3074" creationId="{CAC00E50-FE3C-413B-8651-68FDB39B1446}"/>
          </ac:picMkLst>
        </pc:picChg>
        <pc:picChg chg="add mod">
          <ac:chgData name="Adam Zverka" userId="b99f4dd7d5e65f30" providerId="LiveId" clId="{AB1498BD-15C3-486F-9420-C987FB471694}" dt="2021-05-06T13:21:33.121" v="4206" actId="1076"/>
          <ac:picMkLst>
            <pc:docMk/>
            <pc:sldMk cId="3541539548" sldId="264"/>
            <ac:picMk id="3076" creationId="{382A1CE6-C807-4920-B827-5030B1CF4A47}"/>
          </ac:picMkLst>
        </pc:picChg>
        <pc:picChg chg="add mod">
          <ac:chgData name="Adam Zverka" userId="b99f4dd7d5e65f30" providerId="LiveId" clId="{AB1498BD-15C3-486F-9420-C987FB471694}" dt="2021-05-06T13:21:41.727" v="4208" actId="1076"/>
          <ac:picMkLst>
            <pc:docMk/>
            <pc:sldMk cId="3541539548" sldId="264"/>
            <ac:picMk id="3078" creationId="{59CDF1A5-E092-494A-87E2-23A47BF66777}"/>
          </ac:picMkLst>
        </pc:picChg>
      </pc:sldChg>
      <pc:sldChg chg="addSp delSp modSp add mod modClrScheme chgLayout">
        <pc:chgData name="Adam Zverka" userId="b99f4dd7d5e65f30" providerId="LiveId" clId="{AB1498BD-15C3-486F-9420-C987FB471694}" dt="2021-05-06T13:09:55.955" v="4179" actId="1076"/>
        <pc:sldMkLst>
          <pc:docMk/>
          <pc:sldMk cId="1541908363" sldId="265"/>
        </pc:sldMkLst>
        <pc:spChg chg="mod ord">
          <ac:chgData name="Adam Zverka" userId="b99f4dd7d5e65f30" providerId="LiveId" clId="{AB1498BD-15C3-486F-9420-C987FB471694}" dt="2021-05-06T12:05:07.023" v="4099" actId="1076"/>
          <ac:spMkLst>
            <pc:docMk/>
            <pc:sldMk cId="1541908363" sldId="265"/>
            <ac:spMk id="2" creationId="{8335B9B6-F964-4273-8009-4F82F9361561}"/>
          </ac:spMkLst>
        </pc:spChg>
        <pc:spChg chg="mod ord">
          <ac:chgData name="Adam Zverka" userId="b99f4dd7d5e65f30" providerId="LiveId" clId="{AB1498BD-15C3-486F-9420-C987FB471694}" dt="2021-05-06T10:35:31.418" v="3537" actId="20577"/>
          <ac:spMkLst>
            <pc:docMk/>
            <pc:sldMk cId="1541908363" sldId="265"/>
            <ac:spMk id="3" creationId="{C39B0954-967C-4A52-9629-2344B102B048}"/>
          </ac:spMkLst>
        </pc:spChg>
        <pc:spChg chg="add del mod ord">
          <ac:chgData name="Adam Zverka" userId="b99f4dd7d5e65f30" providerId="LiveId" clId="{AB1498BD-15C3-486F-9420-C987FB471694}" dt="2021-05-06T10:34:11.497" v="3497" actId="478"/>
          <ac:spMkLst>
            <pc:docMk/>
            <pc:sldMk cId="1541908363" sldId="265"/>
            <ac:spMk id="4" creationId="{3FDB5066-79FA-468C-B26C-B86703685656}"/>
          </ac:spMkLst>
        </pc:spChg>
        <pc:picChg chg="add mod">
          <ac:chgData name="Adam Zverka" userId="b99f4dd7d5e65f30" providerId="LiveId" clId="{AB1498BD-15C3-486F-9420-C987FB471694}" dt="2021-05-06T13:00:47.281" v="4174" actId="1076"/>
          <ac:picMkLst>
            <pc:docMk/>
            <pc:sldMk cId="1541908363" sldId="265"/>
            <ac:picMk id="6" creationId="{D7F03348-29B2-4B38-A89D-5E662727C8FA}"/>
          </ac:picMkLst>
        </pc:picChg>
        <pc:picChg chg="add mod">
          <ac:chgData name="Adam Zverka" userId="b99f4dd7d5e65f30" providerId="LiveId" clId="{AB1498BD-15C3-486F-9420-C987FB471694}" dt="2021-05-06T13:09:55.955" v="4179" actId="1076"/>
          <ac:picMkLst>
            <pc:docMk/>
            <pc:sldMk cId="1541908363" sldId="265"/>
            <ac:picMk id="3074" creationId="{6E18C46B-4681-4B8F-A2D0-08220C36053E}"/>
          </ac:picMkLst>
        </pc:picChg>
      </pc:sldChg>
      <pc:sldChg chg="addSp modSp add mod">
        <pc:chgData name="Adam Zverka" userId="b99f4dd7d5e65f30" providerId="LiveId" clId="{AB1498BD-15C3-486F-9420-C987FB471694}" dt="2021-05-06T13:10:30.885" v="4189" actId="1076"/>
        <pc:sldMkLst>
          <pc:docMk/>
          <pc:sldMk cId="3480595729" sldId="266"/>
        </pc:sldMkLst>
        <pc:spChg chg="mod">
          <ac:chgData name="Adam Zverka" userId="b99f4dd7d5e65f30" providerId="LiveId" clId="{AB1498BD-15C3-486F-9420-C987FB471694}" dt="2021-05-06T06:57:55.451" v="2494" actId="20577"/>
          <ac:spMkLst>
            <pc:docMk/>
            <pc:sldMk cId="3480595729" sldId="266"/>
            <ac:spMk id="2" creationId="{8335B9B6-F964-4273-8009-4F82F9361561}"/>
          </ac:spMkLst>
        </pc:spChg>
        <pc:spChg chg="mod">
          <ac:chgData name="Adam Zverka" userId="b99f4dd7d5e65f30" providerId="LiveId" clId="{AB1498BD-15C3-486F-9420-C987FB471694}" dt="2021-05-06T13:10:21.597" v="4186" actId="1076"/>
          <ac:spMkLst>
            <pc:docMk/>
            <pc:sldMk cId="3480595729" sldId="266"/>
            <ac:spMk id="3" creationId="{C39B0954-967C-4A52-9629-2344B102B048}"/>
          </ac:spMkLst>
        </pc:spChg>
        <pc:picChg chg="add mod">
          <ac:chgData name="Adam Zverka" userId="b99f4dd7d5e65f30" providerId="LiveId" clId="{AB1498BD-15C3-486F-9420-C987FB471694}" dt="2021-05-06T13:10:25.349" v="4187" actId="1076"/>
          <ac:picMkLst>
            <pc:docMk/>
            <pc:sldMk cId="3480595729" sldId="266"/>
            <ac:picMk id="5" creationId="{6609EDBD-4863-4F54-A7D0-7C7F8010AF0F}"/>
          </ac:picMkLst>
        </pc:picChg>
        <pc:picChg chg="add mod">
          <ac:chgData name="Adam Zverka" userId="b99f4dd7d5e65f30" providerId="LiveId" clId="{AB1498BD-15C3-486F-9420-C987FB471694}" dt="2021-05-06T13:10:30.885" v="4189" actId="1076"/>
          <ac:picMkLst>
            <pc:docMk/>
            <pc:sldMk cId="3480595729" sldId="266"/>
            <ac:picMk id="1026" creationId="{A40FC438-3EE0-4F51-B009-FBE78BC64530}"/>
          </ac:picMkLst>
        </pc:picChg>
      </pc:sldChg>
      <pc:sldMasterChg chg="add del addSldLayout delSldLayout">
        <pc:chgData name="Adam Zverka" userId="b99f4dd7d5e65f30" providerId="LiveId" clId="{AB1498BD-15C3-486F-9420-C987FB471694}" dt="2021-05-05T17:35:23.628" v="19" actId="26606"/>
        <pc:sldMasterMkLst>
          <pc:docMk/>
          <pc:sldMasterMk cId="1495698905" sldId="2147483648"/>
        </pc:sldMasterMkLst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81077350" sldId="2147483649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1859520197" sldId="2147483650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1753876479" sldId="2147483651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3264425642" sldId="2147483652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2159814491" sldId="2147483653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1490672696" sldId="2147483654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2476630839" sldId="2147483655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3772513917" sldId="2147483656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1537618405" sldId="2147483657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4052089859" sldId="2147483658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1495698905" sldId="2147483648"/>
            <pc:sldLayoutMk cId="440890309" sldId="2147483659"/>
          </pc:sldLayoutMkLst>
        </pc:sldLayoutChg>
      </pc:sldMasterChg>
      <pc:sldMasterChg chg="add del replId addSldLayout delSldLayout">
        <pc:chgData name="Adam Zverka" userId="b99f4dd7d5e65f30" providerId="LiveId" clId="{AB1498BD-15C3-486F-9420-C987FB471694}" dt="2021-05-05T17:34:16.141" v="1" actId="26606"/>
        <pc:sldMasterMkLst>
          <pc:docMk/>
          <pc:sldMasterMk cId="1910767398" sldId="2147483660"/>
        </pc:sldMasterMkLst>
        <pc:sldLayoutChg chg="add del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4137076467" sldId="2147483661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1418864071" sldId="2147483662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1403327187" sldId="2147483663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2916401376" sldId="2147483664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2949800447" sldId="2147483665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2383782229" sldId="2147483666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3701923168" sldId="2147483667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3534139201" sldId="2147483668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1192118891" sldId="2147483669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2142308839" sldId="2147483670"/>
          </pc:sldLayoutMkLst>
        </pc:sldLayoutChg>
        <pc:sldLayoutChg chg="add del replId">
          <pc:chgData name="Adam Zverka" userId="b99f4dd7d5e65f30" providerId="LiveId" clId="{AB1498BD-15C3-486F-9420-C987FB471694}" dt="2021-05-05T17:34:16.141" v="1" actId="26606"/>
          <pc:sldLayoutMkLst>
            <pc:docMk/>
            <pc:sldMasterMk cId="1910767398" sldId="2147483660"/>
            <pc:sldLayoutMk cId="4290317906" sldId="2147483671"/>
          </pc:sldLayoutMkLst>
        </pc:sldLayoutChg>
      </pc:sldMasterChg>
      <pc:sldMasterChg chg="add del addSldLayout delSldLayout">
        <pc:chgData name="Adam Zverka" userId="b99f4dd7d5e65f30" providerId="LiveId" clId="{AB1498BD-15C3-486F-9420-C987FB471694}" dt="2021-05-05T17:34:20.574" v="3" actId="26606"/>
        <pc:sldMasterMkLst>
          <pc:docMk/>
          <pc:sldMasterMk cId="2120375590" sldId="2147483686"/>
        </pc:sldMasterMkLst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1374954949" sldId="2147483675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2177326613" sldId="2147483676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3924600224" sldId="2147483677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3882751433" sldId="2147483678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3909664322" sldId="2147483679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1446519798" sldId="2147483680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3241207886" sldId="2147483681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1728485894" sldId="2147483682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3310258919" sldId="2147483683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2369530301" sldId="2147483684"/>
          </pc:sldLayoutMkLst>
        </pc:sldLayoutChg>
        <pc:sldLayoutChg chg="add del">
          <pc:chgData name="Adam Zverka" userId="b99f4dd7d5e65f30" providerId="LiveId" clId="{AB1498BD-15C3-486F-9420-C987FB471694}" dt="2021-05-05T17:34:20.574" v="3" actId="26606"/>
          <pc:sldLayoutMkLst>
            <pc:docMk/>
            <pc:sldMasterMk cId="2120375590" sldId="2147483686"/>
            <pc:sldLayoutMk cId="1805889748" sldId="2147483685"/>
          </pc:sldLayoutMkLst>
        </pc:sldLayoutChg>
      </pc:sldMasterChg>
      <pc:sldMasterChg chg="add del addSldLayout delSldLayout">
        <pc:chgData name="Adam Zverka" userId="b99f4dd7d5e65f30" providerId="LiveId" clId="{AB1498BD-15C3-486F-9420-C987FB471694}" dt="2021-05-05T17:35:23.628" v="19" actId="26606"/>
        <pc:sldMasterMkLst>
          <pc:docMk/>
          <pc:sldMasterMk cId="3799709974" sldId="2147483686"/>
        </pc:sldMasterMkLst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1890155856" sldId="2147483675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1747375790" sldId="2147483676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845514750" sldId="2147483677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2737160639" sldId="2147483678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2147506538" sldId="2147483679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1895306635" sldId="2147483680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847766805" sldId="2147483681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3116485184" sldId="2147483682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3652155083" sldId="2147483683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3335267160" sldId="2147483684"/>
          </pc:sldLayoutMkLst>
        </pc:sldLayoutChg>
        <pc:sldLayoutChg chg="add del">
          <pc:chgData name="Adam Zverka" userId="b99f4dd7d5e65f30" providerId="LiveId" clId="{AB1498BD-15C3-486F-9420-C987FB471694}" dt="2021-05-05T17:35:23.628" v="19" actId="26606"/>
          <pc:sldLayoutMkLst>
            <pc:docMk/>
            <pc:sldMasterMk cId="3799709974" sldId="2147483686"/>
            <pc:sldLayoutMk cId="1477743791" sldId="2147483685"/>
          </pc:sldLayoutMkLst>
        </pc:sldLayoutChg>
      </pc:sldMasterChg>
      <pc:sldMasterChg chg="setBg">
        <pc:chgData name="Adam Zverka" userId="b99f4dd7d5e65f30" providerId="LiveId" clId="{AB1498BD-15C3-486F-9420-C987FB471694}" dt="2021-05-06T06:56:22.360" v="2456"/>
        <pc:sldMasterMkLst>
          <pc:docMk/>
          <pc:sldMasterMk cId="3017374568" sldId="2147483696"/>
        </pc:sldMasterMkLst>
      </pc:sldMasterChg>
      <pc:sldMasterChg chg="add del addSldLayout delSldLayout">
        <pc:chgData name="Adam Zverka" userId="b99f4dd7d5e65f30" providerId="LiveId" clId="{AB1498BD-15C3-486F-9420-C987FB471694}" dt="2021-05-05T17:34:55.800" v="12" actId="26606"/>
        <pc:sldMasterMkLst>
          <pc:docMk/>
          <pc:sldMasterMk cId="718371490" sldId="2147483712"/>
        </pc:sldMasterMkLst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3824013422" sldId="2147483701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985814180" sldId="2147483702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3571527256" sldId="2147483703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3064236452" sldId="2147483704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1738137399" sldId="2147483705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98381435" sldId="2147483706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4063667403" sldId="2147483707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571969683" sldId="2147483708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544536251" sldId="2147483709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482539114" sldId="2147483710"/>
          </pc:sldLayoutMkLst>
        </pc:sldLayoutChg>
        <pc:sldLayoutChg chg="add del">
          <pc:chgData name="Adam Zverka" userId="b99f4dd7d5e65f30" providerId="LiveId" clId="{AB1498BD-15C3-486F-9420-C987FB471694}" dt="2021-05-05T17:34:55.800" v="12" actId="26606"/>
          <pc:sldLayoutMkLst>
            <pc:docMk/>
            <pc:sldMasterMk cId="718371490" sldId="2147483712"/>
            <pc:sldLayoutMk cId="657863092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869981B-79C6-4B34-9573-1164DEC130F8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12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1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35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104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032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35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561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8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79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41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25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9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3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20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18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81B-79C6-4B34-9573-1164DEC130F8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9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869981B-79C6-4B34-9573-1164DEC130F8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467B542-E584-44FA-91B3-E35480E6F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65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with-python-classification-complete-tutorial-d2c99dc524ec" TargetMode="External"/><Relationship Id="rId7" Type="http://schemas.openxmlformats.org/officeDocument/2006/relationships/hyperlink" Target="https://towardsdatascience.com/everything-you-need-to-know-about-min-max-normalization-in-python-b79592732b79" TargetMode="External"/><Relationship Id="rId2" Type="http://schemas.openxmlformats.org/officeDocument/2006/relationships/hyperlink" Target="https://www.dataquest.io/blog/learning-curves-machine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neural_network.MLPClassifier.html" TargetMode="External"/><Relationship Id="rId5" Type="http://schemas.openxmlformats.org/officeDocument/2006/relationships/hyperlink" Target="https://scikit-learn.org/stable/modules/naive_bayes.html" TargetMode="External"/><Relationship Id="rId4" Type="http://schemas.openxmlformats.org/officeDocument/2006/relationships/hyperlink" Target="https://stackoverflow.com/questions/50565937/how-to-normalize-the-train-and-test-data-using-minmaxscaler-sklear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7335D-EB66-4ACC-BFED-6CECF367D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/>
              <a:t>Neurónové siete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68C2DF3-07EF-40C6-8EDF-823518F9D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/>
              <a:t>klasifikácia hviezd</a:t>
            </a:r>
          </a:p>
          <a:p>
            <a:r>
              <a:rPr lang="sk-SK"/>
              <a:t>Bc. Adam Zverka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79822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D17F9D-5355-4D6A-ADC8-56AAF91C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240" y="2366377"/>
            <a:ext cx="5693520" cy="1788704"/>
          </a:xfrm>
        </p:spPr>
        <p:txBody>
          <a:bodyPr/>
          <a:lstStyle/>
          <a:p>
            <a:pPr algn="ctr"/>
            <a:r>
              <a:rPr lang="sk-SK" dirty="0"/>
              <a:t>Ďakujem za pozornosť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57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E591A7-E671-4BB8-980D-6804998F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BD1D41E-F3E9-416D-BDF1-9C808020E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898900"/>
          </a:xfrm>
        </p:spPr>
        <p:txBody>
          <a:bodyPr>
            <a:normAutofit/>
          </a:bodyPr>
          <a:lstStyle/>
          <a:p>
            <a:r>
              <a:rPr lang="x-none" dirty="0">
                <a:hlinkClick r:id="rId2"/>
              </a:rPr>
              <a:t>https://www.dataquest.io/blog/learning-curves-machine-learning/</a:t>
            </a:r>
            <a:endParaRPr lang="x-none" dirty="0"/>
          </a:p>
          <a:p>
            <a:r>
              <a:rPr lang="x-none" dirty="0">
                <a:hlinkClick r:id="rId3"/>
              </a:rPr>
              <a:t>https://towardsdatascience.com/machine-learning-with-python-classification-complete-tutorial-d2c99dc524ec</a:t>
            </a:r>
            <a:endParaRPr lang="x-none" dirty="0"/>
          </a:p>
          <a:p>
            <a:r>
              <a:rPr lang="sk-SK" dirty="0">
                <a:hlinkClick r:id="rId4"/>
              </a:rPr>
              <a:t>https://stackoverflow.com/questions/50565937/how-to-normalize-the-train-and-test-data-using-minmaxscaler-sklearn</a:t>
            </a:r>
            <a:endParaRPr lang="sk-SK" dirty="0"/>
          </a:p>
          <a:p>
            <a:r>
              <a:rPr lang="en-GB" dirty="0">
                <a:hlinkClick r:id="rId5"/>
              </a:rPr>
              <a:t>https://scikit-learn.org/stable/modules/naive_bayes.html</a:t>
            </a:r>
            <a:endParaRPr lang="sk-SK" dirty="0"/>
          </a:p>
          <a:p>
            <a:r>
              <a:rPr lang="sk-SK" dirty="0">
                <a:hlinkClick r:id="rId6"/>
              </a:rPr>
              <a:t>https://scikit-learn.org/stable/modules/generated/sklearn.neural_network.MLPClassifier.html</a:t>
            </a:r>
            <a:endParaRPr lang="sk-SK" dirty="0"/>
          </a:p>
          <a:p>
            <a:r>
              <a:rPr lang="sk-SK" dirty="0">
                <a:hlinkClick r:id="rId7"/>
              </a:rPr>
              <a:t>https://towardsdatascience.com/everything-you-need-to-know-about-min-max-normalization-in-python-b79592732b79</a:t>
            </a:r>
            <a:endParaRPr lang="sk-SK" dirty="0"/>
          </a:p>
          <a:p>
            <a:endParaRPr lang="sk-SK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02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09C466-32FD-469D-A3D7-A764F6AD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Popis </a:t>
            </a:r>
            <a:r>
              <a:rPr lang="sk-SK" dirty="0" err="1"/>
              <a:t>datasetu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3C52D36-CCD6-43BD-80FA-6F480638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761413" cy="4042833"/>
          </a:xfrm>
        </p:spPr>
        <p:txBody>
          <a:bodyPr>
            <a:normAutofit lnSpcReduction="10000"/>
          </a:bodyPr>
          <a:lstStyle/>
          <a:p>
            <a:r>
              <a:rPr lang="sk-SK" dirty="0"/>
              <a:t>https://www.kaggle.com/brsdincer/star-type-classification</a:t>
            </a:r>
          </a:p>
          <a:p>
            <a:r>
              <a:rPr lang="sk-SK" dirty="0" err="1"/>
              <a:t>Dataset</a:t>
            </a:r>
            <a:r>
              <a:rPr lang="sk-SK" dirty="0"/>
              <a:t> obsahuje 240 hviezd a 7 stĺpcov</a:t>
            </a:r>
          </a:p>
          <a:p>
            <a:r>
              <a:rPr lang="sk-SK" dirty="0"/>
              <a:t>Stĺpce </a:t>
            </a:r>
            <a:r>
              <a:rPr lang="sk-SK" dirty="0" err="1"/>
              <a:t>datasetu</a:t>
            </a:r>
            <a:r>
              <a:rPr lang="sk-SK" dirty="0"/>
              <a:t>:</a:t>
            </a:r>
          </a:p>
          <a:p>
            <a:pPr lvl="1"/>
            <a:r>
              <a:rPr lang="sk-SK" dirty="0" err="1"/>
              <a:t>Temperature</a:t>
            </a:r>
            <a:r>
              <a:rPr lang="sk-SK" dirty="0"/>
              <a:t>  - teplota (v °K)</a:t>
            </a:r>
          </a:p>
          <a:p>
            <a:pPr lvl="1"/>
            <a:r>
              <a:rPr lang="sk-SK" dirty="0"/>
              <a:t>L – relatívna svietivosť (L</a:t>
            </a:r>
            <a:r>
              <a:rPr lang="sk-SK" sz="1100" dirty="0"/>
              <a:t>☉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R – relatívny polomer (R</a:t>
            </a:r>
            <a:r>
              <a:rPr lang="sk-SK" sz="1100" dirty="0"/>
              <a:t>☉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A_M – absolútna </a:t>
            </a:r>
            <a:r>
              <a:rPr lang="sk-SK" dirty="0" err="1"/>
              <a:t>magnitúda</a:t>
            </a:r>
            <a:endParaRPr lang="sk-SK" dirty="0"/>
          </a:p>
          <a:p>
            <a:pPr lvl="1"/>
            <a:r>
              <a:rPr lang="sk-SK" dirty="0" err="1"/>
              <a:t>Color</a:t>
            </a:r>
            <a:r>
              <a:rPr lang="sk-SK" dirty="0"/>
              <a:t> – farba spektra (kategorická premenná)</a:t>
            </a:r>
          </a:p>
          <a:p>
            <a:pPr lvl="1"/>
            <a:r>
              <a:rPr lang="sk-SK" dirty="0" err="1"/>
              <a:t>Spectral_Class</a:t>
            </a:r>
            <a:r>
              <a:rPr lang="sk-SK" dirty="0"/>
              <a:t> – spektrálna klasifikácia hviezd (kategórie </a:t>
            </a:r>
            <a:r>
              <a:rPr lang="pt-BR" dirty="0"/>
              <a:t>O,B,A,F,G,K,M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Type – klasifikácia hviezdy (premenná, ktorú budeme predpovedať)</a:t>
            </a:r>
          </a:p>
          <a:p>
            <a:pPr lvl="2"/>
            <a:r>
              <a:rPr lang="sk-SK" dirty="0" err="1"/>
              <a:t>Red</a:t>
            </a:r>
            <a:r>
              <a:rPr lang="sk-SK" dirty="0"/>
              <a:t> </a:t>
            </a:r>
            <a:r>
              <a:rPr lang="sk-SK" dirty="0" err="1"/>
              <a:t>Dwarf</a:t>
            </a:r>
            <a:r>
              <a:rPr lang="sk-SK" dirty="0"/>
              <a:t>, </a:t>
            </a:r>
            <a:r>
              <a:rPr lang="sk-SK" dirty="0" err="1"/>
              <a:t>Brown</a:t>
            </a:r>
            <a:r>
              <a:rPr lang="sk-SK" dirty="0"/>
              <a:t> </a:t>
            </a:r>
            <a:r>
              <a:rPr lang="sk-SK" dirty="0" err="1"/>
              <a:t>Dwarf</a:t>
            </a:r>
            <a:r>
              <a:rPr lang="sk-SK" dirty="0"/>
              <a:t>, </a:t>
            </a:r>
            <a:r>
              <a:rPr lang="sk-SK" dirty="0" err="1"/>
              <a:t>White</a:t>
            </a:r>
            <a:r>
              <a:rPr lang="sk-SK" dirty="0"/>
              <a:t> </a:t>
            </a:r>
            <a:r>
              <a:rPr lang="sk-SK" dirty="0" err="1"/>
              <a:t>Dwarf</a:t>
            </a:r>
            <a:r>
              <a:rPr lang="sk-SK" dirty="0"/>
              <a:t>, </a:t>
            </a:r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Sequence</a:t>
            </a:r>
            <a:r>
              <a:rPr lang="sk-SK" dirty="0"/>
              <a:t> , Super </a:t>
            </a:r>
            <a:r>
              <a:rPr lang="sk-SK" dirty="0" err="1"/>
              <a:t>Giants</a:t>
            </a:r>
            <a:r>
              <a:rPr lang="sk-SK" dirty="0"/>
              <a:t>, </a:t>
            </a:r>
            <a:r>
              <a:rPr lang="sk-SK" dirty="0" err="1"/>
              <a:t>Hyper</a:t>
            </a:r>
            <a:r>
              <a:rPr lang="sk-SK" dirty="0"/>
              <a:t> </a:t>
            </a:r>
            <a:r>
              <a:rPr lang="sk-SK" dirty="0" err="1"/>
              <a:t>Giants</a:t>
            </a:r>
            <a:endParaRPr lang="sk-SK" dirty="0"/>
          </a:p>
          <a:p>
            <a:pPr lvl="1"/>
            <a:endParaRPr lang="sk-SK" dirty="0"/>
          </a:p>
          <a:p>
            <a:endParaRPr lang="en-GB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50BFE2D3-126E-41F0-AD76-525BDFF4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031" y="3429000"/>
            <a:ext cx="4029637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4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E8EA3B-654F-4117-A182-067BD908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r>
              <a:rPr lang="sk-SK" dirty="0"/>
              <a:t>Predspracovanie </a:t>
            </a:r>
            <a:r>
              <a:rPr lang="sk-SK" dirty="0" err="1"/>
              <a:t>datasetu</a:t>
            </a:r>
            <a:endParaRPr lang="en-GB" dirty="0"/>
          </a:p>
        </p:txBody>
      </p:sp>
      <p:pic>
        <p:nvPicPr>
          <p:cNvPr id="5" name="Obrázok 4" descr="Obrázok, na ktorom je text, čierne, plaketa&#10;&#10;Automaticky generovaný popis">
            <a:extLst>
              <a:ext uri="{FF2B5EF4-FFF2-40B4-BE49-F238E27FC236}">
                <a16:creationId xmlns:a16="http://schemas.microsoft.com/office/drawing/2014/main" id="{F7885F5C-268C-4539-BB01-08401D85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67" y="2912534"/>
            <a:ext cx="3333297" cy="2810780"/>
          </a:xfrm>
          <a:prstGeom prst="roundRect">
            <a:avLst>
              <a:gd name="adj" fmla="val 1858"/>
            </a:avLst>
          </a:prstGeom>
          <a:ln>
            <a:noFill/>
          </a:ln>
          <a:effectLst/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C19E97A-0CE7-4403-A96D-E45DE022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603" y="2478616"/>
            <a:ext cx="7000330" cy="3845984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sk-SK" dirty="0" err="1"/>
              <a:t>Dataset</a:t>
            </a:r>
            <a:r>
              <a:rPr lang="sk-SK" dirty="0"/>
              <a:t> je úplný (nechýbajú žiadne hodnoty)</a:t>
            </a:r>
          </a:p>
          <a:p>
            <a:pPr>
              <a:lnSpc>
                <a:spcPct val="120000"/>
              </a:lnSpc>
            </a:pPr>
            <a:r>
              <a:rPr lang="sk-SK" dirty="0"/>
              <a:t>Premenné </a:t>
            </a:r>
            <a:r>
              <a:rPr lang="sk-SK" dirty="0" err="1"/>
              <a:t>Color</a:t>
            </a:r>
            <a:r>
              <a:rPr lang="sk-SK" dirty="0"/>
              <a:t> a </a:t>
            </a:r>
            <a:r>
              <a:rPr lang="sk-SK" dirty="0" err="1"/>
              <a:t>Spectral_Class</a:t>
            </a:r>
            <a:r>
              <a:rPr lang="sk-SK" dirty="0"/>
              <a:t> sú typu </a:t>
            </a:r>
            <a:r>
              <a:rPr lang="sk-SK" dirty="0" err="1"/>
              <a:t>object</a:t>
            </a:r>
            <a:endParaRPr lang="sk-SK" dirty="0"/>
          </a:p>
          <a:p>
            <a:pPr>
              <a:lnSpc>
                <a:spcPct val="120000"/>
              </a:lnSpc>
            </a:pPr>
            <a:r>
              <a:rPr lang="sk-SK" dirty="0"/>
              <a:t>Farby je nutné zredukovať pred transformáciou na čísla</a:t>
            </a:r>
          </a:p>
          <a:p>
            <a:pPr>
              <a:lnSpc>
                <a:spcPct val="120000"/>
              </a:lnSpc>
            </a:pPr>
            <a:r>
              <a:rPr lang="sk-SK" dirty="0"/>
              <a:t>Prevod kategorických premenných na číselné ekvivalenty</a:t>
            </a:r>
          </a:p>
          <a:p>
            <a:pPr>
              <a:lnSpc>
                <a:spcPct val="120000"/>
              </a:lnSpc>
            </a:pPr>
            <a:endParaRPr lang="sk-SK" dirty="0"/>
          </a:p>
          <a:p>
            <a:pPr>
              <a:lnSpc>
                <a:spcPct val="120000"/>
              </a:lnSpc>
            </a:pPr>
            <a:r>
              <a:rPr lang="sk-SK" dirty="0"/>
              <a:t>Použitie </a:t>
            </a:r>
            <a:r>
              <a:rPr lang="sk-SK" dirty="0" err="1"/>
              <a:t>MinMaxScaler</a:t>
            </a:r>
            <a:r>
              <a:rPr lang="sk-SK" dirty="0"/>
              <a:t> na normalizovanie </a:t>
            </a:r>
            <a:r>
              <a:rPr lang="sk-SK" dirty="0" err="1"/>
              <a:t>datasetu</a:t>
            </a:r>
            <a:endParaRPr lang="sk-SK" dirty="0"/>
          </a:p>
          <a:p>
            <a:pPr>
              <a:lnSpc>
                <a:spcPct val="120000"/>
              </a:lnSpc>
            </a:pPr>
            <a:r>
              <a:rPr lang="sk-SK" dirty="0"/>
              <a:t>Kategorické premenné bez použitia </a:t>
            </a:r>
            <a:r>
              <a:rPr lang="sk-SK" dirty="0" err="1"/>
              <a:t>One</a:t>
            </a:r>
            <a:r>
              <a:rPr lang="sk-SK" dirty="0"/>
              <a:t> Hot </a:t>
            </a:r>
            <a:r>
              <a:rPr lang="sk-SK" dirty="0" err="1"/>
              <a:t>Encoder</a:t>
            </a:r>
            <a:endParaRPr lang="sk-SK" dirty="0"/>
          </a:p>
          <a:p>
            <a:pPr>
              <a:lnSpc>
                <a:spcPct val="120000"/>
              </a:lnSpc>
            </a:pPr>
            <a:r>
              <a:rPr lang="sk-SK" dirty="0"/>
              <a:t>Na testovanie bolo použitých 20% záznamov</a:t>
            </a:r>
            <a:endParaRPr lang="en-GB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4D4C238-AB46-4774-A3BA-6B24FEA4253D}"/>
              </a:ext>
            </a:extLst>
          </p:cNvPr>
          <p:cNvSpPr txBox="1"/>
          <p:nvPr/>
        </p:nvSpPr>
        <p:spPr>
          <a:xfrm>
            <a:off x="999067" y="5779275"/>
            <a:ext cx="256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Premenná </a:t>
            </a:r>
            <a:r>
              <a:rPr lang="sk-SK" sz="1100" dirty="0" err="1"/>
              <a:t>Color</a:t>
            </a:r>
            <a:r>
              <a:rPr lang="sk-SK" sz="1100" dirty="0"/>
              <a:t> pred a po úprave</a:t>
            </a:r>
            <a:endParaRPr lang="en-GB" sz="1100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42B543D-D89D-44C5-8F9B-7C2BEE68B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500" y="4393177"/>
            <a:ext cx="651600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0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BADB3A8-DB23-4150-A85C-006D092D4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6CBC6F5-63F0-44AE-86FB-669AEF832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561DA49-F583-4172-A4B3-DF687A15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74A5049-A878-45F5-B470-E4055C524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1E1FA92-E391-4228-A379-39B153609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42C515EB-0A2F-4B14-9BB4-F3436ADB4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DE048420-AEC0-47A3-8F23-06D54190E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F8D34A33-9305-4ECC-AD2B-2B2878EA1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52EEDBDB-8F91-43AB-BB81-7537D701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sk-SK" dirty="0"/>
              <a:t>Analýza </a:t>
            </a:r>
            <a:r>
              <a:rPr lang="sk-SK" dirty="0" err="1"/>
              <a:t>datasetu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3130170-457B-4A1A-97D5-2A2420DE5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sk-SK" dirty="0" err="1">
                <a:solidFill>
                  <a:schemeClr val="bg1"/>
                </a:solidFill>
              </a:rPr>
              <a:t>Dataset</a:t>
            </a:r>
            <a:r>
              <a:rPr lang="sk-SK" dirty="0">
                <a:solidFill>
                  <a:schemeClr val="bg1"/>
                </a:solidFill>
              </a:rPr>
              <a:t> nemá normálne rozdelenie</a:t>
            </a:r>
          </a:p>
          <a:p>
            <a:r>
              <a:rPr lang="sk-SK" dirty="0" err="1">
                <a:solidFill>
                  <a:schemeClr val="bg1"/>
                </a:solidFill>
              </a:rPr>
              <a:t>Dataset</a:t>
            </a:r>
            <a:r>
              <a:rPr lang="sk-SK" dirty="0">
                <a:solidFill>
                  <a:schemeClr val="bg1"/>
                </a:solidFill>
              </a:rPr>
              <a:t> obsahuje odľahlé hodnoty – prevažne </a:t>
            </a:r>
            <a:r>
              <a:rPr lang="sk-SK" dirty="0" err="1">
                <a:solidFill>
                  <a:schemeClr val="bg1"/>
                </a:solidFill>
              </a:rPr>
              <a:t>hyperobry</a:t>
            </a:r>
            <a:r>
              <a:rPr lang="sk-SK" dirty="0">
                <a:solidFill>
                  <a:schemeClr val="bg1"/>
                </a:solidFill>
              </a:rPr>
              <a:t> a </a:t>
            </a:r>
            <a:r>
              <a:rPr lang="sk-SK" dirty="0" err="1">
                <a:solidFill>
                  <a:schemeClr val="bg1"/>
                </a:solidFill>
              </a:rPr>
              <a:t>superobry</a:t>
            </a:r>
            <a:endParaRPr lang="sk-SK" dirty="0">
              <a:solidFill>
                <a:schemeClr val="bg1"/>
              </a:solidFill>
            </a:endParaRPr>
          </a:p>
          <a:p>
            <a:r>
              <a:rPr lang="sk-SK" dirty="0" err="1">
                <a:solidFill>
                  <a:schemeClr val="bg1"/>
                </a:solidFill>
              </a:rPr>
              <a:t>Hyperobry</a:t>
            </a:r>
            <a:r>
              <a:rPr lang="sk-SK" dirty="0">
                <a:solidFill>
                  <a:schemeClr val="bg1"/>
                </a:solidFill>
              </a:rPr>
              <a:t> a </a:t>
            </a:r>
            <a:r>
              <a:rPr lang="sk-SK" dirty="0" err="1">
                <a:solidFill>
                  <a:schemeClr val="bg1"/>
                </a:solidFill>
              </a:rPr>
              <a:t>superobry</a:t>
            </a:r>
            <a:r>
              <a:rPr lang="sk-SK" dirty="0">
                <a:solidFill>
                  <a:schemeClr val="bg1"/>
                </a:solidFill>
              </a:rPr>
              <a:t> (typy 4 a 5) majú extrémne rozmery a svietivosť, čo je vidieť na grafoch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81A9C607-65EC-4F30-B9CD-079DB1129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64" y="3548411"/>
            <a:ext cx="5587638" cy="268206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B9A1072-CCD5-4242-A77E-F96255E0D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8E910D-998F-464D-BC13-92931AF22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7883" y="710768"/>
            <a:ext cx="3853728" cy="243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50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82913041-5C16-4849-B087-57A27A21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75" y="3043236"/>
            <a:ext cx="40671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 descr="Obrázok, na ktorom je text, okno&#10;&#10;Automaticky generovaný popis">
            <a:extLst>
              <a:ext uri="{FF2B5EF4-FFF2-40B4-BE49-F238E27FC236}">
                <a16:creationId xmlns:a16="http://schemas.microsoft.com/office/drawing/2014/main" id="{F3C68141-34A5-4716-9A4B-C4C34E69C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1" y="2288661"/>
            <a:ext cx="6313338" cy="4509527"/>
          </a:xfrm>
          <a:prstGeom prst="rect">
            <a:avLst/>
          </a:prstGeom>
        </p:spPr>
      </p:pic>
      <p:sp>
        <p:nvSpPr>
          <p:cNvPr id="8" name="Nadpis 7">
            <a:extLst>
              <a:ext uri="{FF2B5EF4-FFF2-40B4-BE49-F238E27FC236}">
                <a16:creationId xmlns:a16="http://schemas.microsoft.com/office/drawing/2014/main" id="{A3BF1C2B-D791-407A-A5DC-55D4BE76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</a:t>
            </a:r>
            <a:r>
              <a:rPr lang="sk-SK" dirty="0" err="1"/>
              <a:t>datasetu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29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36BC55-A552-4A4C-BDD8-2CC53F95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10" y="628651"/>
            <a:ext cx="2793158" cy="1095375"/>
          </a:xfrm>
        </p:spPr>
        <p:txBody>
          <a:bodyPr/>
          <a:lstStyle/>
          <a:p>
            <a:r>
              <a:rPr lang="sk-SK" sz="3600" dirty="0" err="1"/>
              <a:t>LinearSVC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DF524D-155D-4DAB-889D-FF6FD7B3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72" y="1724026"/>
            <a:ext cx="4162954" cy="2790825"/>
          </a:xfrm>
        </p:spPr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Jedná sa o lineárny stroj s podpornými vektormi z knižnice </a:t>
            </a:r>
            <a:r>
              <a:rPr lang="sk-SK" dirty="0" err="1">
                <a:solidFill>
                  <a:schemeClr val="bg1"/>
                </a:solidFill>
              </a:rPr>
              <a:t>scikit-learn</a:t>
            </a:r>
            <a:endParaRPr lang="sk-SK" dirty="0">
              <a:solidFill>
                <a:schemeClr val="bg1"/>
              </a:solidFill>
            </a:endParaRPr>
          </a:p>
          <a:p>
            <a:r>
              <a:rPr lang="sk-SK" dirty="0" err="1">
                <a:solidFill>
                  <a:schemeClr val="bg1"/>
                </a:solidFill>
              </a:rPr>
              <a:t>Supervised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learning</a:t>
            </a:r>
            <a:r>
              <a:rPr lang="sk-SK" dirty="0">
                <a:solidFill>
                  <a:schemeClr val="bg1"/>
                </a:solidFill>
              </a:rPr>
              <a:t> model pre klasifikáciu a regresnú analýzu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7239E16E-D24E-4809-995F-07C01A7A6CED}"/>
              </a:ext>
            </a:extLst>
          </p:cNvPr>
          <p:cNvSpPr txBox="1">
            <a:spLocks/>
          </p:cNvSpPr>
          <p:nvPr/>
        </p:nvSpPr>
        <p:spPr>
          <a:xfrm>
            <a:off x="4879228" y="628651"/>
            <a:ext cx="4941047" cy="3352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Prvý pokus: </a:t>
            </a:r>
          </a:p>
          <a:p>
            <a:pPr lvl="1"/>
            <a:r>
              <a:rPr lang="sk-SK" dirty="0"/>
              <a:t>1000 iterácii </a:t>
            </a:r>
          </a:p>
          <a:p>
            <a:pPr lvl="1"/>
            <a:r>
              <a:rPr lang="sk-SK" dirty="0"/>
              <a:t>parameter C = 1.0</a:t>
            </a:r>
          </a:p>
          <a:p>
            <a:pPr lvl="1"/>
            <a:r>
              <a:rPr lang="sk-SK" dirty="0"/>
              <a:t>96% presnosť</a:t>
            </a:r>
          </a:p>
          <a:p>
            <a:endParaRPr lang="sk-SK" dirty="0"/>
          </a:p>
          <a:p>
            <a:r>
              <a:rPr lang="sk-SK" dirty="0"/>
              <a:t>Druhý pokus:</a:t>
            </a:r>
          </a:p>
          <a:p>
            <a:pPr lvl="1"/>
            <a:r>
              <a:rPr lang="sk-SK" dirty="0"/>
              <a:t>10000 iterácii</a:t>
            </a:r>
          </a:p>
          <a:p>
            <a:pPr lvl="1"/>
            <a:r>
              <a:rPr lang="sk-SK" dirty="0"/>
              <a:t>Parameter C = 100.0</a:t>
            </a:r>
          </a:p>
          <a:p>
            <a:pPr lvl="1"/>
            <a:r>
              <a:rPr lang="sk-SK" dirty="0"/>
              <a:t>100% presnosť</a:t>
            </a:r>
            <a:endParaRPr lang="en-GB" dirty="0"/>
          </a:p>
          <a:p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C00E50-FE3C-413B-8651-68FDB39B1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228" y="4005168"/>
            <a:ext cx="3220811" cy="28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82A1CE6-C807-4920-B827-5030B1CF4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39" y="3948477"/>
            <a:ext cx="3220812" cy="28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9CDF1A5-E092-494A-87E2-23A47BF66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30" y="471674"/>
            <a:ext cx="3779090" cy="331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4E936480-CCA7-4192-B268-457083AD0EB0}"/>
              </a:ext>
            </a:extLst>
          </p:cNvPr>
          <p:cNvSpPr txBox="1"/>
          <p:nvPr/>
        </p:nvSpPr>
        <p:spPr>
          <a:xfrm>
            <a:off x="8694475" y="150752"/>
            <a:ext cx="2593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/>
              <a:t>Vývoj chyby klasifikácie v 2. pokuse</a:t>
            </a:r>
            <a:endParaRPr lang="en-GB" sz="1100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754C8D3E-0E9A-43AA-AC7F-7F4CDC15FB8F}"/>
              </a:ext>
            </a:extLst>
          </p:cNvPr>
          <p:cNvSpPr txBox="1"/>
          <p:nvPr/>
        </p:nvSpPr>
        <p:spPr>
          <a:xfrm>
            <a:off x="6199617" y="3817672"/>
            <a:ext cx="952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Prvý pokus</a:t>
            </a:r>
            <a:endParaRPr lang="en-GB" sz="1100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BDD7E0C5-1DC1-40CB-8732-899391BEA123}"/>
              </a:ext>
            </a:extLst>
          </p:cNvPr>
          <p:cNvSpPr txBox="1"/>
          <p:nvPr/>
        </p:nvSpPr>
        <p:spPr>
          <a:xfrm>
            <a:off x="9434423" y="3791500"/>
            <a:ext cx="1026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Druhý pokus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4153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35B9B6-F964-4273-8009-4F82F936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54" y="1202870"/>
            <a:ext cx="3099546" cy="486229"/>
          </a:xfrm>
        </p:spPr>
        <p:txBody>
          <a:bodyPr/>
          <a:lstStyle/>
          <a:p>
            <a:r>
              <a:rPr lang="sk-SK" sz="3600" dirty="0" err="1"/>
              <a:t>MLPClassifier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C39B0954-967C-4A52-9629-2344B102B0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489" y="1689099"/>
                <a:ext cx="4106711" cy="4572000"/>
              </a:xfrm>
            </p:spPr>
            <p:txBody>
              <a:bodyPr>
                <a:normAutofit/>
              </a:bodyPr>
              <a:lstStyle/>
              <a:p>
                <a:r>
                  <a:rPr lang="sk-SK" sz="1600" dirty="0">
                    <a:solidFill>
                      <a:schemeClr val="bg1"/>
                    </a:solidFill>
                  </a:rPr>
                  <a:t>Viacvrstvový </a:t>
                </a:r>
                <a:r>
                  <a:rPr lang="sk-SK" sz="1600" dirty="0" err="1">
                    <a:solidFill>
                      <a:schemeClr val="bg1"/>
                    </a:solidFill>
                  </a:rPr>
                  <a:t>perceptrón</a:t>
                </a:r>
                <a:endParaRPr lang="sk-SK" sz="16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sk-SK" sz="1400" dirty="0">
                    <a:solidFill>
                      <a:schemeClr val="bg1"/>
                    </a:solidFill>
                  </a:rPr>
                  <a:t>6 vstupných neurónov</a:t>
                </a:r>
              </a:p>
              <a:p>
                <a:pPr lvl="1"/>
                <a:r>
                  <a:rPr lang="sk-SK" sz="1400" dirty="0">
                    <a:solidFill>
                      <a:schemeClr val="bg1"/>
                    </a:solidFill>
                  </a:rPr>
                  <a:t>1 skrytá vrstva (6 neurónov)</a:t>
                </a:r>
              </a:p>
              <a:p>
                <a:pPr lvl="1"/>
                <a:r>
                  <a:rPr lang="sk-SK" sz="1400" dirty="0">
                    <a:solidFill>
                      <a:schemeClr val="bg1"/>
                    </a:solidFill>
                  </a:rPr>
                  <a:t>1 neurón vo výstupnej vrstve</a:t>
                </a:r>
              </a:p>
              <a:p>
                <a:pPr lvl="1"/>
                <a:r>
                  <a:rPr lang="sk-SK" sz="1400" dirty="0">
                    <a:solidFill>
                      <a:schemeClr val="bg1"/>
                    </a:solidFill>
                  </a:rPr>
                  <a:t>1000 iterácii</a:t>
                </a:r>
              </a:p>
              <a:p>
                <a:r>
                  <a:rPr lang="sk-SK" sz="1600" dirty="0">
                    <a:solidFill>
                      <a:schemeClr val="bg1"/>
                    </a:solidFill>
                  </a:rPr>
                  <a:t>Logistická aktivačná funkcia </a:t>
                </a:r>
                <a:r>
                  <a:rPr lang="sk-SK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sk-SK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sk-SK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sk-SK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sk-SK" sz="1600" dirty="0">
                  <a:solidFill>
                    <a:schemeClr val="bg1"/>
                  </a:solidFill>
                </a:endParaRPr>
              </a:p>
              <a:p>
                <a:r>
                  <a:rPr lang="sk-SK" sz="1600" dirty="0" err="1">
                    <a:solidFill>
                      <a:schemeClr val="bg1"/>
                    </a:solidFill>
                  </a:rPr>
                  <a:t>Lbfgs</a:t>
                </a:r>
                <a:r>
                  <a:rPr lang="sk-SK" sz="1600" dirty="0">
                    <a:solidFill>
                      <a:schemeClr val="bg1"/>
                    </a:solidFill>
                  </a:rPr>
                  <a:t> </a:t>
                </a:r>
                <a:r>
                  <a:rPr lang="sk-SK" sz="1600" dirty="0" err="1">
                    <a:solidFill>
                      <a:schemeClr val="bg1"/>
                    </a:solidFill>
                  </a:rPr>
                  <a:t>solver</a:t>
                </a:r>
                <a:r>
                  <a:rPr lang="sk-SK" sz="1600" dirty="0">
                    <a:solidFill>
                      <a:schemeClr val="bg1"/>
                    </a:solidFill>
                  </a:rPr>
                  <a:t> </a:t>
                </a:r>
              </a:p>
              <a:p>
                <a:pPr lvl="1"/>
                <a:r>
                  <a:rPr lang="sk-SK" sz="1400" dirty="0">
                    <a:solidFill>
                      <a:schemeClr val="bg1"/>
                    </a:solidFill>
                  </a:rPr>
                  <a:t>Optimalizačný algoritmus z kvázi </a:t>
                </a:r>
                <a:r>
                  <a:rPr lang="sk-SK" sz="1400" dirty="0" err="1">
                    <a:solidFill>
                      <a:schemeClr val="bg1"/>
                    </a:solidFill>
                  </a:rPr>
                  <a:t>Newtonových</a:t>
                </a:r>
                <a:r>
                  <a:rPr lang="sk-SK" sz="1400" dirty="0">
                    <a:solidFill>
                      <a:schemeClr val="bg1"/>
                    </a:solidFill>
                  </a:rPr>
                  <a:t> metód</a:t>
                </a:r>
              </a:p>
              <a:p>
                <a:pPr lvl="1"/>
                <a:r>
                  <a:rPr lang="sk-SK" sz="1400" dirty="0">
                    <a:solidFill>
                      <a:schemeClr val="bg1"/>
                    </a:solidFill>
                  </a:rPr>
                  <a:t>Vhodný pre menšie </a:t>
                </a:r>
                <a:r>
                  <a:rPr lang="sk-SK" sz="1400" dirty="0" err="1">
                    <a:solidFill>
                      <a:schemeClr val="bg1"/>
                    </a:solidFill>
                  </a:rPr>
                  <a:t>datasety</a:t>
                </a:r>
                <a:r>
                  <a:rPr lang="sk-SK" sz="1400" dirty="0">
                    <a:solidFill>
                      <a:schemeClr val="bg1"/>
                    </a:solidFill>
                  </a:rPr>
                  <a:t> (konverguje rýchlejšie)</a:t>
                </a:r>
              </a:p>
              <a:p>
                <a:r>
                  <a:rPr lang="sk-SK" sz="1600" dirty="0">
                    <a:solidFill>
                      <a:schemeClr val="bg1"/>
                    </a:solidFill>
                  </a:rPr>
                  <a:t>Výsledná presnosť – 100%</a:t>
                </a:r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C39B0954-967C-4A52-9629-2344B102B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489" y="1689099"/>
                <a:ext cx="4106711" cy="4572000"/>
              </a:xfrm>
              <a:blipFill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ázok 8">
            <a:extLst>
              <a:ext uri="{FF2B5EF4-FFF2-40B4-BE49-F238E27FC236}">
                <a16:creationId xmlns:a16="http://schemas.microsoft.com/office/drawing/2014/main" id="{A70D455C-8E13-4A85-9AFA-535DA873C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468" y="331403"/>
            <a:ext cx="3572374" cy="2229161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B6CA4DE-3A8F-4BE5-99CF-C5E67470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912" y="2988191"/>
            <a:ext cx="4313485" cy="353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32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35B9B6-F964-4273-8009-4F82F936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928" y="1152525"/>
            <a:ext cx="3261471" cy="485775"/>
          </a:xfrm>
        </p:spPr>
        <p:txBody>
          <a:bodyPr/>
          <a:lstStyle/>
          <a:p>
            <a:r>
              <a:rPr lang="sk-SK" sz="3600" dirty="0" err="1"/>
              <a:t>MLPClassifier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C39B0954-967C-4A52-9629-2344B102B0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021" y="1638300"/>
                <a:ext cx="4096279" cy="45720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sk-SK" dirty="0">
                    <a:solidFill>
                      <a:schemeClr val="bg1"/>
                    </a:solidFill>
                  </a:rPr>
                  <a:t>Viacvrstvový </a:t>
                </a:r>
                <a:r>
                  <a:rPr lang="sk-SK" dirty="0" err="1">
                    <a:solidFill>
                      <a:schemeClr val="bg1"/>
                    </a:solidFill>
                  </a:rPr>
                  <a:t>perceptrón</a:t>
                </a:r>
                <a:endParaRPr lang="sk-SK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sk-SK" dirty="0">
                    <a:solidFill>
                      <a:schemeClr val="bg1"/>
                    </a:solidFill>
                  </a:rPr>
                  <a:t>6 vstupných neurónov</a:t>
                </a:r>
              </a:p>
              <a:p>
                <a:pPr lvl="1"/>
                <a:r>
                  <a:rPr lang="sk-SK" dirty="0">
                    <a:solidFill>
                      <a:schemeClr val="bg1"/>
                    </a:solidFill>
                  </a:rPr>
                  <a:t>2 skryté vrstvy (po 6 neurónov)</a:t>
                </a:r>
              </a:p>
              <a:p>
                <a:pPr lvl="1"/>
                <a:r>
                  <a:rPr lang="sk-SK" dirty="0">
                    <a:solidFill>
                      <a:schemeClr val="bg1"/>
                    </a:solidFill>
                  </a:rPr>
                  <a:t>1 neurón vo výstupnej vrstve</a:t>
                </a:r>
              </a:p>
              <a:p>
                <a:pPr lvl="1"/>
                <a:r>
                  <a:rPr lang="sk-SK" dirty="0">
                    <a:solidFill>
                      <a:schemeClr val="bg1"/>
                    </a:solidFill>
                  </a:rPr>
                  <a:t>10000 iterácii (kvôli konvergovaniu a zvýšeniu presnosti)</a:t>
                </a:r>
              </a:p>
              <a:p>
                <a:r>
                  <a:rPr lang="sk-SK" dirty="0">
                    <a:solidFill>
                      <a:schemeClr val="bg1"/>
                    </a:solidFill>
                  </a:rPr>
                  <a:t>Zmena </a:t>
                </a:r>
                <a:r>
                  <a:rPr lang="sk-SK" dirty="0" err="1">
                    <a:solidFill>
                      <a:schemeClr val="bg1"/>
                    </a:solidFill>
                  </a:rPr>
                  <a:t>solvera</a:t>
                </a:r>
                <a:r>
                  <a:rPr lang="sk-SK" dirty="0">
                    <a:solidFill>
                      <a:schemeClr val="bg1"/>
                    </a:solidFill>
                  </a:rPr>
                  <a:t> – </a:t>
                </a:r>
                <a:r>
                  <a:rPr lang="sk-SK" dirty="0" err="1">
                    <a:solidFill>
                      <a:schemeClr val="bg1"/>
                    </a:solidFill>
                  </a:rPr>
                  <a:t>sgd</a:t>
                </a:r>
                <a:r>
                  <a:rPr lang="sk-SK" dirty="0">
                    <a:solidFill>
                      <a:schemeClr val="bg1"/>
                    </a:solidFill>
                  </a:rPr>
                  <a:t> (</a:t>
                </a:r>
                <a:r>
                  <a:rPr lang="sk-SK" dirty="0" err="1">
                    <a:solidFill>
                      <a:schemeClr val="bg1"/>
                    </a:solidFill>
                  </a:rPr>
                  <a:t>stochastický</a:t>
                </a:r>
                <a:r>
                  <a:rPr lang="sk-SK" dirty="0">
                    <a:solidFill>
                      <a:schemeClr val="bg1"/>
                    </a:solidFill>
                  </a:rPr>
                  <a:t> gradient)</a:t>
                </a:r>
              </a:p>
              <a:p>
                <a:pPr lvl="1"/>
                <a:r>
                  <a:rPr lang="sk-SK" dirty="0">
                    <a:solidFill>
                      <a:schemeClr val="bg1"/>
                    </a:solidFill>
                  </a:rPr>
                  <a:t>Spôsobilo zníženie presnosti</a:t>
                </a:r>
              </a:p>
              <a:p>
                <a:pPr lvl="1"/>
                <a:r>
                  <a:rPr lang="sk-SK" dirty="0">
                    <a:solidFill>
                      <a:schemeClr val="bg1"/>
                    </a:solidFill>
                  </a:rPr>
                  <a:t>Potrebná zmena aktivačnej funkcie</a:t>
                </a:r>
              </a:p>
              <a:p>
                <a:r>
                  <a:rPr lang="sk-SK" dirty="0">
                    <a:solidFill>
                      <a:schemeClr val="bg1"/>
                    </a:solidFill>
                  </a:rPr>
                  <a:t>Aktivačná funkcia </a:t>
                </a:r>
                <a:r>
                  <a:rPr lang="sk-SK" dirty="0" err="1">
                    <a:solidFill>
                      <a:schemeClr val="bg1"/>
                    </a:solidFill>
                  </a:rPr>
                  <a:t>relu</a:t>
                </a:r>
                <a:r>
                  <a:rPr lang="sk-SK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sk-SK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⁡(0,</m:t>
                    </m:r>
                    <m:r>
                      <a:rPr lang="sk-SK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sk-SK" dirty="0">
                    <a:solidFill>
                      <a:schemeClr val="bg1"/>
                    </a:solidFill>
                  </a:rPr>
                  <a:t>Logistická funkcia a funkcia </a:t>
                </a:r>
                <a:r>
                  <a:rPr lang="sk-SK" dirty="0" err="1">
                    <a:solidFill>
                      <a:schemeClr val="bg1"/>
                    </a:solidFill>
                  </a:rPr>
                  <a:t>tanh</a:t>
                </a:r>
                <a:r>
                  <a:rPr lang="sk-SK" dirty="0">
                    <a:solidFill>
                      <a:schemeClr val="bg1"/>
                    </a:solidFill>
                  </a:rPr>
                  <a:t> dosiahli nižšiu presnosť</a:t>
                </a:r>
              </a:p>
              <a:p>
                <a:r>
                  <a:rPr lang="sk-SK" dirty="0">
                    <a:solidFill>
                      <a:schemeClr val="bg1"/>
                    </a:solidFill>
                  </a:rPr>
                  <a:t>Výsledná presnosť je horšia ako v predchádzajúcom prípade – 96%</a:t>
                </a: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C39B0954-967C-4A52-9629-2344B102B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021" y="1638300"/>
                <a:ext cx="4096279" cy="4572000"/>
              </a:xfrm>
              <a:blipFill>
                <a:blip r:embed="rId2"/>
                <a:stretch>
                  <a:fillRect r="-1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>
            <a:extLst>
              <a:ext uri="{FF2B5EF4-FFF2-40B4-BE49-F238E27FC236}">
                <a16:creationId xmlns:a16="http://schemas.microsoft.com/office/drawing/2014/main" id="{D7F03348-29B2-4B38-A89D-5E662727C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348" y="366568"/>
            <a:ext cx="3600953" cy="205768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E18C46B-4681-4B8F-A2D0-08220C360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650" y="2788229"/>
            <a:ext cx="4666347" cy="359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0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35B9B6-F964-4273-8009-4F82F936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Gaussian</a:t>
            </a:r>
            <a:r>
              <a:rPr lang="sk-SK" dirty="0"/>
              <a:t> </a:t>
            </a:r>
            <a:r>
              <a:rPr lang="sk-SK" dirty="0" err="1"/>
              <a:t>Naive</a:t>
            </a:r>
            <a:r>
              <a:rPr lang="sk-SK" dirty="0"/>
              <a:t> </a:t>
            </a:r>
            <a:r>
              <a:rPr lang="sk-SK" dirty="0" err="1"/>
              <a:t>Bayes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39B0954-967C-4A52-9629-2344B102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630" y="2349515"/>
            <a:ext cx="7684246" cy="4162425"/>
          </a:xfrm>
        </p:spPr>
        <p:txBody>
          <a:bodyPr>
            <a:normAutofit/>
          </a:bodyPr>
          <a:lstStyle/>
          <a:p>
            <a:r>
              <a:rPr lang="sk-SK" dirty="0"/>
              <a:t>Štatistický </a:t>
            </a:r>
            <a:r>
              <a:rPr lang="sk-SK" dirty="0" err="1"/>
              <a:t>klasifikátor</a:t>
            </a:r>
            <a:r>
              <a:rPr lang="sk-SK" dirty="0"/>
              <a:t> patriaci do skupiny algoritmov učenia s učiteľom</a:t>
            </a:r>
          </a:p>
          <a:p>
            <a:r>
              <a:rPr lang="sk-SK" dirty="0"/>
              <a:t>Predikuje pravdepodobnosti, s ktorými príklad patrí do danej triedy</a:t>
            </a:r>
          </a:p>
          <a:p>
            <a:r>
              <a:rPr lang="sk-SK" dirty="0"/>
              <a:t>Vychádza z predpokladu nezávislosti atribútov medzi sebou</a:t>
            </a:r>
          </a:p>
          <a:p>
            <a:r>
              <a:rPr lang="sk-SK" dirty="0"/>
              <a:t>Inkrementálne trénovanie na dátach</a:t>
            </a:r>
          </a:p>
          <a:p>
            <a:endParaRPr lang="sk-SK" dirty="0"/>
          </a:p>
          <a:p>
            <a:r>
              <a:rPr lang="sk-SK" dirty="0"/>
              <a:t>Výsledná presnosť -100% </a:t>
            </a:r>
          </a:p>
          <a:p>
            <a:r>
              <a:rPr lang="sk-SK" dirty="0"/>
              <a:t>Pre porovnanie – presnosť pri použití neškálovaných dát je 88%</a:t>
            </a:r>
          </a:p>
          <a:p>
            <a:pPr lvl="1"/>
            <a:r>
              <a:rPr lang="sk-SK" dirty="0"/>
              <a:t>Pre </a:t>
            </a:r>
            <a:r>
              <a:rPr lang="sk-SK" dirty="0" err="1"/>
              <a:t>linearSVC</a:t>
            </a:r>
            <a:r>
              <a:rPr lang="sk-SK" dirty="0"/>
              <a:t> je presnosť pri použití neškálovaných dát horšia až o 46%</a:t>
            </a:r>
            <a:endParaRPr lang="en-GB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609EDBD-4863-4F54-A7D0-7C7F8010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516421"/>
            <a:ext cx="4648849" cy="2381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40FC438-3EE0-4F51-B009-FBE78BC64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2911607"/>
            <a:ext cx="3660881" cy="32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595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ón − zasadacia miestnosť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ón − zasadacia miestnosť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 − zasadacia miestnosť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539</TotalTime>
  <Words>532</Words>
  <Application>Microsoft Office PowerPoint</Application>
  <PresentationFormat>Širokouhlá</PresentationFormat>
  <Paragraphs>85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3</vt:lpstr>
      <vt:lpstr>Ión − zasadacia miestnosť</vt:lpstr>
      <vt:lpstr>Neurónové siete</vt:lpstr>
      <vt:lpstr>Popis datasetu</vt:lpstr>
      <vt:lpstr>Predspracovanie datasetu</vt:lpstr>
      <vt:lpstr>Analýza datasetu</vt:lpstr>
      <vt:lpstr>Analýza datasetu</vt:lpstr>
      <vt:lpstr>LinearSVC</vt:lpstr>
      <vt:lpstr>MLPClassifier</vt:lpstr>
      <vt:lpstr>MLPClassifier</vt:lpstr>
      <vt:lpstr>Gaussian Naive Bayes</vt:lpstr>
      <vt:lpstr>Ďakujem za pozornosť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Adam Zverka</dc:creator>
  <cp:lastModifiedBy>Adam Zverka</cp:lastModifiedBy>
  <cp:revision>1</cp:revision>
  <dcterms:created xsi:type="dcterms:W3CDTF">2021-04-21T17:52:57Z</dcterms:created>
  <dcterms:modified xsi:type="dcterms:W3CDTF">2021-05-06T13:21:57Z</dcterms:modified>
</cp:coreProperties>
</file>