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"/>
  </p:notesMasterIdLst>
  <p:handoutMasterIdLst>
    <p:handoutMasterId r:id="rId6"/>
  </p:handoutMasterIdLst>
  <p:sldIdLst>
    <p:sldId id="368" r:id="rId2"/>
    <p:sldId id="317" r:id="rId3"/>
    <p:sldId id="369" r:id="rId4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44">
          <p15:clr>
            <a:srgbClr val="A4A3A4"/>
          </p15:clr>
        </p15:guide>
        <p15:guide id="2" pos="11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93250" autoAdjust="0"/>
  </p:normalViewPr>
  <p:slideViewPr>
    <p:cSldViewPr snapToGrid="0" showGuides="1">
      <p:cViewPr varScale="1">
        <p:scale>
          <a:sx n="110" d="100"/>
          <a:sy n="110" d="100"/>
        </p:scale>
        <p:origin x="-144" y="-96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1" name="Picture 10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4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66725" y="325425"/>
            <a:ext cx="8532299" cy="578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1875" y="1010100"/>
            <a:ext cx="8151600" cy="339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2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 descr="Pivotal_White.png"/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  <p:sldLayoutId id="2147483699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811505"/>
            <a:ext cx="6760567" cy="507831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Version: August 2015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90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366714" y="1072421"/>
            <a:ext cx="8410575" cy="3671887"/>
          </a:xfrm>
        </p:spPr>
        <p:txBody>
          <a:bodyPr/>
          <a:lstStyle/>
          <a:p>
            <a:r>
              <a:rPr lang="en-US" dirty="0" smtClean="0"/>
              <a:t>Complete Pre-requisites</a:t>
            </a:r>
          </a:p>
          <a:p>
            <a:pPr lvl="1"/>
            <a:r>
              <a:rPr lang="en-US" dirty="0" smtClean="0"/>
              <a:t>Windows (Install </a:t>
            </a:r>
            <a:r>
              <a:rPr lang="en-US" dirty="0" err="1" smtClean="0"/>
              <a:t>Git</a:t>
            </a:r>
            <a:r>
              <a:rPr lang="en-US" dirty="0" smtClean="0"/>
              <a:t> bash)</a:t>
            </a:r>
          </a:p>
          <a:p>
            <a:pPr lvl="1"/>
            <a:r>
              <a:rPr lang="en-US" dirty="0" smtClean="0"/>
              <a:t>Download repo</a:t>
            </a:r>
          </a:p>
          <a:p>
            <a:pPr lvl="1"/>
            <a:r>
              <a:rPr lang="en-US" dirty="0" smtClean="0"/>
              <a:t>Install CF CLI</a:t>
            </a:r>
          </a:p>
          <a:p>
            <a:pPr lvl="1"/>
            <a:r>
              <a:rPr lang="en-US" dirty="0" smtClean="0"/>
              <a:t>Setup proxy</a:t>
            </a:r>
            <a:endParaRPr lang="en-US" dirty="0" smtClean="0"/>
          </a:p>
          <a:p>
            <a:r>
              <a:rPr lang="en-US" dirty="0" smtClean="0"/>
              <a:t>Login to PCF </a:t>
            </a:r>
            <a:endParaRPr lang="en-US" dirty="0" smtClean="0"/>
          </a:p>
          <a:p>
            <a:r>
              <a:rPr lang="en-US" dirty="0" smtClean="0"/>
              <a:t>Push an app ont</a:t>
            </a:r>
            <a:r>
              <a:rPr lang="en-US" dirty="0" smtClean="0"/>
              <a:t>o PCF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322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366714" y="1072421"/>
            <a:ext cx="8410575" cy="3671887"/>
          </a:xfrm>
        </p:spPr>
        <p:txBody>
          <a:bodyPr/>
          <a:lstStyle/>
          <a:p>
            <a:r>
              <a:rPr lang="en-US" sz="2000" dirty="0" smtClean="0"/>
              <a:t>There are 3 domains within Verizon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USWIN: server.proxy.vzwcorp.com</a:t>
            </a:r>
            <a:r>
              <a:rPr lang="en-US" sz="1800" dirty="0"/>
              <a:t>:</a:t>
            </a:r>
            <a:r>
              <a:rPr lang="en-US" sz="1800" dirty="0" smtClean="0"/>
              <a:t>9290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USONE: tpa</a:t>
            </a:r>
            <a:r>
              <a:rPr lang="en-US" sz="1800" dirty="0" smtClean="0"/>
              <a:t>proxy.verizon.com:80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Third domain does not need a proxy setup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r>
              <a:rPr lang="en-US" sz="2000" dirty="0" smtClean="0"/>
              <a:t>Proxies need to be setup in Internet Explorer and .</a:t>
            </a:r>
            <a:r>
              <a:rPr lang="en-US" sz="2000" dirty="0" err="1" smtClean="0"/>
              <a:t>bash_profile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3537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PPT_Template_16x9_internal_02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Pivotal_PPT_Template_16x9_internal_02_2014.potx</Template>
  <TotalTime>13267</TotalTime>
  <Words>67</Words>
  <Application>Microsoft Macintosh PowerPoint</Application>
  <PresentationFormat>On-screen Show (16:9)</PresentationFormat>
  <Paragraphs>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Pivotal_PPT_Template_16x9_internal_02_2014</vt:lpstr>
      <vt:lpstr>Labs</vt:lpstr>
      <vt:lpstr>Agenda</vt:lpstr>
      <vt:lpstr>Proxies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Lynn Nelson</dc:creator>
  <cp:lastModifiedBy>Vinod D'Souza</cp:lastModifiedBy>
  <cp:revision>135</cp:revision>
  <dcterms:created xsi:type="dcterms:W3CDTF">2014-02-20T22:14:29Z</dcterms:created>
  <dcterms:modified xsi:type="dcterms:W3CDTF">2015-08-26T23:10:00Z</dcterms:modified>
</cp:coreProperties>
</file>