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DA4E-83AB-4DCA-9BBE-AF9954CED83E}" type="datetimeFigureOut">
              <a:rPr lang="tr-TR" smtClean="0"/>
              <a:pPr/>
              <a:t>16.12.2020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D9A8-8E15-460E-B3DF-BA13702D6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/>
          <a:lstStyle/>
          <a:p>
            <a:r>
              <a:rPr lang="tr-TR" dirty="0" smtClean="0"/>
              <a:t>ATM ARAYÜZÜ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285852" y="3643314"/>
            <a:ext cx="6400800" cy="2357454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-Naci TEKİR</a:t>
            </a:r>
          </a:p>
          <a:p>
            <a:pPr>
              <a:buFontTx/>
              <a:buChar char="-"/>
            </a:pPr>
            <a:r>
              <a:rPr lang="tr-TR" dirty="0" err="1" smtClean="0"/>
              <a:t>Oğuzhan</a:t>
            </a:r>
            <a:r>
              <a:rPr lang="tr-TR" dirty="0" smtClean="0"/>
              <a:t> AKYOL</a:t>
            </a:r>
          </a:p>
          <a:p>
            <a:pPr>
              <a:buFontTx/>
              <a:buChar char="-"/>
            </a:pPr>
            <a:r>
              <a:rPr lang="tr-TR" dirty="0" smtClean="0"/>
              <a:t>Veli ÖFKELİ</a:t>
            </a:r>
          </a:p>
          <a:p>
            <a:pPr>
              <a:buFontTx/>
              <a:buChar char="-"/>
            </a:pPr>
            <a:r>
              <a:rPr lang="tr-TR" dirty="0" smtClean="0"/>
              <a:t>Öner SARITAŞ</a:t>
            </a:r>
          </a:p>
          <a:p>
            <a:pPr>
              <a:buFontTx/>
              <a:buChar char="-"/>
            </a:pPr>
            <a:r>
              <a:rPr lang="tr-TR" dirty="0" smtClean="0"/>
              <a:t>Hüseyin SAYGIN</a:t>
            </a:r>
          </a:p>
          <a:p>
            <a:pPr>
              <a:buFontTx/>
              <a:buChar char="-"/>
            </a:pPr>
            <a:r>
              <a:rPr lang="tr-TR" dirty="0" smtClean="0"/>
              <a:t>Levent YÜKSEL</a:t>
            </a:r>
          </a:p>
          <a:p>
            <a:endParaRPr lang="tr-TR" dirty="0"/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1214414" y="4286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500034" y="1571612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tr-TR" sz="3200" b="1" i="1" dirty="0" err="1" smtClean="0"/>
              <a:t>Python</a:t>
            </a:r>
            <a:r>
              <a:rPr lang="tr-TR" sz="3200" b="1" i="1" dirty="0" smtClean="0"/>
              <a:t> Eğitici Eğitimi</a:t>
            </a:r>
          </a:p>
          <a:p>
            <a:pPr algn="ctr">
              <a:spcBef>
                <a:spcPct val="20000"/>
              </a:spcBef>
            </a:pPr>
            <a:r>
              <a:rPr lang="tr-TR" sz="3200" b="1" i="1" dirty="0" smtClean="0"/>
              <a:t>497_2 Adana_</a:t>
            </a:r>
            <a:r>
              <a:rPr lang="tr-TR" sz="3200" b="1" i="1" dirty="0" err="1" smtClean="0"/>
              <a:t>Python</a:t>
            </a:r>
            <a:r>
              <a:rPr lang="tr-TR" sz="3200" b="1" i="1" dirty="0" smtClean="0"/>
              <a:t> Grubu</a:t>
            </a:r>
          </a:p>
          <a:p>
            <a:pPr algn="ctr">
              <a:spcBef>
                <a:spcPct val="20000"/>
              </a:spcBef>
            </a:pPr>
            <a:r>
              <a:rPr lang="tr-TR" sz="2400" dirty="0" err="1"/>
              <a:t>github</a:t>
            </a:r>
            <a:r>
              <a:rPr lang="tr-TR" sz="2400" dirty="0"/>
              <a:t>.com/</a:t>
            </a:r>
            <a:r>
              <a:rPr lang="tr-TR" sz="2400" dirty="0" err="1"/>
              <a:t>adanaPython</a:t>
            </a:r>
            <a:r>
              <a:rPr lang="tr-TR" sz="2400" dirty="0"/>
              <a:t>/</a:t>
            </a:r>
            <a:r>
              <a:rPr lang="tr-TR" sz="2400" dirty="0" err="1"/>
              <a:t>atmArayuzu</a:t>
            </a:r>
            <a:endParaRPr lang="tr-TR" sz="24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6 Resim" descr="kisspng-github-social-media-computer-icons-logo-android-5b348490ab20f1.5489406415301684647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2571744"/>
            <a:ext cx="750464" cy="750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Tasarım – Çıkış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Çıkış yapılmasını sağlayan butonumuzdur. </a:t>
            </a:r>
            <a:r>
              <a:rPr lang="tr-TR" dirty="0" err="1" smtClean="0">
                <a:solidFill>
                  <a:schemeClr val="tx1"/>
                </a:solidFill>
              </a:rPr>
              <a:t>Arayüzden</a:t>
            </a:r>
            <a:r>
              <a:rPr lang="tr-TR" dirty="0" smtClean="0">
                <a:solidFill>
                  <a:schemeClr val="tx1"/>
                </a:solidFill>
              </a:rPr>
              <a:t> çıkış yapılmasını gerçekleştiriliyor.</a:t>
            </a:r>
          </a:p>
          <a:p>
            <a:pPr algn="l"/>
            <a:r>
              <a:rPr lang="tr-TR" dirty="0" smtClean="0">
                <a:solidFill>
                  <a:schemeClr val="tx1"/>
                </a:solidFill>
              </a:rPr>
              <a:t>Not : Daha sonra yaptığımız revizyonlarda tüm menülere önceki menüye dön butonu eklenmiştir. Bu buton aynı zamanda çıkılan </a:t>
            </a:r>
            <a:r>
              <a:rPr lang="tr-TR" dirty="0" err="1" smtClean="0">
                <a:solidFill>
                  <a:schemeClr val="tx1"/>
                </a:solidFill>
              </a:rPr>
              <a:t>pencereninde</a:t>
            </a:r>
            <a:r>
              <a:rPr lang="tr-TR" dirty="0" smtClean="0">
                <a:solidFill>
                  <a:schemeClr val="tx1"/>
                </a:solidFill>
              </a:rPr>
              <a:t> kendiliğinden kapatılmasını sağlamaktadır. Test sırasında bu revize program çalıştırılacaktır.</a:t>
            </a: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Kullanılan “</a:t>
            </a:r>
            <a:r>
              <a:rPr lang="tr-TR" b="1" dirty="0" err="1" smtClean="0"/>
              <a:t>Class</a:t>
            </a:r>
            <a:r>
              <a:rPr lang="tr-TR" b="1" dirty="0" smtClean="0"/>
              <a:t>” yapıları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Kullanıcı oluşturmak için kullanılan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143116"/>
            <a:ext cx="488528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Kullanılan “</a:t>
            </a:r>
            <a:r>
              <a:rPr lang="tr-TR" b="1" dirty="0" err="1" smtClean="0"/>
              <a:t>Class</a:t>
            </a:r>
            <a:r>
              <a:rPr lang="tr-TR" b="1" dirty="0" smtClean="0"/>
              <a:t>” yapıları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Kullanıcı giriş penceresini ve veritabanımızı oluşturan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7288108" cy="361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Kullanılan “</a:t>
            </a:r>
            <a:r>
              <a:rPr lang="tr-TR" b="1" dirty="0" err="1" smtClean="0"/>
              <a:t>Class</a:t>
            </a:r>
            <a:r>
              <a:rPr lang="tr-TR" b="1" dirty="0" smtClean="0"/>
              <a:t>” yapıları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Ana menü penceresini oluşturan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6900739" cy="394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Kullanılan “</a:t>
            </a:r>
            <a:r>
              <a:rPr lang="tr-TR" b="1" dirty="0" err="1" smtClean="0"/>
              <a:t>Class</a:t>
            </a:r>
            <a:r>
              <a:rPr lang="tr-TR" b="1" dirty="0" smtClean="0"/>
              <a:t>” yapıları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Para çekme menü penceresini oluşturan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571744"/>
            <a:ext cx="5587390" cy="26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Kullanılan “</a:t>
            </a:r>
            <a:r>
              <a:rPr lang="tr-TR" b="1" dirty="0" err="1" smtClean="0"/>
              <a:t>Class</a:t>
            </a:r>
            <a:r>
              <a:rPr lang="tr-TR" b="1" dirty="0" smtClean="0"/>
              <a:t>” yapıları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Para yatırma menü penceresini oluşturan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428868"/>
            <a:ext cx="608266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Kullanılan “</a:t>
            </a:r>
            <a:r>
              <a:rPr lang="tr-TR" b="1" dirty="0" err="1" smtClean="0"/>
              <a:t>Class</a:t>
            </a:r>
            <a:r>
              <a:rPr lang="tr-TR" b="1" dirty="0" smtClean="0"/>
              <a:t>” yapıları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Bakiye sorgulama menüsü penceresini oluşturan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643182"/>
            <a:ext cx="4904818" cy="274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Zaman Çizelgesi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00108"/>
            <a:ext cx="780485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Karşılaşılan sorunlar ve uygulanan çözümler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428596" y="1428736"/>
            <a:ext cx="7858180" cy="5214974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 err="1" smtClean="0">
                <a:solidFill>
                  <a:schemeClr val="tx1"/>
                </a:solidFill>
              </a:rPr>
              <a:t>Import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edilecek </a:t>
            </a:r>
            <a:r>
              <a:rPr lang="tr-TR" dirty="0" smtClean="0">
                <a:solidFill>
                  <a:schemeClr val="tx1"/>
                </a:solidFill>
              </a:rPr>
              <a:t>şekilde yapılan revizyon çalışmasında dosyaların </a:t>
            </a:r>
            <a:r>
              <a:rPr lang="tr-TR" dirty="0" smtClean="0">
                <a:solidFill>
                  <a:schemeClr val="tx1"/>
                </a:solidFill>
              </a:rPr>
              <a:t>birbiri </a:t>
            </a:r>
            <a:r>
              <a:rPr lang="tr-TR" dirty="0" smtClean="0">
                <a:solidFill>
                  <a:schemeClr val="tx1"/>
                </a:solidFill>
              </a:rPr>
              <a:t>içerisinden </a:t>
            </a:r>
            <a:r>
              <a:rPr lang="tr-TR" dirty="0" err="1" smtClean="0">
                <a:solidFill>
                  <a:schemeClr val="tx1"/>
                </a:solidFill>
              </a:rPr>
              <a:t>import</a:t>
            </a:r>
            <a:r>
              <a:rPr lang="tr-TR" dirty="0" smtClean="0">
                <a:solidFill>
                  <a:schemeClr val="tx1"/>
                </a:solidFill>
              </a:rPr>
              <a:t> edilmesi (çağrılması) kısmında önce sorun yaşadığımız için ilk etapta programı tek bir dosya olarak tasarladık. Sonrasında ekip olarak birbiri içerisinden çağrılabilen (</a:t>
            </a:r>
            <a:r>
              <a:rPr lang="tr-TR" dirty="0" err="1" smtClean="0">
                <a:solidFill>
                  <a:schemeClr val="tx1"/>
                </a:solidFill>
              </a:rPr>
              <a:t>import</a:t>
            </a:r>
            <a:r>
              <a:rPr lang="tr-TR" dirty="0" smtClean="0">
                <a:solidFill>
                  <a:schemeClr val="tx1"/>
                </a:solidFill>
              </a:rPr>
              <a:t> edilen) pencereler olarak revize ettik. Bu kısımda ki sorun pencereler arasında bilgi alışverişini gerçekleştirmek idi. Yaptığımız araştırmalar sonucunda “</a:t>
            </a:r>
            <a:r>
              <a:rPr lang="tr-TR" dirty="0" err="1" smtClean="0">
                <a:solidFill>
                  <a:schemeClr val="tx1"/>
                </a:solidFill>
              </a:rPr>
              <a:t>signal</a:t>
            </a:r>
            <a:r>
              <a:rPr lang="tr-TR" dirty="0" smtClean="0">
                <a:solidFill>
                  <a:schemeClr val="tx1"/>
                </a:solidFill>
              </a:rPr>
              <a:t>-</a:t>
            </a:r>
            <a:r>
              <a:rPr lang="tr-TR" dirty="0" err="1" smtClean="0">
                <a:solidFill>
                  <a:schemeClr val="tx1"/>
                </a:solidFill>
              </a:rPr>
              <a:t>slot</a:t>
            </a:r>
            <a:r>
              <a:rPr lang="tr-TR" dirty="0" smtClean="0">
                <a:solidFill>
                  <a:schemeClr val="tx1"/>
                </a:solidFill>
              </a:rPr>
              <a:t>” kavramları ile karşılaştık. Öğrendiğimiz bu bilgi ışığında programımızı revize ettik. Aynı zamanda bir pencereyi terk ederken , </a:t>
            </a:r>
            <a:r>
              <a:rPr lang="tr-TR" dirty="0" smtClean="0">
                <a:solidFill>
                  <a:schemeClr val="tx1"/>
                </a:solidFill>
              </a:rPr>
              <a:t>terk </a:t>
            </a:r>
            <a:r>
              <a:rPr lang="tr-TR" dirty="0" smtClean="0">
                <a:solidFill>
                  <a:schemeClr val="tx1"/>
                </a:solidFill>
              </a:rPr>
              <a:t>edilen pencerenin otomatik olarak kapatılması </a:t>
            </a:r>
            <a:r>
              <a:rPr lang="tr-TR" dirty="0" err="1" smtClean="0">
                <a:solidFill>
                  <a:schemeClr val="tx1"/>
                </a:solidFill>
              </a:rPr>
              <a:t>sorunuda</a:t>
            </a:r>
            <a:r>
              <a:rPr lang="tr-TR" dirty="0" smtClean="0">
                <a:solidFill>
                  <a:schemeClr val="tx1"/>
                </a:solidFill>
              </a:rPr>
              <a:t> bu şekilde çözülmüş oldu.</a:t>
            </a:r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Değerlendirme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8643998" cy="572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Analiz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71472" y="928670"/>
            <a:ext cx="7786742" cy="4786346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>
                <a:solidFill>
                  <a:schemeClr val="tx1"/>
                </a:solidFill>
              </a:rPr>
              <a:t>Kurs içeriğinde öğrendiğimiz Pyqt5 ve sqlite3 kütüphaneleri kullanılarak neler gerçekleştirebileceğimizi deneyip, görmeye çalıştığımız bir çalışma gerçekleştirmeye çalıştık. Gerçekleştirmeye çalışacağımız </a:t>
            </a:r>
            <a:r>
              <a:rPr lang="tr-TR" dirty="0" err="1">
                <a:solidFill>
                  <a:schemeClr val="tx1"/>
                </a:solidFill>
              </a:rPr>
              <a:t>arayüz</a:t>
            </a:r>
            <a:r>
              <a:rPr lang="tr-TR" dirty="0">
                <a:solidFill>
                  <a:schemeClr val="tx1"/>
                </a:solidFill>
              </a:rPr>
              <a:t> basit ve kullanımı kolay olsun istedik. </a:t>
            </a:r>
            <a:r>
              <a:rPr lang="tr-TR" dirty="0" smtClean="0">
                <a:solidFill>
                  <a:schemeClr val="tx1"/>
                </a:solidFill>
              </a:rPr>
              <a:t>“</a:t>
            </a:r>
            <a:r>
              <a:rPr lang="tr-TR" dirty="0" err="1" smtClean="0">
                <a:solidFill>
                  <a:schemeClr val="tx1"/>
                </a:solidFill>
              </a:rPr>
              <a:t>Atm’lerde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karşılaştığımız </a:t>
            </a:r>
            <a:r>
              <a:rPr lang="tr-TR" dirty="0" err="1" smtClean="0">
                <a:solidFill>
                  <a:schemeClr val="tx1"/>
                </a:solidFill>
              </a:rPr>
              <a:t>arayüzler</a:t>
            </a:r>
            <a:r>
              <a:rPr lang="tr-TR" dirty="0" smtClean="0">
                <a:solidFill>
                  <a:schemeClr val="tx1"/>
                </a:solidFill>
              </a:rPr>
              <a:t> tasarlanırken gerçekleştirilen işlem basamakları nelerdir? Bu tasarımlar daha basit ve kullanışlı hale getirilebilir mi? </a:t>
            </a:r>
            <a:r>
              <a:rPr lang="tr-TR" dirty="0" smtClean="0">
                <a:solidFill>
                  <a:schemeClr val="tx1"/>
                </a:solidFill>
              </a:rPr>
              <a:t>“ gibi sorulara cevap bulmaya çalıştık.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1214414" y="4286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500306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Teşekkür ederiz.. </a:t>
            </a:r>
            <a:r>
              <a:rPr lang="tr-TR" b="1" dirty="0" smtClean="0">
                <a:sym typeface="Wingdings" pitchFamily="2" charset="2"/>
              </a:rPr>
              <a:t>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Analiz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786742" cy="478634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Ayrıca nesne tabanlı programlama mantığını kavrama açısından  </a:t>
            </a:r>
            <a:r>
              <a:rPr lang="tr-TR" dirty="0" err="1" smtClean="0">
                <a:solidFill>
                  <a:schemeClr val="tx1"/>
                </a:solidFill>
              </a:rPr>
              <a:t>class</a:t>
            </a:r>
            <a:r>
              <a:rPr lang="tr-TR" dirty="0" smtClean="0">
                <a:solidFill>
                  <a:schemeClr val="tx1"/>
                </a:solidFill>
              </a:rPr>
              <a:t> yapılarıyla, fonksiyonlarla ve veritabanı ile çalışmanın bizlere fayda sağlayacağını düşündük. 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1214414" y="4286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Tasarım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71504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Sade bir tasarım üstünden gitmeye çalıştık. Kullanıcı adı ve parola belirleyebileceğimiz ve bunu </a:t>
            </a:r>
            <a:r>
              <a:rPr lang="tr-TR" dirty="0" err="1" smtClean="0">
                <a:solidFill>
                  <a:schemeClr val="tx1"/>
                </a:solidFill>
              </a:rPr>
              <a:t>veritabına</a:t>
            </a:r>
            <a:r>
              <a:rPr lang="tr-TR" dirty="0" smtClean="0">
                <a:solidFill>
                  <a:schemeClr val="tx1"/>
                </a:solidFill>
              </a:rPr>
              <a:t> kaydedebileceğimiz, aynı zamanda bu kullanıcı adı ve parola ile sisteme giriş yapabildiğimiz basit bir kullanıcı </a:t>
            </a:r>
            <a:r>
              <a:rPr lang="tr-TR" dirty="0" err="1" smtClean="0">
                <a:solidFill>
                  <a:schemeClr val="tx1"/>
                </a:solidFill>
              </a:rPr>
              <a:t>arayüzü</a:t>
            </a:r>
            <a:r>
              <a:rPr lang="tr-TR" dirty="0" smtClean="0">
                <a:solidFill>
                  <a:schemeClr val="tx1"/>
                </a:solidFill>
              </a:rPr>
              <a:t> ile açılışı gerçekleştirdik.</a:t>
            </a: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1214414" y="4286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6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929066"/>
            <a:ext cx="32639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Tasarım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“</a:t>
            </a:r>
            <a:r>
              <a:rPr lang="tr-TR" dirty="0" err="1" smtClean="0">
                <a:solidFill>
                  <a:schemeClr val="tx1"/>
                </a:solidFill>
              </a:rPr>
              <a:t>database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  <a:r>
              <a:rPr lang="tr-TR" dirty="0" err="1" smtClean="0">
                <a:solidFill>
                  <a:schemeClr val="tx1"/>
                </a:solidFill>
              </a:rPr>
              <a:t>db</a:t>
            </a:r>
            <a:r>
              <a:rPr lang="tr-TR" dirty="0" smtClean="0">
                <a:solidFill>
                  <a:schemeClr val="tx1"/>
                </a:solidFill>
              </a:rPr>
              <a:t>” isimli veritabanımıza </a:t>
            </a:r>
            <a:r>
              <a:rPr lang="tr-TR" dirty="0" err="1" smtClean="0">
                <a:solidFill>
                  <a:schemeClr val="tx1"/>
                </a:solidFill>
              </a:rPr>
              <a:t>members</a:t>
            </a:r>
            <a:r>
              <a:rPr lang="tr-TR" dirty="0" smtClean="0">
                <a:solidFill>
                  <a:schemeClr val="tx1"/>
                </a:solidFill>
              </a:rPr>
              <a:t> isminde bir tablo oluşturduk.Bu tablonun toplamda üç bilgi tutmasını amaçladık. (</a:t>
            </a:r>
            <a:r>
              <a:rPr lang="tr-TR" dirty="0" err="1" smtClean="0">
                <a:solidFill>
                  <a:schemeClr val="tx1"/>
                </a:solidFill>
              </a:rPr>
              <a:t>kullanici</a:t>
            </a:r>
            <a:r>
              <a:rPr lang="tr-TR" dirty="0" smtClean="0">
                <a:solidFill>
                  <a:schemeClr val="tx1"/>
                </a:solidFill>
              </a:rPr>
              <a:t>_adi,parola,bakiye) Eğer yeni bir kullanıcı eklendi ise bakiyesinin 0(sıfır) olmasını sağladık. Eğer veritabanında kayıtlı                            bir kullanıcı adı ile</a:t>
            </a:r>
          </a:p>
          <a:p>
            <a:pPr algn="l"/>
            <a:r>
              <a:rPr lang="tr-TR" dirty="0" smtClean="0">
                <a:solidFill>
                  <a:schemeClr val="tx1"/>
                </a:solidFill>
              </a:rPr>
              <a:t>kayıt 	gerçekleştiril-</a:t>
            </a:r>
          </a:p>
          <a:p>
            <a:pPr algn="l"/>
            <a:r>
              <a:rPr lang="tr-TR" dirty="0" smtClean="0">
                <a:solidFill>
                  <a:schemeClr val="tx1"/>
                </a:solidFill>
              </a:rPr>
              <a:t>meye çalışılır ise sis-</a:t>
            </a:r>
          </a:p>
          <a:p>
            <a:pPr algn="l"/>
            <a:r>
              <a:rPr lang="tr-TR" dirty="0" smtClean="0">
                <a:solidFill>
                  <a:schemeClr val="tx1"/>
                </a:solidFill>
              </a:rPr>
              <a:t>temin uyarı vermesini </a:t>
            </a:r>
          </a:p>
          <a:p>
            <a:pPr algn="l"/>
            <a:r>
              <a:rPr lang="tr-TR" dirty="0" smtClean="0">
                <a:solidFill>
                  <a:schemeClr val="tx1"/>
                </a:solidFill>
              </a:rPr>
              <a:t>sağladık.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1214414" y="4286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786190"/>
            <a:ext cx="3857652" cy="27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Tasarım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Böylelikle aynı kullanıcı adının sistemde 2 kere kullanılmamasını sağlamış olduk. Doğru kullanıcı adı ve parola ile giriş yapıldıktan sonra karşımıza ana pencere çıktı. Penceremiz toplamda 3 adet menü ve çıkış butonundan oluşmakta.</a:t>
            </a: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1214414" y="4286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7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429000"/>
            <a:ext cx="435771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Tasarım – Para Yatırma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Bu menü kullanıcı bakiyesine para yatırma işlemini gerçekleştiriliyor. Belirlenen miktar veritabanımızda güncellenerek bakiyemize ekleniyor ve yeni bakiye ekrana yazdırılıyor.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8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143248"/>
            <a:ext cx="387350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Tasarım – Para Çekme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Bu menü kullanıcı bakiyesinden para çekme işlemini gerçekleştiriyor. Belirlenen miktar veritabanımızda tutulan bilgiden çıkarılarak güncelleniyor ve bakiyemizde son kalan miktar ekrana yazdırılıyor.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6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143248"/>
            <a:ext cx="40719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Tasarım – Bakiye Sorma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58579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Bu menü kullanıcıya ait veritabanında tutulan bakiye miktarının ekrana yazdırılmasını sağlıyor. 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  <a:p>
            <a:endParaRPr lang="tr-TR" dirty="0"/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1357290" y="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Alt Başlık"/>
          <p:cNvSpPr txBox="1">
            <a:spLocks/>
          </p:cNvSpPr>
          <p:nvPr/>
        </p:nvSpPr>
        <p:spPr>
          <a:xfrm>
            <a:off x="-1428792" y="357166"/>
            <a:ext cx="792961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tr-TR" sz="32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7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000372"/>
            <a:ext cx="3658873" cy="346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501</Words>
  <Application>Microsoft Office PowerPoint</Application>
  <PresentationFormat>Ekran Gösterisi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Ofis Teması</vt:lpstr>
      <vt:lpstr>ATM ARAYÜZÜ</vt:lpstr>
      <vt:lpstr>Analiz </vt:lpstr>
      <vt:lpstr>Analiz </vt:lpstr>
      <vt:lpstr>Tasarım </vt:lpstr>
      <vt:lpstr>Tasarım </vt:lpstr>
      <vt:lpstr>Tasarım </vt:lpstr>
      <vt:lpstr>Tasarım – Para Yatırma </vt:lpstr>
      <vt:lpstr>Tasarım – Para Çekme </vt:lpstr>
      <vt:lpstr>Tasarım – Bakiye Sorma </vt:lpstr>
      <vt:lpstr>Tasarım – Çıkış </vt:lpstr>
      <vt:lpstr>Kullanılan “Class” yapıları </vt:lpstr>
      <vt:lpstr>Kullanılan “Class” yapıları </vt:lpstr>
      <vt:lpstr>Kullanılan “Class” yapıları </vt:lpstr>
      <vt:lpstr>Kullanılan “Class” yapıları </vt:lpstr>
      <vt:lpstr>Kullanılan “Class” yapıları </vt:lpstr>
      <vt:lpstr>Kullanılan “Class” yapıları </vt:lpstr>
      <vt:lpstr>Zaman Çizelgesi </vt:lpstr>
      <vt:lpstr>Karşılaşılan sorunlar ve uygulanan çözümler </vt:lpstr>
      <vt:lpstr>Değerlendirme </vt:lpstr>
      <vt:lpstr>Teşekkür ederiz..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ARAYÜZÜ</dc:title>
  <dc:creator>TEKIR</dc:creator>
  <cp:lastModifiedBy>TEKIR</cp:lastModifiedBy>
  <cp:revision>25</cp:revision>
  <dcterms:created xsi:type="dcterms:W3CDTF">2020-12-14T14:23:22Z</dcterms:created>
  <dcterms:modified xsi:type="dcterms:W3CDTF">2020-12-16T17:07:59Z</dcterms:modified>
</cp:coreProperties>
</file>