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tr-T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Başlık Yer Tutucusu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tr-TR"/>
          </a:p>
        </p:txBody>
      </p:sp>
      <p:sp>
        <p:nvSpPr>
          <p:cNvPr id="3" name="Veri Yer Tutucusu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tr-TR"/>
              <a:t>10/30/2013</a:t>
            </a:fld>
            <a:endParaRPr lang="tr-TR"/>
          </a:p>
        </p:txBody>
      </p:sp>
      <p:sp>
        <p:nvSpPr>
          <p:cNvPr id="4" name="Slayt Resim Yer Tutucusu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tr-TR"/>
          </a:p>
        </p:txBody>
      </p:sp>
      <p:sp>
        <p:nvSpPr>
          <p:cNvPr id="5" name="Notlar Yer Tutucu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6" name="Altbilgi Yer Tutucusu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tr-TR"/>
          </a:p>
        </p:txBody>
      </p:sp>
      <p:sp>
        <p:nvSpPr>
          <p:cNvPr id="7" name="Slayt Numarası Yer Tutucusu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tr-TR"/>
              <a:t>‹#›</a:t>
            </a:fld>
            <a:endParaRPr lang="tr-T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ayt Resmi Yer Tutucusu 1"/>
          <p:cNvSpPr>
            <a:spLocks noChangeAspect="1" noGrp="1" noRot="1"/>
          </p:cNvSpPr>
          <p:nvPr>
            <p:ph type="sldImg"/>
          </p:nvPr>
        </p:nvSpPr>
        <p:spPr bwMode="auto">
          <a:xfrm>
            <a:off x="685800" y="1143000"/>
            <a:ext cx="5486400" cy="3086100"/>
          </a:xfrm>
        </p:spPr>
      </p:sp>
      <p:sp>
        <p:nvSpPr>
          <p:cNvPr id="3" name="Notlar Yer Tutucu 2"/>
          <p:cNvSpPr>
            <a:spLocks noGrp="1"/>
          </p:cNvSpPr>
          <p:nvPr>
            <p:ph type="body" idx="1"/>
          </p:nvPr>
        </p:nvSpPr>
        <p:spPr bwMode="auto"/>
        <p:txBody>
          <a:bodyPr/>
          <a:lstStyle/>
          <a:p>
            <a:pPr>
              <a:defRPr/>
            </a:pPr>
            <a:endParaRPr lang="tr-TR">
              <a:latin typeface="Arial"/>
              <a:cs typeface="Arial"/>
            </a:endParaRPr>
          </a:p>
        </p:txBody>
      </p:sp>
      <p:sp>
        <p:nvSpPr>
          <p:cNvPr id="4" name="Slayt Numarası Yer Tutucu 3"/>
          <p:cNvSpPr>
            <a:spLocks noGrp="1"/>
          </p:cNvSpPr>
          <p:nvPr>
            <p:ph type="sldNum" sz="quarter" idx="10"/>
          </p:nvPr>
        </p:nvSpPr>
        <p:spPr bwMode="auto"/>
        <p:txBody>
          <a:bodyPr/>
          <a:lstStyle/>
          <a:p>
            <a:pPr>
              <a:defRPr/>
            </a:pPr>
            <a:fld id="{2E6999B8-B6B4-4561-A3CD-BBCDAB9FC9D9}" type="slidenum">
              <a:rPr lang="tr-TR"/>
              <a:t>1</a:t>
            </a:fld>
            <a:endParaRPr lang="tr-T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36922354" name="Slide Image Placeholder 1"/>
          <p:cNvSpPr>
            <a:spLocks noChangeAspect="1" noGrp="1" noRot="1"/>
          </p:cNvSpPr>
          <p:nvPr>
            <p:ph type="sldImg"/>
          </p:nvPr>
        </p:nvSpPr>
        <p:spPr bwMode="auto"/>
      </p:sp>
      <p:sp>
        <p:nvSpPr>
          <p:cNvPr id="1511625017" name="Notes Placeholder 2"/>
          <p:cNvSpPr>
            <a:spLocks noGrp="1"/>
          </p:cNvSpPr>
          <p:nvPr>
            <p:ph type="body" idx="1"/>
          </p:nvPr>
        </p:nvSpPr>
        <p:spPr bwMode="auto"/>
        <p:txBody>
          <a:bodyPr/>
          <a:lstStyle/>
          <a:p>
            <a:pPr>
              <a:defRPr/>
            </a:pPr>
            <a:endParaRPr/>
          </a:p>
        </p:txBody>
      </p:sp>
      <p:sp>
        <p:nvSpPr>
          <p:cNvPr id="1911614075" name="Slide Number Placeholder 3"/>
          <p:cNvSpPr>
            <a:spLocks noGrp="1"/>
          </p:cNvSpPr>
          <p:nvPr>
            <p:ph type="sldNum" sz="quarter" idx="10"/>
          </p:nvPr>
        </p:nvSpPr>
        <p:spPr bwMode="auto"/>
        <p:txBody>
          <a:bodyPr/>
          <a:lstStyle/>
          <a:p>
            <a:pPr>
              <a:defRPr/>
            </a:pPr>
            <a:fld id="{BFAA1FCB-5009-AF0B-C4C2-EE0A95F52F6C}"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76A5D6-765F-366C-AE25-8159BADF342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10473783" name="Slide Image Placeholder 1"/>
          <p:cNvSpPr>
            <a:spLocks noChangeAspect="1" noGrp="1" noRot="1"/>
          </p:cNvSpPr>
          <p:nvPr>
            <p:ph type="sldImg"/>
          </p:nvPr>
        </p:nvSpPr>
        <p:spPr bwMode="auto"/>
      </p:sp>
      <p:sp>
        <p:nvSpPr>
          <p:cNvPr id="633817182" name="Notes Placeholder 2"/>
          <p:cNvSpPr>
            <a:spLocks noGrp="1"/>
          </p:cNvSpPr>
          <p:nvPr>
            <p:ph type="body" idx="1"/>
          </p:nvPr>
        </p:nvSpPr>
        <p:spPr bwMode="auto"/>
        <p:txBody>
          <a:bodyPr/>
          <a:lstStyle/>
          <a:p>
            <a:pPr>
              <a:defRPr/>
            </a:pPr>
            <a:endParaRPr/>
          </a:p>
        </p:txBody>
      </p:sp>
      <p:sp>
        <p:nvSpPr>
          <p:cNvPr id="1658299741" name="Slide Number Placeholder 3"/>
          <p:cNvSpPr>
            <a:spLocks noGrp="1"/>
          </p:cNvSpPr>
          <p:nvPr>
            <p:ph type="sldNum" sz="quarter" idx="10"/>
          </p:nvPr>
        </p:nvSpPr>
        <p:spPr bwMode="auto"/>
        <p:txBody>
          <a:bodyPr/>
          <a:lstStyle/>
          <a:p>
            <a:pPr>
              <a:defRPr/>
            </a:pPr>
            <a:fld id="{5D8CCC1D-27D1-EAEB-97EB-F5D729148715}"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1090121" name="Slide Image Placeholder 1"/>
          <p:cNvSpPr>
            <a:spLocks noChangeAspect="1" noGrp="1" noRot="1"/>
          </p:cNvSpPr>
          <p:nvPr>
            <p:ph type="sldImg"/>
          </p:nvPr>
        </p:nvSpPr>
        <p:spPr bwMode="auto"/>
      </p:sp>
      <p:sp>
        <p:nvSpPr>
          <p:cNvPr id="1492309385" name="Notes Placeholder 2"/>
          <p:cNvSpPr>
            <a:spLocks noGrp="1"/>
          </p:cNvSpPr>
          <p:nvPr>
            <p:ph type="body" idx="1"/>
          </p:nvPr>
        </p:nvSpPr>
        <p:spPr bwMode="auto"/>
        <p:txBody>
          <a:bodyPr/>
          <a:lstStyle/>
          <a:p>
            <a:pPr>
              <a:defRPr/>
            </a:pPr>
            <a:endParaRPr/>
          </a:p>
        </p:txBody>
      </p:sp>
      <p:sp>
        <p:nvSpPr>
          <p:cNvPr id="251397583" name="Slide Number Placeholder 3"/>
          <p:cNvSpPr>
            <a:spLocks noGrp="1"/>
          </p:cNvSpPr>
          <p:nvPr>
            <p:ph type="sldNum" sz="quarter" idx="10"/>
          </p:nvPr>
        </p:nvSpPr>
        <p:spPr bwMode="auto"/>
        <p:txBody>
          <a:bodyPr/>
          <a:lstStyle/>
          <a:p>
            <a:pPr>
              <a:defRPr/>
            </a:pPr>
            <a:fld id="{E9E59EC8-62C4-B86F-0A69-D76BA0D6405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55472662" name="Slide Image Placeholder 1"/>
          <p:cNvSpPr>
            <a:spLocks noChangeAspect="1" noGrp="1" noRot="1"/>
          </p:cNvSpPr>
          <p:nvPr>
            <p:ph type="sldImg"/>
          </p:nvPr>
        </p:nvSpPr>
        <p:spPr bwMode="auto"/>
      </p:sp>
      <p:sp>
        <p:nvSpPr>
          <p:cNvPr id="1843677713" name="Notes Placeholder 2"/>
          <p:cNvSpPr>
            <a:spLocks noGrp="1"/>
          </p:cNvSpPr>
          <p:nvPr>
            <p:ph type="body" idx="1"/>
          </p:nvPr>
        </p:nvSpPr>
        <p:spPr bwMode="auto"/>
        <p:txBody>
          <a:bodyPr/>
          <a:lstStyle/>
          <a:p>
            <a:pPr>
              <a:defRPr/>
            </a:pPr>
            <a:endParaRPr/>
          </a:p>
        </p:txBody>
      </p:sp>
      <p:sp>
        <p:nvSpPr>
          <p:cNvPr id="1250624232" name="Slide Number Placeholder 3"/>
          <p:cNvSpPr>
            <a:spLocks noGrp="1"/>
          </p:cNvSpPr>
          <p:nvPr>
            <p:ph type="sldNum" sz="quarter" idx="10"/>
          </p:nvPr>
        </p:nvSpPr>
        <p:spPr bwMode="auto"/>
        <p:txBody>
          <a:bodyPr/>
          <a:lstStyle/>
          <a:p>
            <a:pPr>
              <a:defRPr/>
            </a:pPr>
            <a:fld id="{ED28A305-AF17-EC80-0699-EDDBC9E2D65E}"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55534583" name="Slide Image Placeholder 1"/>
          <p:cNvSpPr>
            <a:spLocks noChangeAspect="1" noGrp="1" noRot="1"/>
          </p:cNvSpPr>
          <p:nvPr>
            <p:ph type="sldImg"/>
          </p:nvPr>
        </p:nvSpPr>
        <p:spPr bwMode="auto"/>
      </p:sp>
      <p:sp>
        <p:nvSpPr>
          <p:cNvPr id="971475534" name="Notes Placeholder 2"/>
          <p:cNvSpPr>
            <a:spLocks noGrp="1"/>
          </p:cNvSpPr>
          <p:nvPr>
            <p:ph type="body" idx="1"/>
          </p:nvPr>
        </p:nvSpPr>
        <p:spPr bwMode="auto"/>
        <p:txBody>
          <a:bodyPr/>
          <a:lstStyle/>
          <a:p>
            <a:pPr>
              <a:defRPr/>
            </a:pPr>
            <a:endParaRPr/>
          </a:p>
        </p:txBody>
      </p:sp>
      <p:sp>
        <p:nvSpPr>
          <p:cNvPr id="662356423" name="Slide Number Placeholder 3"/>
          <p:cNvSpPr>
            <a:spLocks noGrp="1"/>
          </p:cNvSpPr>
          <p:nvPr>
            <p:ph type="sldNum" sz="quarter" idx="10"/>
          </p:nvPr>
        </p:nvSpPr>
        <p:spPr bwMode="auto"/>
        <p:txBody>
          <a:bodyPr/>
          <a:lstStyle/>
          <a:p>
            <a:pPr>
              <a:defRPr/>
            </a:pPr>
            <a:fld id="{CE1AD34A-E32A-749E-D1B6-3D547ADC8B7B}"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86125910" name="Slide Image Placeholder 1"/>
          <p:cNvSpPr>
            <a:spLocks noChangeAspect="1" noGrp="1" noRot="1"/>
          </p:cNvSpPr>
          <p:nvPr>
            <p:ph type="sldImg"/>
          </p:nvPr>
        </p:nvSpPr>
        <p:spPr bwMode="auto"/>
      </p:sp>
      <p:sp>
        <p:nvSpPr>
          <p:cNvPr id="178791123" name="Notes Placeholder 2"/>
          <p:cNvSpPr>
            <a:spLocks noGrp="1"/>
          </p:cNvSpPr>
          <p:nvPr>
            <p:ph type="body" idx="1"/>
          </p:nvPr>
        </p:nvSpPr>
        <p:spPr bwMode="auto"/>
        <p:txBody>
          <a:bodyPr/>
          <a:lstStyle/>
          <a:p>
            <a:pPr>
              <a:defRPr/>
            </a:pPr>
            <a:endParaRPr/>
          </a:p>
        </p:txBody>
      </p:sp>
      <p:sp>
        <p:nvSpPr>
          <p:cNvPr id="171160558" name="Slide Number Placeholder 3"/>
          <p:cNvSpPr>
            <a:spLocks noGrp="1"/>
          </p:cNvSpPr>
          <p:nvPr>
            <p:ph type="sldNum" sz="quarter" idx="10"/>
          </p:nvPr>
        </p:nvSpPr>
        <p:spPr bwMode="auto"/>
        <p:txBody>
          <a:bodyPr/>
          <a:lstStyle/>
          <a:p>
            <a:pPr>
              <a:defRPr/>
            </a:pPr>
            <a:fld id="{1922E2D5-2577-A8F0-F963-DB39BA5B5A25}"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6743617" name="Slide Image Placeholder 1"/>
          <p:cNvSpPr>
            <a:spLocks noChangeAspect="1" noGrp="1" noRot="1"/>
          </p:cNvSpPr>
          <p:nvPr>
            <p:ph type="sldImg"/>
          </p:nvPr>
        </p:nvSpPr>
        <p:spPr bwMode="auto"/>
      </p:sp>
      <p:sp>
        <p:nvSpPr>
          <p:cNvPr id="1135532605" name="Notes Placeholder 2"/>
          <p:cNvSpPr>
            <a:spLocks noGrp="1"/>
          </p:cNvSpPr>
          <p:nvPr>
            <p:ph type="body" idx="1"/>
          </p:nvPr>
        </p:nvSpPr>
        <p:spPr bwMode="auto"/>
        <p:txBody>
          <a:bodyPr/>
          <a:lstStyle/>
          <a:p>
            <a:pPr>
              <a:defRPr/>
            </a:pPr>
            <a:endParaRPr/>
          </a:p>
        </p:txBody>
      </p:sp>
      <p:sp>
        <p:nvSpPr>
          <p:cNvPr id="2025372766" name="Slide Number Placeholder 3"/>
          <p:cNvSpPr>
            <a:spLocks noGrp="1"/>
          </p:cNvSpPr>
          <p:nvPr>
            <p:ph type="sldNum" sz="quarter" idx="10"/>
          </p:nvPr>
        </p:nvSpPr>
        <p:spPr bwMode="auto"/>
        <p:txBody>
          <a:bodyPr/>
          <a:lstStyle/>
          <a:p>
            <a:pPr>
              <a:defRPr/>
            </a:pPr>
            <a:fld id="{B2F684C9-FB79-ABBF-B729-173557F41A59}"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3528793" name="Slide Image Placeholder 1"/>
          <p:cNvSpPr>
            <a:spLocks noChangeAspect="1" noGrp="1" noRot="1"/>
          </p:cNvSpPr>
          <p:nvPr>
            <p:ph type="sldImg"/>
          </p:nvPr>
        </p:nvSpPr>
        <p:spPr bwMode="auto"/>
      </p:sp>
      <p:sp>
        <p:nvSpPr>
          <p:cNvPr id="1690504901" name="Notes Placeholder 2"/>
          <p:cNvSpPr>
            <a:spLocks noGrp="1"/>
          </p:cNvSpPr>
          <p:nvPr>
            <p:ph type="body" idx="1"/>
          </p:nvPr>
        </p:nvSpPr>
        <p:spPr bwMode="auto"/>
        <p:txBody>
          <a:bodyPr/>
          <a:lstStyle/>
          <a:p>
            <a:pPr>
              <a:defRPr/>
            </a:pPr>
            <a:endParaRPr/>
          </a:p>
        </p:txBody>
      </p:sp>
      <p:sp>
        <p:nvSpPr>
          <p:cNvPr id="1935358919" name="Slide Number Placeholder 3"/>
          <p:cNvSpPr>
            <a:spLocks noGrp="1"/>
          </p:cNvSpPr>
          <p:nvPr>
            <p:ph type="sldNum" sz="quarter" idx="10"/>
          </p:nvPr>
        </p:nvSpPr>
        <p:spPr bwMode="auto"/>
        <p:txBody>
          <a:bodyPr/>
          <a:lstStyle/>
          <a:p>
            <a:pPr>
              <a:defRPr/>
            </a:pPr>
            <a:fld id="{5D29049B-591D-BFB1-8462-A59159487AA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3"/>
            <a:ext cx="9144000" cy="2387599"/>
          </a:xfrm>
        </p:spPr>
        <p:txBody>
          <a:bodyPr anchor="b"/>
          <a:lstStyle>
            <a:lvl1pPr algn="ctr">
              <a:defRPr sz="6000"/>
            </a:lvl1pPr>
          </a:lstStyle>
          <a:p>
            <a:pPr>
              <a:defRPr/>
            </a:pPr>
            <a:r>
              <a:rPr lang="tr-TR"/>
              <a:t>Asıl başlık stili için tıklatın</a:t>
            </a:r>
            <a:endParaRPr lang="tr-TR"/>
          </a:p>
        </p:txBody>
      </p:sp>
      <p:sp>
        <p:nvSpPr>
          <p:cNvPr id="3" name="Alt Başlık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tr-TR"/>
              <a:t>Asıl alt başlık stilini düzenlemek için tıklatın</a:t>
            </a:r>
            <a:endParaRPr lang="tr-TR"/>
          </a:p>
        </p:txBody>
      </p:sp>
      <p:sp>
        <p:nvSpPr>
          <p:cNvPr id="4" name="Veri Yer Tutucusu 3"/>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11"/>
          </p:nvPr>
        </p:nvSpPr>
        <p:spPr bwMode="auto"/>
        <p:txBody>
          <a:bodyPr/>
          <a:lstStyle/>
          <a:p>
            <a:pPr>
              <a:defRPr/>
            </a:pPr>
            <a:endParaRPr lang="tr-TR"/>
          </a:p>
        </p:txBody>
      </p:sp>
      <p:sp>
        <p:nvSpPr>
          <p:cNvPr id="6" name="Slayt Numarası Yer Tutucusu 5"/>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p:txBody>
          <a:bodyPr/>
          <a:lstStyle/>
          <a:p>
            <a:pPr>
              <a:defRPr/>
            </a:pPr>
            <a:r>
              <a:rPr lang="tr-TR"/>
              <a:t>Asıl başlık stili için tıklatın</a:t>
            </a:r>
            <a:endParaRPr lang="tr-TR"/>
          </a:p>
        </p:txBody>
      </p:sp>
      <p:sp>
        <p:nvSpPr>
          <p:cNvPr id="3" name="Dikey Metin Yer Tutucusu 2"/>
          <p:cNvSpPr>
            <a:spLocks noGrp="1"/>
          </p:cNvSpPr>
          <p:nvPr>
            <p:ph type="body" orient="vert" idx="1"/>
          </p:nvPr>
        </p:nvSpPr>
        <p:spPr bwMode="auto"/>
        <p:txBody>
          <a:bodyPr vert="eaVert"/>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4" name="Veri Yer Tutucusu 3"/>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11"/>
          </p:nvPr>
        </p:nvSpPr>
        <p:spPr bwMode="auto"/>
        <p:txBody>
          <a:bodyPr/>
          <a:lstStyle/>
          <a:p>
            <a:pPr>
              <a:defRPr/>
            </a:pPr>
            <a:endParaRPr lang="tr-TR"/>
          </a:p>
        </p:txBody>
      </p:sp>
      <p:sp>
        <p:nvSpPr>
          <p:cNvPr id="6" name="Slayt Numarası Yer Tutucusu 5"/>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Dikey Başlık 1"/>
          <p:cNvSpPr>
            <a:spLocks noGrp="1"/>
          </p:cNvSpPr>
          <p:nvPr>
            <p:ph type="title" orient="vert"/>
          </p:nvPr>
        </p:nvSpPr>
        <p:spPr bwMode="auto">
          <a:xfrm>
            <a:off x="8724899" y="365124"/>
            <a:ext cx="2628900" cy="5811837"/>
          </a:xfrm>
        </p:spPr>
        <p:txBody>
          <a:bodyPr vert="eaVert"/>
          <a:lstStyle/>
          <a:p>
            <a:pPr>
              <a:defRPr/>
            </a:pPr>
            <a:r>
              <a:rPr lang="tr-TR"/>
              <a:t>Asıl başlık stili için tıklatın</a:t>
            </a:r>
            <a:endParaRPr lang="tr-TR"/>
          </a:p>
        </p:txBody>
      </p:sp>
      <p:sp>
        <p:nvSpPr>
          <p:cNvPr id="3" name="Dikey Metin Yer Tutucusu 2"/>
          <p:cNvSpPr>
            <a:spLocks noGrp="1"/>
          </p:cNvSpPr>
          <p:nvPr>
            <p:ph type="body" orient="vert" idx="1"/>
          </p:nvPr>
        </p:nvSpPr>
        <p:spPr bwMode="auto">
          <a:xfrm>
            <a:off x="838199" y="365124"/>
            <a:ext cx="7734299" cy="5811837"/>
          </a:xfrm>
        </p:spPr>
        <p:txBody>
          <a:bodyPr vert="eaVert"/>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4" name="Veri Yer Tutucusu 3"/>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11"/>
          </p:nvPr>
        </p:nvSpPr>
        <p:spPr bwMode="auto"/>
        <p:txBody>
          <a:bodyPr/>
          <a:lstStyle/>
          <a:p>
            <a:pPr>
              <a:defRPr/>
            </a:pPr>
            <a:endParaRPr lang="tr-TR"/>
          </a:p>
        </p:txBody>
      </p:sp>
      <p:sp>
        <p:nvSpPr>
          <p:cNvPr id="6" name="Slayt Numarası Yer Tutucusu 5"/>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p:txBody>
          <a:bodyPr/>
          <a:lstStyle/>
          <a:p>
            <a:pPr>
              <a:defRPr/>
            </a:pPr>
            <a:r>
              <a:rPr lang="tr-TR"/>
              <a:t>Asıl başlık stili için tıklatın</a:t>
            </a:r>
            <a:endParaRPr lang="tr-TR"/>
          </a:p>
        </p:txBody>
      </p:sp>
      <p:sp>
        <p:nvSpPr>
          <p:cNvPr id="3" name="İçerik Yer Tutucusu 2"/>
          <p:cNvSpPr>
            <a:spLocks noGrp="1"/>
          </p:cNvSpPr>
          <p:nvPr>
            <p:ph idx="1"/>
          </p:nvPr>
        </p:nvSpPr>
        <p:spPr bwMode="auto"/>
        <p:txBody>
          <a:body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4" name="Veri Yer Tutucusu 3"/>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11"/>
          </p:nvPr>
        </p:nvSpPr>
        <p:spPr bwMode="auto"/>
        <p:txBody>
          <a:bodyPr/>
          <a:lstStyle/>
          <a:p>
            <a:pPr>
              <a:defRPr/>
            </a:pPr>
            <a:endParaRPr lang="tr-TR"/>
          </a:p>
        </p:txBody>
      </p:sp>
      <p:sp>
        <p:nvSpPr>
          <p:cNvPr id="6" name="Slayt Numarası Yer Tutucusu 5"/>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a:xfrm>
            <a:off x="831849" y="1709737"/>
            <a:ext cx="10515600" cy="2852736"/>
          </a:xfrm>
        </p:spPr>
        <p:txBody>
          <a:bodyPr anchor="b"/>
          <a:lstStyle>
            <a:lvl1pPr>
              <a:defRPr sz="6000"/>
            </a:lvl1pPr>
          </a:lstStyle>
          <a:p>
            <a:pPr>
              <a:defRPr/>
            </a:pPr>
            <a:r>
              <a:rPr lang="tr-TR"/>
              <a:t>Asıl başlık stili için tıklatın</a:t>
            </a:r>
            <a:endParaRPr lang="tr-TR"/>
          </a:p>
        </p:txBody>
      </p:sp>
      <p:sp>
        <p:nvSpPr>
          <p:cNvPr id="3" name="Metin Yer Tutucusu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tr-TR"/>
              <a:t>Asıl metin stillerini düzenlemek için tıklatın</a:t>
            </a:r>
            <a:endParaRPr/>
          </a:p>
        </p:txBody>
      </p:sp>
      <p:sp>
        <p:nvSpPr>
          <p:cNvPr id="4" name="Veri Yer Tutucusu 3"/>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11"/>
          </p:nvPr>
        </p:nvSpPr>
        <p:spPr bwMode="auto"/>
        <p:txBody>
          <a:bodyPr/>
          <a:lstStyle/>
          <a:p>
            <a:pPr>
              <a:defRPr/>
            </a:pPr>
            <a:endParaRPr lang="tr-TR"/>
          </a:p>
        </p:txBody>
      </p:sp>
      <p:sp>
        <p:nvSpPr>
          <p:cNvPr id="6" name="Slayt Numarası Yer Tutucusu 5"/>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tr-TR"/>
              <a:t>Asıl başlık stili için tıklatın</a:t>
            </a:r>
            <a:endParaRPr lang="tr-TR"/>
          </a:p>
        </p:txBody>
      </p:sp>
      <p:sp>
        <p:nvSpPr>
          <p:cNvPr id="3" name="İçerik Yer Tutucusu 2"/>
          <p:cNvSpPr>
            <a:spLocks noGrp="1"/>
          </p:cNvSpPr>
          <p:nvPr>
            <p:ph sz="half" idx="1"/>
          </p:nvPr>
        </p:nvSpPr>
        <p:spPr bwMode="auto">
          <a:xfrm>
            <a:off x="838199" y="1825624"/>
            <a:ext cx="5181599" cy="4351338"/>
          </a:xfrm>
        </p:spPr>
        <p:txBody>
          <a:bodyPr/>
          <a:lstStyle/>
          <a:p>
            <a:pPr lvl="0">
              <a:defRPr/>
            </a:pPr>
            <a:r>
              <a:rPr lang="tr-TR"/>
              <a:t>Asıl metin stillerini düzenlemek için tıklatın</a:t>
            </a:r>
            <a:endParaRPr/>
          </a:p>
          <a:p>
            <a:pPr lvl="1">
              <a:defRPr/>
            </a:pPr>
            <a:r>
              <a:rPr lang="tr-TR"/>
              <a:t>Second level</a:t>
            </a:r>
            <a:endParaRPr/>
          </a:p>
          <a:p>
            <a:pPr lvl="2">
              <a:defRPr/>
            </a:pPr>
            <a:r>
              <a:rPr lang="tr-TR"/>
              <a:t>Third level</a:t>
            </a:r>
            <a:endParaRPr/>
          </a:p>
          <a:p>
            <a:pPr lvl="3">
              <a:defRPr/>
            </a:pPr>
            <a:r>
              <a:rPr lang="tr-TR"/>
              <a:t>Fourth level</a:t>
            </a:r>
            <a:endParaRPr/>
          </a:p>
          <a:p>
            <a:pPr lvl="4">
              <a:defRPr/>
            </a:pPr>
            <a:r>
              <a:rPr lang="tr-TR"/>
              <a:t>Fifth level</a:t>
            </a:r>
            <a:endParaRPr lang="tr-TR"/>
          </a:p>
        </p:txBody>
      </p:sp>
      <p:sp>
        <p:nvSpPr>
          <p:cNvPr id="4" name="İçerik Yer Tutucusu 3"/>
          <p:cNvSpPr>
            <a:spLocks noGrp="1"/>
          </p:cNvSpPr>
          <p:nvPr>
            <p:ph sz="half" idx="2"/>
          </p:nvPr>
        </p:nvSpPr>
        <p:spPr bwMode="auto">
          <a:xfrm>
            <a:off x="6172200" y="1825624"/>
            <a:ext cx="5181599" cy="4351338"/>
          </a:xfrm>
        </p:spPr>
        <p:txBody>
          <a:body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5" name="Veri Yer Tutucusu 4"/>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6" name="Altbilgi Yer Tutucusu 5"/>
          <p:cNvSpPr>
            <a:spLocks noGrp="1"/>
          </p:cNvSpPr>
          <p:nvPr>
            <p:ph type="ftr" sz="quarter" idx="11"/>
          </p:nvPr>
        </p:nvSpPr>
        <p:spPr bwMode="auto"/>
        <p:txBody>
          <a:bodyPr/>
          <a:lstStyle/>
          <a:p>
            <a:pPr>
              <a:defRPr/>
            </a:pPr>
            <a:endParaRPr lang="tr-TR"/>
          </a:p>
        </p:txBody>
      </p:sp>
      <p:sp>
        <p:nvSpPr>
          <p:cNvPr id="7" name="Slayt Numarası Yer Tutucusu 6"/>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a:xfrm>
            <a:off x="839787" y="365124"/>
            <a:ext cx="10515600" cy="1325562"/>
          </a:xfrm>
        </p:spPr>
        <p:txBody>
          <a:bodyPr/>
          <a:lstStyle/>
          <a:p>
            <a:pPr>
              <a:defRPr/>
            </a:pPr>
            <a:r>
              <a:rPr lang="tr-TR"/>
              <a:t>Asıl başlık stili için tıklatın</a:t>
            </a:r>
            <a:endParaRPr lang="tr-TR"/>
          </a:p>
        </p:txBody>
      </p:sp>
      <p:sp>
        <p:nvSpPr>
          <p:cNvPr id="3" name="Metin Yer Tutucusu 2"/>
          <p:cNvSpPr>
            <a:spLocks noGrp="1"/>
          </p:cNvSpPr>
          <p:nvPr>
            <p:ph type="body" idx="1"/>
          </p:nvPr>
        </p:nvSpPr>
        <p:spPr bwMode="auto">
          <a:xfrm>
            <a:off x="839787" y="1681162"/>
            <a:ext cx="5157786"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tr-TR"/>
              <a:t>Asıl metin stillerini düzenlemek için tıklatın</a:t>
            </a:r>
            <a:endParaRPr/>
          </a:p>
        </p:txBody>
      </p:sp>
      <p:sp>
        <p:nvSpPr>
          <p:cNvPr id="4" name="İçerik Yer Tutucusu 3"/>
          <p:cNvSpPr>
            <a:spLocks noGrp="1"/>
          </p:cNvSpPr>
          <p:nvPr>
            <p:ph sz="half" idx="2"/>
          </p:nvPr>
        </p:nvSpPr>
        <p:spPr bwMode="auto">
          <a:xfrm>
            <a:off x="839787" y="2505074"/>
            <a:ext cx="5157786" cy="3684587"/>
          </a:xfrm>
        </p:spPr>
        <p:txBody>
          <a:body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5" name="Metin Yer Tutucusu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tr-TR"/>
              <a:t>Asıl metin stillerini düzenlemek için tıklatın</a:t>
            </a:r>
            <a:endParaRPr/>
          </a:p>
        </p:txBody>
      </p:sp>
      <p:sp>
        <p:nvSpPr>
          <p:cNvPr id="6" name="İçerik Yer Tutucusu 5"/>
          <p:cNvSpPr>
            <a:spLocks noGrp="1"/>
          </p:cNvSpPr>
          <p:nvPr>
            <p:ph sz="quarter" idx="4"/>
          </p:nvPr>
        </p:nvSpPr>
        <p:spPr bwMode="auto">
          <a:xfrm>
            <a:off x="6172200" y="2505074"/>
            <a:ext cx="5183187" cy="3684587"/>
          </a:xfrm>
        </p:spPr>
        <p:txBody>
          <a:body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7" name="Veri Yer Tutucusu 6"/>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8" name="Altbilgi Yer Tutucusu 7"/>
          <p:cNvSpPr>
            <a:spLocks noGrp="1"/>
          </p:cNvSpPr>
          <p:nvPr>
            <p:ph type="ftr" sz="quarter" idx="11"/>
          </p:nvPr>
        </p:nvSpPr>
        <p:spPr bwMode="auto"/>
        <p:txBody>
          <a:bodyPr/>
          <a:lstStyle/>
          <a:p>
            <a:pPr>
              <a:defRPr/>
            </a:pPr>
            <a:endParaRPr lang="tr-TR"/>
          </a:p>
        </p:txBody>
      </p:sp>
      <p:sp>
        <p:nvSpPr>
          <p:cNvPr id="9" name="Slayt Numarası Yer Tutucusu 8"/>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p:txBody>
          <a:bodyPr/>
          <a:lstStyle/>
          <a:p>
            <a:pPr>
              <a:defRPr/>
            </a:pPr>
            <a:r>
              <a:rPr lang="tr-TR"/>
              <a:t>Asıl başlık stili için tıklatın</a:t>
            </a:r>
            <a:endParaRPr lang="tr-TR"/>
          </a:p>
        </p:txBody>
      </p:sp>
      <p:sp>
        <p:nvSpPr>
          <p:cNvPr id="3" name="Veri Yer Tutucusu 2"/>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4" name="Altbilgi Yer Tutucusu 3"/>
          <p:cNvSpPr>
            <a:spLocks noGrp="1"/>
          </p:cNvSpPr>
          <p:nvPr>
            <p:ph type="ftr" sz="quarter" idx="11"/>
          </p:nvPr>
        </p:nvSpPr>
        <p:spPr bwMode="auto"/>
        <p:txBody>
          <a:bodyPr/>
          <a:lstStyle/>
          <a:p>
            <a:pPr>
              <a:defRPr/>
            </a:pPr>
            <a:endParaRPr lang="tr-TR"/>
          </a:p>
        </p:txBody>
      </p:sp>
      <p:sp>
        <p:nvSpPr>
          <p:cNvPr id="5" name="Slayt Numarası Yer Tutucusu 4"/>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Veri Yer Tutucusu 1"/>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3" name="Altbilgi Yer Tutucusu 2"/>
          <p:cNvSpPr>
            <a:spLocks noGrp="1"/>
          </p:cNvSpPr>
          <p:nvPr>
            <p:ph type="ftr" sz="quarter" idx="11"/>
          </p:nvPr>
        </p:nvSpPr>
        <p:spPr bwMode="auto"/>
        <p:txBody>
          <a:bodyPr/>
          <a:lstStyle/>
          <a:p>
            <a:pPr>
              <a:defRPr/>
            </a:pPr>
            <a:endParaRPr lang="tr-TR"/>
          </a:p>
        </p:txBody>
      </p:sp>
      <p:sp>
        <p:nvSpPr>
          <p:cNvPr id="4" name="Slayt Numarası Yer Tutucusu 3"/>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a:xfrm>
            <a:off x="839787" y="457200"/>
            <a:ext cx="3932236" cy="1600200"/>
          </a:xfrm>
        </p:spPr>
        <p:txBody>
          <a:bodyPr anchor="b"/>
          <a:lstStyle>
            <a:lvl1pPr>
              <a:defRPr sz="3200"/>
            </a:lvl1pPr>
          </a:lstStyle>
          <a:p>
            <a:pPr>
              <a:defRPr/>
            </a:pPr>
            <a:r>
              <a:rPr lang="tr-TR"/>
              <a:t>Asıl başlık stili için tıklatın</a:t>
            </a:r>
            <a:endParaRPr lang="tr-TR"/>
          </a:p>
        </p:txBody>
      </p:sp>
      <p:sp>
        <p:nvSpPr>
          <p:cNvPr id="3" name="İçerik Yer Tutucusu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4" name="Metin Yer Tutucusu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tr-TR"/>
              <a:t>Asıl metin stillerini düzenlemek için tıklatın</a:t>
            </a:r>
            <a:endParaRPr/>
          </a:p>
        </p:txBody>
      </p:sp>
      <p:sp>
        <p:nvSpPr>
          <p:cNvPr id="5" name="Veri Yer Tutucusu 4"/>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6" name="Altbilgi Yer Tutucusu 5"/>
          <p:cNvSpPr>
            <a:spLocks noGrp="1"/>
          </p:cNvSpPr>
          <p:nvPr>
            <p:ph type="ftr" sz="quarter" idx="11"/>
          </p:nvPr>
        </p:nvSpPr>
        <p:spPr bwMode="auto"/>
        <p:txBody>
          <a:bodyPr/>
          <a:lstStyle/>
          <a:p>
            <a:pPr>
              <a:defRPr/>
            </a:pPr>
            <a:endParaRPr lang="tr-TR"/>
          </a:p>
        </p:txBody>
      </p:sp>
      <p:sp>
        <p:nvSpPr>
          <p:cNvPr id="7" name="Slayt Numarası Yer Tutucusu 6"/>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Başlık 1"/>
          <p:cNvSpPr>
            <a:spLocks noGrp="1"/>
          </p:cNvSpPr>
          <p:nvPr>
            <p:ph type="title"/>
          </p:nvPr>
        </p:nvSpPr>
        <p:spPr bwMode="auto">
          <a:xfrm>
            <a:off x="839787" y="457200"/>
            <a:ext cx="3932236" cy="1600200"/>
          </a:xfrm>
        </p:spPr>
        <p:txBody>
          <a:bodyPr anchor="b"/>
          <a:lstStyle>
            <a:lvl1pPr>
              <a:defRPr sz="3200"/>
            </a:lvl1pPr>
          </a:lstStyle>
          <a:p>
            <a:pPr>
              <a:defRPr/>
            </a:pPr>
            <a:r>
              <a:rPr lang="tr-TR"/>
              <a:t>Asıl başlık stili için tıklatın</a:t>
            </a:r>
            <a:endParaRPr lang="tr-TR"/>
          </a:p>
        </p:txBody>
      </p:sp>
      <p:sp>
        <p:nvSpPr>
          <p:cNvPr id="3" name="Resim Yer Tutucusu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tr-TR"/>
              <a:t>Click icon to add picture</a:t>
            </a:r>
            <a:endParaRPr lang="tr-TR"/>
          </a:p>
        </p:txBody>
      </p:sp>
      <p:sp>
        <p:nvSpPr>
          <p:cNvPr id="4" name="Metin Yer Tutucusu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tr-TR"/>
              <a:t>Asıl metin stillerini düzenlemek için tıklatın</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tr-TR"/>
              <a:t>30.10.2013</a:t>
            </a:fld>
            <a:endParaRPr lang="tr-TR"/>
          </a:p>
        </p:txBody>
      </p:sp>
      <p:sp>
        <p:nvSpPr>
          <p:cNvPr id="6" name="Altbilgi Yer Tutucusu 5"/>
          <p:cNvSpPr>
            <a:spLocks noGrp="1"/>
          </p:cNvSpPr>
          <p:nvPr>
            <p:ph type="ftr" sz="quarter" idx="11"/>
          </p:nvPr>
        </p:nvSpPr>
        <p:spPr bwMode="auto"/>
        <p:txBody>
          <a:bodyPr/>
          <a:lstStyle/>
          <a:p>
            <a:pPr>
              <a:defRPr/>
            </a:pPr>
            <a:endParaRPr lang="tr-TR"/>
          </a:p>
        </p:txBody>
      </p:sp>
      <p:sp>
        <p:nvSpPr>
          <p:cNvPr id="7" name="Slayt Numarası Yer Tutucusu 6"/>
          <p:cNvSpPr>
            <a:spLocks noGrp="1"/>
          </p:cNvSpPr>
          <p:nvPr>
            <p:ph type="sldNum" sz="quarter" idx="12"/>
          </p:nvPr>
        </p:nvSpPr>
        <p:spPr bwMode="auto"/>
        <p:txBody>
          <a:bodyPr/>
          <a:lstStyle/>
          <a:p>
            <a:pPr>
              <a:defRPr/>
            </a:pPr>
            <a:fld id="{08395586-F03A-48D1-94DF-16B239DF4FB5}" type="slidenum">
              <a:rPr lang="tr-TR"/>
              <a:t>‹#›</a:t>
            </a:fld>
            <a:endParaRPr lang="tr-T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Başlık Yer Tutucusu 1"/>
          <p:cNvSpPr>
            <a:spLocks noGrp="1"/>
          </p:cNvSpPr>
          <p:nvPr>
            <p:ph type="title"/>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tr-TR"/>
              <a:t>Asıl başlık stili için tıklatın</a:t>
            </a:r>
            <a:endParaRPr lang="tr-TR"/>
          </a:p>
        </p:txBody>
      </p:sp>
      <p:sp>
        <p:nvSpPr>
          <p:cNvPr id="3" name="Metin Yer Tutucusu 2"/>
          <p:cNvSpPr>
            <a:spLocks noGrp="1"/>
          </p:cNvSpPr>
          <p:nvPr>
            <p:ph type="body" idx="1"/>
          </p:nvPr>
        </p:nvSpPr>
        <p:spPr bwMode="auto">
          <a:xfrm>
            <a:off x="838199" y="1825624"/>
            <a:ext cx="10515600" cy="4351338"/>
          </a:xfrm>
          <a:prstGeom prst="rect">
            <a:avLst/>
          </a:prstGeom>
        </p:spPr>
        <p:txBody>
          <a:bodyPr vert="horz" lIns="91440" tIns="45720" rIns="91440" bIns="45720" rtlCol="0">
            <a:normAutofit/>
          </a:bodyPr>
          <a:lstStyle/>
          <a:p>
            <a:pPr lvl="0">
              <a:defRPr/>
            </a:pPr>
            <a:r>
              <a:rPr lang="tr-TR"/>
              <a:t>Asıl metin stillerini düzenlemek için tıklatın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tr-TR"/>
          </a:p>
        </p:txBody>
      </p:sp>
      <p:sp>
        <p:nvSpPr>
          <p:cNvPr id="4" name="Veri Yer Tutucusu 3"/>
          <p:cNvSpPr>
            <a:spLocks noGrp="1"/>
          </p:cNvSpPr>
          <p:nvPr>
            <p:ph type="dt" sz="half" idx="2"/>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tr-TR"/>
              <a:t>30.10.2013</a:t>
            </a:fld>
            <a:endParaRPr lang="tr-TR"/>
          </a:p>
        </p:txBody>
      </p:sp>
      <p:sp>
        <p:nvSpPr>
          <p:cNvPr id="5" name="Altbilgi Yer Tutucusu 4"/>
          <p:cNvSpPr>
            <a:spLocks noGrp="1"/>
          </p:cNvSpPr>
          <p:nvPr>
            <p:ph type="ftr" sz="quarter" idx="3"/>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Slayt Numarası Yer Tutucusu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tr-T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tr-T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2">
            <a:lumMod val="75000"/>
            <a:alpha val="99999"/>
          </a:schemeClr>
        </a:solidFill>
      </p:bgPr>
    </p:bg>
    <p:spTree>
      <p:nvGrpSpPr>
        <p:cNvPr id="1" name=""/>
        <p:cNvGrpSpPr/>
        <p:nvPr/>
      </p:nvGrpSpPr>
      <p:grpSpPr bwMode="auto">
        <a:xfrm>
          <a:off x="0" y="0"/>
          <a:ext cx="0" cy="0"/>
          <a:chOff x="0" y="0"/>
          <a:chExt cx="0" cy="0"/>
        </a:xfrm>
      </p:grpSpPr>
      <p:sp>
        <p:nvSpPr>
          <p:cNvPr id="2" name="Başlık  1"/>
          <p:cNvSpPr>
            <a:spLocks noGrp="1"/>
          </p:cNvSpPr>
          <p:nvPr>
            <p:ph type="ctrTitle"/>
          </p:nvPr>
        </p:nvSpPr>
        <p:spPr bwMode="auto">
          <a:effectLst/>
        </p:spPr>
        <p:txBody>
          <a:bodyPr/>
          <a:lstStyle/>
          <a:p>
            <a:pPr>
              <a:defRPr/>
            </a:pPr>
            <a:r>
              <a:rPr lang="tr-TR">
                <a:solidFill>
                  <a:schemeClr val="bg1"/>
                </a:solidFill>
                <a:latin typeface="Segoe UI Black"/>
                <a:ea typeface="Segoe UI Black"/>
                <a:cs typeface="Segoe UI Black"/>
              </a:rPr>
              <a:t>WorkBench Nedir?</a:t>
            </a:r>
            <a:endParaRPr>
              <a:solidFill>
                <a:schemeClr val="bg1"/>
              </a:solidFill>
              <a:latin typeface="Segoe UI Black"/>
              <a:cs typeface="Segoe UI Black"/>
            </a:endParaRPr>
          </a:p>
        </p:txBody>
      </p:sp>
      <p:sp>
        <p:nvSpPr>
          <p:cNvPr id="3" name="Alt Başlık 2"/>
          <p:cNvSpPr>
            <a:spLocks noGrp="1"/>
          </p:cNvSpPr>
          <p:nvPr>
            <p:ph type="subTitle" idx="1"/>
          </p:nvPr>
        </p:nvSpPr>
        <p:spPr bwMode="auto"/>
        <p:txBody>
          <a:bodyPr/>
          <a:lstStyle/>
          <a:p>
            <a:pPr>
              <a:defRPr/>
            </a:pPr>
            <a:r>
              <a:rPr lang="tr-TR" b="1">
                <a:solidFill>
                  <a:schemeClr val="bg1"/>
                </a:solidFill>
                <a:latin typeface="Segoe UI"/>
                <a:ea typeface="Segoe UI"/>
                <a:cs typeface="Segoe UI"/>
              </a:rPr>
              <a:t>İbrahim Yakıt</a:t>
            </a:r>
            <a:endParaRPr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411434019" name=""/>
          <p:cNvPicPr>
            <a:picLocks noChangeAspect="1"/>
          </p:cNvPicPr>
          <p:nvPr>
            <p:ph sz="half" idx="1"/>
          </p:nvPr>
        </p:nvPicPr>
        <p:blipFill>
          <a:blip r:embed="rId3"/>
          <a:stretch/>
        </p:blipFill>
        <p:spPr bwMode="auto">
          <a:xfrm rot="0" flipH="0" flipV="0">
            <a:off x="92093" y="206780"/>
            <a:ext cx="12007813" cy="6320779"/>
          </a:xfrm>
          <a:prstGeom prst="rect">
            <a:avLst/>
          </a:prstGeom>
        </p:spPr>
      </p:pic>
      <p:sp>
        <p:nvSpPr>
          <p:cNvPr id="1835186159" name="Номер слайда 6"/>
          <p:cNvSpPr>
            <a:spLocks noGrp="1"/>
          </p:cNvSpPr>
          <p:nvPr>
            <p:ph type="sldNum" sz="quarter" idx="12"/>
          </p:nvPr>
        </p:nvSpPr>
        <p:spPr bwMode="auto"/>
        <p:txBody>
          <a:bodyPr/>
          <a:lstStyle/>
          <a:p>
            <a:pPr>
              <a:defRPr/>
            </a:pPr>
            <a:fld id="{380FAF9C-24FE-C4CC-C5C2-9E21E5349976}" type="slidenum">
              <a:rPr sz="2000">
                <a:solidFill>
                  <a:schemeClr val="tx1"/>
                </a:solidFill>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02709710" name="Заголовок 1"/>
          <p:cNvSpPr>
            <a:spLocks noGrp="1"/>
          </p:cNvSpPr>
          <p:nvPr>
            <p:ph type="title"/>
          </p:nvPr>
        </p:nvSpPr>
        <p:spPr bwMode="auto">
          <a:xfrm flipH="0" flipV="0">
            <a:off x="382500" y="494445"/>
            <a:ext cx="11875476" cy="132556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sz="4800" b="0" i="0" u="none">
                <a:solidFill>
                  <a:schemeClr val="tx1"/>
                </a:solidFill>
                <a:latin typeface="Segoe UI Black"/>
                <a:ea typeface="Segoe UI Black"/>
                <a:cs typeface="Segoe UI Black"/>
              </a:rPr>
              <a:t>MySQL Workbench'in Temel Özellikleri</a:t>
            </a:r>
            <a:endParaRPr sz="4800"/>
          </a:p>
        </p:txBody>
      </p:sp>
      <p:sp>
        <p:nvSpPr>
          <p:cNvPr id="337649159" name="Объект 2"/>
          <p:cNvSpPr>
            <a:spLocks noGrp="1"/>
          </p:cNvSpPr>
          <p:nvPr>
            <p:ph sz="half" idx="1"/>
          </p:nvPr>
        </p:nvSpPr>
        <p:spPr bwMode="auto">
          <a:xfrm flipH="0" flipV="0">
            <a:off x="963473" y="1654540"/>
            <a:ext cx="9884053" cy="4617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800" b="1" i="0" u="none">
                <a:solidFill>
                  <a:srgbClr val="000000"/>
                </a:solidFill>
                <a:latin typeface="Segoe UI"/>
                <a:ea typeface="Segoe UI"/>
                <a:cs typeface="Segoe UI"/>
              </a:rPr>
              <a:t>1. Veritabanı Tasarımı:</a:t>
            </a:r>
            <a:endParaRPr sz="2800">
              <a:latin typeface="Segoe UI"/>
              <a:cs typeface="Segoe UI"/>
            </a:endParaRPr>
          </a:p>
          <a:p>
            <a:pPr marL="0" indent="0">
              <a:buFont typeface="Arial"/>
              <a:buNone/>
              <a:defRPr/>
            </a:pPr>
            <a:r>
              <a:rPr sz="2800" b="0" i="0" u="none">
                <a:solidFill>
                  <a:srgbClr val="000000"/>
                </a:solidFill>
                <a:latin typeface="Segoe UI"/>
                <a:ea typeface="Segoe UI"/>
                <a:cs typeface="Segoe UI"/>
              </a:rPr>
              <a:t>MySQL Workbench, veritabanı modelleme ve tasarımı için görsel bir arayüz sunar. Tablo, indeks, ilişkiler ve diğer veritabanı nesnelerini oluşturabilir ve düzenleyebilirsiniz.</a:t>
            </a:r>
            <a:endParaRPr sz="2800" b="0" i="0" u="none">
              <a:solidFill>
                <a:srgbClr val="000000"/>
              </a:solidFill>
              <a:latin typeface="Segoe UI"/>
              <a:ea typeface="Segoe UI"/>
              <a:cs typeface="Segoe UI"/>
            </a:endParaRPr>
          </a:p>
          <a:p>
            <a:pPr>
              <a:defRPr/>
            </a:pPr>
            <a:endParaRPr/>
          </a:p>
          <a:p>
            <a:pPr marL="0" indent="0">
              <a:buFont typeface="Arial"/>
              <a:buNone/>
              <a:defRPr/>
            </a:pPr>
            <a:r>
              <a:rPr sz="2800" b="1" i="0" u="none">
                <a:solidFill>
                  <a:srgbClr val="000000"/>
                </a:solidFill>
                <a:latin typeface="Segoe UI"/>
                <a:ea typeface="Segoe UI"/>
                <a:cs typeface="Segoe UI"/>
              </a:rPr>
              <a:t>2. SQL Sorgu Geliştirme:</a:t>
            </a:r>
            <a:endParaRPr sz="2800">
              <a:latin typeface="Segoe UI"/>
              <a:cs typeface="Segoe UI"/>
            </a:endParaRPr>
          </a:p>
          <a:p>
            <a:pPr marL="0" indent="0">
              <a:buFont typeface="Arial"/>
              <a:buNone/>
              <a:defRPr/>
            </a:pPr>
            <a:r>
              <a:rPr sz="2800" b="0" i="0" u="none">
                <a:solidFill>
                  <a:srgbClr val="000000"/>
                </a:solidFill>
                <a:latin typeface="Segoe UI"/>
                <a:ea typeface="Segoe UI"/>
                <a:cs typeface="Segoe UI"/>
              </a:rPr>
              <a:t>Kullanıcılar, görsel bir SQL sorgu editörü aracılığıyla SQL sorgularını yazabilir ve çalıştırabilir. Bu, veritabanı sorgularını görsel olarak oluşturmanıza ve hata ayıklamanıza olanak tanır.</a:t>
            </a:r>
            <a:endParaRPr/>
          </a:p>
        </p:txBody>
      </p:sp>
      <p:sp>
        <p:nvSpPr>
          <p:cNvPr id="1485929029" name="Номер слайда 6"/>
          <p:cNvSpPr>
            <a:spLocks noGrp="1"/>
          </p:cNvSpPr>
          <p:nvPr>
            <p:ph type="sldNum" sz="quarter" idx="12"/>
          </p:nvPr>
        </p:nvSpPr>
        <p:spPr bwMode="auto"/>
        <p:txBody>
          <a:bodyPr/>
          <a:lstStyle/>
          <a:p>
            <a:pPr>
              <a:defRPr/>
            </a:pPr>
            <a:fld id="{5D1D12A9-3EAA-D6D0-8DD7-660C70827C22}" type="slidenum">
              <a:rPr sz="2000">
                <a:solidFill>
                  <a:schemeClr val="tx1"/>
                </a:solidFill>
              </a:rPr>
              <a:t/>
            </a:fld>
            <a:endParaRPr/>
          </a:p>
        </p:txBody>
      </p:sp>
      <p:pic>
        <p:nvPicPr>
          <p:cNvPr id="996914425" name=""/>
          <p:cNvPicPr>
            <a:picLocks noChangeAspect="1"/>
          </p:cNvPicPr>
          <p:nvPr/>
        </p:nvPicPr>
        <p:blipFill>
          <a:blip r:embed="rId3"/>
          <a:stretch/>
        </p:blipFill>
        <p:spPr bwMode="auto">
          <a:xfrm flipH="0" flipV="0">
            <a:off x="62295" y="5774164"/>
            <a:ext cx="1157398" cy="99536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6591780" name="Объект 2"/>
          <p:cNvSpPr>
            <a:spLocks noGrp="1"/>
          </p:cNvSpPr>
          <p:nvPr>
            <p:ph sz="half" idx="1"/>
          </p:nvPr>
        </p:nvSpPr>
        <p:spPr bwMode="auto">
          <a:xfrm flipH="0" flipV="0">
            <a:off x="792807" y="1143000"/>
            <a:ext cx="11059223" cy="5828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600" b="1" i="0" u="none">
                <a:solidFill>
                  <a:srgbClr val="000000"/>
                </a:solidFill>
                <a:latin typeface="Segoe UI"/>
                <a:ea typeface="Segoe UI"/>
                <a:cs typeface="Segoe UI"/>
              </a:rPr>
              <a:t>3. Veri Görselleştirme ve Analiz:</a:t>
            </a:r>
            <a:endParaRPr sz="2600">
              <a:latin typeface="Segoe UI"/>
              <a:cs typeface="Segoe UI"/>
            </a:endParaRPr>
          </a:p>
          <a:p>
            <a:pPr marL="0" indent="0">
              <a:buFont typeface="Arial"/>
              <a:buNone/>
              <a:defRPr/>
            </a:pPr>
            <a:r>
              <a:rPr sz="2600" b="0" i="0" u="none">
                <a:solidFill>
                  <a:srgbClr val="000000"/>
                </a:solidFill>
                <a:latin typeface="Segoe UI"/>
                <a:ea typeface="Segoe UI"/>
                <a:cs typeface="Segoe UI"/>
              </a:rPr>
              <a:t>MySQL Workbench, veritabanındaki verileri görselleştirmek için grafik araçlar sağlar. Sorguların sonuçlarını görsel olarak analiz edebilir ve ilişkisel veriler arasındaki bağlantıları anlamak için diyagramlar oluşturabilirsiniz</a:t>
            </a:r>
            <a:endParaRPr sz="2600">
              <a:latin typeface="Segoe UI"/>
              <a:ea typeface="Segoe UI"/>
              <a:cs typeface="Segoe UI"/>
            </a:endParaRPr>
          </a:p>
          <a:p>
            <a:pPr marL="0" indent="0">
              <a:buFont typeface="Arial"/>
              <a:buNone/>
              <a:defRPr/>
            </a:pPr>
            <a:endParaRPr sz="2600">
              <a:latin typeface="Segoe UI"/>
              <a:cs typeface="Segoe UI"/>
            </a:endParaRPr>
          </a:p>
          <a:p>
            <a:pPr marL="0" indent="0">
              <a:buFont typeface="Arial"/>
              <a:buNone/>
              <a:defRPr/>
            </a:pPr>
            <a:endParaRPr sz="2600">
              <a:latin typeface="Segoe UI"/>
              <a:cs typeface="Segoe UI"/>
            </a:endParaRPr>
          </a:p>
          <a:p>
            <a:pPr marL="0" indent="0">
              <a:buFont typeface="Arial"/>
              <a:buNone/>
              <a:defRPr/>
            </a:pPr>
            <a:r>
              <a:rPr sz="2600" b="1" i="0" u="none">
                <a:solidFill>
                  <a:srgbClr val="000000"/>
                </a:solidFill>
                <a:latin typeface="Segoe UI"/>
                <a:ea typeface="Segoe UI"/>
                <a:cs typeface="Segoe UI"/>
              </a:rPr>
              <a:t>4. Güvenlik Yönetimi:</a:t>
            </a:r>
            <a:endParaRPr sz="2600">
              <a:latin typeface="Segoe UI"/>
              <a:cs typeface="Segoe UI"/>
            </a:endParaRPr>
          </a:p>
          <a:p>
            <a:pPr marL="0" indent="0">
              <a:buFont typeface="Arial"/>
              <a:buNone/>
              <a:defRPr/>
            </a:pPr>
            <a:r>
              <a:rPr sz="2600" b="0" i="0" u="none">
                <a:solidFill>
                  <a:srgbClr val="000000"/>
                </a:solidFill>
                <a:latin typeface="Segoe UI"/>
                <a:ea typeface="Segoe UI"/>
                <a:cs typeface="Segoe UI"/>
              </a:rPr>
              <a:t>Veritabanı kullanıcılarını ve erişim haklarını yönetmek için kullanıcı dostu bir arayüz sunar. Kullanıcı izinlerini düzenleyebilir, rol atayabilir ve güvenlik politikalarını yönetebilirsiniz</a:t>
            </a:r>
            <a:endParaRPr/>
          </a:p>
        </p:txBody>
      </p:sp>
      <p:sp>
        <p:nvSpPr>
          <p:cNvPr id="1698487692" name="Номер слайда 6"/>
          <p:cNvSpPr>
            <a:spLocks noGrp="1"/>
          </p:cNvSpPr>
          <p:nvPr>
            <p:ph type="sldNum" sz="quarter" idx="12"/>
          </p:nvPr>
        </p:nvSpPr>
        <p:spPr bwMode="auto"/>
        <p:txBody>
          <a:bodyPr/>
          <a:lstStyle/>
          <a:p>
            <a:pPr>
              <a:defRPr/>
            </a:pPr>
            <a:fld id="{ACA23626-D31E-6FB3-AEE7-683B3BABEDD6}" type="slidenum">
              <a:rPr sz="2000">
                <a:solidFill>
                  <a:schemeClr val="tx1"/>
                </a:solidFill>
              </a:rPr>
              <a:t/>
            </a:fld>
            <a:endParaRPr/>
          </a:p>
        </p:txBody>
      </p:sp>
      <p:pic>
        <p:nvPicPr>
          <p:cNvPr id="721931805" name=""/>
          <p:cNvPicPr>
            <a:picLocks noChangeAspect="1"/>
          </p:cNvPicPr>
          <p:nvPr/>
        </p:nvPicPr>
        <p:blipFill>
          <a:blip r:embed="rId3"/>
          <a:stretch/>
        </p:blipFill>
        <p:spPr bwMode="auto">
          <a:xfrm flipH="0" flipV="0">
            <a:off x="62295" y="5774163"/>
            <a:ext cx="1157397" cy="9953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21337022" name="Объект 2"/>
          <p:cNvSpPr>
            <a:spLocks noGrp="1"/>
          </p:cNvSpPr>
          <p:nvPr>
            <p:ph sz="half" idx="1"/>
          </p:nvPr>
        </p:nvSpPr>
        <p:spPr bwMode="auto">
          <a:xfrm flipH="0" flipV="0">
            <a:off x="786195" y="1260230"/>
            <a:ext cx="10567603" cy="50961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600" b="1" i="0" u="none">
                <a:solidFill>
                  <a:srgbClr val="000000"/>
                </a:solidFill>
                <a:latin typeface="Segoe UI"/>
                <a:ea typeface="Segoe UI"/>
                <a:cs typeface="Segoe UI"/>
              </a:rPr>
              <a:t>5. Yedekleme ve Geri Yükleme:</a:t>
            </a:r>
            <a:endParaRPr sz="2600">
              <a:latin typeface="Segoe UI"/>
              <a:cs typeface="Segoe UI"/>
            </a:endParaRPr>
          </a:p>
          <a:p>
            <a:pPr marL="0" indent="0">
              <a:buFont typeface="Arial"/>
              <a:buNone/>
              <a:defRPr/>
            </a:pPr>
            <a:r>
              <a:rPr sz="2600" b="0" i="0" u="none">
                <a:solidFill>
                  <a:srgbClr val="000000"/>
                </a:solidFill>
                <a:latin typeface="Segoe UI"/>
                <a:ea typeface="Segoe UI"/>
                <a:cs typeface="Segoe UI"/>
              </a:rPr>
              <a:t>MySQL Workbench, veritabanı yedekleme ve geri yükleme işlemlerini kolaylaştırır. Veritabanınızın güvenliğini sağlamak için periyodik yedeklemeler alabilir ve gerektiğinde veritabanını geri yükleyebilirsiniz.</a:t>
            </a:r>
            <a:endParaRPr sz="2600">
              <a:latin typeface="Segoe UI"/>
              <a:cs typeface="Segoe UI"/>
            </a:endParaRPr>
          </a:p>
          <a:p>
            <a:pPr marL="0" indent="0">
              <a:buFont typeface="Arial"/>
              <a:buNone/>
              <a:defRPr/>
            </a:pPr>
            <a:endParaRPr sz="2600">
              <a:latin typeface="Segoe UI"/>
              <a:cs typeface="Segoe UI"/>
            </a:endParaRPr>
          </a:p>
          <a:p>
            <a:pPr marL="0" indent="0">
              <a:buFont typeface="Arial"/>
              <a:buNone/>
              <a:defRPr/>
            </a:pPr>
            <a:endParaRPr sz="2600">
              <a:latin typeface="Segoe UI"/>
              <a:cs typeface="Segoe UI"/>
            </a:endParaRPr>
          </a:p>
          <a:p>
            <a:pPr marL="0" indent="0">
              <a:buFont typeface="Arial"/>
              <a:buNone/>
              <a:defRPr/>
            </a:pPr>
            <a:r>
              <a:rPr sz="2600" b="1" i="0" u="none">
                <a:solidFill>
                  <a:srgbClr val="000000"/>
                </a:solidFill>
                <a:latin typeface="Segoe UI"/>
                <a:ea typeface="Segoe UI"/>
                <a:cs typeface="Segoe UI"/>
              </a:rPr>
              <a:t>6. Performans İzleme ve Optimizasyon:</a:t>
            </a:r>
            <a:endParaRPr sz="2600">
              <a:latin typeface="Segoe UI"/>
              <a:cs typeface="Segoe UI"/>
            </a:endParaRPr>
          </a:p>
          <a:p>
            <a:pPr marL="0" indent="0">
              <a:buFont typeface="Arial"/>
              <a:buNone/>
              <a:defRPr/>
            </a:pPr>
            <a:r>
              <a:rPr sz="2600" b="0" i="0" u="none">
                <a:solidFill>
                  <a:srgbClr val="000000"/>
                </a:solidFill>
                <a:latin typeface="Segoe UI"/>
                <a:ea typeface="Segoe UI"/>
                <a:cs typeface="Segoe UI"/>
              </a:rPr>
              <a:t>MySQL Workbench, veritabanının performansını izlemek ve optimize etmek için araçlar sunar. Sorgu analizi ve performans izleme özellikleri, veritabanı performansını geliştirmenize yardımcı olabilir.</a:t>
            </a:r>
            <a:endParaRPr sz="2600">
              <a:latin typeface="Segoe UI"/>
              <a:cs typeface="Segoe UI"/>
            </a:endParaRPr>
          </a:p>
        </p:txBody>
      </p:sp>
      <p:sp>
        <p:nvSpPr>
          <p:cNvPr id="490144022" name="Номер слайда 6"/>
          <p:cNvSpPr>
            <a:spLocks noGrp="1"/>
          </p:cNvSpPr>
          <p:nvPr>
            <p:ph type="sldNum" sz="quarter" idx="12"/>
          </p:nvPr>
        </p:nvSpPr>
        <p:spPr bwMode="auto"/>
        <p:txBody>
          <a:bodyPr/>
          <a:lstStyle/>
          <a:p>
            <a:pPr>
              <a:defRPr/>
            </a:pPr>
            <a:fld id="{273223E9-3E95-5691-313A-214E7015AFFD}" type="slidenum">
              <a:rPr sz="2000">
                <a:solidFill>
                  <a:schemeClr val="tx1"/>
                </a:solidFill>
              </a:rPr>
              <a:t/>
            </a:fld>
            <a:endParaRPr/>
          </a:p>
        </p:txBody>
      </p:sp>
      <p:pic>
        <p:nvPicPr>
          <p:cNvPr id="749902021" name=""/>
          <p:cNvPicPr>
            <a:picLocks noChangeAspect="1"/>
          </p:cNvPicPr>
          <p:nvPr/>
        </p:nvPicPr>
        <p:blipFill>
          <a:blip r:embed="rId3"/>
          <a:stretch/>
        </p:blipFill>
        <p:spPr bwMode="auto">
          <a:xfrm flipH="0" flipV="0">
            <a:off x="62295" y="5774163"/>
            <a:ext cx="1157397" cy="9953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30868298" name="Заголовок 1"/>
          <p:cNvSpPr>
            <a:spLocks noGrp="1"/>
          </p:cNvSpPr>
          <p:nvPr>
            <p:ph type="title"/>
          </p:nvPr>
        </p:nvSpPr>
        <p:spPr bwMode="auto">
          <a:xfrm flipH="0" flipV="0">
            <a:off x="382500" y="421176"/>
            <a:ext cx="11875475" cy="1325562"/>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sz="4800" b="0" i="0" u="none">
                <a:solidFill>
                  <a:schemeClr val="tx1"/>
                </a:solidFill>
                <a:latin typeface="Segoe UI Black"/>
                <a:ea typeface="Segoe UI Black"/>
                <a:cs typeface="Segoe UI Black"/>
              </a:rPr>
              <a:t>MySQL Workbench'in </a:t>
            </a:r>
            <a:r>
              <a:rPr sz="4800">
                <a:latin typeface="Segoe UI Black"/>
                <a:ea typeface="Segoe UI Black"/>
                <a:cs typeface="Segoe UI Black"/>
              </a:rPr>
              <a:t>Kullanım Alanları</a:t>
            </a:r>
            <a:endParaRPr sz="4800"/>
          </a:p>
        </p:txBody>
      </p:sp>
      <p:sp>
        <p:nvSpPr>
          <p:cNvPr id="1214498271" name="Объект 2"/>
          <p:cNvSpPr>
            <a:spLocks noGrp="1"/>
          </p:cNvSpPr>
          <p:nvPr>
            <p:ph sz="half" idx="1"/>
          </p:nvPr>
        </p:nvSpPr>
        <p:spPr bwMode="auto">
          <a:xfrm flipH="0" flipV="0">
            <a:off x="963472" y="1596474"/>
            <a:ext cx="9884053" cy="4177689"/>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600" b="1" i="0" u="none">
                <a:solidFill>
                  <a:schemeClr val="tx1"/>
                </a:solidFill>
                <a:latin typeface="Segoe UI"/>
                <a:ea typeface="Segoe UI"/>
                <a:cs typeface="Segoe UI"/>
              </a:rPr>
              <a:t>1. Veritabanı Geliştirme:</a:t>
            </a:r>
            <a:r>
              <a:rPr sz="2600" b="0" i="0" u="none">
                <a:solidFill>
                  <a:schemeClr val="tx1"/>
                </a:solidFill>
                <a:latin typeface="Segoe UI"/>
                <a:ea typeface="Segoe UI"/>
                <a:cs typeface="Segoe UI"/>
              </a:rPr>
              <a:t>
MySQL Workbench, veritabanı geliştiricilerine görsel bir arayüz sağlayarak şemaları oluşturmayı, düzenlemeyi ve sorguları geliştirmeyi kolaylaştırır. Bu sayede, veritabanı yapısını daha etkili bir şekilde yönetebilir ve yeni projelerin geliştirilmesine katkı sağlayabilir.</a:t>
            </a:r>
            <a:endParaRPr sz="2600">
              <a:solidFill>
                <a:schemeClr val="tx1"/>
              </a:solidFill>
              <a:latin typeface="Segoe UI"/>
              <a:ea typeface="Segoe UI"/>
              <a:cs typeface="Segoe UI"/>
            </a:endParaRPr>
          </a:p>
          <a:p>
            <a:pPr marL="0" indent="0">
              <a:buFont typeface="Arial"/>
              <a:buNone/>
              <a:defRPr/>
            </a:pPr>
            <a:endParaRPr/>
          </a:p>
          <a:p>
            <a:pPr marL="0" indent="0">
              <a:buFont typeface="Arial"/>
              <a:buNone/>
              <a:defRPr/>
            </a:pPr>
            <a:r>
              <a:rPr sz="2600" b="1" i="0" u="none">
                <a:solidFill>
                  <a:schemeClr val="tx1"/>
                </a:solidFill>
                <a:latin typeface="Segoe UI"/>
                <a:ea typeface="Segoe UI"/>
                <a:cs typeface="Segoe UI"/>
              </a:rPr>
              <a:t>2. Veritabanı Yönetimi:</a:t>
            </a:r>
            <a:r>
              <a:rPr sz="2600" b="0" i="0" u="none">
                <a:solidFill>
                  <a:schemeClr val="tx1"/>
                </a:solidFill>
                <a:latin typeface="Segoe UI"/>
                <a:ea typeface="Segoe UI"/>
                <a:cs typeface="Segoe UI"/>
              </a:rPr>
              <a:t>
Veritabanı yöneticileri, MySQL Workbench'i kullanarak güvenlik yönetimini gerçekleştirebilirler. Kullanıcıları ve erişim izinlerini düzenleme, güvenlik politikalarını kontrol etme ve veritabanlarını yedekleme ve geri yükleme gibi işlemleri kolayca gerçekleştirebilirler.</a:t>
            </a:r>
            <a:endParaRPr/>
          </a:p>
        </p:txBody>
      </p:sp>
      <p:sp>
        <p:nvSpPr>
          <p:cNvPr id="1934909480" name="Номер слайда 6"/>
          <p:cNvSpPr>
            <a:spLocks noGrp="1"/>
          </p:cNvSpPr>
          <p:nvPr>
            <p:ph type="sldNum" sz="quarter" idx="12"/>
          </p:nvPr>
        </p:nvSpPr>
        <p:spPr bwMode="auto"/>
        <p:txBody>
          <a:bodyPr/>
          <a:lstStyle/>
          <a:p>
            <a:pPr>
              <a:defRPr/>
            </a:pPr>
            <a:fld id="{07581D53-4E59-D093-BCAB-6F5B1E5F6A78}" type="slidenum">
              <a:rPr sz="2000">
                <a:solidFill>
                  <a:schemeClr val="tx1"/>
                </a:solidFill>
              </a:rPr>
              <a:t/>
            </a:fld>
            <a:endParaRPr/>
          </a:p>
        </p:txBody>
      </p:sp>
      <p:pic>
        <p:nvPicPr>
          <p:cNvPr id="1960422893" name=""/>
          <p:cNvPicPr>
            <a:picLocks noChangeAspect="1"/>
          </p:cNvPicPr>
          <p:nvPr/>
        </p:nvPicPr>
        <p:blipFill>
          <a:blip r:embed="rId3"/>
          <a:stretch/>
        </p:blipFill>
        <p:spPr bwMode="auto">
          <a:xfrm flipH="0" flipV="0">
            <a:off x="62295" y="5774163"/>
            <a:ext cx="1157397" cy="9953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04496574" name="Объект 2"/>
          <p:cNvSpPr>
            <a:spLocks noGrp="1"/>
          </p:cNvSpPr>
          <p:nvPr>
            <p:ph sz="half" idx="1"/>
          </p:nvPr>
        </p:nvSpPr>
        <p:spPr bwMode="auto">
          <a:xfrm flipH="0" flipV="0">
            <a:off x="727580" y="1260229"/>
            <a:ext cx="11070265" cy="50961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600" b="1" i="0" u="none">
                <a:solidFill>
                  <a:schemeClr val="tx1"/>
                </a:solidFill>
                <a:latin typeface="Segoe UI"/>
                <a:ea typeface="Segoe UI"/>
                <a:cs typeface="Segoe UI"/>
              </a:rPr>
              <a:t>3. Performans İzleme ve Optimizasyon:</a:t>
            </a:r>
            <a:r>
              <a:rPr sz="2600" b="0" i="0" u="none">
                <a:solidFill>
                  <a:schemeClr val="tx1"/>
                </a:solidFill>
                <a:latin typeface="Segoe UI"/>
                <a:ea typeface="Segoe UI"/>
                <a:cs typeface="Segoe UI"/>
              </a:rPr>
              <a:t>
MySQL Workbench, veritabanı performansını izlemek ve analiz etmek için araçlar sunar. Bu, sorgu analizi yapma, indeksleme optimizasyonu gerçekleştirme ve performans sorunlarını tespit etme yeteneklerini içerir. Bu özellikler, veritabanı yöneticilerine sistemlerini daha verimli bir şekilde yönetme olanağı tanır.</a:t>
            </a:r>
            <a:endParaRPr sz="2600">
              <a:solidFill>
                <a:schemeClr val="tx1"/>
              </a:solidFill>
              <a:latin typeface="Segoe UI"/>
              <a:cs typeface="Segoe UI"/>
            </a:endParaRPr>
          </a:p>
          <a:p>
            <a:pPr>
              <a:defRPr/>
            </a:pPr>
            <a:endParaRPr sz="2600">
              <a:solidFill>
                <a:schemeClr val="tx1"/>
              </a:solidFill>
              <a:latin typeface="Segoe UI"/>
              <a:cs typeface="Segoe UI"/>
            </a:endParaRPr>
          </a:p>
          <a:p>
            <a:pPr>
              <a:defRPr/>
            </a:pPr>
            <a:endParaRPr sz="2600">
              <a:solidFill>
                <a:schemeClr val="tx1"/>
              </a:solidFill>
              <a:latin typeface="Segoe UI"/>
              <a:cs typeface="Segoe UI"/>
            </a:endParaRPr>
          </a:p>
          <a:p>
            <a:pPr marL="0" indent="0">
              <a:buFont typeface="Arial"/>
              <a:buNone/>
              <a:defRPr/>
            </a:pPr>
            <a:r>
              <a:rPr sz="2600" b="1" i="0" u="none">
                <a:solidFill>
                  <a:schemeClr val="tx1"/>
                </a:solidFill>
                <a:latin typeface="Segoe UI"/>
                <a:ea typeface="Segoe UI"/>
                <a:cs typeface="Segoe UI"/>
              </a:rPr>
              <a:t>4. İşbirliği ve Sürüm Kontrolü:</a:t>
            </a:r>
            <a:r>
              <a:rPr sz="2600" b="0" i="0" u="none">
                <a:solidFill>
                  <a:schemeClr val="tx1"/>
                </a:solidFill>
                <a:latin typeface="Segoe UI"/>
                <a:ea typeface="Segoe UI"/>
                <a:cs typeface="Segoe UI"/>
              </a:rPr>
              <a:t>
Çalışma grupları ve sürüm kontrolü özellikleri, ekipler arası işbirliğini kolaylaştırır. Farklı kullanıcılar aynı projede çalışabilir, değişiklikleri izleyebilir ve gerektiğinde geri alabilirler. Bu, ekiplerin daha koordineli bir şekilde çalışmasına olanak tanır.</a:t>
            </a:r>
            <a:endParaRPr/>
          </a:p>
        </p:txBody>
      </p:sp>
      <p:sp>
        <p:nvSpPr>
          <p:cNvPr id="1837156179" name="Номер слайда 6"/>
          <p:cNvSpPr>
            <a:spLocks noGrp="1"/>
          </p:cNvSpPr>
          <p:nvPr>
            <p:ph type="sldNum" sz="quarter" idx="12"/>
          </p:nvPr>
        </p:nvSpPr>
        <p:spPr bwMode="auto"/>
        <p:txBody>
          <a:bodyPr/>
          <a:lstStyle/>
          <a:p>
            <a:pPr>
              <a:defRPr/>
            </a:pPr>
            <a:fld id="{868C0954-7DB7-2A85-F460-582A3CB6B72A}" type="slidenum">
              <a:rPr sz="2000">
                <a:solidFill>
                  <a:schemeClr val="tx1"/>
                </a:solidFill>
              </a:rPr>
              <a:t/>
            </a:fld>
            <a:endParaRPr/>
          </a:p>
        </p:txBody>
      </p:sp>
      <p:pic>
        <p:nvPicPr>
          <p:cNvPr id="1851526299" name=""/>
          <p:cNvPicPr>
            <a:picLocks noChangeAspect="1"/>
          </p:cNvPicPr>
          <p:nvPr/>
        </p:nvPicPr>
        <p:blipFill>
          <a:blip r:embed="rId3"/>
          <a:stretch/>
        </p:blipFill>
        <p:spPr bwMode="auto">
          <a:xfrm flipH="0" flipV="0">
            <a:off x="62295" y="5774163"/>
            <a:ext cx="1157397" cy="9953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95502189" name="Объект 2"/>
          <p:cNvSpPr>
            <a:spLocks noGrp="1"/>
          </p:cNvSpPr>
          <p:nvPr>
            <p:ph sz="half" idx="1"/>
          </p:nvPr>
        </p:nvSpPr>
        <p:spPr bwMode="auto">
          <a:xfrm flipH="0" flipV="0">
            <a:off x="727579" y="1260229"/>
            <a:ext cx="11070264" cy="50961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indent="0">
              <a:buFont typeface="Arial"/>
              <a:buNone/>
              <a:defRPr/>
            </a:pPr>
            <a:r>
              <a:rPr sz="2600" b="1" i="0" u="none">
                <a:solidFill>
                  <a:schemeClr val="tx1"/>
                </a:solidFill>
                <a:latin typeface="Segoe UI"/>
                <a:ea typeface="Segoe UI"/>
                <a:cs typeface="Segoe UI"/>
              </a:rPr>
              <a:t>5. Veri Analizi ve Raporlama:</a:t>
            </a:r>
            <a:r>
              <a:rPr sz="2600" b="0" i="0" u="none">
                <a:solidFill>
                  <a:schemeClr val="tx1"/>
                </a:solidFill>
                <a:latin typeface="Segoe UI"/>
                <a:ea typeface="Segoe UI"/>
                <a:cs typeface="Segoe UI"/>
              </a:rPr>
              <a:t>
MySQL Workbench, veritabanındaki verileri görsel araçlarla analiz etme yeteneği sunar. Grafikler, diyagramlar ve raporlar oluşturarak, veri analizi </a:t>
            </a:r>
            <a:r>
              <a:rPr sz="2600" b="0" i="0" u="none">
                <a:solidFill>
                  <a:schemeClr val="tx1"/>
                </a:solidFill>
                <a:latin typeface="Segoe UI"/>
                <a:ea typeface="Segoe UI"/>
                <a:cs typeface="Segoe UI"/>
              </a:rPr>
              <a:t>süreçlerini </a:t>
            </a:r>
            <a:r>
              <a:rPr sz="2600" b="0" i="0" u="none">
                <a:solidFill>
                  <a:schemeClr val="tx1"/>
                </a:solidFill>
                <a:latin typeface="Segoe UI"/>
                <a:ea typeface="Segoe UI"/>
                <a:cs typeface="Segoe UI"/>
              </a:rPr>
              <a:t>geliştirir. Bu özellikler, iş kullanıcılarına veritabanındaki bilgileri anlamada yardımcı olabili</a:t>
            </a:r>
            <a:r>
              <a:rPr sz="2600">
                <a:solidFill>
                  <a:schemeClr val="tx1"/>
                </a:solidFill>
                <a:latin typeface="Segoe UI"/>
                <a:ea typeface="Segoe UI"/>
                <a:cs typeface="Segoe UI"/>
              </a:rPr>
              <a:t>r.</a:t>
            </a:r>
            <a:endParaRPr sz="2600">
              <a:solidFill>
                <a:schemeClr val="tx1"/>
              </a:solidFill>
              <a:latin typeface="Segoe UI"/>
              <a:ea typeface="Segoe UI"/>
              <a:cs typeface="Segoe UI"/>
            </a:endParaRPr>
          </a:p>
          <a:p>
            <a:pPr marL="0" indent="0">
              <a:buFont typeface="Arial"/>
              <a:buNone/>
              <a:defRPr/>
            </a:pPr>
            <a:endParaRPr/>
          </a:p>
          <a:p>
            <a:pPr marL="0" indent="0">
              <a:buFont typeface="Arial"/>
              <a:buNone/>
              <a:defRPr/>
            </a:pPr>
            <a:endParaRPr sz="2600">
              <a:solidFill>
                <a:schemeClr val="tx1"/>
              </a:solidFill>
              <a:latin typeface="Segoe UI"/>
              <a:cs typeface="Segoe UI"/>
            </a:endParaRPr>
          </a:p>
          <a:p>
            <a:pPr marL="0" indent="0">
              <a:buFont typeface="Arial"/>
              <a:buNone/>
              <a:defRPr/>
            </a:pPr>
            <a:r>
              <a:rPr sz="2600" b="0" i="0" u="none">
                <a:solidFill>
                  <a:schemeClr val="tx1"/>
                </a:solidFill>
                <a:latin typeface="Segoe UI"/>
                <a:ea typeface="Segoe UI"/>
                <a:cs typeface="Segoe UI"/>
              </a:rPr>
              <a:t>Bu kullanım alanları, MySQL Workbench'in geniş bir kapsama sahip olduğunu gösterir. Geliştiriciler, yöneticiler ve analistler, bu aracı kullanarak veritabanlarıyla ilgili birçok görevi daha etkili bir şekilde gerçekleştirebilirler.</a:t>
            </a:r>
            <a:endParaRPr/>
          </a:p>
        </p:txBody>
      </p:sp>
      <p:sp>
        <p:nvSpPr>
          <p:cNvPr id="2044399369" name="Номер слайда 6"/>
          <p:cNvSpPr>
            <a:spLocks noGrp="1"/>
          </p:cNvSpPr>
          <p:nvPr>
            <p:ph type="sldNum" sz="quarter" idx="12"/>
          </p:nvPr>
        </p:nvSpPr>
        <p:spPr bwMode="auto"/>
        <p:txBody>
          <a:bodyPr/>
          <a:lstStyle/>
          <a:p>
            <a:pPr>
              <a:defRPr/>
            </a:pPr>
            <a:fld id="{9443F803-C4D7-283B-0156-D3F806897D71}" type="slidenum">
              <a:rPr sz="2000">
                <a:solidFill>
                  <a:schemeClr val="tx1"/>
                </a:solidFill>
              </a:rPr>
              <a:t/>
            </a:fld>
            <a:endParaRPr/>
          </a:p>
        </p:txBody>
      </p:sp>
      <p:pic>
        <p:nvPicPr>
          <p:cNvPr id="935344747" name=""/>
          <p:cNvPicPr>
            <a:picLocks noChangeAspect="1"/>
          </p:cNvPicPr>
          <p:nvPr/>
        </p:nvPicPr>
        <p:blipFill>
          <a:blip r:embed="rId3"/>
          <a:stretch/>
        </p:blipFill>
        <p:spPr bwMode="auto">
          <a:xfrm flipH="0" flipV="0">
            <a:off x="62295" y="5774163"/>
            <a:ext cx="1157397" cy="99536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6020716" name="İçerik Yer Tutucusu 2"/>
          <p:cNvSpPr>
            <a:spLocks noGrp="1"/>
          </p:cNvSpPr>
          <p:nvPr>
            <p:ph sz="half" idx="1"/>
          </p:nvPr>
        </p:nvSpPr>
        <p:spPr bwMode="auto">
          <a:xfrm>
            <a:off x="838199" y="1825624"/>
            <a:ext cx="5181599" cy="4351338"/>
          </a:xfrm>
        </p:spPr>
        <p:txBody>
          <a:bodyPr/>
          <a:lstStyle/>
          <a:p>
            <a:pPr>
              <a:defRPr/>
            </a:pPr>
            <a:endParaRPr/>
          </a:p>
        </p:txBody>
      </p:sp>
      <p:sp>
        <p:nvSpPr>
          <p:cNvPr id="319304680" name="Номер слайда 6"/>
          <p:cNvSpPr>
            <a:spLocks noGrp="1"/>
          </p:cNvSpPr>
          <p:nvPr>
            <p:ph type="sldNum" sz="quarter" idx="12"/>
          </p:nvPr>
        </p:nvSpPr>
        <p:spPr bwMode="auto"/>
        <p:txBody>
          <a:bodyPr/>
          <a:lstStyle/>
          <a:p>
            <a:pPr>
              <a:defRPr/>
            </a:pPr>
            <a:fld id="{ECECFA53-F741-288F-A940-773215CB0599}" type="slidenum">
              <a:rPr sz="2000">
                <a:solidFill>
                  <a:schemeClr val="tx1"/>
                </a:solidFill>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8386969" name=""/>
          <p:cNvPicPr>
            <a:picLocks noChangeAspect="1"/>
          </p:cNvPicPr>
          <p:nvPr>
            <p:ph sz="half" idx="1"/>
          </p:nvPr>
        </p:nvPicPr>
        <p:blipFill>
          <a:blip r:embed="rId3"/>
          <a:stretch/>
        </p:blipFill>
        <p:spPr bwMode="auto">
          <a:xfrm rot="0" flipH="0" flipV="0">
            <a:off x="78302" y="131884"/>
            <a:ext cx="12035394" cy="6407027"/>
          </a:xfrm>
          <a:prstGeom prst="rect">
            <a:avLst/>
          </a:prstGeom>
        </p:spPr>
      </p:pic>
      <p:sp>
        <p:nvSpPr>
          <p:cNvPr id="1266814785" name="Номер слайда 6"/>
          <p:cNvSpPr>
            <a:spLocks noGrp="1"/>
          </p:cNvSpPr>
          <p:nvPr>
            <p:ph type="sldNum" sz="quarter" idx="12"/>
          </p:nvPr>
        </p:nvSpPr>
        <p:spPr bwMode="auto"/>
        <p:txBody>
          <a:bodyPr/>
          <a:lstStyle/>
          <a:p>
            <a:pPr>
              <a:defRPr/>
            </a:pPr>
            <a:fld id="{8A888ED9-A928-D6F6-15F6-14539412F7DB}" type="slidenum">
              <a:rPr sz="2000">
                <a:solidFill>
                  <a:schemeClr val="tx1"/>
                </a:solidFill>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ONLYOFFICE/7.5.1.23</Application>
  <DocSecurity>0</DocSecurity>
  <PresentationFormat>Widescreen</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modified xsi:type="dcterms:W3CDTF">2023-11-16T09:48:34Z</dcterms:modified>
  <cp:category/>
  <cp:contentStatus/>
  <cp:version/>
</cp:coreProperties>
</file>