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775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23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44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738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288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21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903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375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76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28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2560879-AF43-46DB-8B61-22BF2158BF65}" type="datetimeFigureOut">
              <a:rPr lang="es-MX" smtClean="0"/>
              <a:t>21/05/2024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611FB81-C01C-4856-B19F-A6AF782C204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33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FD9A-77FA-0AEA-F5E0-2D12F93F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296"/>
            <a:ext cx="9144000" cy="2387600"/>
          </a:xfrm>
        </p:spPr>
        <p:txBody>
          <a:bodyPr/>
          <a:lstStyle/>
          <a:p>
            <a:r>
              <a:rPr lang="es-MX" dirty="0"/>
              <a:t>Introducción al aprendizaje profundo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AE1121-87EE-6DF3-83C6-198B23A15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066" y="4787371"/>
            <a:ext cx="9144000" cy="1655762"/>
          </a:xfrm>
        </p:spPr>
        <p:txBody>
          <a:bodyPr/>
          <a:lstStyle/>
          <a:p>
            <a:r>
              <a:rPr lang="es-MX" dirty="0"/>
              <a:t>Dr. Alejandro Israel Barranco </a:t>
            </a:r>
            <a:r>
              <a:rPr lang="es-MX" dirty="0" err="1"/>
              <a:t>Gutierrez</a:t>
            </a:r>
            <a:endParaRPr lang="es-MX" dirty="0"/>
          </a:p>
          <a:p>
            <a:r>
              <a:rPr lang="es-MX" dirty="0"/>
              <a:t>M. Adán Antonio Alonso Ramírez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5ED563-CDA8-F9F5-9E66-6230D02753A8}"/>
              </a:ext>
            </a:extLst>
          </p:cNvPr>
          <p:cNvSpPr txBox="1"/>
          <p:nvPr/>
        </p:nvSpPr>
        <p:spPr>
          <a:xfrm>
            <a:off x="10481733" y="63754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2024/06/03</a:t>
            </a:r>
          </a:p>
        </p:txBody>
      </p:sp>
    </p:spTree>
    <p:extLst>
      <p:ext uri="{BB962C8B-B14F-4D97-AF65-F5344CB8AC3E}">
        <p14:creationId xmlns:p14="http://schemas.microsoft.com/office/powerpoint/2010/main" val="292267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A9DA8-0909-6A6F-E859-48930592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A0923-9BDF-2DBA-C674-8BE5EF1F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Metodología</a:t>
            </a:r>
          </a:p>
          <a:p>
            <a:r>
              <a:rPr lang="es-MX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58995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A6733-C420-A569-7325-94DC3740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D6505-1244-A359-692B-F52A6E36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Introducción.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Metodología.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Desarrollo.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Trabajo futuro.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991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5EE78-CB9B-9338-5790-9195DED7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Profundo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99761-5709-F947-9707-59B5BDEE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¿Para qué se usa?</a:t>
            </a:r>
          </a:p>
          <a:p>
            <a:endParaRPr lang="es-MX" dirty="0"/>
          </a:p>
          <a:p>
            <a:r>
              <a:rPr lang="es-MX" dirty="0"/>
              <a:t>¿Cómo se usa?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7913B-870B-5E23-1EF4-33F7510E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C7D8A-6A43-9E87-D8A6-2F11FEDC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81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54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Introducción al aprendizaje profundo</vt:lpstr>
      <vt:lpstr>Índice</vt:lpstr>
      <vt:lpstr>Contenido</vt:lpstr>
      <vt:lpstr>Aprendizaje Profundo</vt:lpstr>
      <vt:lpstr>¿Qué 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profundo</dc:title>
  <dc:creator>ADAN ANTONIO ALONSO RAMIREZ</dc:creator>
  <cp:lastModifiedBy>ADAN ANTONIO ALONSO RAMIREZ</cp:lastModifiedBy>
  <cp:revision>2</cp:revision>
  <dcterms:created xsi:type="dcterms:W3CDTF">2024-05-21T18:04:56Z</dcterms:created>
  <dcterms:modified xsi:type="dcterms:W3CDTF">2024-05-21T20:40:35Z</dcterms:modified>
</cp:coreProperties>
</file>