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1FC6-C39C-4BA7-909A-6D5804FED05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EEE8F-87D2-4DBB-9E13-ECF535000F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3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Pagina inicial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EEE8F-87D2-4DBB-9E13-ECF535000F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7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3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1F83-6D50-4DF8-B636-231800D1043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2F05C2-FE9E-4D05-B432-F5D42775FF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8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zap.com.br/blog/dicas-para-escrever-o-quem-somos-no-sit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0D5E468-9C60-440B-B023-DEE8EE57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959" y="3429000"/>
            <a:ext cx="9144000" cy="1655762"/>
          </a:xfrm>
        </p:spPr>
        <p:txBody>
          <a:bodyPr/>
          <a:lstStyle/>
          <a:p>
            <a:r>
              <a:rPr lang="pt-BR" dirty="0"/>
              <a:t>Nomes: </a:t>
            </a:r>
            <a:r>
              <a:rPr lang="pt-BR" dirty="0" err="1"/>
              <a:t>Adan</a:t>
            </a:r>
            <a:r>
              <a:rPr lang="pt-BR" dirty="0"/>
              <a:t> </a:t>
            </a:r>
            <a:r>
              <a:rPr lang="pt-BR" dirty="0" err="1"/>
              <a:t>Cardoso,Lucas</a:t>
            </a:r>
            <a:r>
              <a:rPr lang="pt-BR" dirty="0"/>
              <a:t> </a:t>
            </a:r>
            <a:r>
              <a:rPr lang="pt-BR" dirty="0" err="1"/>
              <a:t>Ligorio</a:t>
            </a:r>
            <a:r>
              <a:rPr lang="pt-BR" dirty="0"/>
              <a:t>, Leonardo Amaral, Felipe Casale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EC501B-020F-4992-853A-A44DC079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83" y="0"/>
            <a:ext cx="3630633" cy="36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4AD46C1-ED07-4376-97EC-A3312425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4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CD2B38-0D43-4116-B813-FD1E38C1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926519-7884-4DD4-A18D-8C6771CB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612B2D-4E0A-4A5B-BAF6-D3EBE355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990E955-354E-42C8-A5E9-5AB38387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8A39-4907-492D-97C1-5479C900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1FC97-21F0-42F8-A636-44BD919F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https://izap.com.br/blog/</a:t>
            </a:r>
            <a:r>
              <a:rPr lang="pt-BR">
                <a:hlinkClick r:id="rId2"/>
              </a:rPr>
              <a:t>dicas-para-escrever-o-quem-somos-no-site/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1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E19B9F1-DBC2-4A85-9B03-F484D783A0BB}"/>
              </a:ext>
            </a:extLst>
          </p:cNvPr>
          <p:cNvSpPr txBox="1"/>
          <p:nvPr/>
        </p:nvSpPr>
        <p:spPr>
          <a:xfrm>
            <a:off x="1451579" y="1442720"/>
            <a:ext cx="958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https://adancard.github.io/Artigo_Camping/artigos%20de%20camping/index.html</a:t>
            </a:r>
          </a:p>
        </p:txBody>
      </p:sp>
    </p:spTree>
    <p:extLst>
      <p:ext uri="{BB962C8B-B14F-4D97-AF65-F5344CB8AC3E}">
        <p14:creationId xmlns:p14="http://schemas.microsoft.com/office/powerpoint/2010/main" val="2124247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51</Words>
  <Application>Microsoft Office PowerPoint</Application>
  <PresentationFormat>Widescreen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User_00</dc:creator>
  <cp:lastModifiedBy>User_00</cp:lastModifiedBy>
  <cp:revision>6</cp:revision>
  <dcterms:created xsi:type="dcterms:W3CDTF">2023-04-06T13:16:08Z</dcterms:created>
  <dcterms:modified xsi:type="dcterms:W3CDTF">2023-04-14T11:47:02Z</dcterms:modified>
</cp:coreProperties>
</file>