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0FA1-BDC6-59B7-CC11-57A7CBF64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em equipe sem equipe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11446-4309-C442-F3D1-965E0A67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Integrantes: Adan, Leonardo Amaral, Felipe</a:t>
            </a:r>
          </a:p>
        </p:txBody>
      </p:sp>
    </p:spTree>
    <p:extLst>
      <p:ext uri="{BB962C8B-B14F-4D97-AF65-F5344CB8AC3E}">
        <p14:creationId xmlns:p14="http://schemas.microsoft.com/office/powerpoint/2010/main" val="35540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956E1C-D9F5-3A95-E850-3F01FF2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11" y="912175"/>
            <a:ext cx="2882978" cy="50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443924-844C-3F9C-F836-258A621C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62" y="880823"/>
            <a:ext cx="2873476" cy="50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8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91C00C-1013-C80E-DAF7-27A43BB0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80" y="1011393"/>
            <a:ext cx="2836440" cy="49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C59C0-8B00-2B23-37B2-8C26B2CA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11" y="626173"/>
            <a:ext cx="3092140" cy="54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80A896E-C6EF-185A-2C38-2D7A49FD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39" y="732096"/>
            <a:ext cx="3070321" cy="53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4D6C5E-84F0-8A3D-B1CA-177FAE6C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2" y="698863"/>
            <a:ext cx="3108156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A5F489-E73A-B6FA-CAA3-AF59E66D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51" y="825828"/>
            <a:ext cx="2895897" cy="52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AD0398-765F-A91A-F3C1-639187C9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775917"/>
            <a:ext cx="301984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6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C4C90B-CA8A-9A63-E81B-2A4BE419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7" y="898371"/>
            <a:ext cx="2838846" cy="51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8C06F6-95D9-C6C7-F29A-E8A345FA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39" y="778177"/>
            <a:ext cx="2999721" cy="53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A264501-E0AE-B084-B12F-D1DD5535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868680"/>
            <a:ext cx="288036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43</TotalTime>
  <Words>13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Galeria</vt:lpstr>
      <vt:lpstr>trabalho em equipe sem equipe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em equipe sem equipe</dc:title>
  <dc:creator>Adan Cardoso</dc:creator>
  <cp:lastModifiedBy>Adan Cardoso</cp:lastModifiedBy>
  <cp:revision>1</cp:revision>
  <dcterms:created xsi:type="dcterms:W3CDTF">2023-12-18T21:46:54Z</dcterms:created>
  <dcterms:modified xsi:type="dcterms:W3CDTF">2023-12-18T22:30:53Z</dcterms:modified>
</cp:coreProperties>
</file>