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Lst>
  <p:sldSz cy="32918400" cx="38404800"/>
  <p:notesSz cx="6858000" cy="9144000"/>
  <p:embeddedFontLst>
    <p:embeddedFont>
      <p:font typeface="Roboto"/>
      <p:regular r:id="rId9"/>
      <p:bold r:id="rId10"/>
      <p:italic r:id="rId11"/>
      <p:boldItalic r:id="rId12"/>
    </p:embeddedFont>
    <p:embeddedFont>
      <p:font typeface="Roboto SemiBold"/>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747775"/>
          </p15:clr>
        </p15:guide>
        <p15:guide id="2" pos="1209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490DA8-BEE5-42E3-BB3F-3933CC82AF6D}">
  <a:tblStyle styleId="{5D490DA8-BEE5-42E3-BB3F-3933CC82AF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2096"/>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italic.fntdata"/><Relationship Id="rId10" Type="http://schemas.openxmlformats.org/officeDocument/2006/relationships/font" Target="fonts/Roboto-bold.fntdata"/><Relationship Id="rId13" Type="http://schemas.openxmlformats.org/officeDocument/2006/relationships/font" Target="fonts/RobotoSemiBold-regular.fntdata"/><Relationship Id="rId12"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Roboto-regular.fntdata"/><Relationship Id="rId15" Type="http://schemas.openxmlformats.org/officeDocument/2006/relationships/font" Target="fonts/RobotoSemiBold-italic.fntdata"/><Relationship Id="rId14" Type="http://schemas.openxmlformats.org/officeDocument/2006/relationships/font" Target="fonts/RobotoSemiBold-bold.fntdata"/><Relationship Id="rId16" Type="http://schemas.openxmlformats.org/officeDocument/2006/relationships/font" Target="fonts/RobotoSemiBold-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429063" y="685800"/>
            <a:ext cx="4000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7255a2ec74_0_89:notes"/>
          <p:cNvSpPr/>
          <p:nvPr>
            <p:ph idx="2" type="sldImg"/>
          </p:nvPr>
        </p:nvSpPr>
        <p:spPr>
          <a:xfrm>
            <a:off x="1429057" y="685800"/>
            <a:ext cx="40008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7255a2ec7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EDA</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Age: normal distribution with the mean/mode is around 60 years old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Most patients had a higher Grade cancer of 4. None were Grade 1, and the majority were Grade 4 (more than Grade 2 and 3 combined).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Here is an example of mean tumour intensity, normal distribution with mode of about 2.0 units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Grade 4 patients tend to have a higher median Tumour Mean Intensity, compared to Grade 2 and 3 patients.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About 60% were males, and 40% were females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Data Preprocessing</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checked for valid patients; ensured that both files exist within the dataset. We found 500 valid patients in terms of their MRI images.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each T1c MRI, we normalized it using a z-score method, which subtracts the mean and divides it by the SD.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do that so it brings all images into a comparable scale, making training more stable.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Z-score is preferred because it standardizes per patient and highlights relative differences in tissue contrast.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used 2 - 3 2D slices instead of 3D.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Reduces computational cost, and it focuses on the informative regions.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Learns the features directly with limited background noise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crop it to 128x128 to ensure that the tumor region is centrally located and all slices have the same dimensions.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re-size it to 224x224which is a common AlexNet input for CNNs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Clinical Metadata</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One Hot Encoding for Categorical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Categorical data, we made an ‘unknown’ column for missing data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StandardScalar: For continuous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either replaced it with mean or mode of the respective columns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used this, because it keeps the range small compared to to MinMax Scalar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09175" y="4765280"/>
            <a:ext cx="35786400" cy="13136700"/>
          </a:xfrm>
          <a:prstGeom prst="rect">
            <a:avLst/>
          </a:prstGeom>
        </p:spPr>
        <p:txBody>
          <a:bodyPr anchorCtr="0" anchor="b" bIns="451025" lIns="451025" spcFirstLastPara="1" rIns="451025" wrap="square" tIns="451025">
            <a:normAutofit/>
          </a:bodyPr>
          <a:lstStyle>
            <a:lvl1pPr lvl="0" algn="ctr">
              <a:spcBef>
                <a:spcPts val="0"/>
              </a:spcBef>
              <a:spcAft>
                <a:spcPts val="0"/>
              </a:spcAft>
              <a:buSzPts val="25653"/>
              <a:buNone/>
              <a:defRPr sz="25653"/>
            </a:lvl1pPr>
            <a:lvl2pPr lvl="1" algn="ctr">
              <a:spcBef>
                <a:spcPts val="0"/>
              </a:spcBef>
              <a:spcAft>
                <a:spcPts val="0"/>
              </a:spcAft>
              <a:buSzPts val="25653"/>
              <a:buNone/>
              <a:defRPr sz="25653"/>
            </a:lvl2pPr>
            <a:lvl3pPr lvl="2" algn="ctr">
              <a:spcBef>
                <a:spcPts val="0"/>
              </a:spcBef>
              <a:spcAft>
                <a:spcPts val="0"/>
              </a:spcAft>
              <a:buSzPts val="25653"/>
              <a:buNone/>
              <a:defRPr sz="25653"/>
            </a:lvl3pPr>
            <a:lvl4pPr lvl="3" algn="ctr">
              <a:spcBef>
                <a:spcPts val="0"/>
              </a:spcBef>
              <a:spcAft>
                <a:spcPts val="0"/>
              </a:spcAft>
              <a:buSzPts val="25653"/>
              <a:buNone/>
              <a:defRPr sz="25653"/>
            </a:lvl4pPr>
            <a:lvl5pPr lvl="4" algn="ctr">
              <a:spcBef>
                <a:spcPts val="0"/>
              </a:spcBef>
              <a:spcAft>
                <a:spcPts val="0"/>
              </a:spcAft>
              <a:buSzPts val="25653"/>
              <a:buNone/>
              <a:defRPr sz="25653"/>
            </a:lvl5pPr>
            <a:lvl6pPr lvl="5" algn="ctr">
              <a:spcBef>
                <a:spcPts val="0"/>
              </a:spcBef>
              <a:spcAft>
                <a:spcPts val="0"/>
              </a:spcAft>
              <a:buSzPts val="25653"/>
              <a:buNone/>
              <a:defRPr sz="25653"/>
            </a:lvl6pPr>
            <a:lvl7pPr lvl="6" algn="ctr">
              <a:spcBef>
                <a:spcPts val="0"/>
              </a:spcBef>
              <a:spcAft>
                <a:spcPts val="0"/>
              </a:spcAft>
              <a:buSzPts val="25653"/>
              <a:buNone/>
              <a:defRPr sz="25653"/>
            </a:lvl7pPr>
            <a:lvl8pPr lvl="7" algn="ctr">
              <a:spcBef>
                <a:spcPts val="0"/>
              </a:spcBef>
              <a:spcAft>
                <a:spcPts val="0"/>
              </a:spcAft>
              <a:buSzPts val="25653"/>
              <a:buNone/>
              <a:defRPr sz="25653"/>
            </a:lvl8pPr>
            <a:lvl9pPr lvl="8" algn="ctr">
              <a:spcBef>
                <a:spcPts val="0"/>
              </a:spcBef>
              <a:spcAft>
                <a:spcPts val="0"/>
              </a:spcAft>
              <a:buSzPts val="25653"/>
              <a:buNone/>
              <a:defRPr sz="25653"/>
            </a:lvl9pPr>
          </a:lstStyle>
          <a:p/>
        </p:txBody>
      </p:sp>
      <p:sp>
        <p:nvSpPr>
          <p:cNvPr id="11" name="Google Shape;11;p2"/>
          <p:cNvSpPr txBox="1"/>
          <p:nvPr>
            <p:ph idx="1" type="subTitle"/>
          </p:nvPr>
        </p:nvSpPr>
        <p:spPr>
          <a:xfrm>
            <a:off x="1309140" y="18138400"/>
            <a:ext cx="35786400" cy="5072700"/>
          </a:xfrm>
          <a:prstGeom prst="rect">
            <a:avLst/>
          </a:prstGeom>
        </p:spPr>
        <p:txBody>
          <a:bodyPr anchorCtr="0" anchor="t" bIns="451025" lIns="451025" spcFirstLastPara="1" rIns="451025" wrap="square" tIns="451025">
            <a:normAutofit/>
          </a:bodyPr>
          <a:lstStyle>
            <a:lvl1pPr lvl="0" algn="ctr">
              <a:lnSpc>
                <a:spcPct val="100000"/>
              </a:lnSpc>
              <a:spcBef>
                <a:spcPts val="0"/>
              </a:spcBef>
              <a:spcAft>
                <a:spcPts val="0"/>
              </a:spcAft>
              <a:buSzPts val="13813"/>
              <a:buNone/>
              <a:defRPr sz="13813"/>
            </a:lvl1pPr>
            <a:lvl2pPr lvl="1" algn="ctr">
              <a:lnSpc>
                <a:spcPct val="100000"/>
              </a:lnSpc>
              <a:spcBef>
                <a:spcPts val="0"/>
              </a:spcBef>
              <a:spcAft>
                <a:spcPts val="0"/>
              </a:spcAft>
              <a:buSzPts val="13813"/>
              <a:buNone/>
              <a:defRPr sz="13813"/>
            </a:lvl2pPr>
            <a:lvl3pPr lvl="2" algn="ctr">
              <a:lnSpc>
                <a:spcPct val="100000"/>
              </a:lnSpc>
              <a:spcBef>
                <a:spcPts val="0"/>
              </a:spcBef>
              <a:spcAft>
                <a:spcPts val="0"/>
              </a:spcAft>
              <a:buSzPts val="13813"/>
              <a:buNone/>
              <a:defRPr sz="13813"/>
            </a:lvl3pPr>
            <a:lvl4pPr lvl="3" algn="ctr">
              <a:lnSpc>
                <a:spcPct val="100000"/>
              </a:lnSpc>
              <a:spcBef>
                <a:spcPts val="0"/>
              </a:spcBef>
              <a:spcAft>
                <a:spcPts val="0"/>
              </a:spcAft>
              <a:buSzPts val="13813"/>
              <a:buNone/>
              <a:defRPr sz="13813"/>
            </a:lvl4pPr>
            <a:lvl5pPr lvl="4" algn="ctr">
              <a:lnSpc>
                <a:spcPct val="100000"/>
              </a:lnSpc>
              <a:spcBef>
                <a:spcPts val="0"/>
              </a:spcBef>
              <a:spcAft>
                <a:spcPts val="0"/>
              </a:spcAft>
              <a:buSzPts val="13813"/>
              <a:buNone/>
              <a:defRPr sz="13813"/>
            </a:lvl5pPr>
            <a:lvl6pPr lvl="5" algn="ctr">
              <a:lnSpc>
                <a:spcPct val="100000"/>
              </a:lnSpc>
              <a:spcBef>
                <a:spcPts val="0"/>
              </a:spcBef>
              <a:spcAft>
                <a:spcPts val="0"/>
              </a:spcAft>
              <a:buSzPts val="13813"/>
              <a:buNone/>
              <a:defRPr sz="13813"/>
            </a:lvl6pPr>
            <a:lvl7pPr lvl="6" algn="ctr">
              <a:lnSpc>
                <a:spcPct val="100000"/>
              </a:lnSpc>
              <a:spcBef>
                <a:spcPts val="0"/>
              </a:spcBef>
              <a:spcAft>
                <a:spcPts val="0"/>
              </a:spcAft>
              <a:buSzPts val="13813"/>
              <a:buNone/>
              <a:defRPr sz="13813"/>
            </a:lvl7pPr>
            <a:lvl8pPr lvl="7" algn="ctr">
              <a:lnSpc>
                <a:spcPct val="100000"/>
              </a:lnSpc>
              <a:spcBef>
                <a:spcPts val="0"/>
              </a:spcBef>
              <a:spcAft>
                <a:spcPts val="0"/>
              </a:spcAft>
              <a:buSzPts val="13813"/>
              <a:buNone/>
              <a:defRPr sz="13813"/>
            </a:lvl8pPr>
            <a:lvl9pPr lvl="8" algn="ctr">
              <a:lnSpc>
                <a:spcPct val="100000"/>
              </a:lnSpc>
              <a:spcBef>
                <a:spcPts val="0"/>
              </a:spcBef>
              <a:spcAft>
                <a:spcPts val="0"/>
              </a:spcAft>
              <a:buSzPts val="13813"/>
              <a:buNone/>
              <a:defRPr sz="13813"/>
            </a:lvl9pPr>
          </a:lstStyle>
          <a:p/>
        </p:txBody>
      </p:sp>
      <p:sp>
        <p:nvSpPr>
          <p:cNvPr id="12" name="Google Shape;12;p2"/>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4933"/>
            </a:lvl1pPr>
            <a:lvl2pPr lvl="1">
              <a:buNone/>
              <a:defRPr sz="4933"/>
            </a:lvl2pPr>
            <a:lvl3pPr lvl="2">
              <a:buNone/>
              <a:defRPr sz="4933"/>
            </a:lvl3pPr>
            <a:lvl4pPr lvl="3">
              <a:buNone/>
              <a:defRPr sz="4933"/>
            </a:lvl4pPr>
            <a:lvl5pPr lvl="4">
              <a:buNone/>
              <a:defRPr sz="4933"/>
            </a:lvl5pPr>
            <a:lvl6pPr lvl="5">
              <a:buNone/>
              <a:defRPr sz="4933"/>
            </a:lvl6pPr>
            <a:lvl7pPr lvl="6">
              <a:buNone/>
              <a:defRPr sz="4933"/>
            </a:lvl7pPr>
            <a:lvl8pPr lvl="7">
              <a:buNone/>
              <a:defRPr sz="4933"/>
            </a:lvl8pPr>
            <a:lvl9pPr lvl="8">
              <a:buNone/>
              <a:defRPr sz="4933"/>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309140" y="7079200"/>
            <a:ext cx="35786400" cy="12566400"/>
          </a:xfrm>
          <a:prstGeom prst="rect">
            <a:avLst/>
          </a:prstGeom>
        </p:spPr>
        <p:txBody>
          <a:bodyPr anchorCtr="0" anchor="b" bIns="451025" lIns="451025" spcFirstLastPara="1" rIns="451025" wrap="square" tIns="451025">
            <a:normAutofit/>
          </a:bodyPr>
          <a:lstStyle>
            <a:lvl1pPr lvl="0" algn="ctr">
              <a:spcBef>
                <a:spcPts val="0"/>
              </a:spcBef>
              <a:spcAft>
                <a:spcPts val="0"/>
              </a:spcAft>
              <a:buSzPts val="59200"/>
              <a:buNone/>
              <a:defRPr sz="59200"/>
            </a:lvl1pPr>
            <a:lvl2pPr lvl="1" algn="ctr">
              <a:spcBef>
                <a:spcPts val="0"/>
              </a:spcBef>
              <a:spcAft>
                <a:spcPts val="0"/>
              </a:spcAft>
              <a:buSzPts val="59200"/>
              <a:buNone/>
              <a:defRPr sz="59200"/>
            </a:lvl2pPr>
            <a:lvl3pPr lvl="2" algn="ctr">
              <a:spcBef>
                <a:spcPts val="0"/>
              </a:spcBef>
              <a:spcAft>
                <a:spcPts val="0"/>
              </a:spcAft>
              <a:buSzPts val="59200"/>
              <a:buNone/>
              <a:defRPr sz="59200"/>
            </a:lvl3pPr>
            <a:lvl4pPr lvl="3" algn="ctr">
              <a:spcBef>
                <a:spcPts val="0"/>
              </a:spcBef>
              <a:spcAft>
                <a:spcPts val="0"/>
              </a:spcAft>
              <a:buSzPts val="59200"/>
              <a:buNone/>
              <a:defRPr sz="59200"/>
            </a:lvl4pPr>
            <a:lvl5pPr lvl="4" algn="ctr">
              <a:spcBef>
                <a:spcPts val="0"/>
              </a:spcBef>
              <a:spcAft>
                <a:spcPts val="0"/>
              </a:spcAft>
              <a:buSzPts val="59200"/>
              <a:buNone/>
              <a:defRPr sz="59200"/>
            </a:lvl5pPr>
            <a:lvl6pPr lvl="5" algn="ctr">
              <a:spcBef>
                <a:spcPts val="0"/>
              </a:spcBef>
              <a:spcAft>
                <a:spcPts val="0"/>
              </a:spcAft>
              <a:buSzPts val="59200"/>
              <a:buNone/>
              <a:defRPr sz="59200"/>
            </a:lvl6pPr>
            <a:lvl7pPr lvl="6" algn="ctr">
              <a:spcBef>
                <a:spcPts val="0"/>
              </a:spcBef>
              <a:spcAft>
                <a:spcPts val="0"/>
              </a:spcAft>
              <a:buSzPts val="59200"/>
              <a:buNone/>
              <a:defRPr sz="59200"/>
            </a:lvl7pPr>
            <a:lvl8pPr lvl="7" algn="ctr">
              <a:spcBef>
                <a:spcPts val="0"/>
              </a:spcBef>
              <a:spcAft>
                <a:spcPts val="0"/>
              </a:spcAft>
              <a:buSzPts val="59200"/>
              <a:buNone/>
              <a:defRPr sz="59200"/>
            </a:lvl8pPr>
            <a:lvl9pPr lvl="8" algn="ctr">
              <a:spcBef>
                <a:spcPts val="0"/>
              </a:spcBef>
              <a:spcAft>
                <a:spcPts val="0"/>
              </a:spcAft>
              <a:buSzPts val="59200"/>
              <a:buNone/>
              <a:defRPr sz="59200"/>
            </a:lvl9pPr>
          </a:lstStyle>
          <a:p>
            <a:r>
              <a:t>xx%</a:t>
            </a:r>
          </a:p>
        </p:txBody>
      </p:sp>
      <p:sp>
        <p:nvSpPr>
          <p:cNvPr id="46" name="Google Shape;46;p11"/>
          <p:cNvSpPr txBox="1"/>
          <p:nvPr>
            <p:ph idx="1" type="body"/>
          </p:nvPr>
        </p:nvSpPr>
        <p:spPr>
          <a:xfrm>
            <a:off x="1309140" y="20174240"/>
            <a:ext cx="35786400" cy="8325000"/>
          </a:xfrm>
          <a:prstGeom prst="rect">
            <a:avLst/>
          </a:prstGeom>
        </p:spPr>
        <p:txBody>
          <a:bodyPr anchorCtr="0" anchor="t" bIns="451025" lIns="451025" spcFirstLastPara="1" rIns="451025" wrap="square" tIns="451025">
            <a:normAutofit/>
          </a:bodyPr>
          <a:lstStyle>
            <a:lvl1pPr indent="-792480" lvl="0" marL="457200" algn="ctr">
              <a:spcBef>
                <a:spcPts val="0"/>
              </a:spcBef>
              <a:spcAft>
                <a:spcPts val="0"/>
              </a:spcAft>
              <a:buSzPts val="8880"/>
              <a:buChar char="●"/>
              <a:defRPr sz="8880"/>
            </a:lvl1pPr>
            <a:lvl2pPr indent="-667173" lvl="1" marL="914400" algn="ctr">
              <a:spcBef>
                <a:spcPts val="0"/>
              </a:spcBef>
              <a:spcAft>
                <a:spcPts val="0"/>
              </a:spcAft>
              <a:buSzPts val="6907"/>
              <a:buChar char="○"/>
              <a:defRPr sz="6906"/>
            </a:lvl2pPr>
            <a:lvl3pPr indent="-667173" lvl="2" marL="1371600" algn="ctr">
              <a:spcBef>
                <a:spcPts val="0"/>
              </a:spcBef>
              <a:spcAft>
                <a:spcPts val="0"/>
              </a:spcAft>
              <a:buSzPts val="6907"/>
              <a:buChar char="■"/>
              <a:defRPr sz="6906"/>
            </a:lvl3pPr>
            <a:lvl4pPr indent="-667173" lvl="3" marL="1828800" algn="ctr">
              <a:spcBef>
                <a:spcPts val="0"/>
              </a:spcBef>
              <a:spcAft>
                <a:spcPts val="0"/>
              </a:spcAft>
              <a:buSzPts val="6907"/>
              <a:buChar char="●"/>
              <a:defRPr sz="6906"/>
            </a:lvl4pPr>
            <a:lvl5pPr indent="-667173" lvl="4" marL="2286000" algn="ctr">
              <a:spcBef>
                <a:spcPts val="0"/>
              </a:spcBef>
              <a:spcAft>
                <a:spcPts val="0"/>
              </a:spcAft>
              <a:buSzPts val="6907"/>
              <a:buChar char="○"/>
              <a:defRPr sz="6906"/>
            </a:lvl5pPr>
            <a:lvl6pPr indent="-667173" lvl="5" marL="2743200" algn="ctr">
              <a:spcBef>
                <a:spcPts val="0"/>
              </a:spcBef>
              <a:spcAft>
                <a:spcPts val="0"/>
              </a:spcAft>
              <a:buSzPts val="6907"/>
              <a:buChar char="■"/>
              <a:defRPr sz="6906"/>
            </a:lvl6pPr>
            <a:lvl7pPr indent="-667173" lvl="6" marL="3200400" algn="ctr">
              <a:spcBef>
                <a:spcPts val="0"/>
              </a:spcBef>
              <a:spcAft>
                <a:spcPts val="0"/>
              </a:spcAft>
              <a:buSzPts val="6907"/>
              <a:buChar char="●"/>
              <a:defRPr sz="6906"/>
            </a:lvl7pPr>
            <a:lvl8pPr indent="-667173" lvl="7" marL="3657600" algn="ctr">
              <a:spcBef>
                <a:spcPts val="0"/>
              </a:spcBef>
              <a:spcAft>
                <a:spcPts val="0"/>
              </a:spcAft>
              <a:buSzPts val="6907"/>
              <a:buChar char="○"/>
              <a:defRPr sz="6906"/>
            </a:lvl8pPr>
            <a:lvl9pPr indent="-667173" lvl="8" marL="4114800" algn="ctr">
              <a:spcBef>
                <a:spcPts val="0"/>
              </a:spcBef>
              <a:spcAft>
                <a:spcPts val="0"/>
              </a:spcAft>
              <a:buSzPts val="6907"/>
              <a:buChar char="■"/>
              <a:defRPr sz="6906"/>
            </a:lvl9pPr>
          </a:lstStyle>
          <a:p/>
        </p:txBody>
      </p:sp>
      <p:sp>
        <p:nvSpPr>
          <p:cNvPr id="47" name="Google Shape;47;p11"/>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4933"/>
            </a:lvl1pPr>
            <a:lvl2pPr lvl="1">
              <a:buNone/>
              <a:defRPr sz="4933"/>
            </a:lvl2pPr>
            <a:lvl3pPr lvl="2">
              <a:buNone/>
              <a:defRPr sz="4933"/>
            </a:lvl3pPr>
            <a:lvl4pPr lvl="3">
              <a:buNone/>
              <a:defRPr sz="4933"/>
            </a:lvl4pPr>
            <a:lvl5pPr lvl="4">
              <a:buNone/>
              <a:defRPr sz="4933"/>
            </a:lvl5pPr>
            <a:lvl6pPr lvl="5">
              <a:buNone/>
              <a:defRPr sz="4933"/>
            </a:lvl6pPr>
            <a:lvl7pPr lvl="6">
              <a:buNone/>
              <a:defRPr sz="4933"/>
            </a:lvl7pPr>
            <a:lvl8pPr lvl="7">
              <a:buNone/>
              <a:defRPr sz="4933"/>
            </a:lvl8pPr>
            <a:lvl9pPr lvl="8">
              <a:buNone/>
              <a:defRPr sz="4933"/>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4933"/>
            </a:lvl1pPr>
            <a:lvl2pPr lvl="1">
              <a:buNone/>
              <a:defRPr sz="4933"/>
            </a:lvl2pPr>
            <a:lvl3pPr lvl="2">
              <a:buNone/>
              <a:defRPr sz="4933"/>
            </a:lvl3pPr>
            <a:lvl4pPr lvl="3">
              <a:buNone/>
              <a:defRPr sz="4933"/>
            </a:lvl4pPr>
            <a:lvl5pPr lvl="4">
              <a:buNone/>
              <a:defRPr sz="4933"/>
            </a:lvl5pPr>
            <a:lvl6pPr lvl="5">
              <a:buNone/>
              <a:defRPr sz="4933"/>
            </a:lvl6pPr>
            <a:lvl7pPr lvl="6">
              <a:buNone/>
              <a:defRPr sz="4933"/>
            </a:lvl7pPr>
            <a:lvl8pPr lvl="7">
              <a:buNone/>
              <a:defRPr sz="4933"/>
            </a:lvl8pPr>
            <a:lvl9pPr lvl="8">
              <a:buNone/>
              <a:defRPr sz="4933"/>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1309175" y="4765280"/>
            <a:ext cx="35786400" cy="13136700"/>
          </a:xfrm>
          <a:prstGeom prst="rect">
            <a:avLst/>
          </a:prstGeom>
        </p:spPr>
        <p:txBody>
          <a:bodyPr anchorCtr="0" anchor="b" bIns="451025" lIns="451025" spcFirstLastPara="1" rIns="451025" wrap="square" tIns="451025">
            <a:normAutofit/>
          </a:bodyPr>
          <a:lstStyle>
            <a:lvl1pPr lvl="0" algn="ctr">
              <a:spcBef>
                <a:spcPts val="0"/>
              </a:spcBef>
              <a:spcAft>
                <a:spcPts val="0"/>
              </a:spcAft>
              <a:buSzPts val="28613"/>
              <a:buNone/>
              <a:defRPr sz="28613"/>
            </a:lvl1pPr>
            <a:lvl2pPr lvl="1" algn="ctr">
              <a:spcBef>
                <a:spcPts val="0"/>
              </a:spcBef>
              <a:spcAft>
                <a:spcPts val="0"/>
              </a:spcAft>
              <a:buSzPts val="28613"/>
              <a:buNone/>
              <a:defRPr sz="28613"/>
            </a:lvl2pPr>
            <a:lvl3pPr lvl="2" algn="ctr">
              <a:spcBef>
                <a:spcPts val="0"/>
              </a:spcBef>
              <a:spcAft>
                <a:spcPts val="0"/>
              </a:spcAft>
              <a:buSzPts val="28613"/>
              <a:buNone/>
              <a:defRPr sz="28613"/>
            </a:lvl3pPr>
            <a:lvl4pPr lvl="3" algn="ctr">
              <a:spcBef>
                <a:spcPts val="0"/>
              </a:spcBef>
              <a:spcAft>
                <a:spcPts val="0"/>
              </a:spcAft>
              <a:buSzPts val="28613"/>
              <a:buNone/>
              <a:defRPr sz="28613"/>
            </a:lvl4pPr>
            <a:lvl5pPr lvl="4" algn="ctr">
              <a:spcBef>
                <a:spcPts val="0"/>
              </a:spcBef>
              <a:spcAft>
                <a:spcPts val="0"/>
              </a:spcAft>
              <a:buSzPts val="28613"/>
              <a:buNone/>
              <a:defRPr sz="28613"/>
            </a:lvl5pPr>
            <a:lvl6pPr lvl="5" algn="ctr">
              <a:spcBef>
                <a:spcPts val="0"/>
              </a:spcBef>
              <a:spcAft>
                <a:spcPts val="0"/>
              </a:spcAft>
              <a:buSzPts val="28613"/>
              <a:buNone/>
              <a:defRPr sz="28613"/>
            </a:lvl6pPr>
            <a:lvl7pPr lvl="6" algn="ctr">
              <a:spcBef>
                <a:spcPts val="0"/>
              </a:spcBef>
              <a:spcAft>
                <a:spcPts val="0"/>
              </a:spcAft>
              <a:buSzPts val="28613"/>
              <a:buNone/>
              <a:defRPr sz="28613"/>
            </a:lvl7pPr>
            <a:lvl8pPr lvl="7" algn="ctr">
              <a:spcBef>
                <a:spcPts val="0"/>
              </a:spcBef>
              <a:spcAft>
                <a:spcPts val="0"/>
              </a:spcAft>
              <a:buSzPts val="28613"/>
              <a:buNone/>
              <a:defRPr sz="28613"/>
            </a:lvl8pPr>
            <a:lvl9pPr lvl="8" algn="ctr">
              <a:spcBef>
                <a:spcPts val="0"/>
              </a:spcBef>
              <a:spcAft>
                <a:spcPts val="0"/>
              </a:spcAft>
              <a:buSzPts val="28613"/>
              <a:buNone/>
              <a:defRPr sz="28613"/>
            </a:lvl9pPr>
          </a:lstStyle>
          <a:p/>
        </p:txBody>
      </p:sp>
      <p:sp>
        <p:nvSpPr>
          <p:cNvPr id="56" name="Google Shape;56;p14"/>
          <p:cNvSpPr txBox="1"/>
          <p:nvPr>
            <p:ph idx="1" type="subTitle"/>
          </p:nvPr>
        </p:nvSpPr>
        <p:spPr>
          <a:xfrm>
            <a:off x="1309140" y="18138400"/>
            <a:ext cx="35786400" cy="5072700"/>
          </a:xfrm>
          <a:prstGeom prst="rect">
            <a:avLst/>
          </a:prstGeom>
        </p:spPr>
        <p:txBody>
          <a:bodyPr anchorCtr="0" anchor="t" bIns="451025" lIns="451025" spcFirstLastPara="1" rIns="451025" wrap="square" tIns="451025">
            <a:normAutofit/>
          </a:bodyPr>
          <a:lstStyle>
            <a:lvl1pPr lvl="0" algn="ctr">
              <a:lnSpc>
                <a:spcPct val="100000"/>
              </a:lnSpc>
              <a:spcBef>
                <a:spcPts val="0"/>
              </a:spcBef>
              <a:spcAft>
                <a:spcPts val="0"/>
              </a:spcAft>
              <a:buSzPts val="15293"/>
              <a:buNone/>
              <a:defRPr sz="15293"/>
            </a:lvl1pPr>
            <a:lvl2pPr lvl="1" algn="ctr">
              <a:lnSpc>
                <a:spcPct val="100000"/>
              </a:lnSpc>
              <a:spcBef>
                <a:spcPts val="0"/>
              </a:spcBef>
              <a:spcAft>
                <a:spcPts val="0"/>
              </a:spcAft>
              <a:buSzPts val="15293"/>
              <a:buNone/>
              <a:defRPr sz="15293"/>
            </a:lvl2pPr>
            <a:lvl3pPr lvl="2" algn="ctr">
              <a:lnSpc>
                <a:spcPct val="100000"/>
              </a:lnSpc>
              <a:spcBef>
                <a:spcPts val="0"/>
              </a:spcBef>
              <a:spcAft>
                <a:spcPts val="0"/>
              </a:spcAft>
              <a:buSzPts val="15293"/>
              <a:buNone/>
              <a:defRPr sz="15293"/>
            </a:lvl3pPr>
            <a:lvl4pPr lvl="3" algn="ctr">
              <a:lnSpc>
                <a:spcPct val="100000"/>
              </a:lnSpc>
              <a:spcBef>
                <a:spcPts val="0"/>
              </a:spcBef>
              <a:spcAft>
                <a:spcPts val="0"/>
              </a:spcAft>
              <a:buSzPts val="15293"/>
              <a:buNone/>
              <a:defRPr sz="15293"/>
            </a:lvl4pPr>
            <a:lvl5pPr lvl="4" algn="ctr">
              <a:lnSpc>
                <a:spcPct val="100000"/>
              </a:lnSpc>
              <a:spcBef>
                <a:spcPts val="0"/>
              </a:spcBef>
              <a:spcAft>
                <a:spcPts val="0"/>
              </a:spcAft>
              <a:buSzPts val="15293"/>
              <a:buNone/>
              <a:defRPr sz="15293"/>
            </a:lvl5pPr>
            <a:lvl6pPr lvl="5" algn="ctr">
              <a:lnSpc>
                <a:spcPct val="100000"/>
              </a:lnSpc>
              <a:spcBef>
                <a:spcPts val="0"/>
              </a:spcBef>
              <a:spcAft>
                <a:spcPts val="0"/>
              </a:spcAft>
              <a:buSzPts val="15293"/>
              <a:buNone/>
              <a:defRPr sz="15293"/>
            </a:lvl6pPr>
            <a:lvl7pPr lvl="6" algn="ctr">
              <a:lnSpc>
                <a:spcPct val="100000"/>
              </a:lnSpc>
              <a:spcBef>
                <a:spcPts val="0"/>
              </a:spcBef>
              <a:spcAft>
                <a:spcPts val="0"/>
              </a:spcAft>
              <a:buSzPts val="15293"/>
              <a:buNone/>
              <a:defRPr sz="15293"/>
            </a:lvl7pPr>
            <a:lvl8pPr lvl="7" algn="ctr">
              <a:lnSpc>
                <a:spcPct val="100000"/>
              </a:lnSpc>
              <a:spcBef>
                <a:spcPts val="0"/>
              </a:spcBef>
              <a:spcAft>
                <a:spcPts val="0"/>
              </a:spcAft>
              <a:buSzPts val="15293"/>
              <a:buNone/>
              <a:defRPr sz="15293"/>
            </a:lvl8pPr>
            <a:lvl9pPr lvl="8" algn="ctr">
              <a:lnSpc>
                <a:spcPct val="100000"/>
              </a:lnSpc>
              <a:spcBef>
                <a:spcPts val="0"/>
              </a:spcBef>
              <a:spcAft>
                <a:spcPts val="0"/>
              </a:spcAft>
              <a:buSzPts val="15293"/>
              <a:buNone/>
              <a:defRPr sz="15293"/>
            </a:lvl9pPr>
          </a:lstStyle>
          <a:p/>
        </p:txBody>
      </p:sp>
      <p:sp>
        <p:nvSpPr>
          <p:cNvPr id="57" name="Google Shape;57;p14"/>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5426"/>
            </a:lvl1pPr>
            <a:lvl2pPr lvl="1">
              <a:buNone/>
              <a:defRPr sz="5426"/>
            </a:lvl2pPr>
            <a:lvl3pPr lvl="2">
              <a:buNone/>
              <a:defRPr sz="5426"/>
            </a:lvl3pPr>
            <a:lvl4pPr lvl="3">
              <a:buNone/>
              <a:defRPr sz="5426"/>
            </a:lvl4pPr>
            <a:lvl5pPr lvl="4">
              <a:buNone/>
              <a:defRPr sz="5426"/>
            </a:lvl5pPr>
            <a:lvl6pPr lvl="5">
              <a:buNone/>
              <a:defRPr sz="5426"/>
            </a:lvl6pPr>
            <a:lvl7pPr lvl="6">
              <a:buNone/>
              <a:defRPr sz="5426"/>
            </a:lvl7pPr>
            <a:lvl8pPr lvl="7">
              <a:buNone/>
              <a:defRPr sz="5426"/>
            </a:lvl8pPr>
            <a:lvl9pPr lvl="8">
              <a:buNone/>
              <a:defRPr sz="5426"/>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1309140" y="13765440"/>
            <a:ext cx="35786400" cy="5387400"/>
          </a:xfrm>
          <a:prstGeom prst="rect">
            <a:avLst/>
          </a:prstGeom>
        </p:spPr>
        <p:txBody>
          <a:bodyPr anchorCtr="0" anchor="ctr" bIns="451025" lIns="451025" spcFirstLastPara="1" rIns="451025" wrap="square" tIns="451025">
            <a:normAutofit/>
          </a:bodyPr>
          <a:lstStyle>
            <a:lvl1pPr lvl="0" algn="ctr">
              <a:spcBef>
                <a:spcPts val="0"/>
              </a:spcBef>
              <a:spcAft>
                <a:spcPts val="0"/>
              </a:spcAft>
              <a:buSzPts val="19733"/>
              <a:buNone/>
              <a:defRPr sz="19733"/>
            </a:lvl1pPr>
            <a:lvl2pPr lvl="1" algn="ctr">
              <a:spcBef>
                <a:spcPts val="0"/>
              </a:spcBef>
              <a:spcAft>
                <a:spcPts val="0"/>
              </a:spcAft>
              <a:buSzPts val="19733"/>
              <a:buNone/>
              <a:defRPr sz="19733"/>
            </a:lvl2pPr>
            <a:lvl3pPr lvl="2" algn="ctr">
              <a:spcBef>
                <a:spcPts val="0"/>
              </a:spcBef>
              <a:spcAft>
                <a:spcPts val="0"/>
              </a:spcAft>
              <a:buSzPts val="19733"/>
              <a:buNone/>
              <a:defRPr sz="19733"/>
            </a:lvl3pPr>
            <a:lvl4pPr lvl="3" algn="ctr">
              <a:spcBef>
                <a:spcPts val="0"/>
              </a:spcBef>
              <a:spcAft>
                <a:spcPts val="0"/>
              </a:spcAft>
              <a:buSzPts val="19733"/>
              <a:buNone/>
              <a:defRPr sz="19733"/>
            </a:lvl4pPr>
            <a:lvl5pPr lvl="4" algn="ctr">
              <a:spcBef>
                <a:spcPts val="0"/>
              </a:spcBef>
              <a:spcAft>
                <a:spcPts val="0"/>
              </a:spcAft>
              <a:buSzPts val="19733"/>
              <a:buNone/>
              <a:defRPr sz="19733"/>
            </a:lvl5pPr>
            <a:lvl6pPr lvl="5" algn="ctr">
              <a:spcBef>
                <a:spcPts val="0"/>
              </a:spcBef>
              <a:spcAft>
                <a:spcPts val="0"/>
              </a:spcAft>
              <a:buSzPts val="19733"/>
              <a:buNone/>
              <a:defRPr sz="19733"/>
            </a:lvl6pPr>
            <a:lvl7pPr lvl="6" algn="ctr">
              <a:spcBef>
                <a:spcPts val="0"/>
              </a:spcBef>
              <a:spcAft>
                <a:spcPts val="0"/>
              </a:spcAft>
              <a:buSzPts val="19733"/>
              <a:buNone/>
              <a:defRPr sz="19733"/>
            </a:lvl7pPr>
            <a:lvl8pPr lvl="7" algn="ctr">
              <a:spcBef>
                <a:spcPts val="0"/>
              </a:spcBef>
              <a:spcAft>
                <a:spcPts val="0"/>
              </a:spcAft>
              <a:buSzPts val="19733"/>
              <a:buNone/>
              <a:defRPr sz="19733"/>
            </a:lvl8pPr>
            <a:lvl9pPr lvl="8" algn="ctr">
              <a:spcBef>
                <a:spcPts val="0"/>
              </a:spcBef>
              <a:spcAft>
                <a:spcPts val="0"/>
              </a:spcAft>
              <a:buSzPts val="19733"/>
              <a:buNone/>
              <a:defRPr sz="19733"/>
            </a:lvl9pPr>
          </a:lstStyle>
          <a:p/>
        </p:txBody>
      </p:sp>
      <p:sp>
        <p:nvSpPr>
          <p:cNvPr id="60" name="Google Shape;60;p15"/>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5426"/>
            </a:lvl1pPr>
            <a:lvl2pPr lvl="1">
              <a:buNone/>
              <a:defRPr sz="5426"/>
            </a:lvl2pPr>
            <a:lvl3pPr lvl="2">
              <a:buNone/>
              <a:defRPr sz="5426"/>
            </a:lvl3pPr>
            <a:lvl4pPr lvl="3">
              <a:buNone/>
              <a:defRPr sz="5426"/>
            </a:lvl4pPr>
            <a:lvl5pPr lvl="4">
              <a:buNone/>
              <a:defRPr sz="5426"/>
            </a:lvl5pPr>
            <a:lvl6pPr lvl="5">
              <a:buNone/>
              <a:defRPr sz="5426"/>
            </a:lvl6pPr>
            <a:lvl7pPr lvl="6">
              <a:buNone/>
              <a:defRPr sz="5426"/>
            </a:lvl7pPr>
            <a:lvl8pPr lvl="7">
              <a:buNone/>
              <a:defRPr sz="5426"/>
            </a:lvl8pPr>
            <a:lvl9pPr lvl="8">
              <a:buNone/>
              <a:defRPr sz="5426"/>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1309140" y="2848160"/>
            <a:ext cx="35786400" cy="3665400"/>
          </a:xfrm>
          <a:prstGeom prst="rect">
            <a:avLst/>
          </a:prstGeom>
        </p:spPr>
        <p:txBody>
          <a:bodyPr anchorCtr="0" anchor="t" bIns="451025" lIns="451025" spcFirstLastPara="1" rIns="451025" wrap="square" tIns="451025">
            <a:normAutofit/>
          </a:bodyPr>
          <a:lstStyle>
            <a:lvl1pPr lvl="0">
              <a:spcBef>
                <a:spcPts val="0"/>
              </a:spcBef>
              <a:spcAft>
                <a:spcPts val="0"/>
              </a:spcAft>
              <a:buSzPts val="15293"/>
              <a:buNone/>
              <a:defRPr sz="15293"/>
            </a:lvl1pPr>
            <a:lvl2pPr lvl="1">
              <a:spcBef>
                <a:spcPts val="0"/>
              </a:spcBef>
              <a:spcAft>
                <a:spcPts val="0"/>
              </a:spcAft>
              <a:buSzPts val="15293"/>
              <a:buNone/>
              <a:defRPr sz="15293"/>
            </a:lvl2pPr>
            <a:lvl3pPr lvl="2">
              <a:spcBef>
                <a:spcPts val="0"/>
              </a:spcBef>
              <a:spcAft>
                <a:spcPts val="0"/>
              </a:spcAft>
              <a:buSzPts val="15293"/>
              <a:buNone/>
              <a:defRPr sz="15293"/>
            </a:lvl3pPr>
            <a:lvl4pPr lvl="3">
              <a:spcBef>
                <a:spcPts val="0"/>
              </a:spcBef>
              <a:spcAft>
                <a:spcPts val="0"/>
              </a:spcAft>
              <a:buSzPts val="15293"/>
              <a:buNone/>
              <a:defRPr sz="15293"/>
            </a:lvl4pPr>
            <a:lvl5pPr lvl="4">
              <a:spcBef>
                <a:spcPts val="0"/>
              </a:spcBef>
              <a:spcAft>
                <a:spcPts val="0"/>
              </a:spcAft>
              <a:buSzPts val="15293"/>
              <a:buNone/>
              <a:defRPr sz="15293"/>
            </a:lvl5pPr>
            <a:lvl6pPr lvl="5">
              <a:spcBef>
                <a:spcPts val="0"/>
              </a:spcBef>
              <a:spcAft>
                <a:spcPts val="0"/>
              </a:spcAft>
              <a:buSzPts val="15293"/>
              <a:buNone/>
              <a:defRPr sz="15293"/>
            </a:lvl6pPr>
            <a:lvl7pPr lvl="6">
              <a:spcBef>
                <a:spcPts val="0"/>
              </a:spcBef>
              <a:spcAft>
                <a:spcPts val="0"/>
              </a:spcAft>
              <a:buSzPts val="15293"/>
              <a:buNone/>
              <a:defRPr sz="15293"/>
            </a:lvl7pPr>
            <a:lvl8pPr lvl="7">
              <a:spcBef>
                <a:spcPts val="0"/>
              </a:spcBef>
              <a:spcAft>
                <a:spcPts val="0"/>
              </a:spcAft>
              <a:buSzPts val="15293"/>
              <a:buNone/>
              <a:defRPr sz="15293"/>
            </a:lvl8pPr>
            <a:lvl9pPr lvl="8">
              <a:spcBef>
                <a:spcPts val="0"/>
              </a:spcBef>
              <a:spcAft>
                <a:spcPts val="0"/>
              </a:spcAft>
              <a:buSzPts val="15293"/>
              <a:buNone/>
              <a:defRPr sz="15293"/>
            </a:lvl9pPr>
          </a:lstStyle>
          <a:p/>
        </p:txBody>
      </p:sp>
      <p:sp>
        <p:nvSpPr>
          <p:cNvPr id="63" name="Google Shape;63;p16"/>
          <p:cNvSpPr txBox="1"/>
          <p:nvPr>
            <p:ph idx="1" type="body"/>
          </p:nvPr>
        </p:nvSpPr>
        <p:spPr>
          <a:xfrm>
            <a:off x="1309140" y="7375840"/>
            <a:ext cx="35786400" cy="21864900"/>
          </a:xfrm>
          <a:prstGeom prst="rect">
            <a:avLst/>
          </a:prstGeom>
        </p:spPr>
        <p:txBody>
          <a:bodyPr anchorCtr="0" anchor="t" bIns="451025" lIns="451025" spcFirstLastPara="1" rIns="451025" wrap="square" tIns="451025">
            <a:normAutofit/>
          </a:bodyPr>
          <a:lstStyle>
            <a:lvl1pPr indent="-855133" lvl="0" marL="457200">
              <a:spcBef>
                <a:spcPts val="0"/>
              </a:spcBef>
              <a:spcAft>
                <a:spcPts val="0"/>
              </a:spcAft>
              <a:buSzPts val="9867"/>
              <a:buChar char="●"/>
              <a:defRPr sz="9866"/>
            </a:lvl1pPr>
            <a:lvl2pPr indent="-698500" lvl="1" marL="914400">
              <a:spcBef>
                <a:spcPts val="0"/>
              </a:spcBef>
              <a:spcAft>
                <a:spcPts val="0"/>
              </a:spcAft>
              <a:buSzPts val="7400"/>
              <a:buChar char="○"/>
              <a:defRPr sz="7400"/>
            </a:lvl2pPr>
            <a:lvl3pPr indent="-698500" lvl="2" marL="1371600">
              <a:spcBef>
                <a:spcPts val="0"/>
              </a:spcBef>
              <a:spcAft>
                <a:spcPts val="0"/>
              </a:spcAft>
              <a:buSzPts val="7400"/>
              <a:buChar char="■"/>
              <a:defRPr sz="7400"/>
            </a:lvl3pPr>
            <a:lvl4pPr indent="-698500" lvl="3" marL="1828800">
              <a:spcBef>
                <a:spcPts val="0"/>
              </a:spcBef>
              <a:spcAft>
                <a:spcPts val="0"/>
              </a:spcAft>
              <a:buSzPts val="7400"/>
              <a:buChar char="●"/>
              <a:defRPr sz="7400"/>
            </a:lvl4pPr>
            <a:lvl5pPr indent="-698500" lvl="4" marL="2286000">
              <a:spcBef>
                <a:spcPts val="0"/>
              </a:spcBef>
              <a:spcAft>
                <a:spcPts val="0"/>
              </a:spcAft>
              <a:buSzPts val="7400"/>
              <a:buChar char="○"/>
              <a:defRPr sz="7400"/>
            </a:lvl5pPr>
            <a:lvl6pPr indent="-698500" lvl="5" marL="2743200">
              <a:spcBef>
                <a:spcPts val="0"/>
              </a:spcBef>
              <a:spcAft>
                <a:spcPts val="0"/>
              </a:spcAft>
              <a:buSzPts val="7400"/>
              <a:buChar char="■"/>
              <a:defRPr sz="7400"/>
            </a:lvl6pPr>
            <a:lvl7pPr indent="-698500" lvl="6" marL="3200400">
              <a:spcBef>
                <a:spcPts val="0"/>
              </a:spcBef>
              <a:spcAft>
                <a:spcPts val="0"/>
              </a:spcAft>
              <a:buSzPts val="7400"/>
              <a:buChar char="●"/>
              <a:defRPr sz="7400"/>
            </a:lvl7pPr>
            <a:lvl8pPr indent="-698500" lvl="7" marL="3657600">
              <a:spcBef>
                <a:spcPts val="0"/>
              </a:spcBef>
              <a:spcAft>
                <a:spcPts val="0"/>
              </a:spcAft>
              <a:buSzPts val="7400"/>
              <a:buChar char="○"/>
              <a:defRPr sz="7400"/>
            </a:lvl8pPr>
            <a:lvl9pPr indent="-698500" lvl="8" marL="4114800">
              <a:spcBef>
                <a:spcPts val="0"/>
              </a:spcBef>
              <a:spcAft>
                <a:spcPts val="0"/>
              </a:spcAft>
              <a:buSzPts val="7400"/>
              <a:buChar char="■"/>
              <a:defRPr sz="7400"/>
            </a:lvl9pPr>
          </a:lstStyle>
          <a:p/>
        </p:txBody>
      </p:sp>
      <p:sp>
        <p:nvSpPr>
          <p:cNvPr id="64" name="Google Shape;64;p16"/>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5426"/>
            </a:lvl1pPr>
            <a:lvl2pPr lvl="1">
              <a:buNone/>
              <a:defRPr sz="5426"/>
            </a:lvl2pPr>
            <a:lvl3pPr lvl="2">
              <a:buNone/>
              <a:defRPr sz="5426"/>
            </a:lvl3pPr>
            <a:lvl4pPr lvl="3">
              <a:buNone/>
              <a:defRPr sz="5426"/>
            </a:lvl4pPr>
            <a:lvl5pPr lvl="4">
              <a:buNone/>
              <a:defRPr sz="5426"/>
            </a:lvl5pPr>
            <a:lvl6pPr lvl="5">
              <a:buNone/>
              <a:defRPr sz="5426"/>
            </a:lvl6pPr>
            <a:lvl7pPr lvl="6">
              <a:buNone/>
              <a:defRPr sz="5426"/>
            </a:lvl7pPr>
            <a:lvl8pPr lvl="7">
              <a:buNone/>
              <a:defRPr sz="5426"/>
            </a:lvl8pPr>
            <a:lvl9pPr lvl="8">
              <a:buNone/>
              <a:defRPr sz="5426"/>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1309140" y="2848160"/>
            <a:ext cx="35786400" cy="3665400"/>
          </a:xfrm>
          <a:prstGeom prst="rect">
            <a:avLst/>
          </a:prstGeom>
        </p:spPr>
        <p:txBody>
          <a:bodyPr anchorCtr="0" anchor="t" bIns="451025" lIns="451025" spcFirstLastPara="1" rIns="451025" wrap="square" tIns="451025">
            <a:normAutofit/>
          </a:bodyPr>
          <a:lstStyle>
            <a:lvl1pPr lvl="0">
              <a:spcBef>
                <a:spcPts val="0"/>
              </a:spcBef>
              <a:spcAft>
                <a:spcPts val="0"/>
              </a:spcAft>
              <a:buSzPts val="15293"/>
              <a:buNone/>
              <a:defRPr sz="15293"/>
            </a:lvl1pPr>
            <a:lvl2pPr lvl="1">
              <a:spcBef>
                <a:spcPts val="0"/>
              </a:spcBef>
              <a:spcAft>
                <a:spcPts val="0"/>
              </a:spcAft>
              <a:buSzPts val="15293"/>
              <a:buNone/>
              <a:defRPr sz="15293"/>
            </a:lvl2pPr>
            <a:lvl3pPr lvl="2">
              <a:spcBef>
                <a:spcPts val="0"/>
              </a:spcBef>
              <a:spcAft>
                <a:spcPts val="0"/>
              </a:spcAft>
              <a:buSzPts val="15293"/>
              <a:buNone/>
              <a:defRPr sz="15293"/>
            </a:lvl3pPr>
            <a:lvl4pPr lvl="3">
              <a:spcBef>
                <a:spcPts val="0"/>
              </a:spcBef>
              <a:spcAft>
                <a:spcPts val="0"/>
              </a:spcAft>
              <a:buSzPts val="15293"/>
              <a:buNone/>
              <a:defRPr sz="15293"/>
            </a:lvl4pPr>
            <a:lvl5pPr lvl="4">
              <a:spcBef>
                <a:spcPts val="0"/>
              </a:spcBef>
              <a:spcAft>
                <a:spcPts val="0"/>
              </a:spcAft>
              <a:buSzPts val="15293"/>
              <a:buNone/>
              <a:defRPr sz="15293"/>
            </a:lvl5pPr>
            <a:lvl6pPr lvl="5">
              <a:spcBef>
                <a:spcPts val="0"/>
              </a:spcBef>
              <a:spcAft>
                <a:spcPts val="0"/>
              </a:spcAft>
              <a:buSzPts val="15293"/>
              <a:buNone/>
              <a:defRPr sz="15293"/>
            </a:lvl6pPr>
            <a:lvl7pPr lvl="6">
              <a:spcBef>
                <a:spcPts val="0"/>
              </a:spcBef>
              <a:spcAft>
                <a:spcPts val="0"/>
              </a:spcAft>
              <a:buSzPts val="15293"/>
              <a:buNone/>
              <a:defRPr sz="15293"/>
            </a:lvl7pPr>
            <a:lvl8pPr lvl="7">
              <a:spcBef>
                <a:spcPts val="0"/>
              </a:spcBef>
              <a:spcAft>
                <a:spcPts val="0"/>
              </a:spcAft>
              <a:buSzPts val="15293"/>
              <a:buNone/>
              <a:defRPr sz="15293"/>
            </a:lvl8pPr>
            <a:lvl9pPr lvl="8">
              <a:spcBef>
                <a:spcPts val="0"/>
              </a:spcBef>
              <a:spcAft>
                <a:spcPts val="0"/>
              </a:spcAft>
              <a:buSzPts val="15293"/>
              <a:buNone/>
              <a:defRPr sz="15293"/>
            </a:lvl9pPr>
          </a:lstStyle>
          <a:p/>
        </p:txBody>
      </p:sp>
      <p:sp>
        <p:nvSpPr>
          <p:cNvPr id="67" name="Google Shape;67;p17"/>
          <p:cNvSpPr txBox="1"/>
          <p:nvPr>
            <p:ph idx="1" type="body"/>
          </p:nvPr>
        </p:nvSpPr>
        <p:spPr>
          <a:xfrm>
            <a:off x="1309140" y="7375840"/>
            <a:ext cx="16799700" cy="21864900"/>
          </a:xfrm>
          <a:prstGeom prst="rect">
            <a:avLst/>
          </a:prstGeom>
        </p:spPr>
        <p:txBody>
          <a:bodyPr anchorCtr="0" anchor="t" bIns="451025" lIns="451025" spcFirstLastPara="1" rIns="451025" wrap="square" tIns="451025">
            <a:normAutofit/>
          </a:bodyPr>
          <a:lstStyle>
            <a:lvl1pPr indent="-698500" lvl="0" marL="457200">
              <a:spcBef>
                <a:spcPts val="0"/>
              </a:spcBef>
              <a:spcAft>
                <a:spcPts val="0"/>
              </a:spcAft>
              <a:buSzPts val="7400"/>
              <a:buChar char="●"/>
              <a:defRPr sz="7400"/>
            </a:lvl1pPr>
            <a:lvl2pPr indent="-635846" lvl="1" marL="914400">
              <a:spcBef>
                <a:spcPts val="0"/>
              </a:spcBef>
              <a:spcAft>
                <a:spcPts val="0"/>
              </a:spcAft>
              <a:buSzPts val="6413"/>
              <a:buChar char="○"/>
              <a:defRPr sz="6413"/>
            </a:lvl2pPr>
            <a:lvl3pPr indent="-635846" lvl="2" marL="1371600">
              <a:spcBef>
                <a:spcPts val="0"/>
              </a:spcBef>
              <a:spcAft>
                <a:spcPts val="0"/>
              </a:spcAft>
              <a:buSzPts val="6413"/>
              <a:buChar char="■"/>
              <a:defRPr sz="6413"/>
            </a:lvl3pPr>
            <a:lvl4pPr indent="-635846" lvl="3" marL="1828800">
              <a:spcBef>
                <a:spcPts val="0"/>
              </a:spcBef>
              <a:spcAft>
                <a:spcPts val="0"/>
              </a:spcAft>
              <a:buSzPts val="6413"/>
              <a:buChar char="●"/>
              <a:defRPr sz="6413"/>
            </a:lvl4pPr>
            <a:lvl5pPr indent="-635846" lvl="4" marL="2286000">
              <a:spcBef>
                <a:spcPts val="0"/>
              </a:spcBef>
              <a:spcAft>
                <a:spcPts val="0"/>
              </a:spcAft>
              <a:buSzPts val="6413"/>
              <a:buChar char="○"/>
              <a:defRPr sz="6413"/>
            </a:lvl5pPr>
            <a:lvl6pPr indent="-635846" lvl="5" marL="2743200">
              <a:spcBef>
                <a:spcPts val="0"/>
              </a:spcBef>
              <a:spcAft>
                <a:spcPts val="0"/>
              </a:spcAft>
              <a:buSzPts val="6413"/>
              <a:buChar char="■"/>
              <a:defRPr sz="6413"/>
            </a:lvl6pPr>
            <a:lvl7pPr indent="-635846" lvl="6" marL="3200400">
              <a:spcBef>
                <a:spcPts val="0"/>
              </a:spcBef>
              <a:spcAft>
                <a:spcPts val="0"/>
              </a:spcAft>
              <a:buSzPts val="6413"/>
              <a:buChar char="●"/>
              <a:defRPr sz="6413"/>
            </a:lvl7pPr>
            <a:lvl8pPr indent="-635846" lvl="7" marL="3657600">
              <a:spcBef>
                <a:spcPts val="0"/>
              </a:spcBef>
              <a:spcAft>
                <a:spcPts val="0"/>
              </a:spcAft>
              <a:buSzPts val="6413"/>
              <a:buChar char="○"/>
              <a:defRPr sz="6413"/>
            </a:lvl8pPr>
            <a:lvl9pPr indent="-635846" lvl="8" marL="4114800">
              <a:spcBef>
                <a:spcPts val="0"/>
              </a:spcBef>
              <a:spcAft>
                <a:spcPts val="0"/>
              </a:spcAft>
              <a:buSzPts val="6413"/>
              <a:buChar char="■"/>
              <a:defRPr sz="6413"/>
            </a:lvl9pPr>
          </a:lstStyle>
          <a:p/>
        </p:txBody>
      </p:sp>
      <p:sp>
        <p:nvSpPr>
          <p:cNvPr id="68" name="Google Shape;68;p17"/>
          <p:cNvSpPr txBox="1"/>
          <p:nvPr>
            <p:ph idx="2" type="body"/>
          </p:nvPr>
        </p:nvSpPr>
        <p:spPr>
          <a:xfrm>
            <a:off x="20296080" y="7375840"/>
            <a:ext cx="16799700" cy="21864900"/>
          </a:xfrm>
          <a:prstGeom prst="rect">
            <a:avLst/>
          </a:prstGeom>
        </p:spPr>
        <p:txBody>
          <a:bodyPr anchorCtr="0" anchor="t" bIns="451025" lIns="451025" spcFirstLastPara="1" rIns="451025" wrap="square" tIns="451025">
            <a:normAutofit/>
          </a:bodyPr>
          <a:lstStyle>
            <a:lvl1pPr indent="-698500" lvl="0" marL="457200">
              <a:spcBef>
                <a:spcPts val="0"/>
              </a:spcBef>
              <a:spcAft>
                <a:spcPts val="0"/>
              </a:spcAft>
              <a:buSzPts val="7400"/>
              <a:buChar char="●"/>
              <a:defRPr sz="7400"/>
            </a:lvl1pPr>
            <a:lvl2pPr indent="-635846" lvl="1" marL="914400">
              <a:spcBef>
                <a:spcPts val="0"/>
              </a:spcBef>
              <a:spcAft>
                <a:spcPts val="0"/>
              </a:spcAft>
              <a:buSzPts val="6413"/>
              <a:buChar char="○"/>
              <a:defRPr sz="6413"/>
            </a:lvl2pPr>
            <a:lvl3pPr indent="-635846" lvl="2" marL="1371600">
              <a:spcBef>
                <a:spcPts val="0"/>
              </a:spcBef>
              <a:spcAft>
                <a:spcPts val="0"/>
              </a:spcAft>
              <a:buSzPts val="6413"/>
              <a:buChar char="■"/>
              <a:defRPr sz="6413"/>
            </a:lvl3pPr>
            <a:lvl4pPr indent="-635846" lvl="3" marL="1828800">
              <a:spcBef>
                <a:spcPts val="0"/>
              </a:spcBef>
              <a:spcAft>
                <a:spcPts val="0"/>
              </a:spcAft>
              <a:buSzPts val="6413"/>
              <a:buChar char="●"/>
              <a:defRPr sz="6413"/>
            </a:lvl4pPr>
            <a:lvl5pPr indent="-635846" lvl="4" marL="2286000">
              <a:spcBef>
                <a:spcPts val="0"/>
              </a:spcBef>
              <a:spcAft>
                <a:spcPts val="0"/>
              </a:spcAft>
              <a:buSzPts val="6413"/>
              <a:buChar char="○"/>
              <a:defRPr sz="6413"/>
            </a:lvl5pPr>
            <a:lvl6pPr indent="-635846" lvl="5" marL="2743200">
              <a:spcBef>
                <a:spcPts val="0"/>
              </a:spcBef>
              <a:spcAft>
                <a:spcPts val="0"/>
              </a:spcAft>
              <a:buSzPts val="6413"/>
              <a:buChar char="■"/>
              <a:defRPr sz="6413"/>
            </a:lvl6pPr>
            <a:lvl7pPr indent="-635846" lvl="6" marL="3200400">
              <a:spcBef>
                <a:spcPts val="0"/>
              </a:spcBef>
              <a:spcAft>
                <a:spcPts val="0"/>
              </a:spcAft>
              <a:buSzPts val="6413"/>
              <a:buChar char="●"/>
              <a:defRPr sz="6413"/>
            </a:lvl7pPr>
            <a:lvl8pPr indent="-635846" lvl="7" marL="3657600">
              <a:spcBef>
                <a:spcPts val="0"/>
              </a:spcBef>
              <a:spcAft>
                <a:spcPts val="0"/>
              </a:spcAft>
              <a:buSzPts val="6413"/>
              <a:buChar char="○"/>
              <a:defRPr sz="6413"/>
            </a:lvl8pPr>
            <a:lvl9pPr indent="-635846" lvl="8" marL="4114800">
              <a:spcBef>
                <a:spcPts val="0"/>
              </a:spcBef>
              <a:spcAft>
                <a:spcPts val="0"/>
              </a:spcAft>
              <a:buSzPts val="6413"/>
              <a:buChar char="■"/>
              <a:defRPr sz="6413"/>
            </a:lvl9pPr>
          </a:lstStyle>
          <a:p/>
        </p:txBody>
      </p:sp>
      <p:sp>
        <p:nvSpPr>
          <p:cNvPr id="69" name="Google Shape;69;p17"/>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5426"/>
            </a:lvl1pPr>
            <a:lvl2pPr lvl="1">
              <a:buNone/>
              <a:defRPr sz="5426"/>
            </a:lvl2pPr>
            <a:lvl3pPr lvl="2">
              <a:buNone/>
              <a:defRPr sz="5426"/>
            </a:lvl3pPr>
            <a:lvl4pPr lvl="3">
              <a:buNone/>
              <a:defRPr sz="5426"/>
            </a:lvl4pPr>
            <a:lvl5pPr lvl="4">
              <a:buNone/>
              <a:defRPr sz="5426"/>
            </a:lvl5pPr>
            <a:lvl6pPr lvl="5">
              <a:buNone/>
              <a:defRPr sz="5426"/>
            </a:lvl6pPr>
            <a:lvl7pPr lvl="6">
              <a:buNone/>
              <a:defRPr sz="5426"/>
            </a:lvl7pPr>
            <a:lvl8pPr lvl="7">
              <a:buNone/>
              <a:defRPr sz="5426"/>
            </a:lvl8pPr>
            <a:lvl9pPr lvl="8">
              <a:buNone/>
              <a:defRPr sz="5426"/>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1309140" y="2848160"/>
            <a:ext cx="35786400" cy="3665400"/>
          </a:xfrm>
          <a:prstGeom prst="rect">
            <a:avLst/>
          </a:prstGeom>
        </p:spPr>
        <p:txBody>
          <a:bodyPr anchorCtr="0" anchor="t" bIns="451025" lIns="451025" spcFirstLastPara="1" rIns="451025" wrap="square" tIns="451025">
            <a:normAutofit/>
          </a:bodyPr>
          <a:lstStyle>
            <a:lvl1pPr lvl="0">
              <a:spcBef>
                <a:spcPts val="0"/>
              </a:spcBef>
              <a:spcAft>
                <a:spcPts val="0"/>
              </a:spcAft>
              <a:buSzPts val="15293"/>
              <a:buNone/>
              <a:defRPr sz="15293"/>
            </a:lvl1pPr>
            <a:lvl2pPr lvl="1">
              <a:spcBef>
                <a:spcPts val="0"/>
              </a:spcBef>
              <a:spcAft>
                <a:spcPts val="0"/>
              </a:spcAft>
              <a:buSzPts val="15293"/>
              <a:buNone/>
              <a:defRPr sz="15293"/>
            </a:lvl2pPr>
            <a:lvl3pPr lvl="2">
              <a:spcBef>
                <a:spcPts val="0"/>
              </a:spcBef>
              <a:spcAft>
                <a:spcPts val="0"/>
              </a:spcAft>
              <a:buSzPts val="15293"/>
              <a:buNone/>
              <a:defRPr sz="15293"/>
            </a:lvl3pPr>
            <a:lvl4pPr lvl="3">
              <a:spcBef>
                <a:spcPts val="0"/>
              </a:spcBef>
              <a:spcAft>
                <a:spcPts val="0"/>
              </a:spcAft>
              <a:buSzPts val="15293"/>
              <a:buNone/>
              <a:defRPr sz="15293"/>
            </a:lvl4pPr>
            <a:lvl5pPr lvl="4">
              <a:spcBef>
                <a:spcPts val="0"/>
              </a:spcBef>
              <a:spcAft>
                <a:spcPts val="0"/>
              </a:spcAft>
              <a:buSzPts val="15293"/>
              <a:buNone/>
              <a:defRPr sz="15293"/>
            </a:lvl5pPr>
            <a:lvl6pPr lvl="5">
              <a:spcBef>
                <a:spcPts val="0"/>
              </a:spcBef>
              <a:spcAft>
                <a:spcPts val="0"/>
              </a:spcAft>
              <a:buSzPts val="15293"/>
              <a:buNone/>
              <a:defRPr sz="15293"/>
            </a:lvl6pPr>
            <a:lvl7pPr lvl="6">
              <a:spcBef>
                <a:spcPts val="0"/>
              </a:spcBef>
              <a:spcAft>
                <a:spcPts val="0"/>
              </a:spcAft>
              <a:buSzPts val="15293"/>
              <a:buNone/>
              <a:defRPr sz="15293"/>
            </a:lvl7pPr>
            <a:lvl8pPr lvl="7">
              <a:spcBef>
                <a:spcPts val="0"/>
              </a:spcBef>
              <a:spcAft>
                <a:spcPts val="0"/>
              </a:spcAft>
              <a:buSzPts val="15293"/>
              <a:buNone/>
              <a:defRPr sz="15293"/>
            </a:lvl8pPr>
            <a:lvl9pPr lvl="8">
              <a:spcBef>
                <a:spcPts val="0"/>
              </a:spcBef>
              <a:spcAft>
                <a:spcPts val="0"/>
              </a:spcAft>
              <a:buSzPts val="15293"/>
              <a:buNone/>
              <a:defRPr sz="15293"/>
            </a:lvl9pPr>
          </a:lstStyle>
          <a:p/>
        </p:txBody>
      </p:sp>
      <p:sp>
        <p:nvSpPr>
          <p:cNvPr id="72" name="Google Shape;72;p18"/>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5426"/>
            </a:lvl1pPr>
            <a:lvl2pPr lvl="1">
              <a:buNone/>
              <a:defRPr sz="5426"/>
            </a:lvl2pPr>
            <a:lvl3pPr lvl="2">
              <a:buNone/>
              <a:defRPr sz="5426"/>
            </a:lvl3pPr>
            <a:lvl4pPr lvl="3">
              <a:buNone/>
              <a:defRPr sz="5426"/>
            </a:lvl4pPr>
            <a:lvl5pPr lvl="4">
              <a:buNone/>
              <a:defRPr sz="5426"/>
            </a:lvl5pPr>
            <a:lvl6pPr lvl="5">
              <a:buNone/>
              <a:defRPr sz="5426"/>
            </a:lvl6pPr>
            <a:lvl7pPr lvl="6">
              <a:buNone/>
              <a:defRPr sz="5426"/>
            </a:lvl7pPr>
            <a:lvl8pPr lvl="7">
              <a:buNone/>
              <a:defRPr sz="5426"/>
            </a:lvl8pPr>
            <a:lvl9pPr lvl="8">
              <a:buNone/>
              <a:defRPr sz="5426"/>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1309140" y="3555840"/>
            <a:ext cx="11793600" cy="4836600"/>
          </a:xfrm>
          <a:prstGeom prst="rect">
            <a:avLst/>
          </a:prstGeom>
        </p:spPr>
        <p:txBody>
          <a:bodyPr anchorCtr="0" anchor="b" bIns="451025" lIns="451025" spcFirstLastPara="1" rIns="451025" wrap="square" tIns="451025">
            <a:normAutofit/>
          </a:bodyPr>
          <a:lstStyle>
            <a:lvl1pPr lvl="0">
              <a:spcBef>
                <a:spcPts val="0"/>
              </a:spcBef>
              <a:spcAft>
                <a:spcPts val="0"/>
              </a:spcAft>
              <a:buSzPts val="13320"/>
              <a:buNone/>
              <a:defRPr sz="13320"/>
            </a:lvl1pPr>
            <a:lvl2pPr lvl="1">
              <a:spcBef>
                <a:spcPts val="0"/>
              </a:spcBef>
              <a:spcAft>
                <a:spcPts val="0"/>
              </a:spcAft>
              <a:buSzPts val="13320"/>
              <a:buNone/>
              <a:defRPr sz="13320"/>
            </a:lvl2pPr>
            <a:lvl3pPr lvl="2">
              <a:spcBef>
                <a:spcPts val="0"/>
              </a:spcBef>
              <a:spcAft>
                <a:spcPts val="0"/>
              </a:spcAft>
              <a:buSzPts val="13320"/>
              <a:buNone/>
              <a:defRPr sz="13320"/>
            </a:lvl3pPr>
            <a:lvl4pPr lvl="3">
              <a:spcBef>
                <a:spcPts val="0"/>
              </a:spcBef>
              <a:spcAft>
                <a:spcPts val="0"/>
              </a:spcAft>
              <a:buSzPts val="13320"/>
              <a:buNone/>
              <a:defRPr sz="13320"/>
            </a:lvl4pPr>
            <a:lvl5pPr lvl="4">
              <a:spcBef>
                <a:spcPts val="0"/>
              </a:spcBef>
              <a:spcAft>
                <a:spcPts val="0"/>
              </a:spcAft>
              <a:buSzPts val="13320"/>
              <a:buNone/>
              <a:defRPr sz="13320"/>
            </a:lvl5pPr>
            <a:lvl6pPr lvl="5">
              <a:spcBef>
                <a:spcPts val="0"/>
              </a:spcBef>
              <a:spcAft>
                <a:spcPts val="0"/>
              </a:spcAft>
              <a:buSzPts val="13320"/>
              <a:buNone/>
              <a:defRPr sz="13320"/>
            </a:lvl6pPr>
            <a:lvl7pPr lvl="6">
              <a:spcBef>
                <a:spcPts val="0"/>
              </a:spcBef>
              <a:spcAft>
                <a:spcPts val="0"/>
              </a:spcAft>
              <a:buSzPts val="13320"/>
              <a:buNone/>
              <a:defRPr sz="13320"/>
            </a:lvl7pPr>
            <a:lvl8pPr lvl="7">
              <a:spcBef>
                <a:spcPts val="0"/>
              </a:spcBef>
              <a:spcAft>
                <a:spcPts val="0"/>
              </a:spcAft>
              <a:buSzPts val="13320"/>
              <a:buNone/>
              <a:defRPr sz="13320"/>
            </a:lvl8pPr>
            <a:lvl9pPr lvl="8">
              <a:spcBef>
                <a:spcPts val="0"/>
              </a:spcBef>
              <a:spcAft>
                <a:spcPts val="0"/>
              </a:spcAft>
              <a:buSzPts val="13320"/>
              <a:buNone/>
              <a:defRPr sz="13320"/>
            </a:lvl9pPr>
          </a:lstStyle>
          <a:p/>
        </p:txBody>
      </p:sp>
      <p:sp>
        <p:nvSpPr>
          <p:cNvPr id="75" name="Google Shape;75;p19"/>
          <p:cNvSpPr txBox="1"/>
          <p:nvPr>
            <p:ph idx="1" type="body"/>
          </p:nvPr>
        </p:nvSpPr>
        <p:spPr>
          <a:xfrm>
            <a:off x="1309140" y="8893440"/>
            <a:ext cx="11793600" cy="20348100"/>
          </a:xfrm>
          <a:prstGeom prst="rect">
            <a:avLst/>
          </a:prstGeom>
        </p:spPr>
        <p:txBody>
          <a:bodyPr anchorCtr="0" anchor="t" bIns="451025" lIns="451025" spcFirstLastPara="1" rIns="451025" wrap="square" tIns="451025">
            <a:normAutofit/>
          </a:bodyPr>
          <a:lstStyle>
            <a:lvl1pPr indent="-635846" lvl="0" marL="457200">
              <a:spcBef>
                <a:spcPts val="0"/>
              </a:spcBef>
              <a:spcAft>
                <a:spcPts val="0"/>
              </a:spcAft>
              <a:buSzPts val="6413"/>
              <a:buChar char="●"/>
              <a:defRPr sz="6413"/>
            </a:lvl1pPr>
            <a:lvl2pPr indent="-635846" lvl="1" marL="914400">
              <a:spcBef>
                <a:spcPts val="0"/>
              </a:spcBef>
              <a:spcAft>
                <a:spcPts val="0"/>
              </a:spcAft>
              <a:buSzPts val="6413"/>
              <a:buChar char="○"/>
              <a:defRPr sz="6413"/>
            </a:lvl2pPr>
            <a:lvl3pPr indent="-635846" lvl="2" marL="1371600">
              <a:spcBef>
                <a:spcPts val="0"/>
              </a:spcBef>
              <a:spcAft>
                <a:spcPts val="0"/>
              </a:spcAft>
              <a:buSzPts val="6413"/>
              <a:buChar char="■"/>
              <a:defRPr sz="6413"/>
            </a:lvl3pPr>
            <a:lvl4pPr indent="-635846" lvl="3" marL="1828800">
              <a:spcBef>
                <a:spcPts val="0"/>
              </a:spcBef>
              <a:spcAft>
                <a:spcPts val="0"/>
              </a:spcAft>
              <a:buSzPts val="6413"/>
              <a:buChar char="●"/>
              <a:defRPr sz="6413"/>
            </a:lvl4pPr>
            <a:lvl5pPr indent="-635846" lvl="4" marL="2286000">
              <a:spcBef>
                <a:spcPts val="0"/>
              </a:spcBef>
              <a:spcAft>
                <a:spcPts val="0"/>
              </a:spcAft>
              <a:buSzPts val="6413"/>
              <a:buChar char="○"/>
              <a:defRPr sz="6413"/>
            </a:lvl5pPr>
            <a:lvl6pPr indent="-635846" lvl="5" marL="2743200">
              <a:spcBef>
                <a:spcPts val="0"/>
              </a:spcBef>
              <a:spcAft>
                <a:spcPts val="0"/>
              </a:spcAft>
              <a:buSzPts val="6413"/>
              <a:buChar char="■"/>
              <a:defRPr sz="6413"/>
            </a:lvl6pPr>
            <a:lvl7pPr indent="-635846" lvl="6" marL="3200400">
              <a:spcBef>
                <a:spcPts val="0"/>
              </a:spcBef>
              <a:spcAft>
                <a:spcPts val="0"/>
              </a:spcAft>
              <a:buSzPts val="6413"/>
              <a:buChar char="●"/>
              <a:defRPr sz="6413"/>
            </a:lvl7pPr>
            <a:lvl8pPr indent="-635846" lvl="7" marL="3657600">
              <a:spcBef>
                <a:spcPts val="0"/>
              </a:spcBef>
              <a:spcAft>
                <a:spcPts val="0"/>
              </a:spcAft>
              <a:buSzPts val="6413"/>
              <a:buChar char="○"/>
              <a:defRPr sz="6413"/>
            </a:lvl8pPr>
            <a:lvl9pPr indent="-635846" lvl="8" marL="4114800">
              <a:spcBef>
                <a:spcPts val="0"/>
              </a:spcBef>
              <a:spcAft>
                <a:spcPts val="0"/>
              </a:spcAft>
              <a:buSzPts val="6413"/>
              <a:buChar char="■"/>
              <a:defRPr sz="6413"/>
            </a:lvl9pPr>
          </a:lstStyle>
          <a:p/>
        </p:txBody>
      </p:sp>
      <p:sp>
        <p:nvSpPr>
          <p:cNvPr id="76" name="Google Shape;76;p19"/>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5426"/>
            </a:lvl1pPr>
            <a:lvl2pPr lvl="1">
              <a:buNone/>
              <a:defRPr sz="5426"/>
            </a:lvl2pPr>
            <a:lvl3pPr lvl="2">
              <a:buNone/>
              <a:defRPr sz="5426"/>
            </a:lvl3pPr>
            <a:lvl4pPr lvl="3">
              <a:buNone/>
              <a:defRPr sz="5426"/>
            </a:lvl4pPr>
            <a:lvl5pPr lvl="4">
              <a:buNone/>
              <a:defRPr sz="5426"/>
            </a:lvl5pPr>
            <a:lvl6pPr lvl="5">
              <a:buNone/>
              <a:defRPr sz="5426"/>
            </a:lvl6pPr>
            <a:lvl7pPr lvl="6">
              <a:buNone/>
              <a:defRPr sz="5426"/>
            </a:lvl7pPr>
            <a:lvl8pPr lvl="7">
              <a:buNone/>
              <a:defRPr sz="5426"/>
            </a:lvl8pPr>
            <a:lvl9pPr lvl="8">
              <a:buNone/>
              <a:defRPr sz="5426"/>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2059050" y="2880960"/>
            <a:ext cx="26744700" cy="26181000"/>
          </a:xfrm>
          <a:prstGeom prst="rect">
            <a:avLst/>
          </a:prstGeom>
        </p:spPr>
        <p:txBody>
          <a:bodyPr anchorCtr="0" anchor="ctr" bIns="451025" lIns="451025" spcFirstLastPara="1" rIns="451025" wrap="square" tIns="451025">
            <a:normAutofit/>
          </a:bodyPr>
          <a:lstStyle>
            <a:lvl1pPr lvl="0">
              <a:spcBef>
                <a:spcPts val="0"/>
              </a:spcBef>
              <a:spcAft>
                <a:spcPts val="0"/>
              </a:spcAft>
              <a:buSzPts val="26147"/>
              <a:buNone/>
              <a:defRPr sz="26146"/>
            </a:lvl1pPr>
            <a:lvl2pPr lvl="1">
              <a:spcBef>
                <a:spcPts val="0"/>
              </a:spcBef>
              <a:spcAft>
                <a:spcPts val="0"/>
              </a:spcAft>
              <a:buSzPts val="26147"/>
              <a:buNone/>
              <a:defRPr sz="26146"/>
            </a:lvl2pPr>
            <a:lvl3pPr lvl="2">
              <a:spcBef>
                <a:spcPts val="0"/>
              </a:spcBef>
              <a:spcAft>
                <a:spcPts val="0"/>
              </a:spcAft>
              <a:buSzPts val="26147"/>
              <a:buNone/>
              <a:defRPr sz="26146"/>
            </a:lvl3pPr>
            <a:lvl4pPr lvl="3">
              <a:spcBef>
                <a:spcPts val="0"/>
              </a:spcBef>
              <a:spcAft>
                <a:spcPts val="0"/>
              </a:spcAft>
              <a:buSzPts val="26147"/>
              <a:buNone/>
              <a:defRPr sz="26146"/>
            </a:lvl4pPr>
            <a:lvl5pPr lvl="4">
              <a:spcBef>
                <a:spcPts val="0"/>
              </a:spcBef>
              <a:spcAft>
                <a:spcPts val="0"/>
              </a:spcAft>
              <a:buSzPts val="26147"/>
              <a:buNone/>
              <a:defRPr sz="26146"/>
            </a:lvl5pPr>
            <a:lvl6pPr lvl="5">
              <a:spcBef>
                <a:spcPts val="0"/>
              </a:spcBef>
              <a:spcAft>
                <a:spcPts val="0"/>
              </a:spcAft>
              <a:buSzPts val="26147"/>
              <a:buNone/>
              <a:defRPr sz="26146"/>
            </a:lvl6pPr>
            <a:lvl7pPr lvl="6">
              <a:spcBef>
                <a:spcPts val="0"/>
              </a:spcBef>
              <a:spcAft>
                <a:spcPts val="0"/>
              </a:spcAft>
              <a:buSzPts val="26147"/>
              <a:buNone/>
              <a:defRPr sz="26146"/>
            </a:lvl7pPr>
            <a:lvl8pPr lvl="7">
              <a:spcBef>
                <a:spcPts val="0"/>
              </a:spcBef>
              <a:spcAft>
                <a:spcPts val="0"/>
              </a:spcAft>
              <a:buSzPts val="26147"/>
              <a:buNone/>
              <a:defRPr sz="26146"/>
            </a:lvl8pPr>
            <a:lvl9pPr lvl="8">
              <a:spcBef>
                <a:spcPts val="0"/>
              </a:spcBef>
              <a:spcAft>
                <a:spcPts val="0"/>
              </a:spcAft>
              <a:buSzPts val="26147"/>
              <a:buNone/>
              <a:defRPr sz="26146"/>
            </a:lvl9pPr>
          </a:lstStyle>
          <a:p/>
        </p:txBody>
      </p:sp>
      <p:sp>
        <p:nvSpPr>
          <p:cNvPr id="79" name="Google Shape;79;p20"/>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5426"/>
            </a:lvl1pPr>
            <a:lvl2pPr lvl="1">
              <a:buNone/>
              <a:defRPr sz="5426"/>
            </a:lvl2pPr>
            <a:lvl3pPr lvl="2">
              <a:buNone/>
              <a:defRPr sz="5426"/>
            </a:lvl3pPr>
            <a:lvl4pPr lvl="3">
              <a:buNone/>
              <a:defRPr sz="5426"/>
            </a:lvl4pPr>
            <a:lvl5pPr lvl="4">
              <a:buNone/>
              <a:defRPr sz="5426"/>
            </a:lvl5pPr>
            <a:lvl6pPr lvl="5">
              <a:buNone/>
              <a:defRPr sz="5426"/>
            </a:lvl6pPr>
            <a:lvl7pPr lvl="6">
              <a:buNone/>
              <a:defRPr sz="5426"/>
            </a:lvl7pPr>
            <a:lvl8pPr lvl="7">
              <a:buNone/>
              <a:defRPr sz="5426"/>
            </a:lvl8pPr>
            <a:lvl9pPr lvl="8">
              <a:buNone/>
              <a:defRPr sz="5426"/>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19202400" y="-800"/>
            <a:ext cx="19202400" cy="32918400"/>
          </a:xfrm>
          <a:prstGeom prst="rect">
            <a:avLst/>
          </a:prstGeom>
          <a:solidFill>
            <a:schemeClr val="lt2"/>
          </a:solidFill>
          <a:ln>
            <a:noFill/>
          </a:ln>
        </p:spPr>
        <p:txBody>
          <a:bodyPr anchorCtr="0" anchor="ctr" bIns="498625" lIns="498625" spcFirstLastPara="1" rIns="498625" wrap="square" tIns="4986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1115100" y="7892320"/>
            <a:ext cx="16989900" cy="9486600"/>
          </a:xfrm>
          <a:prstGeom prst="rect">
            <a:avLst/>
          </a:prstGeom>
        </p:spPr>
        <p:txBody>
          <a:bodyPr anchorCtr="0" anchor="b" bIns="451025" lIns="451025" spcFirstLastPara="1" rIns="451025" wrap="square" tIns="451025">
            <a:normAutofit/>
          </a:bodyPr>
          <a:lstStyle>
            <a:lvl1pPr lvl="0" algn="ctr">
              <a:spcBef>
                <a:spcPts val="0"/>
              </a:spcBef>
              <a:spcAft>
                <a:spcPts val="0"/>
              </a:spcAft>
              <a:buSzPts val="22693"/>
              <a:buNone/>
              <a:defRPr sz="22693"/>
            </a:lvl1pPr>
            <a:lvl2pPr lvl="1" algn="ctr">
              <a:spcBef>
                <a:spcPts val="0"/>
              </a:spcBef>
              <a:spcAft>
                <a:spcPts val="0"/>
              </a:spcAft>
              <a:buSzPts val="22693"/>
              <a:buNone/>
              <a:defRPr sz="22693"/>
            </a:lvl2pPr>
            <a:lvl3pPr lvl="2" algn="ctr">
              <a:spcBef>
                <a:spcPts val="0"/>
              </a:spcBef>
              <a:spcAft>
                <a:spcPts val="0"/>
              </a:spcAft>
              <a:buSzPts val="22693"/>
              <a:buNone/>
              <a:defRPr sz="22693"/>
            </a:lvl3pPr>
            <a:lvl4pPr lvl="3" algn="ctr">
              <a:spcBef>
                <a:spcPts val="0"/>
              </a:spcBef>
              <a:spcAft>
                <a:spcPts val="0"/>
              </a:spcAft>
              <a:buSzPts val="22693"/>
              <a:buNone/>
              <a:defRPr sz="22693"/>
            </a:lvl4pPr>
            <a:lvl5pPr lvl="4" algn="ctr">
              <a:spcBef>
                <a:spcPts val="0"/>
              </a:spcBef>
              <a:spcAft>
                <a:spcPts val="0"/>
              </a:spcAft>
              <a:buSzPts val="22693"/>
              <a:buNone/>
              <a:defRPr sz="22693"/>
            </a:lvl5pPr>
            <a:lvl6pPr lvl="5" algn="ctr">
              <a:spcBef>
                <a:spcPts val="0"/>
              </a:spcBef>
              <a:spcAft>
                <a:spcPts val="0"/>
              </a:spcAft>
              <a:buSzPts val="22693"/>
              <a:buNone/>
              <a:defRPr sz="22693"/>
            </a:lvl6pPr>
            <a:lvl7pPr lvl="6" algn="ctr">
              <a:spcBef>
                <a:spcPts val="0"/>
              </a:spcBef>
              <a:spcAft>
                <a:spcPts val="0"/>
              </a:spcAft>
              <a:buSzPts val="22693"/>
              <a:buNone/>
              <a:defRPr sz="22693"/>
            </a:lvl7pPr>
            <a:lvl8pPr lvl="7" algn="ctr">
              <a:spcBef>
                <a:spcPts val="0"/>
              </a:spcBef>
              <a:spcAft>
                <a:spcPts val="0"/>
              </a:spcAft>
              <a:buSzPts val="22693"/>
              <a:buNone/>
              <a:defRPr sz="22693"/>
            </a:lvl8pPr>
            <a:lvl9pPr lvl="8" algn="ctr">
              <a:spcBef>
                <a:spcPts val="0"/>
              </a:spcBef>
              <a:spcAft>
                <a:spcPts val="0"/>
              </a:spcAft>
              <a:buSzPts val="22693"/>
              <a:buNone/>
              <a:defRPr sz="22693"/>
            </a:lvl9pPr>
          </a:lstStyle>
          <a:p/>
        </p:txBody>
      </p:sp>
      <p:sp>
        <p:nvSpPr>
          <p:cNvPr id="83" name="Google Shape;83;p21"/>
          <p:cNvSpPr txBox="1"/>
          <p:nvPr>
            <p:ph idx="1" type="subTitle"/>
          </p:nvPr>
        </p:nvSpPr>
        <p:spPr>
          <a:xfrm>
            <a:off x="1115100" y="17939680"/>
            <a:ext cx="16989900" cy="7904700"/>
          </a:xfrm>
          <a:prstGeom prst="rect">
            <a:avLst/>
          </a:prstGeom>
        </p:spPr>
        <p:txBody>
          <a:bodyPr anchorCtr="0" anchor="t" bIns="451025" lIns="451025" spcFirstLastPara="1" rIns="451025" wrap="square" tIns="451025">
            <a:normAutofit/>
          </a:bodyPr>
          <a:lstStyle>
            <a:lvl1pPr lvl="0" algn="ctr">
              <a:lnSpc>
                <a:spcPct val="100000"/>
              </a:lnSpc>
              <a:spcBef>
                <a:spcPts val="0"/>
              </a:spcBef>
              <a:spcAft>
                <a:spcPts val="0"/>
              </a:spcAft>
              <a:buSzPts val="11347"/>
              <a:buNone/>
              <a:defRPr sz="11346"/>
            </a:lvl1pPr>
            <a:lvl2pPr lvl="1" algn="ctr">
              <a:lnSpc>
                <a:spcPct val="100000"/>
              </a:lnSpc>
              <a:spcBef>
                <a:spcPts val="0"/>
              </a:spcBef>
              <a:spcAft>
                <a:spcPts val="0"/>
              </a:spcAft>
              <a:buSzPts val="11347"/>
              <a:buNone/>
              <a:defRPr sz="11346"/>
            </a:lvl2pPr>
            <a:lvl3pPr lvl="2" algn="ctr">
              <a:lnSpc>
                <a:spcPct val="100000"/>
              </a:lnSpc>
              <a:spcBef>
                <a:spcPts val="0"/>
              </a:spcBef>
              <a:spcAft>
                <a:spcPts val="0"/>
              </a:spcAft>
              <a:buSzPts val="11347"/>
              <a:buNone/>
              <a:defRPr sz="11346"/>
            </a:lvl3pPr>
            <a:lvl4pPr lvl="3" algn="ctr">
              <a:lnSpc>
                <a:spcPct val="100000"/>
              </a:lnSpc>
              <a:spcBef>
                <a:spcPts val="0"/>
              </a:spcBef>
              <a:spcAft>
                <a:spcPts val="0"/>
              </a:spcAft>
              <a:buSzPts val="11347"/>
              <a:buNone/>
              <a:defRPr sz="11346"/>
            </a:lvl4pPr>
            <a:lvl5pPr lvl="4" algn="ctr">
              <a:lnSpc>
                <a:spcPct val="100000"/>
              </a:lnSpc>
              <a:spcBef>
                <a:spcPts val="0"/>
              </a:spcBef>
              <a:spcAft>
                <a:spcPts val="0"/>
              </a:spcAft>
              <a:buSzPts val="11347"/>
              <a:buNone/>
              <a:defRPr sz="11346"/>
            </a:lvl5pPr>
            <a:lvl6pPr lvl="5" algn="ctr">
              <a:lnSpc>
                <a:spcPct val="100000"/>
              </a:lnSpc>
              <a:spcBef>
                <a:spcPts val="0"/>
              </a:spcBef>
              <a:spcAft>
                <a:spcPts val="0"/>
              </a:spcAft>
              <a:buSzPts val="11347"/>
              <a:buNone/>
              <a:defRPr sz="11346"/>
            </a:lvl6pPr>
            <a:lvl7pPr lvl="6" algn="ctr">
              <a:lnSpc>
                <a:spcPct val="100000"/>
              </a:lnSpc>
              <a:spcBef>
                <a:spcPts val="0"/>
              </a:spcBef>
              <a:spcAft>
                <a:spcPts val="0"/>
              </a:spcAft>
              <a:buSzPts val="11347"/>
              <a:buNone/>
              <a:defRPr sz="11346"/>
            </a:lvl7pPr>
            <a:lvl8pPr lvl="7" algn="ctr">
              <a:lnSpc>
                <a:spcPct val="100000"/>
              </a:lnSpc>
              <a:spcBef>
                <a:spcPts val="0"/>
              </a:spcBef>
              <a:spcAft>
                <a:spcPts val="0"/>
              </a:spcAft>
              <a:buSzPts val="11347"/>
              <a:buNone/>
              <a:defRPr sz="11346"/>
            </a:lvl8pPr>
            <a:lvl9pPr lvl="8" algn="ctr">
              <a:lnSpc>
                <a:spcPct val="100000"/>
              </a:lnSpc>
              <a:spcBef>
                <a:spcPts val="0"/>
              </a:spcBef>
              <a:spcAft>
                <a:spcPts val="0"/>
              </a:spcAft>
              <a:buSzPts val="11347"/>
              <a:buNone/>
              <a:defRPr sz="11346"/>
            </a:lvl9pPr>
          </a:lstStyle>
          <a:p/>
        </p:txBody>
      </p:sp>
      <p:sp>
        <p:nvSpPr>
          <p:cNvPr id="84" name="Google Shape;84;p21"/>
          <p:cNvSpPr txBox="1"/>
          <p:nvPr>
            <p:ph idx="2" type="body"/>
          </p:nvPr>
        </p:nvSpPr>
        <p:spPr>
          <a:xfrm>
            <a:off x="20745900" y="4634080"/>
            <a:ext cx="16115400" cy="23648700"/>
          </a:xfrm>
          <a:prstGeom prst="rect">
            <a:avLst/>
          </a:prstGeom>
        </p:spPr>
        <p:txBody>
          <a:bodyPr anchorCtr="0" anchor="ctr" bIns="451025" lIns="451025" spcFirstLastPara="1" rIns="451025" wrap="square" tIns="451025">
            <a:normAutofit/>
          </a:bodyPr>
          <a:lstStyle>
            <a:lvl1pPr indent="-855133" lvl="0" marL="457200">
              <a:spcBef>
                <a:spcPts val="0"/>
              </a:spcBef>
              <a:spcAft>
                <a:spcPts val="0"/>
              </a:spcAft>
              <a:buSzPts val="9867"/>
              <a:buChar char="●"/>
              <a:defRPr sz="9866"/>
            </a:lvl1pPr>
            <a:lvl2pPr indent="-698500" lvl="1" marL="914400">
              <a:spcBef>
                <a:spcPts val="0"/>
              </a:spcBef>
              <a:spcAft>
                <a:spcPts val="0"/>
              </a:spcAft>
              <a:buSzPts val="7400"/>
              <a:buChar char="○"/>
              <a:defRPr sz="7400"/>
            </a:lvl2pPr>
            <a:lvl3pPr indent="-698500" lvl="2" marL="1371600">
              <a:spcBef>
                <a:spcPts val="0"/>
              </a:spcBef>
              <a:spcAft>
                <a:spcPts val="0"/>
              </a:spcAft>
              <a:buSzPts val="7400"/>
              <a:buChar char="■"/>
              <a:defRPr sz="7400"/>
            </a:lvl3pPr>
            <a:lvl4pPr indent="-698500" lvl="3" marL="1828800">
              <a:spcBef>
                <a:spcPts val="0"/>
              </a:spcBef>
              <a:spcAft>
                <a:spcPts val="0"/>
              </a:spcAft>
              <a:buSzPts val="7400"/>
              <a:buChar char="●"/>
              <a:defRPr sz="7400"/>
            </a:lvl4pPr>
            <a:lvl5pPr indent="-698500" lvl="4" marL="2286000">
              <a:spcBef>
                <a:spcPts val="0"/>
              </a:spcBef>
              <a:spcAft>
                <a:spcPts val="0"/>
              </a:spcAft>
              <a:buSzPts val="7400"/>
              <a:buChar char="○"/>
              <a:defRPr sz="7400"/>
            </a:lvl5pPr>
            <a:lvl6pPr indent="-698500" lvl="5" marL="2743200">
              <a:spcBef>
                <a:spcPts val="0"/>
              </a:spcBef>
              <a:spcAft>
                <a:spcPts val="0"/>
              </a:spcAft>
              <a:buSzPts val="7400"/>
              <a:buChar char="■"/>
              <a:defRPr sz="7400"/>
            </a:lvl6pPr>
            <a:lvl7pPr indent="-698500" lvl="6" marL="3200400">
              <a:spcBef>
                <a:spcPts val="0"/>
              </a:spcBef>
              <a:spcAft>
                <a:spcPts val="0"/>
              </a:spcAft>
              <a:buSzPts val="7400"/>
              <a:buChar char="●"/>
              <a:defRPr sz="7400"/>
            </a:lvl7pPr>
            <a:lvl8pPr indent="-698500" lvl="7" marL="3657600">
              <a:spcBef>
                <a:spcPts val="0"/>
              </a:spcBef>
              <a:spcAft>
                <a:spcPts val="0"/>
              </a:spcAft>
              <a:buSzPts val="7400"/>
              <a:buChar char="○"/>
              <a:defRPr sz="7400"/>
            </a:lvl8pPr>
            <a:lvl9pPr indent="-698500" lvl="8" marL="4114800">
              <a:spcBef>
                <a:spcPts val="0"/>
              </a:spcBef>
              <a:spcAft>
                <a:spcPts val="0"/>
              </a:spcAft>
              <a:buSzPts val="7400"/>
              <a:buChar char="■"/>
              <a:defRPr sz="7400"/>
            </a:lvl9pPr>
          </a:lstStyle>
          <a:p/>
        </p:txBody>
      </p:sp>
      <p:sp>
        <p:nvSpPr>
          <p:cNvPr id="85" name="Google Shape;85;p21"/>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5426"/>
            </a:lvl1pPr>
            <a:lvl2pPr lvl="1">
              <a:buNone/>
              <a:defRPr sz="5426"/>
            </a:lvl2pPr>
            <a:lvl3pPr lvl="2">
              <a:buNone/>
              <a:defRPr sz="5426"/>
            </a:lvl3pPr>
            <a:lvl4pPr lvl="3">
              <a:buNone/>
              <a:defRPr sz="5426"/>
            </a:lvl4pPr>
            <a:lvl5pPr lvl="4">
              <a:buNone/>
              <a:defRPr sz="5426"/>
            </a:lvl5pPr>
            <a:lvl6pPr lvl="5">
              <a:buNone/>
              <a:defRPr sz="5426"/>
            </a:lvl6pPr>
            <a:lvl7pPr lvl="6">
              <a:buNone/>
              <a:defRPr sz="5426"/>
            </a:lvl7pPr>
            <a:lvl8pPr lvl="7">
              <a:buNone/>
              <a:defRPr sz="5426"/>
            </a:lvl8pPr>
            <a:lvl9pPr lvl="8">
              <a:buNone/>
              <a:defRPr sz="5426"/>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309140" y="13765440"/>
            <a:ext cx="35786400" cy="5387400"/>
          </a:xfrm>
          <a:prstGeom prst="rect">
            <a:avLst/>
          </a:prstGeom>
        </p:spPr>
        <p:txBody>
          <a:bodyPr anchorCtr="0" anchor="ctr" bIns="451025" lIns="451025" spcFirstLastPara="1" rIns="451025" wrap="square" tIns="451025">
            <a:normAutofit/>
          </a:bodyPr>
          <a:lstStyle>
            <a:lvl1pPr lvl="0" algn="ctr">
              <a:spcBef>
                <a:spcPts val="0"/>
              </a:spcBef>
              <a:spcAft>
                <a:spcPts val="0"/>
              </a:spcAft>
              <a:buSzPts val="17760"/>
              <a:buNone/>
              <a:defRPr sz="17760"/>
            </a:lvl1pPr>
            <a:lvl2pPr lvl="1" algn="ctr">
              <a:spcBef>
                <a:spcPts val="0"/>
              </a:spcBef>
              <a:spcAft>
                <a:spcPts val="0"/>
              </a:spcAft>
              <a:buSzPts val="17760"/>
              <a:buNone/>
              <a:defRPr sz="17760"/>
            </a:lvl2pPr>
            <a:lvl3pPr lvl="2" algn="ctr">
              <a:spcBef>
                <a:spcPts val="0"/>
              </a:spcBef>
              <a:spcAft>
                <a:spcPts val="0"/>
              </a:spcAft>
              <a:buSzPts val="17760"/>
              <a:buNone/>
              <a:defRPr sz="17760"/>
            </a:lvl3pPr>
            <a:lvl4pPr lvl="3" algn="ctr">
              <a:spcBef>
                <a:spcPts val="0"/>
              </a:spcBef>
              <a:spcAft>
                <a:spcPts val="0"/>
              </a:spcAft>
              <a:buSzPts val="17760"/>
              <a:buNone/>
              <a:defRPr sz="17760"/>
            </a:lvl4pPr>
            <a:lvl5pPr lvl="4" algn="ctr">
              <a:spcBef>
                <a:spcPts val="0"/>
              </a:spcBef>
              <a:spcAft>
                <a:spcPts val="0"/>
              </a:spcAft>
              <a:buSzPts val="17760"/>
              <a:buNone/>
              <a:defRPr sz="17760"/>
            </a:lvl5pPr>
            <a:lvl6pPr lvl="5" algn="ctr">
              <a:spcBef>
                <a:spcPts val="0"/>
              </a:spcBef>
              <a:spcAft>
                <a:spcPts val="0"/>
              </a:spcAft>
              <a:buSzPts val="17760"/>
              <a:buNone/>
              <a:defRPr sz="17760"/>
            </a:lvl6pPr>
            <a:lvl7pPr lvl="6" algn="ctr">
              <a:spcBef>
                <a:spcPts val="0"/>
              </a:spcBef>
              <a:spcAft>
                <a:spcPts val="0"/>
              </a:spcAft>
              <a:buSzPts val="17760"/>
              <a:buNone/>
              <a:defRPr sz="17760"/>
            </a:lvl7pPr>
            <a:lvl8pPr lvl="7" algn="ctr">
              <a:spcBef>
                <a:spcPts val="0"/>
              </a:spcBef>
              <a:spcAft>
                <a:spcPts val="0"/>
              </a:spcAft>
              <a:buSzPts val="17760"/>
              <a:buNone/>
              <a:defRPr sz="17760"/>
            </a:lvl8pPr>
            <a:lvl9pPr lvl="8" algn="ctr">
              <a:spcBef>
                <a:spcPts val="0"/>
              </a:spcBef>
              <a:spcAft>
                <a:spcPts val="0"/>
              </a:spcAft>
              <a:buSzPts val="17760"/>
              <a:buNone/>
              <a:defRPr sz="17760"/>
            </a:lvl9pPr>
          </a:lstStyle>
          <a:p/>
        </p:txBody>
      </p:sp>
      <p:sp>
        <p:nvSpPr>
          <p:cNvPr id="15" name="Google Shape;15;p3"/>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4933"/>
            </a:lvl1pPr>
            <a:lvl2pPr lvl="1">
              <a:buNone/>
              <a:defRPr sz="4933"/>
            </a:lvl2pPr>
            <a:lvl3pPr lvl="2">
              <a:buNone/>
              <a:defRPr sz="4933"/>
            </a:lvl3pPr>
            <a:lvl4pPr lvl="3">
              <a:buNone/>
              <a:defRPr sz="4933"/>
            </a:lvl4pPr>
            <a:lvl5pPr lvl="4">
              <a:buNone/>
              <a:defRPr sz="4933"/>
            </a:lvl5pPr>
            <a:lvl6pPr lvl="5">
              <a:buNone/>
              <a:defRPr sz="4933"/>
            </a:lvl6pPr>
            <a:lvl7pPr lvl="6">
              <a:buNone/>
              <a:defRPr sz="4933"/>
            </a:lvl7pPr>
            <a:lvl8pPr lvl="7">
              <a:buNone/>
              <a:defRPr sz="4933"/>
            </a:lvl8pPr>
            <a:lvl9pPr lvl="8">
              <a:buNone/>
              <a:defRPr sz="4933"/>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1309140" y="27075680"/>
            <a:ext cx="25194900" cy="3872700"/>
          </a:xfrm>
          <a:prstGeom prst="rect">
            <a:avLst/>
          </a:prstGeom>
        </p:spPr>
        <p:txBody>
          <a:bodyPr anchorCtr="0" anchor="ctr" bIns="451025" lIns="451025" spcFirstLastPara="1" rIns="451025" wrap="square" tIns="451025">
            <a:normAutofit/>
          </a:bodyPr>
          <a:lstStyle>
            <a:lvl1pPr indent="-228600" lvl="0" marL="457200">
              <a:lnSpc>
                <a:spcPct val="100000"/>
              </a:lnSpc>
              <a:spcBef>
                <a:spcPts val="0"/>
              </a:spcBef>
              <a:spcAft>
                <a:spcPts val="0"/>
              </a:spcAft>
              <a:buSzPts val="9867"/>
              <a:buNone/>
              <a:defRPr sz="9866"/>
            </a:lvl1pPr>
          </a:lstStyle>
          <a:p/>
        </p:txBody>
      </p:sp>
      <p:sp>
        <p:nvSpPr>
          <p:cNvPr id="88" name="Google Shape;88;p22"/>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5426"/>
            </a:lvl1pPr>
            <a:lvl2pPr lvl="1">
              <a:buNone/>
              <a:defRPr sz="5426"/>
            </a:lvl2pPr>
            <a:lvl3pPr lvl="2">
              <a:buNone/>
              <a:defRPr sz="5426"/>
            </a:lvl3pPr>
            <a:lvl4pPr lvl="3">
              <a:buNone/>
              <a:defRPr sz="5426"/>
            </a:lvl4pPr>
            <a:lvl5pPr lvl="4">
              <a:buNone/>
              <a:defRPr sz="5426"/>
            </a:lvl5pPr>
            <a:lvl6pPr lvl="5">
              <a:buNone/>
              <a:defRPr sz="5426"/>
            </a:lvl6pPr>
            <a:lvl7pPr lvl="6">
              <a:buNone/>
              <a:defRPr sz="5426"/>
            </a:lvl7pPr>
            <a:lvl8pPr lvl="7">
              <a:buNone/>
              <a:defRPr sz="5426"/>
            </a:lvl8pPr>
            <a:lvl9pPr lvl="8">
              <a:buNone/>
              <a:defRPr sz="5426"/>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1309140" y="7079200"/>
            <a:ext cx="35786400" cy="12566400"/>
          </a:xfrm>
          <a:prstGeom prst="rect">
            <a:avLst/>
          </a:prstGeom>
        </p:spPr>
        <p:txBody>
          <a:bodyPr anchorCtr="0" anchor="b" bIns="451025" lIns="451025" spcFirstLastPara="1" rIns="451025" wrap="square" tIns="451025">
            <a:normAutofit/>
          </a:bodyPr>
          <a:lstStyle>
            <a:lvl1pPr lvl="0" algn="ctr">
              <a:spcBef>
                <a:spcPts val="0"/>
              </a:spcBef>
              <a:spcAft>
                <a:spcPts val="0"/>
              </a:spcAft>
              <a:buSzPts val="65613"/>
              <a:buNone/>
              <a:defRPr sz="65613"/>
            </a:lvl1pPr>
            <a:lvl2pPr lvl="1" algn="ctr">
              <a:spcBef>
                <a:spcPts val="0"/>
              </a:spcBef>
              <a:spcAft>
                <a:spcPts val="0"/>
              </a:spcAft>
              <a:buSzPts val="65613"/>
              <a:buNone/>
              <a:defRPr sz="65613"/>
            </a:lvl2pPr>
            <a:lvl3pPr lvl="2" algn="ctr">
              <a:spcBef>
                <a:spcPts val="0"/>
              </a:spcBef>
              <a:spcAft>
                <a:spcPts val="0"/>
              </a:spcAft>
              <a:buSzPts val="65613"/>
              <a:buNone/>
              <a:defRPr sz="65613"/>
            </a:lvl3pPr>
            <a:lvl4pPr lvl="3" algn="ctr">
              <a:spcBef>
                <a:spcPts val="0"/>
              </a:spcBef>
              <a:spcAft>
                <a:spcPts val="0"/>
              </a:spcAft>
              <a:buSzPts val="65613"/>
              <a:buNone/>
              <a:defRPr sz="65613"/>
            </a:lvl4pPr>
            <a:lvl5pPr lvl="4" algn="ctr">
              <a:spcBef>
                <a:spcPts val="0"/>
              </a:spcBef>
              <a:spcAft>
                <a:spcPts val="0"/>
              </a:spcAft>
              <a:buSzPts val="65613"/>
              <a:buNone/>
              <a:defRPr sz="65613"/>
            </a:lvl5pPr>
            <a:lvl6pPr lvl="5" algn="ctr">
              <a:spcBef>
                <a:spcPts val="0"/>
              </a:spcBef>
              <a:spcAft>
                <a:spcPts val="0"/>
              </a:spcAft>
              <a:buSzPts val="65613"/>
              <a:buNone/>
              <a:defRPr sz="65613"/>
            </a:lvl6pPr>
            <a:lvl7pPr lvl="6" algn="ctr">
              <a:spcBef>
                <a:spcPts val="0"/>
              </a:spcBef>
              <a:spcAft>
                <a:spcPts val="0"/>
              </a:spcAft>
              <a:buSzPts val="65613"/>
              <a:buNone/>
              <a:defRPr sz="65613"/>
            </a:lvl7pPr>
            <a:lvl8pPr lvl="7" algn="ctr">
              <a:spcBef>
                <a:spcPts val="0"/>
              </a:spcBef>
              <a:spcAft>
                <a:spcPts val="0"/>
              </a:spcAft>
              <a:buSzPts val="65613"/>
              <a:buNone/>
              <a:defRPr sz="65613"/>
            </a:lvl8pPr>
            <a:lvl9pPr lvl="8" algn="ctr">
              <a:spcBef>
                <a:spcPts val="0"/>
              </a:spcBef>
              <a:spcAft>
                <a:spcPts val="0"/>
              </a:spcAft>
              <a:buSzPts val="65613"/>
              <a:buNone/>
              <a:defRPr sz="65613"/>
            </a:lvl9pPr>
          </a:lstStyle>
          <a:p>
            <a:r>
              <a:t>xx%</a:t>
            </a:r>
          </a:p>
        </p:txBody>
      </p:sp>
      <p:sp>
        <p:nvSpPr>
          <p:cNvPr id="91" name="Google Shape;91;p23"/>
          <p:cNvSpPr txBox="1"/>
          <p:nvPr>
            <p:ph idx="1" type="body"/>
          </p:nvPr>
        </p:nvSpPr>
        <p:spPr>
          <a:xfrm>
            <a:off x="1309140" y="20174240"/>
            <a:ext cx="35786400" cy="8325000"/>
          </a:xfrm>
          <a:prstGeom prst="rect">
            <a:avLst/>
          </a:prstGeom>
        </p:spPr>
        <p:txBody>
          <a:bodyPr anchorCtr="0" anchor="t" bIns="451025" lIns="451025" spcFirstLastPara="1" rIns="451025" wrap="square" tIns="451025">
            <a:normAutofit/>
          </a:bodyPr>
          <a:lstStyle>
            <a:lvl1pPr indent="-855133" lvl="0" marL="457200" algn="ctr">
              <a:spcBef>
                <a:spcPts val="0"/>
              </a:spcBef>
              <a:spcAft>
                <a:spcPts val="0"/>
              </a:spcAft>
              <a:buSzPts val="9867"/>
              <a:buChar char="●"/>
              <a:defRPr sz="9866"/>
            </a:lvl1pPr>
            <a:lvl2pPr indent="-698500" lvl="1" marL="914400" algn="ctr">
              <a:spcBef>
                <a:spcPts val="0"/>
              </a:spcBef>
              <a:spcAft>
                <a:spcPts val="0"/>
              </a:spcAft>
              <a:buSzPts val="7400"/>
              <a:buChar char="○"/>
              <a:defRPr sz="7400"/>
            </a:lvl2pPr>
            <a:lvl3pPr indent="-698500" lvl="2" marL="1371600" algn="ctr">
              <a:spcBef>
                <a:spcPts val="0"/>
              </a:spcBef>
              <a:spcAft>
                <a:spcPts val="0"/>
              </a:spcAft>
              <a:buSzPts val="7400"/>
              <a:buChar char="■"/>
              <a:defRPr sz="7400"/>
            </a:lvl3pPr>
            <a:lvl4pPr indent="-698500" lvl="3" marL="1828800" algn="ctr">
              <a:spcBef>
                <a:spcPts val="0"/>
              </a:spcBef>
              <a:spcAft>
                <a:spcPts val="0"/>
              </a:spcAft>
              <a:buSzPts val="7400"/>
              <a:buChar char="●"/>
              <a:defRPr sz="7400"/>
            </a:lvl4pPr>
            <a:lvl5pPr indent="-698500" lvl="4" marL="2286000" algn="ctr">
              <a:spcBef>
                <a:spcPts val="0"/>
              </a:spcBef>
              <a:spcAft>
                <a:spcPts val="0"/>
              </a:spcAft>
              <a:buSzPts val="7400"/>
              <a:buChar char="○"/>
              <a:defRPr sz="7400"/>
            </a:lvl5pPr>
            <a:lvl6pPr indent="-698500" lvl="5" marL="2743200" algn="ctr">
              <a:spcBef>
                <a:spcPts val="0"/>
              </a:spcBef>
              <a:spcAft>
                <a:spcPts val="0"/>
              </a:spcAft>
              <a:buSzPts val="7400"/>
              <a:buChar char="■"/>
              <a:defRPr sz="7400"/>
            </a:lvl6pPr>
            <a:lvl7pPr indent="-698500" lvl="6" marL="3200400" algn="ctr">
              <a:spcBef>
                <a:spcPts val="0"/>
              </a:spcBef>
              <a:spcAft>
                <a:spcPts val="0"/>
              </a:spcAft>
              <a:buSzPts val="7400"/>
              <a:buChar char="●"/>
              <a:defRPr sz="7400"/>
            </a:lvl7pPr>
            <a:lvl8pPr indent="-698500" lvl="7" marL="3657600" algn="ctr">
              <a:spcBef>
                <a:spcPts val="0"/>
              </a:spcBef>
              <a:spcAft>
                <a:spcPts val="0"/>
              </a:spcAft>
              <a:buSzPts val="7400"/>
              <a:buChar char="○"/>
              <a:defRPr sz="7400"/>
            </a:lvl8pPr>
            <a:lvl9pPr indent="-698500" lvl="8" marL="4114800" algn="ctr">
              <a:spcBef>
                <a:spcPts val="0"/>
              </a:spcBef>
              <a:spcAft>
                <a:spcPts val="0"/>
              </a:spcAft>
              <a:buSzPts val="7400"/>
              <a:buChar char="■"/>
              <a:defRPr sz="7400"/>
            </a:lvl9pPr>
          </a:lstStyle>
          <a:p/>
        </p:txBody>
      </p:sp>
      <p:sp>
        <p:nvSpPr>
          <p:cNvPr id="92" name="Google Shape;92;p23"/>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5426"/>
            </a:lvl1pPr>
            <a:lvl2pPr lvl="1">
              <a:buNone/>
              <a:defRPr sz="5426"/>
            </a:lvl2pPr>
            <a:lvl3pPr lvl="2">
              <a:buNone/>
              <a:defRPr sz="5426"/>
            </a:lvl3pPr>
            <a:lvl4pPr lvl="3">
              <a:buNone/>
              <a:defRPr sz="5426"/>
            </a:lvl4pPr>
            <a:lvl5pPr lvl="4">
              <a:buNone/>
              <a:defRPr sz="5426"/>
            </a:lvl5pPr>
            <a:lvl6pPr lvl="5">
              <a:buNone/>
              <a:defRPr sz="5426"/>
            </a:lvl6pPr>
            <a:lvl7pPr lvl="6">
              <a:buNone/>
              <a:defRPr sz="5426"/>
            </a:lvl7pPr>
            <a:lvl8pPr lvl="7">
              <a:buNone/>
              <a:defRPr sz="5426"/>
            </a:lvl8pPr>
            <a:lvl9pPr lvl="8">
              <a:buNone/>
              <a:defRPr sz="5426"/>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5426"/>
            </a:lvl1pPr>
            <a:lvl2pPr lvl="1">
              <a:buNone/>
              <a:defRPr sz="5426"/>
            </a:lvl2pPr>
            <a:lvl3pPr lvl="2">
              <a:buNone/>
              <a:defRPr sz="5426"/>
            </a:lvl3pPr>
            <a:lvl4pPr lvl="3">
              <a:buNone/>
              <a:defRPr sz="5426"/>
            </a:lvl4pPr>
            <a:lvl5pPr lvl="4">
              <a:buNone/>
              <a:defRPr sz="5426"/>
            </a:lvl5pPr>
            <a:lvl6pPr lvl="5">
              <a:buNone/>
              <a:defRPr sz="5426"/>
            </a:lvl6pPr>
            <a:lvl7pPr lvl="6">
              <a:buNone/>
              <a:defRPr sz="5426"/>
            </a:lvl7pPr>
            <a:lvl8pPr lvl="7">
              <a:buNone/>
              <a:defRPr sz="5426"/>
            </a:lvl8pPr>
            <a:lvl9pPr lvl="8">
              <a:buNone/>
              <a:defRPr sz="5426"/>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309140" y="2848160"/>
            <a:ext cx="35786400" cy="3665400"/>
          </a:xfrm>
          <a:prstGeom prst="rect">
            <a:avLst/>
          </a:prstGeom>
        </p:spPr>
        <p:txBody>
          <a:bodyPr anchorCtr="0" anchor="t" bIns="451025" lIns="451025" spcFirstLastPara="1" rIns="451025" wrap="square" tIns="451025">
            <a:normAutofit/>
          </a:bodyPr>
          <a:lstStyle>
            <a:lvl1pPr lvl="0">
              <a:spcBef>
                <a:spcPts val="0"/>
              </a:spcBef>
              <a:spcAft>
                <a:spcPts val="0"/>
              </a:spcAft>
              <a:buSzPts val="13813"/>
              <a:buNone/>
              <a:defRPr sz="13813"/>
            </a:lvl1pPr>
            <a:lvl2pPr lvl="1">
              <a:spcBef>
                <a:spcPts val="0"/>
              </a:spcBef>
              <a:spcAft>
                <a:spcPts val="0"/>
              </a:spcAft>
              <a:buSzPts val="13813"/>
              <a:buNone/>
              <a:defRPr sz="13813"/>
            </a:lvl2pPr>
            <a:lvl3pPr lvl="2">
              <a:spcBef>
                <a:spcPts val="0"/>
              </a:spcBef>
              <a:spcAft>
                <a:spcPts val="0"/>
              </a:spcAft>
              <a:buSzPts val="13813"/>
              <a:buNone/>
              <a:defRPr sz="13813"/>
            </a:lvl3pPr>
            <a:lvl4pPr lvl="3">
              <a:spcBef>
                <a:spcPts val="0"/>
              </a:spcBef>
              <a:spcAft>
                <a:spcPts val="0"/>
              </a:spcAft>
              <a:buSzPts val="13813"/>
              <a:buNone/>
              <a:defRPr sz="13813"/>
            </a:lvl4pPr>
            <a:lvl5pPr lvl="4">
              <a:spcBef>
                <a:spcPts val="0"/>
              </a:spcBef>
              <a:spcAft>
                <a:spcPts val="0"/>
              </a:spcAft>
              <a:buSzPts val="13813"/>
              <a:buNone/>
              <a:defRPr sz="13813"/>
            </a:lvl5pPr>
            <a:lvl6pPr lvl="5">
              <a:spcBef>
                <a:spcPts val="0"/>
              </a:spcBef>
              <a:spcAft>
                <a:spcPts val="0"/>
              </a:spcAft>
              <a:buSzPts val="13813"/>
              <a:buNone/>
              <a:defRPr sz="13813"/>
            </a:lvl6pPr>
            <a:lvl7pPr lvl="6">
              <a:spcBef>
                <a:spcPts val="0"/>
              </a:spcBef>
              <a:spcAft>
                <a:spcPts val="0"/>
              </a:spcAft>
              <a:buSzPts val="13813"/>
              <a:buNone/>
              <a:defRPr sz="13813"/>
            </a:lvl7pPr>
            <a:lvl8pPr lvl="7">
              <a:spcBef>
                <a:spcPts val="0"/>
              </a:spcBef>
              <a:spcAft>
                <a:spcPts val="0"/>
              </a:spcAft>
              <a:buSzPts val="13813"/>
              <a:buNone/>
              <a:defRPr sz="13813"/>
            </a:lvl8pPr>
            <a:lvl9pPr lvl="8">
              <a:spcBef>
                <a:spcPts val="0"/>
              </a:spcBef>
              <a:spcAft>
                <a:spcPts val="0"/>
              </a:spcAft>
              <a:buSzPts val="13813"/>
              <a:buNone/>
              <a:defRPr sz="13813"/>
            </a:lvl9pPr>
          </a:lstStyle>
          <a:p/>
        </p:txBody>
      </p:sp>
      <p:sp>
        <p:nvSpPr>
          <p:cNvPr id="18" name="Google Shape;18;p4"/>
          <p:cNvSpPr txBox="1"/>
          <p:nvPr>
            <p:ph idx="1" type="body"/>
          </p:nvPr>
        </p:nvSpPr>
        <p:spPr>
          <a:xfrm>
            <a:off x="1309140" y="7375840"/>
            <a:ext cx="35786400" cy="21864900"/>
          </a:xfrm>
          <a:prstGeom prst="rect">
            <a:avLst/>
          </a:prstGeom>
        </p:spPr>
        <p:txBody>
          <a:bodyPr anchorCtr="0" anchor="t" bIns="451025" lIns="451025" spcFirstLastPara="1" rIns="451025" wrap="square" tIns="451025">
            <a:normAutofit/>
          </a:bodyPr>
          <a:lstStyle>
            <a:lvl1pPr indent="-792480" lvl="0" marL="457200">
              <a:spcBef>
                <a:spcPts val="0"/>
              </a:spcBef>
              <a:spcAft>
                <a:spcPts val="0"/>
              </a:spcAft>
              <a:buSzPts val="8880"/>
              <a:buChar char="●"/>
              <a:defRPr sz="8880"/>
            </a:lvl1pPr>
            <a:lvl2pPr indent="-667173" lvl="1" marL="914400">
              <a:spcBef>
                <a:spcPts val="0"/>
              </a:spcBef>
              <a:spcAft>
                <a:spcPts val="0"/>
              </a:spcAft>
              <a:buSzPts val="6907"/>
              <a:buChar char="○"/>
              <a:defRPr sz="6906"/>
            </a:lvl2pPr>
            <a:lvl3pPr indent="-667173" lvl="2" marL="1371600">
              <a:spcBef>
                <a:spcPts val="0"/>
              </a:spcBef>
              <a:spcAft>
                <a:spcPts val="0"/>
              </a:spcAft>
              <a:buSzPts val="6907"/>
              <a:buChar char="■"/>
              <a:defRPr sz="6906"/>
            </a:lvl3pPr>
            <a:lvl4pPr indent="-667173" lvl="3" marL="1828800">
              <a:spcBef>
                <a:spcPts val="0"/>
              </a:spcBef>
              <a:spcAft>
                <a:spcPts val="0"/>
              </a:spcAft>
              <a:buSzPts val="6907"/>
              <a:buChar char="●"/>
              <a:defRPr sz="6906"/>
            </a:lvl4pPr>
            <a:lvl5pPr indent="-667173" lvl="4" marL="2286000">
              <a:spcBef>
                <a:spcPts val="0"/>
              </a:spcBef>
              <a:spcAft>
                <a:spcPts val="0"/>
              </a:spcAft>
              <a:buSzPts val="6907"/>
              <a:buChar char="○"/>
              <a:defRPr sz="6906"/>
            </a:lvl5pPr>
            <a:lvl6pPr indent="-667173" lvl="5" marL="2743200">
              <a:spcBef>
                <a:spcPts val="0"/>
              </a:spcBef>
              <a:spcAft>
                <a:spcPts val="0"/>
              </a:spcAft>
              <a:buSzPts val="6907"/>
              <a:buChar char="■"/>
              <a:defRPr sz="6906"/>
            </a:lvl6pPr>
            <a:lvl7pPr indent="-667173" lvl="6" marL="3200400">
              <a:spcBef>
                <a:spcPts val="0"/>
              </a:spcBef>
              <a:spcAft>
                <a:spcPts val="0"/>
              </a:spcAft>
              <a:buSzPts val="6907"/>
              <a:buChar char="●"/>
              <a:defRPr sz="6906"/>
            </a:lvl7pPr>
            <a:lvl8pPr indent="-667173" lvl="7" marL="3657600">
              <a:spcBef>
                <a:spcPts val="0"/>
              </a:spcBef>
              <a:spcAft>
                <a:spcPts val="0"/>
              </a:spcAft>
              <a:buSzPts val="6907"/>
              <a:buChar char="○"/>
              <a:defRPr sz="6906"/>
            </a:lvl8pPr>
            <a:lvl9pPr indent="-667173" lvl="8" marL="4114800">
              <a:spcBef>
                <a:spcPts val="0"/>
              </a:spcBef>
              <a:spcAft>
                <a:spcPts val="0"/>
              </a:spcAft>
              <a:buSzPts val="6907"/>
              <a:buChar char="■"/>
              <a:defRPr sz="6906"/>
            </a:lvl9pPr>
          </a:lstStyle>
          <a:p/>
        </p:txBody>
      </p:sp>
      <p:sp>
        <p:nvSpPr>
          <p:cNvPr id="19" name="Google Shape;19;p4"/>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4933"/>
            </a:lvl1pPr>
            <a:lvl2pPr lvl="1">
              <a:buNone/>
              <a:defRPr sz="4933"/>
            </a:lvl2pPr>
            <a:lvl3pPr lvl="2">
              <a:buNone/>
              <a:defRPr sz="4933"/>
            </a:lvl3pPr>
            <a:lvl4pPr lvl="3">
              <a:buNone/>
              <a:defRPr sz="4933"/>
            </a:lvl4pPr>
            <a:lvl5pPr lvl="4">
              <a:buNone/>
              <a:defRPr sz="4933"/>
            </a:lvl5pPr>
            <a:lvl6pPr lvl="5">
              <a:buNone/>
              <a:defRPr sz="4933"/>
            </a:lvl6pPr>
            <a:lvl7pPr lvl="6">
              <a:buNone/>
              <a:defRPr sz="4933"/>
            </a:lvl7pPr>
            <a:lvl8pPr lvl="7">
              <a:buNone/>
              <a:defRPr sz="4933"/>
            </a:lvl8pPr>
            <a:lvl9pPr lvl="8">
              <a:buNone/>
              <a:defRPr sz="4933"/>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309140" y="2848160"/>
            <a:ext cx="35786400" cy="3665400"/>
          </a:xfrm>
          <a:prstGeom prst="rect">
            <a:avLst/>
          </a:prstGeom>
        </p:spPr>
        <p:txBody>
          <a:bodyPr anchorCtr="0" anchor="t" bIns="451025" lIns="451025" spcFirstLastPara="1" rIns="451025" wrap="square" tIns="451025">
            <a:normAutofit/>
          </a:bodyPr>
          <a:lstStyle>
            <a:lvl1pPr lvl="0">
              <a:spcBef>
                <a:spcPts val="0"/>
              </a:spcBef>
              <a:spcAft>
                <a:spcPts val="0"/>
              </a:spcAft>
              <a:buSzPts val="13813"/>
              <a:buNone/>
              <a:defRPr sz="13813"/>
            </a:lvl1pPr>
            <a:lvl2pPr lvl="1">
              <a:spcBef>
                <a:spcPts val="0"/>
              </a:spcBef>
              <a:spcAft>
                <a:spcPts val="0"/>
              </a:spcAft>
              <a:buSzPts val="13813"/>
              <a:buNone/>
              <a:defRPr sz="13813"/>
            </a:lvl2pPr>
            <a:lvl3pPr lvl="2">
              <a:spcBef>
                <a:spcPts val="0"/>
              </a:spcBef>
              <a:spcAft>
                <a:spcPts val="0"/>
              </a:spcAft>
              <a:buSzPts val="13813"/>
              <a:buNone/>
              <a:defRPr sz="13813"/>
            </a:lvl3pPr>
            <a:lvl4pPr lvl="3">
              <a:spcBef>
                <a:spcPts val="0"/>
              </a:spcBef>
              <a:spcAft>
                <a:spcPts val="0"/>
              </a:spcAft>
              <a:buSzPts val="13813"/>
              <a:buNone/>
              <a:defRPr sz="13813"/>
            </a:lvl4pPr>
            <a:lvl5pPr lvl="4">
              <a:spcBef>
                <a:spcPts val="0"/>
              </a:spcBef>
              <a:spcAft>
                <a:spcPts val="0"/>
              </a:spcAft>
              <a:buSzPts val="13813"/>
              <a:buNone/>
              <a:defRPr sz="13813"/>
            </a:lvl5pPr>
            <a:lvl6pPr lvl="5">
              <a:spcBef>
                <a:spcPts val="0"/>
              </a:spcBef>
              <a:spcAft>
                <a:spcPts val="0"/>
              </a:spcAft>
              <a:buSzPts val="13813"/>
              <a:buNone/>
              <a:defRPr sz="13813"/>
            </a:lvl6pPr>
            <a:lvl7pPr lvl="6">
              <a:spcBef>
                <a:spcPts val="0"/>
              </a:spcBef>
              <a:spcAft>
                <a:spcPts val="0"/>
              </a:spcAft>
              <a:buSzPts val="13813"/>
              <a:buNone/>
              <a:defRPr sz="13813"/>
            </a:lvl7pPr>
            <a:lvl8pPr lvl="7">
              <a:spcBef>
                <a:spcPts val="0"/>
              </a:spcBef>
              <a:spcAft>
                <a:spcPts val="0"/>
              </a:spcAft>
              <a:buSzPts val="13813"/>
              <a:buNone/>
              <a:defRPr sz="13813"/>
            </a:lvl8pPr>
            <a:lvl9pPr lvl="8">
              <a:spcBef>
                <a:spcPts val="0"/>
              </a:spcBef>
              <a:spcAft>
                <a:spcPts val="0"/>
              </a:spcAft>
              <a:buSzPts val="13813"/>
              <a:buNone/>
              <a:defRPr sz="13813"/>
            </a:lvl9pPr>
          </a:lstStyle>
          <a:p/>
        </p:txBody>
      </p:sp>
      <p:sp>
        <p:nvSpPr>
          <p:cNvPr id="22" name="Google Shape;22;p5"/>
          <p:cNvSpPr txBox="1"/>
          <p:nvPr>
            <p:ph idx="1" type="body"/>
          </p:nvPr>
        </p:nvSpPr>
        <p:spPr>
          <a:xfrm>
            <a:off x="1309140" y="7375840"/>
            <a:ext cx="16799700" cy="21864900"/>
          </a:xfrm>
          <a:prstGeom prst="rect">
            <a:avLst/>
          </a:prstGeom>
        </p:spPr>
        <p:txBody>
          <a:bodyPr anchorCtr="0" anchor="t" bIns="451025" lIns="451025" spcFirstLastPara="1" rIns="451025" wrap="square" tIns="451025">
            <a:normAutofit/>
          </a:bodyPr>
          <a:lstStyle>
            <a:lvl1pPr indent="-667173" lvl="0" marL="457200">
              <a:spcBef>
                <a:spcPts val="0"/>
              </a:spcBef>
              <a:spcAft>
                <a:spcPts val="0"/>
              </a:spcAft>
              <a:buSzPts val="6907"/>
              <a:buChar char="●"/>
              <a:defRPr sz="6906"/>
            </a:lvl1pPr>
            <a:lvl2pPr indent="-604520" lvl="1" marL="914400">
              <a:spcBef>
                <a:spcPts val="0"/>
              </a:spcBef>
              <a:spcAft>
                <a:spcPts val="0"/>
              </a:spcAft>
              <a:buSzPts val="5920"/>
              <a:buChar char="○"/>
              <a:defRPr sz="5920"/>
            </a:lvl2pPr>
            <a:lvl3pPr indent="-604520" lvl="2" marL="1371600">
              <a:spcBef>
                <a:spcPts val="0"/>
              </a:spcBef>
              <a:spcAft>
                <a:spcPts val="0"/>
              </a:spcAft>
              <a:buSzPts val="5920"/>
              <a:buChar char="■"/>
              <a:defRPr sz="5920"/>
            </a:lvl3pPr>
            <a:lvl4pPr indent="-604520" lvl="3" marL="1828800">
              <a:spcBef>
                <a:spcPts val="0"/>
              </a:spcBef>
              <a:spcAft>
                <a:spcPts val="0"/>
              </a:spcAft>
              <a:buSzPts val="5920"/>
              <a:buChar char="●"/>
              <a:defRPr sz="5920"/>
            </a:lvl4pPr>
            <a:lvl5pPr indent="-604520" lvl="4" marL="2286000">
              <a:spcBef>
                <a:spcPts val="0"/>
              </a:spcBef>
              <a:spcAft>
                <a:spcPts val="0"/>
              </a:spcAft>
              <a:buSzPts val="5920"/>
              <a:buChar char="○"/>
              <a:defRPr sz="5920"/>
            </a:lvl5pPr>
            <a:lvl6pPr indent="-604520" lvl="5" marL="2743200">
              <a:spcBef>
                <a:spcPts val="0"/>
              </a:spcBef>
              <a:spcAft>
                <a:spcPts val="0"/>
              </a:spcAft>
              <a:buSzPts val="5920"/>
              <a:buChar char="■"/>
              <a:defRPr sz="5920"/>
            </a:lvl6pPr>
            <a:lvl7pPr indent="-604520" lvl="6" marL="3200400">
              <a:spcBef>
                <a:spcPts val="0"/>
              </a:spcBef>
              <a:spcAft>
                <a:spcPts val="0"/>
              </a:spcAft>
              <a:buSzPts val="5920"/>
              <a:buChar char="●"/>
              <a:defRPr sz="5920"/>
            </a:lvl7pPr>
            <a:lvl8pPr indent="-604520" lvl="7" marL="3657600">
              <a:spcBef>
                <a:spcPts val="0"/>
              </a:spcBef>
              <a:spcAft>
                <a:spcPts val="0"/>
              </a:spcAft>
              <a:buSzPts val="5920"/>
              <a:buChar char="○"/>
              <a:defRPr sz="5920"/>
            </a:lvl8pPr>
            <a:lvl9pPr indent="-604520" lvl="8" marL="4114800">
              <a:spcBef>
                <a:spcPts val="0"/>
              </a:spcBef>
              <a:spcAft>
                <a:spcPts val="0"/>
              </a:spcAft>
              <a:buSzPts val="5920"/>
              <a:buChar char="■"/>
              <a:defRPr sz="5920"/>
            </a:lvl9pPr>
          </a:lstStyle>
          <a:p/>
        </p:txBody>
      </p:sp>
      <p:sp>
        <p:nvSpPr>
          <p:cNvPr id="23" name="Google Shape;23;p5"/>
          <p:cNvSpPr txBox="1"/>
          <p:nvPr>
            <p:ph idx="2" type="body"/>
          </p:nvPr>
        </p:nvSpPr>
        <p:spPr>
          <a:xfrm>
            <a:off x="20296080" y="7375840"/>
            <a:ext cx="16799700" cy="21864900"/>
          </a:xfrm>
          <a:prstGeom prst="rect">
            <a:avLst/>
          </a:prstGeom>
        </p:spPr>
        <p:txBody>
          <a:bodyPr anchorCtr="0" anchor="t" bIns="451025" lIns="451025" spcFirstLastPara="1" rIns="451025" wrap="square" tIns="451025">
            <a:normAutofit/>
          </a:bodyPr>
          <a:lstStyle>
            <a:lvl1pPr indent="-667173" lvl="0" marL="457200">
              <a:spcBef>
                <a:spcPts val="0"/>
              </a:spcBef>
              <a:spcAft>
                <a:spcPts val="0"/>
              </a:spcAft>
              <a:buSzPts val="6907"/>
              <a:buChar char="●"/>
              <a:defRPr sz="6906"/>
            </a:lvl1pPr>
            <a:lvl2pPr indent="-604520" lvl="1" marL="914400">
              <a:spcBef>
                <a:spcPts val="0"/>
              </a:spcBef>
              <a:spcAft>
                <a:spcPts val="0"/>
              </a:spcAft>
              <a:buSzPts val="5920"/>
              <a:buChar char="○"/>
              <a:defRPr sz="5920"/>
            </a:lvl2pPr>
            <a:lvl3pPr indent="-604520" lvl="2" marL="1371600">
              <a:spcBef>
                <a:spcPts val="0"/>
              </a:spcBef>
              <a:spcAft>
                <a:spcPts val="0"/>
              </a:spcAft>
              <a:buSzPts val="5920"/>
              <a:buChar char="■"/>
              <a:defRPr sz="5920"/>
            </a:lvl3pPr>
            <a:lvl4pPr indent="-604520" lvl="3" marL="1828800">
              <a:spcBef>
                <a:spcPts val="0"/>
              </a:spcBef>
              <a:spcAft>
                <a:spcPts val="0"/>
              </a:spcAft>
              <a:buSzPts val="5920"/>
              <a:buChar char="●"/>
              <a:defRPr sz="5920"/>
            </a:lvl4pPr>
            <a:lvl5pPr indent="-604520" lvl="4" marL="2286000">
              <a:spcBef>
                <a:spcPts val="0"/>
              </a:spcBef>
              <a:spcAft>
                <a:spcPts val="0"/>
              </a:spcAft>
              <a:buSzPts val="5920"/>
              <a:buChar char="○"/>
              <a:defRPr sz="5920"/>
            </a:lvl5pPr>
            <a:lvl6pPr indent="-604520" lvl="5" marL="2743200">
              <a:spcBef>
                <a:spcPts val="0"/>
              </a:spcBef>
              <a:spcAft>
                <a:spcPts val="0"/>
              </a:spcAft>
              <a:buSzPts val="5920"/>
              <a:buChar char="■"/>
              <a:defRPr sz="5920"/>
            </a:lvl6pPr>
            <a:lvl7pPr indent="-604520" lvl="6" marL="3200400">
              <a:spcBef>
                <a:spcPts val="0"/>
              </a:spcBef>
              <a:spcAft>
                <a:spcPts val="0"/>
              </a:spcAft>
              <a:buSzPts val="5920"/>
              <a:buChar char="●"/>
              <a:defRPr sz="5920"/>
            </a:lvl7pPr>
            <a:lvl8pPr indent="-604520" lvl="7" marL="3657600">
              <a:spcBef>
                <a:spcPts val="0"/>
              </a:spcBef>
              <a:spcAft>
                <a:spcPts val="0"/>
              </a:spcAft>
              <a:buSzPts val="5920"/>
              <a:buChar char="○"/>
              <a:defRPr sz="5920"/>
            </a:lvl8pPr>
            <a:lvl9pPr indent="-604520" lvl="8" marL="4114800">
              <a:spcBef>
                <a:spcPts val="0"/>
              </a:spcBef>
              <a:spcAft>
                <a:spcPts val="0"/>
              </a:spcAft>
              <a:buSzPts val="5920"/>
              <a:buChar char="■"/>
              <a:defRPr sz="5920"/>
            </a:lvl9pPr>
          </a:lstStyle>
          <a:p/>
        </p:txBody>
      </p:sp>
      <p:sp>
        <p:nvSpPr>
          <p:cNvPr id="24" name="Google Shape;24;p5"/>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4933"/>
            </a:lvl1pPr>
            <a:lvl2pPr lvl="1">
              <a:buNone/>
              <a:defRPr sz="4933"/>
            </a:lvl2pPr>
            <a:lvl3pPr lvl="2">
              <a:buNone/>
              <a:defRPr sz="4933"/>
            </a:lvl3pPr>
            <a:lvl4pPr lvl="3">
              <a:buNone/>
              <a:defRPr sz="4933"/>
            </a:lvl4pPr>
            <a:lvl5pPr lvl="4">
              <a:buNone/>
              <a:defRPr sz="4933"/>
            </a:lvl5pPr>
            <a:lvl6pPr lvl="5">
              <a:buNone/>
              <a:defRPr sz="4933"/>
            </a:lvl6pPr>
            <a:lvl7pPr lvl="6">
              <a:buNone/>
              <a:defRPr sz="4933"/>
            </a:lvl7pPr>
            <a:lvl8pPr lvl="7">
              <a:buNone/>
              <a:defRPr sz="4933"/>
            </a:lvl8pPr>
            <a:lvl9pPr lvl="8">
              <a:buNone/>
              <a:defRPr sz="4933"/>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309140" y="2848160"/>
            <a:ext cx="35786400" cy="3665400"/>
          </a:xfrm>
          <a:prstGeom prst="rect">
            <a:avLst/>
          </a:prstGeom>
        </p:spPr>
        <p:txBody>
          <a:bodyPr anchorCtr="0" anchor="t" bIns="451025" lIns="451025" spcFirstLastPara="1" rIns="451025" wrap="square" tIns="451025">
            <a:normAutofit/>
          </a:bodyPr>
          <a:lstStyle>
            <a:lvl1pPr lvl="0">
              <a:spcBef>
                <a:spcPts val="0"/>
              </a:spcBef>
              <a:spcAft>
                <a:spcPts val="0"/>
              </a:spcAft>
              <a:buSzPts val="13813"/>
              <a:buNone/>
              <a:defRPr sz="13813"/>
            </a:lvl1pPr>
            <a:lvl2pPr lvl="1">
              <a:spcBef>
                <a:spcPts val="0"/>
              </a:spcBef>
              <a:spcAft>
                <a:spcPts val="0"/>
              </a:spcAft>
              <a:buSzPts val="13813"/>
              <a:buNone/>
              <a:defRPr sz="13813"/>
            </a:lvl2pPr>
            <a:lvl3pPr lvl="2">
              <a:spcBef>
                <a:spcPts val="0"/>
              </a:spcBef>
              <a:spcAft>
                <a:spcPts val="0"/>
              </a:spcAft>
              <a:buSzPts val="13813"/>
              <a:buNone/>
              <a:defRPr sz="13813"/>
            </a:lvl3pPr>
            <a:lvl4pPr lvl="3">
              <a:spcBef>
                <a:spcPts val="0"/>
              </a:spcBef>
              <a:spcAft>
                <a:spcPts val="0"/>
              </a:spcAft>
              <a:buSzPts val="13813"/>
              <a:buNone/>
              <a:defRPr sz="13813"/>
            </a:lvl4pPr>
            <a:lvl5pPr lvl="4">
              <a:spcBef>
                <a:spcPts val="0"/>
              </a:spcBef>
              <a:spcAft>
                <a:spcPts val="0"/>
              </a:spcAft>
              <a:buSzPts val="13813"/>
              <a:buNone/>
              <a:defRPr sz="13813"/>
            </a:lvl5pPr>
            <a:lvl6pPr lvl="5">
              <a:spcBef>
                <a:spcPts val="0"/>
              </a:spcBef>
              <a:spcAft>
                <a:spcPts val="0"/>
              </a:spcAft>
              <a:buSzPts val="13813"/>
              <a:buNone/>
              <a:defRPr sz="13813"/>
            </a:lvl6pPr>
            <a:lvl7pPr lvl="6">
              <a:spcBef>
                <a:spcPts val="0"/>
              </a:spcBef>
              <a:spcAft>
                <a:spcPts val="0"/>
              </a:spcAft>
              <a:buSzPts val="13813"/>
              <a:buNone/>
              <a:defRPr sz="13813"/>
            </a:lvl7pPr>
            <a:lvl8pPr lvl="7">
              <a:spcBef>
                <a:spcPts val="0"/>
              </a:spcBef>
              <a:spcAft>
                <a:spcPts val="0"/>
              </a:spcAft>
              <a:buSzPts val="13813"/>
              <a:buNone/>
              <a:defRPr sz="13813"/>
            </a:lvl8pPr>
            <a:lvl9pPr lvl="8">
              <a:spcBef>
                <a:spcPts val="0"/>
              </a:spcBef>
              <a:spcAft>
                <a:spcPts val="0"/>
              </a:spcAft>
              <a:buSzPts val="13813"/>
              <a:buNone/>
              <a:defRPr sz="13813"/>
            </a:lvl9pPr>
          </a:lstStyle>
          <a:p/>
        </p:txBody>
      </p:sp>
      <p:sp>
        <p:nvSpPr>
          <p:cNvPr id="27" name="Google Shape;27;p6"/>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4933"/>
            </a:lvl1pPr>
            <a:lvl2pPr lvl="1">
              <a:buNone/>
              <a:defRPr sz="4933"/>
            </a:lvl2pPr>
            <a:lvl3pPr lvl="2">
              <a:buNone/>
              <a:defRPr sz="4933"/>
            </a:lvl3pPr>
            <a:lvl4pPr lvl="3">
              <a:buNone/>
              <a:defRPr sz="4933"/>
            </a:lvl4pPr>
            <a:lvl5pPr lvl="4">
              <a:buNone/>
              <a:defRPr sz="4933"/>
            </a:lvl5pPr>
            <a:lvl6pPr lvl="5">
              <a:buNone/>
              <a:defRPr sz="4933"/>
            </a:lvl6pPr>
            <a:lvl7pPr lvl="6">
              <a:buNone/>
              <a:defRPr sz="4933"/>
            </a:lvl7pPr>
            <a:lvl8pPr lvl="7">
              <a:buNone/>
              <a:defRPr sz="4933"/>
            </a:lvl8pPr>
            <a:lvl9pPr lvl="8">
              <a:buNone/>
              <a:defRPr sz="4933"/>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309140" y="3555840"/>
            <a:ext cx="11793600" cy="4836600"/>
          </a:xfrm>
          <a:prstGeom prst="rect">
            <a:avLst/>
          </a:prstGeom>
        </p:spPr>
        <p:txBody>
          <a:bodyPr anchorCtr="0" anchor="b" bIns="451025" lIns="451025" spcFirstLastPara="1" rIns="451025" wrap="square" tIns="451025">
            <a:normAutofit/>
          </a:bodyPr>
          <a:lstStyle>
            <a:lvl1pPr lvl="0">
              <a:spcBef>
                <a:spcPts val="0"/>
              </a:spcBef>
              <a:spcAft>
                <a:spcPts val="0"/>
              </a:spcAft>
              <a:buSzPts val="11840"/>
              <a:buNone/>
              <a:defRPr sz="11840"/>
            </a:lvl1pPr>
            <a:lvl2pPr lvl="1">
              <a:spcBef>
                <a:spcPts val="0"/>
              </a:spcBef>
              <a:spcAft>
                <a:spcPts val="0"/>
              </a:spcAft>
              <a:buSzPts val="11840"/>
              <a:buNone/>
              <a:defRPr sz="11840"/>
            </a:lvl2pPr>
            <a:lvl3pPr lvl="2">
              <a:spcBef>
                <a:spcPts val="0"/>
              </a:spcBef>
              <a:spcAft>
                <a:spcPts val="0"/>
              </a:spcAft>
              <a:buSzPts val="11840"/>
              <a:buNone/>
              <a:defRPr sz="11840"/>
            </a:lvl3pPr>
            <a:lvl4pPr lvl="3">
              <a:spcBef>
                <a:spcPts val="0"/>
              </a:spcBef>
              <a:spcAft>
                <a:spcPts val="0"/>
              </a:spcAft>
              <a:buSzPts val="11840"/>
              <a:buNone/>
              <a:defRPr sz="11840"/>
            </a:lvl4pPr>
            <a:lvl5pPr lvl="4">
              <a:spcBef>
                <a:spcPts val="0"/>
              </a:spcBef>
              <a:spcAft>
                <a:spcPts val="0"/>
              </a:spcAft>
              <a:buSzPts val="11840"/>
              <a:buNone/>
              <a:defRPr sz="11840"/>
            </a:lvl5pPr>
            <a:lvl6pPr lvl="5">
              <a:spcBef>
                <a:spcPts val="0"/>
              </a:spcBef>
              <a:spcAft>
                <a:spcPts val="0"/>
              </a:spcAft>
              <a:buSzPts val="11840"/>
              <a:buNone/>
              <a:defRPr sz="11840"/>
            </a:lvl6pPr>
            <a:lvl7pPr lvl="6">
              <a:spcBef>
                <a:spcPts val="0"/>
              </a:spcBef>
              <a:spcAft>
                <a:spcPts val="0"/>
              </a:spcAft>
              <a:buSzPts val="11840"/>
              <a:buNone/>
              <a:defRPr sz="11840"/>
            </a:lvl7pPr>
            <a:lvl8pPr lvl="7">
              <a:spcBef>
                <a:spcPts val="0"/>
              </a:spcBef>
              <a:spcAft>
                <a:spcPts val="0"/>
              </a:spcAft>
              <a:buSzPts val="11840"/>
              <a:buNone/>
              <a:defRPr sz="11840"/>
            </a:lvl8pPr>
            <a:lvl9pPr lvl="8">
              <a:spcBef>
                <a:spcPts val="0"/>
              </a:spcBef>
              <a:spcAft>
                <a:spcPts val="0"/>
              </a:spcAft>
              <a:buSzPts val="11840"/>
              <a:buNone/>
              <a:defRPr sz="11840"/>
            </a:lvl9pPr>
          </a:lstStyle>
          <a:p/>
        </p:txBody>
      </p:sp>
      <p:sp>
        <p:nvSpPr>
          <p:cNvPr id="30" name="Google Shape;30;p7"/>
          <p:cNvSpPr txBox="1"/>
          <p:nvPr>
            <p:ph idx="1" type="body"/>
          </p:nvPr>
        </p:nvSpPr>
        <p:spPr>
          <a:xfrm>
            <a:off x="1309140" y="8893440"/>
            <a:ext cx="11793600" cy="20348100"/>
          </a:xfrm>
          <a:prstGeom prst="rect">
            <a:avLst/>
          </a:prstGeom>
        </p:spPr>
        <p:txBody>
          <a:bodyPr anchorCtr="0" anchor="t" bIns="451025" lIns="451025" spcFirstLastPara="1" rIns="451025" wrap="square" tIns="451025">
            <a:normAutofit/>
          </a:bodyPr>
          <a:lstStyle>
            <a:lvl1pPr indent="-604520" lvl="0" marL="457200">
              <a:spcBef>
                <a:spcPts val="0"/>
              </a:spcBef>
              <a:spcAft>
                <a:spcPts val="0"/>
              </a:spcAft>
              <a:buSzPts val="5920"/>
              <a:buChar char="●"/>
              <a:defRPr sz="5920"/>
            </a:lvl1pPr>
            <a:lvl2pPr indent="-604520" lvl="1" marL="914400">
              <a:spcBef>
                <a:spcPts val="0"/>
              </a:spcBef>
              <a:spcAft>
                <a:spcPts val="0"/>
              </a:spcAft>
              <a:buSzPts val="5920"/>
              <a:buChar char="○"/>
              <a:defRPr sz="5920"/>
            </a:lvl2pPr>
            <a:lvl3pPr indent="-604520" lvl="2" marL="1371600">
              <a:spcBef>
                <a:spcPts val="0"/>
              </a:spcBef>
              <a:spcAft>
                <a:spcPts val="0"/>
              </a:spcAft>
              <a:buSzPts val="5920"/>
              <a:buChar char="■"/>
              <a:defRPr sz="5920"/>
            </a:lvl3pPr>
            <a:lvl4pPr indent="-604520" lvl="3" marL="1828800">
              <a:spcBef>
                <a:spcPts val="0"/>
              </a:spcBef>
              <a:spcAft>
                <a:spcPts val="0"/>
              </a:spcAft>
              <a:buSzPts val="5920"/>
              <a:buChar char="●"/>
              <a:defRPr sz="5920"/>
            </a:lvl4pPr>
            <a:lvl5pPr indent="-604520" lvl="4" marL="2286000">
              <a:spcBef>
                <a:spcPts val="0"/>
              </a:spcBef>
              <a:spcAft>
                <a:spcPts val="0"/>
              </a:spcAft>
              <a:buSzPts val="5920"/>
              <a:buChar char="○"/>
              <a:defRPr sz="5920"/>
            </a:lvl5pPr>
            <a:lvl6pPr indent="-604520" lvl="5" marL="2743200">
              <a:spcBef>
                <a:spcPts val="0"/>
              </a:spcBef>
              <a:spcAft>
                <a:spcPts val="0"/>
              </a:spcAft>
              <a:buSzPts val="5920"/>
              <a:buChar char="■"/>
              <a:defRPr sz="5920"/>
            </a:lvl6pPr>
            <a:lvl7pPr indent="-604520" lvl="6" marL="3200400">
              <a:spcBef>
                <a:spcPts val="0"/>
              </a:spcBef>
              <a:spcAft>
                <a:spcPts val="0"/>
              </a:spcAft>
              <a:buSzPts val="5920"/>
              <a:buChar char="●"/>
              <a:defRPr sz="5920"/>
            </a:lvl7pPr>
            <a:lvl8pPr indent="-604520" lvl="7" marL="3657600">
              <a:spcBef>
                <a:spcPts val="0"/>
              </a:spcBef>
              <a:spcAft>
                <a:spcPts val="0"/>
              </a:spcAft>
              <a:buSzPts val="5920"/>
              <a:buChar char="○"/>
              <a:defRPr sz="5920"/>
            </a:lvl8pPr>
            <a:lvl9pPr indent="-604520" lvl="8" marL="4114800">
              <a:spcBef>
                <a:spcPts val="0"/>
              </a:spcBef>
              <a:spcAft>
                <a:spcPts val="0"/>
              </a:spcAft>
              <a:buSzPts val="5920"/>
              <a:buChar char="■"/>
              <a:defRPr sz="5920"/>
            </a:lvl9pPr>
          </a:lstStyle>
          <a:p/>
        </p:txBody>
      </p:sp>
      <p:sp>
        <p:nvSpPr>
          <p:cNvPr id="31" name="Google Shape;31;p7"/>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4933"/>
            </a:lvl1pPr>
            <a:lvl2pPr lvl="1">
              <a:buNone/>
              <a:defRPr sz="4933"/>
            </a:lvl2pPr>
            <a:lvl3pPr lvl="2">
              <a:buNone/>
              <a:defRPr sz="4933"/>
            </a:lvl3pPr>
            <a:lvl4pPr lvl="3">
              <a:buNone/>
              <a:defRPr sz="4933"/>
            </a:lvl4pPr>
            <a:lvl5pPr lvl="4">
              <a:buNone/>
              <a:defRPr sz="4933"/>
            </a:lvl5pPr>
            <a:lvl6pPr lvl="5">
              <a:buNone/>
              <a:defRPr sz="4933"/>
            </a:lvl6pPr>
            <a:lvl7pPr lvl="6">
              <a:buNone/>
              <a:defRPr sz="4933"/>
            </a:lvl7pPr>
            <a:lvl8pPr lvl="7">
              <a:buNone/>
              <a:defRPr sz="4933"/>
            </a:lvl8pPr>
            <a:lvl9pPr lvl="8">
              <a:buNone/>
              <a:defRPr sz="4933"/>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059050" y="2880960"/>
            <a:ext cx="26744700" cy="26181000"/>
          </a:xfrm>
          <a:prstGeom prst="rect">
            <a:avLst/>
          </a:prstGeom>
        </p:spPr>
        <p:txBody>
          <a:bodyPr anchorCtr="0" anchor="ctr" bIns="451025" lIns="451025" spcFirstLastPara="1" rIns="451025" wrap="square" tIns="451025">
            <a:normAutofit/>
          </a:bodyPr>
          <a:lstStyle>
            <a:lvl1pPr lvl="0">
              <a:spcBef>
                <a:spcPts val="0"/>
              </a:spcBef>
              <a:spcAft>
                <a:spcPts val="0"/>
              </a:spcAft>
              <a:buSzPts val="23680"/>
              <a:buNone/>
              <a:defRPr sz="23680"/>
            </a:lvl1pPr>
            <a:lvl2pPr lvl="1">
              <a:spcBef>
                <a:spcPts val="0"/>
              </a:spcBef>
              <a:spcAft>
                <a:spcPts val="0"/>
              </a:spcAft>
              <a:buSzPts val="23680"/>
              <a:buNone/>
              <a:defRPr sz="23680"/>
            </a:lvl2pPr>
            <a:lvl3pPr lvl="2">
              <a:spcBef>
                <a:spcPts val="0"/>
              </a:spcBef>
              <a:spcAft>
                <a:spcPts val="0"/>
              </a:spcAft>
              <a:buSzPts val="23680"/>
              <a:buNone/>
              <a:defRPr sz="23680"/>
            </a:lvl3pPr>
            <a:lvl4pPr lvl="3">
              <a:spcBef>
                <a:spcPts val="0"/>
              </a:spcBef>
              <a:spcAft>
                <a:spcPts val="0"/>
              </a:spcAft>
              <a:buSzPts val="23680"/>
              <a:buNone/>
              <a:defRPr sz="23680"/>
            </a:lvl4pPr>
            <a:lvl5pPr lvl="4">
              <a:spcBef>
                <a:spcPts val="0"/>
              </a:spcBef>
              <a:spcAft>
                <a:spcPts val="0"/>
              </a:spcAft>
              <a:buSzPts val="23680"/>
              <a:buNone/>
              <a:defRPr sz="23680"/>
            </a:lvl5pPr>
            <a:lvl6pPr lvl="5">
              <a:spcBef>
                <a:spcPts val="0"/>
              </a:spcBef>
              <a:spcAft>
                <a:spcPts val="0"/>
              </a:spcAft>
              <a:buSzPts val="23680"/>
              <a:buNone/>
              <a:defRPr sz="23680"/>
            </a:lvl6pPr>
            <a:lvl7pPr lvl="6">
              <a:spcBef>
                <a:spcPts val="0"/>
              </a:spcBef>
              <a:spcAft>
                <a:spcPts val="0"/>
              </a:spcAft>
              <a:buSzPts val="23680"/>
              <a:buNone/>
              <a:defRPr sz="23680"/>
            </a:lvl7pPr>
            <a:lvl8pPr lvl="7">
              <a:spcBef>
                <a:spcPts val="0"/>
              </a:spcBef>
              <a:spcAft>
                <a:spcPts val="0"/>
              </a:spcAft>
              <a:buSzPts val="23680"/>
              <a:buNone/>
              <a:defRPr sz="23680"/>
            </a:lvl8pPr>
            <a:lvl9pPr lvl="8">
              <a:spcBef>
                <a:spcPts val="0"/>
              </a:spcBef>
              <a:spcAft>
                <a:spcPts val="0"/>
              </a:spcAft>
              <a:buSzPts val="23680"/>
              <a:buNone/>
              <a:defRPr sz="23680"/>
            </a:lvl9pPr>
          </a:lstStyle>
          <a:p/>
        </p:txBody>
      </p:sp>
      <p:sp>
        <p:nvSpPr>
          <p:cNvPr id="34" name="Google Shape;34;p8"/>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4933"/>
            </a:lvl1pPr>
            <a:lvl2pPr lvl="1">
              <a:buNone/>
              <a:defRPr sz="4933"/>
            </a:lvl2pPr>
            <a:lvl3pPr lvl="2">
              <a:buNone/>
              <a:defRPr sz="4933"/>
            </a:lvl3pPr>
            <a:lvl4pPr lvl="3">
              <a:buNone/>
              <a:defRPr sz="4933"/>
            </a:lvl4pPr>
            <a:lvl5pPr lvl="4">
              <a:buNone/>
              <a:defRPr sz="4933"/>
            </a:lvl5pPr>
            <a:lvl6pPr lvl="5">
              <a:buNone/>
              <a:defRPr sz="4933"/>
            </a:lvl6pPr>
            <a:lvl7pPr lvl="6">
              <a:buNone/>
              <a:defRPr sz="4933"/>
            </a:lvl7pPr>
            <a:lvl8pPr lvl="7">
              <a:buNone/>
              <a:defRPr sz="4933"/>
            </a:lvl8pPr>
            <a:lvl9pPr lvl="8">
              <a:buNone/>
              <a:defRPr sz="4933"/>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9202400" y="-800"/>
            <a:ext cx="19202400" cy="32918400"/>
          </a:xfrm>
          <a:prstGeom prst="rect">
            <a:avLst/>
          </a:prstGeom>
          <a:solidFill>
            <a:schemeClr val="lt2"/>
          </a:solidFill>
          <a:ln>
            <a:noFill/>
          </a:ln>
        </p:spPr>
        <p:txBody>
          <a:bodyPr anchorCtr="0" anchor="ctr" bIns="451025" lIns="451025" spcFirstLastPara="1" rIns="451025" wrap="square" tIns="4510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115100" y="7892320"/>
            <a:ext cx="16989900" cy="9486600"/>
          </a:xfrm>
          <a:prstGeom prst="rect">
            <a:avLst/>
          </a:prstGeom>
        </p:spPr>
        <p:txBody>
          <a:bodyPr anchorCtr="0" anchor="b" bIns="451025" lIns="451025" spcFirstLastPara="1" rIns="451025" wrap="square" tIns="451025">
            <a:normAutofit/>
          </a:bodyPr>
          <a:lstStyle>
            <a:lvl1pPr lvl="0" algn="ctr">
              <a:spcBef>
                <a:spcPts val="0"/>
              </a:spcBef>
              <a:spcAft>
                <a:spcPts val="0"/>
              </a:spcAft>
              <a:buSzPts val="20720"/>
              <a:buNone/>
              <a:defRPr sz="20720"/>
            </a:lvl1pPr>
            <a:lvl2pPr lvl="1" algn="ctr">
              <a:spcBef>
                <a:spcPts val="0"/>
              </a:spcBef>
              <a:spcAft>
                <a:spcPts val="0"/>
              </a:spcAft>
              <a:buSzPts val="20720"/>
              <a:buNone/>
              <a:defRPr sz="20720"/>
            </a:lvl2pPr>
            <a:lvl3pPr lvl="2" algn="ctr">
              <a:spcBef>
                <a:spcPts val="0"/>
              </a:spcBef>
              <a:spcAft>
                <a:spcPts val="0"/>
              </a:spcAft>
              <a:buSzPts val="20720"/>
              <a:buNone/>
              <a:defRPr sz="20720"/>
            </a:lvl3pPr>
            <a:lvl4pPr lvl="3" algn="ctr">
              <a:spcBef>
                <a:spcPts val="0"/>
              </a:spcBef>
              <a:spcAft>
                <a:spcPts val="0"/>
              </a:spcAft>
              <a:buSzPts val="20720"/>
              <a:buNone/>
              <a:defRPr sz="20720"/>
            </a:lvl4pPr>
            <a:lvl5pPr lvl="4" algn="ctr">
              <a:spcBef>
                <a:spcPts val="0"/>
              </a:spcBef>
              <a:spcAft>
                <a:spcPts val="0"/>
              </a:spcAft>
              <a:buSzPts val="20720"/>
              <a:buNone/>
              <a:defRPr sz="20720"/>
            </a:lvl5pPr>
            <a:lvl6pPr lvl="5" algn="ctr">
              <a:spcBef>
                <a:spcPts val="0"/>
              </a:spcBef>
              <a:spcAft>
                <a:spcPts val="0"/>
              </a:spcAft>
              <a:buSzPts val="20720"/>
              <a:buNone/>
              <a:defRPr sz="20720"/>
            </a:lvl6pPr>
            <a:lvl7pPr lvl="6" algn="ctr">
              <a:spcBef>
                <a:spcPts val="0"/>
              </a:spcBef>
              <a:spcAft>
                <a:spcPts val="0"/>
              </a:spcAft>
              <a:buSzPts val="20720"/>
              <a:buNone/>
              <a:defRPr sz="20720"/>
            </a:lvl7pPr>
            <a:lvl8pPr lvl="7" algn="ctr">
              <a:spcBef>
                <a:spcPts val="0"/>
              </a:spcBef>
              <a:spcAft>
                <a:spcPts val="0"/>
              </a:spcAft>
              <a:buSzPts val="20720"/>
              <a:buNone/>
              <a:defRPr sz="20720"/>
            </a:lvl8pPr>
            <a:lvl9pPr lvl="8" algn="ctr">
              <a:spcBef>
                <a:spcPts val="0"/>
              </a:spcBef>
              <a:spcAft>
                <a:spcPts val="0"/>
              </a:spcAft>
              <a:buSzPts val="20720"/>
              <a:buNone/>
              <a:defRPr sz="20720"/>
            </a:lvl9pPr>
          </a:lstStyle>
          <a:p/>
        </p:txBody>
      </p:sp>
      <p:sp>
        <p:nvSpPr>
          <p:cNvPr id="38" name="Google Shape;38;p9"/>
          <p:cNvSpPr txBox="1"/>
          <p:nvPr>
            <p:ph idx="1" type="subTitle"/>
          </p:nvPr>
        </p:nvSpPr>
        <p:spPr>
          <a:xfrm>
            <a:off x="1115100" y="17939680"/>
            <a:ext cx="16989900" cy="7904700"/>
          </a:xfrm>
          <a:prstGeom prst="rect">
            <a:avLst/>
          </a:prstGeom>
        </p:spPr>
        <p:txBody>
          <a:bodyPr anchorCtr="0" anchor="t" bIns="451025" lIns="451025" spcFirstLastPara="1" rIns="451025" wrap="square" tIns="451025">
            <a:normAutofit/>
          </a:bodyPr>
          <a:lstStyle>
            <a:lvl1pPr lvl="0" algn="ctr">
              <a:lnSpc>
                <a:spcPct val="100000"/>
              </a:lnSpc>
              <a:spcBef>
                <a:spcPts val="0"/>
              </a:spcBef>
              <a:spcAft>
                <a:spcPts val="0"/>
              </a:spcAft>
              <a:buSzPts val="10360"/>
              <a:buNone/>
              <a:defRPr sz="10360"/>
            </a:lvl1pPr>
            <a:lvl2pPr lvl="1" algn="ctr">
              <a:lnSpc>
                <a:spcPct val="100000"/>
              </a:lnSpc>
              <a:spcBef>
                <a:spcPts val="0"/>
              </a:spcBef>
              <a:spcAft>
                <a:spcPts val="0"/>
              </a:spcAft>
              <a:buSzPts val="10360"/>
              <a:buNone/>
              <a:defRPr sz="10360"/>
            </a:lvl2pPr>
            <a:lvl3pPr lvl="2" algn="ctr">
              <a:lnSpc>
                <a:spcPct val="100000"/>
              </a:lnSpc>
              <a:spcBef>
                <a:spcPts val="0"/>
              </a:spcBef>
              <a:spcAft>
                <a:spcPts val="0"/>
              </a:spcAft>
              <a:buSzPts val="10360"/>
              <a:buNone/>
              <a:defRPr sz="10360"/>
            </a:lvl3pPr>
            <a:lvl4pPr lvl="3" algn="ctr">
              <a:lnSpc>
                <a:spcPct val="100000"/>
              </a:lnSpc>
              <a:spcBef>
                <a:spcPts val="0"/>
              </a:spcBef>
              <a:spcAft>
                <a:spcPts val="0"/>
              </a:spcAft>
              <a:buSzPts val="10360"/>
              <a:buNone/>
              <a:defRPr sz="10360"/>
            </a:lvl4pPr>
            <a:lvl5pPr lvl="4" algn="ctr">
              <a:lnSpc>
                <a:spcPct val="100000"/>
              </a:lnSpc>
              <a:spcBef>
                <a:spcPts val="0"/>
              </a:spcBef>
              <a:spcAft>
                <a:spcPts val="0"/>
              </a:spcAft>
              <a:buSzPts val="10360"/>
              <a:buNone/>
              <a:defRPr sz="10360"/>
            </a:lvl5pPr>
            <a:lvl6pPr lvl="5" algn="ctr">
              <a:lnSpc>
                <a:spcPct val="100000"/>
              </a:lnSpc>
              <a:spcBef>
                <a:spcPts val="0"/>
              </a:spcBef>
              <a:spcAft>
                <a:spcPts val="0"/>
              </a:spcAft>
              <a:buSzPts val="10360"/>
              <a:buNone/>
              <a:defRPr sz="10360"/>
            </a:lvl6pPr>
            <a:lvl7pPr lvl="6" algn="ctr">
              <a:lnSpc>
                <a:spcPct val="100000"/>
              </a:lnSpc>
              <a:spcBef>
                <a:spcPts val="0"/>
              </a:spcBef>
              <a:spcAft>
                <a:spcPts val="0"/>
              </a:spcAft>
              <a:buSzPts val="10360"/>
              <a:buNone/>
              <a:defRPr sz="10360"/>
            </a:lvl7pPr>
            <a:lvl8pPr lvl="7" algn="ctr">
              <a:lnSpc>
                <a:spcPct val="100000"/>
              </a:lnSpc>
              <a:spcBef>
                <a:spcPts val="0"/>
              </a:spcBef>
              <a:spcAft>
                <a:spcPts val="0"/>
              </a:spcAft>
              <a:buSzPts val="10360"/>
              <a:buNone/>
              <a:defRPr sz="10360"/>
            </a:lvl8pPr>
            <a:lvl9pPr lvl="8" algn="ctr">
              <a:lnSpc>
                <a:spcPct val="100000"/>
              </a:lnSpc>
              <a:spcBef>
                <a:spcPts val="0"/>
              </a:spcBef>
              <a:spcAft>
                <a:spcPts val="0"/>
              </a:spcAft>
              <a:buSzPts val="10360"/>
              <a:buNone/>
              <a:defRPr sz="10360"/>
            </a:lvl9pPr>
          </a:lstStyle>
          <a:p/>
        </p:txBody>
      </p:sp>
      <p:sp>
        <p:nvSpPr>
          <p:cNvPr id="39" name="Google Shape;39;p9"/>
          <p:cNvSpPr txBox="1"/>
          <p:nvPr>
            <p:ph idx="2" type="body"/>
          </p:nvPr>
        </p:nvSpPr>
        <p:spPr>
          <a:xfrm>
            <a:off x="20745900" y="4634080"/>
            <a:ext cx="16115400" cy="23648700"/>
          </a:xfrm>
          <a:prstGeom prst="rect">
            <a:avLst/>
          </a:prstGeom>
        </p:spPr>
        <p:txBody>
          <a:bodyPr anchorCtr="0" anchor="ctr" bIns="451025" lIns="451025" spcFirstLastPara="1" rIns="451025" wrap="square" tIns="451025">
            <a:normAutofit/>
          </a:bodyPr>
          <a:lstStyle>
            <a:lvl1pPr indent="-792480" lvl="0" marL="457200">
              <a:spcBef>
                <a:spcPts val="0"/>
              </a:spcBef>
              <a:spcAft>
                <a:spcPts val="0"/>
              </a:spcAft>
              <a:buSzPts val="8880"/>
              <a:buChar char="●"/>
              <a:defRPr sz="8880"/>
            </a:lvl1pPr>
            <a:lvl2pPr indent="-667173" lvl="1" marL="914400">
              <a:spcBef>
                <a:spcPts val="0"/>
              </a:spcBef>
              <a:spcAft>
                <a:spcPts val="0"/>
              </a:spcAft>
              <a:buSzPts val="6907"/>
              <a:buChar char="○"/>
              <a:defRPr sz="6906"/>
            </a:lvl2pPr>
            <a:lvl3pPr indent="-667173" lvl="2" marL="1371600">
              <a:spcBef>
                <a:spcPts val="0"/>
              </a:spcBef>
              <a:spcAft>
                <a:spcPts val="0"/>
              </a:spcAft>
              <a:buSzPts val="6907"/>
              <a:buChar char="■"/>
              <a:defRPr sz="6906"/>
            </a:lvl3pPr>
            <a:lvl4pPr indent="-667173" lvl="3" marL="1828800">
              <a:spcBef>
                <a:spcPts val="0"/>
              </a:spcBef>
              <a:spcAft>
                <a:spcPts val="0"/>
              </a:spcAft>
              <a:buSzPts val="6907"/>
              <a:buChar char="●"/>
              <a:defRPr sz="6906"/>
            </a:lvl4pPr>
            <a:lvl5pPr indent="-667173" lvl="4" marL="2286000">
              <a:spcBef>
                <a:spcPts val="0"/>
              </a:spcBef>
              <a:spcAft>
                <a:spcPts val="0"/>
              </a:spcAft>
              <a:buSzPts val="6907"/>
              <a:buChar char="○"/>
              <a:defRPr sz="6906"/>
            </a:lvl5pPr>
            <a:lvl6pPr indent="-667173" lvl="5" marL="2743200">
              <a:spcBef>
                <a:spcPts val="0"/>
              </a:spcBef>
              <a:spcAft>
                <a:spcPts val="0"/>
              </a:spcAft>
              <a:buSzPts val="6907"/>
              <a:buChar char="■"/>
              <a:defRPr sz="6906"/>
            </a:lvl6pPr>
            <a:lvl7pPr indent="-667173" lvl="6" marL="3200400">
              <a:spcBef>
                <a:spcPts val="0"/>
              </a:spcBef>
              <a:spcAft>
                <a:spcPts val="0"/>
              </a:spcAft>
              <a:buSzPts val="6907"/>
              <a:buChar char="●"/>
              <a:defRPr sz="6906"/>
            </a:lvl7pPr>
            <a:lvl8pPr indent="-667173" lvl="7" marL="3657600">
              <a:spcBef>
                <a:spcPts val="0"/>
              </a:spcBef>
              <a:spcAft>
                <a:spcPts val="0"/>
              </a:spcAft>
              <a:buSzPts val="6907"/>
              <a:buChar char="○"/>
              <a:defRPr sz="6906"/>
            </a:lvl8pPr>
            <a:lvl9pPr indent="-667173" lvl="8" marL="4114800">
              <a:spcBef>
                <a:spcPts val="0"/>
              </a:spcBef>
              <a:spcAft>
                <a:spcPts val="0"/>
              </a:spcAft>
              <a:buSzPts val="6907"/>
              <a:buChar char="■"/>
              <a:defRPr sz="6906"/>
            </a:lvl9pPr>
          </a:lstStyle>
          <a:p/>
        </p:txBody>
      </p:sp>
      <p:sp>
        <p:nvSpPr>
          <p:cNvPr id="40" name="Google Shape;40;p9"/>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4933"/>
            </a:lvl1pPr>
            <a:lvl2pPr lvl="1">
              <a:buNone/>
              <a:defRPr sz="4933"/>
            </a:lvl2pPr>
            <a:lvl3pPr lvl="2">
              <a:buNone/>
              <a:defRPr sz="4933"/>
            </a:lvl3pPr>
            <a:lvl4pPr lvl="3">
              <a:buNone/>
              <a:defRPr sz="4933"/>
            </a:lvl4pPr>
            <a:lvl5pPr lvl="4">
              <a:buNone/>
              <a:defRPr sz="4933"/>
            </a:lvl5pPr>
            <a:lvl6pPr lvl="5">
              <a:buNone/>
              <a:defRPr sz="4933"/>
            </a:lvl6pPr>
            <a:lvl7pPr lvl="6">
              <a:buNone/>
              <a:defRPr sz="4933"/>
            </a:lvl7pPr>
            <a:lvl8pPr lvl="7">
              <a:buNone/>
              <a:defRPr sz="4933"/>
            </a:lvl8pPr>
            <a:lvl9pPr lvl="8">
              <a:buNone/>
              <a:defRPr sz="4933"/>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309140" y="27075680"/>
            <a:ext cx="25194900" cy="3872700"/>
          </a:xfrm>
          <a:prstGeom prst="rect">
            <a:avLst/>
          </a:prstGeom>
        </p:spPr>
        <p:txBody>
          <a:bodyPr anchorCtr="0" anchor="ctr" bIns="451025" lIns="451025" spcFirstLastPara="1" rIns="451025" wrap="square" tIns="451025">
            <a:normAutofit/>
          </a:bodyPr>
          <a:lstStyle>
            <a:lvl1pPr indent="-228600" lvl="0" marL="457200">
              <a:lnSpc>
                <a:spcPct val="100000"/>
              </a:lnSpc>
              <a:spcBef>
                <a:spcPts val="0"/>
              </a:spcBef>
              <a:spcAft>
                <a:spcPts val="0"/>
              </a:spcAft>
              <a:buSzPts val="8880"/>
              <a:buNone/>
              <a:defRPr sz="8880"/>
            </a:lvl1pPr>
          </a:lstStyle>
          <a:p/>
        </p:txBody>
      </p:sp>
      <p:sp>
        <p:nvSpPr>
          <p:cNvPr id="43" name="Google Shape;43;p10"/>
          <p:cNvSpPr txBox="1"/>
          <p:nvPr>
            <p:ph idx="12" type="sldNum"/>
          </p:nvPr>
        </p:nvSpPr>
        <p:spPr>
          <a:xfrm>
            <a:off x="35584323" y="29844588"/>
            <a:ext cx="2304600" cy="2519100"/>
          </a:xfrm>
          <a:prstGeom prst="rect">
            <a:avLst/>
          </a:prstGeom>
        </p:spPr>
        <p:txBody>
          <a:bodyPr anchorCtr="0" anchor="ctr" bIns="451025" lIns="451025" spcFirstLastPara="1" rIns="451025" wrap="square" tIns="451025">
            <a:normAutofit/>
          </a:bodyPr>
          <a:lstStyle>
            <a:lvl1pPr lvl="0">
              <a:buNone/>
              <a:defRPr sz="4933"/>
            </a:lvl1pPr>
            <a:lvl2pPr lvl="1">
              <a:buNone/>
              <a:defRPr sz="4933"/>
            </a:lvl2pPr>
            <a:lvl3pPr lvl="2">
              <a:buNone/>
              <a:defRPr sz="4933"/>
            </a:lvl3pPr>
            <a:lvl4pPr lvl="3">
              <a:buNone/>
              <a:defRPr sz="4933"/>
            </a:lvl4pPr>
            <a:lvl5pPr lvl="4">
              <a:buNone/>
              <a:defRPr sz="4933"/>
            </a:lvl5pPr>
            <a:lvl6pPr lvl="5">
              <a:buNone/>
              <a:defRPr sz="4933"/>
            </a:lvl6pPr>
            <a:lvl7pPr lvl="6">
              <a:buNone/>
              <a:defRPr sz="4933"/>
            </a:lvl7pPr>
            <a:lvl8pPr lvl="7">
              <a:buNone/>
              <a:defRPr sz="4933"/>
            </a:lvl8pPr>
            <a:lvl9pPr lvl="8">
              <a:buNone/>
              <a:defRPr sz="4933"/>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09140" y="2848160"/>
            <a:ext cx="35786400" cy="3665400"/>
          </a:xfrm>
          <a:prstGeom prst="rect">
            <a:avLst/>
          </a:prstGeom>
          <a:noFill/>
          <a:ln>
            <a:noFill/>
          </a:ln>
        </p:spPr>
        <p:txBody>
          <a:bodyPr anchorCtr="0" anchor="t" bIns="451025" lIns="451025" spcFirstLastPara="1" rIns="451025" wrap="square" tIns="451025">
            <a:normAutofit/>
          </a:bodyPr>
          <a:lstStyle>
            <a:lvl1pPr lvl="0">
              <a:spcBef>
                <a:spcPts val="0"/>
              </a:spcBef>
              <a:spcAft>
                <a:spcPts val="0"/>
              </a:spcAft>
              <a:buClr>
                <a:schemeClr val="dk1"/>
              </a:buClr>
              <a:buSzPts val="13813"/>
              <a:buNone/>
              <a:defRPr sz="13813">
                <a:solidFill>
                  <a:schemeClr val="dk1"/>
                </a:solidFill>
              </a:defRPr>
            </a:lvl1pPr>
            <a:lvl2pPr lvl="1">
              <a:spcBef>
                <a:spcPts val="0"/>
              </a:spcBef>
              <a:spcAft>
                <a:spcPts val="0"/>
              </a:spcAft>
              <a:buClr>
                <a:schemeClr val="dk1"/>
              </a:buClr>
              <a:buSzPts val="13813"/>
              <a:buNone/>
              <a:defRPr sz="13813">
                <a:solidFill>
                  <a:schemeClr val="dk1"/>
                </a:solidFill>
              </a:defRPr>
            </a:lvl2pPr>
            <a:lvl3pPr lvl="2">
              <a:spcBef>
                <a:spcPts val="0"/>
              </a:spcBef>
              <a:spcAft>
                <a:spcPts val="0"/>
              </a:spcAft>
              <a:buClr>
                <a:schemeClr val="dk1"/>
              </a:buClr>
              <a:buSzPts val="13813"/>
              <a:buNone/>
              <a:defRPr sz="13813">
                <a:solidFill>
                  <a:schemeClr val="dk1"/>
                </a:solidFill>
              </a:defRPr>
            </a:lvl3pPr>
            <a:lvl4pPr lvl="3">
              <a:spcBef>
                <a:spcPts val="0"/>
              </a:spcBef>
              <a:spcAft>
                <a:spcPts val="0"/>
              </a:spcAft>
              <a:buClr>
                <a:schemeClr val="dk1"/>
              </a:buClr>
              <a:buSzPts val="13813"/>
              <a:buNone/>
              <a:defRPr sz="13813">
                <a:solidFill>
                  <a:schemeClr val="dk1"/>
                </a:solidFill>
              </a:defRPr>
            </a:lvl4pPr>
            <a:lvl5pPr lvl="4">
              <a:spcBef>
                <a:spcPts val="0"/>
              </a:spcBef>
              <a:spcAft>
                <a:spcPts val="0"/>
              </a:spcAft>
              <a:buClr>
                <a:schemeClr val="dk1"/>
              </a:buClr>
              <a:buSzPts val="13813"/>
              <a:buNone/>
              <a:defRPr sz="13813">
                <a:solidFill>
                  <a:schemeClr val="dk1"/>
                </a:solidFill>
              </a:defRPr>
            </a:lvl5pPr>
            <a:lvl6pPr lvl="5">
              <a:spcBef>
                <a:spcPts val="0"/>
              </a:spcBef>
              <a:spcAft>
                <a:spcPts val="0"/>
              </a:spcAft>
              <a:buClr>
                <a:schemeClr val="dk1"/>
              </a:buClr>
              <a:buSzPts val="13813"/>
              <a:buNone/>
              <a:defRPr sz="13813">
                <a:solidFill>
                  <a:schemeClr val="dk1"/>
                </a:solidFill>
              </a:defRPr>
            </a:lvl6pPr>
            <a:lvl7pPr lvl="6">
              <a:spcBef>
                <a:spcPts val="0"/>
              </a:spcBef>
              <a:spcAft>
                <a:spcPts val="0"/>
              </a:spcAft>
              <a:buClr>
                <a:schemeClr val="dk1"/>
              </a:buClr>
              <a:buSzPts val="13813"/>
              <a:buNone/>
              <a:defRPr sz="13813">
                <a:solidFill>
                  <a:schemeClr val="dk1"/>
                </a:solidFill>
              </a:defRPr>
            </a:lvl7pPr>
            <a:lvl8pPr lvl="7">
              <a:spcBef>
                <a:spcPts val="0"/>
              </a:spcBef>
              <a:spcAft>
                <a:spcPts val="0"/>
              </a:spcAft>
              <a:buClr>
                <a:schemeClr val="dk1"/>
              </a:buClr>
              <a:buSzPts val="13813"/>
              <a:buNone/>
              <a:defRPr sz="13813">
                <a:solidFill>
                  <a:schemeClr val="dk1"/>
                </a:solidFill>
              </a:defRPr>
            </a:lvl8pPr>
            <a:lvl9pPr lvl="8">
              <a:spcBef>
                <a:spcPts val="0"/>
              </a:spcBef>
              <a:spcAft>
                <a:spcPts val="0"/>
              </a:spcAft>
              <a:buClr>
                <a:schemeClr val="dk1"/>
              </a:buClr>
              <a:buSzPts val="13813"/>
              <a:buNone/>
              <a:defRPr sz="13813">
                <a:solidFill>
                  <a:schemeClr val="dk1"/>
                </a:solidFill>
              </a:defRPr>
            </a:lvl9pPr>
          </a:lstStyle>
          <a:p/>
        </p:txBody>
      </p:sp>
      <p:sp>
        <p:nvSpPr>
          <p:cNvPr id="7" name="Google Shape;7;p1"/>
          <p:cNvSpPr txBox="1"/>
          <p:nvPr>
            <p:ph idx="1" type="body"/>
          </p:nvPr>
        </p:nvSpPr>
        <p:spPr>
          <a:xfrm>
            <a:off x="1309140" y="7375840"/>
            <a:ext cx="35786400" cy="21864900"/>
          </a:xfrm>
          <a:prstGeom prst="rect">
            <a:avLst/>
          </a:prstGeom>
          <a:noFill/>
          <a:ln>
            <a:noFill/>
          </a:ln>
        </p:spPr>
        <p:txBody>
          <a:bodyPr anchorCtr="0" anchor="t" bIns="451025" lIns="451025" spcFirstLastPara="1" rIns="451025" wrap="square" tIns="451025">
            <a:normAutofit/>
          </a:bodyPr>
          <a:lstStyle>
            <a:lvl1pPr indent="-792480" lvl="0" marL="457200">
              <a:lnSpc>
                <a:spcPct val="115000"/>
              </a:lnSpc>
              <a:spcBef>
                <a:spcPts val="0"/>
              </a:spcBef>
              <a:spcAft>
                <a:spcPts val="0"/>
              </a:spcAft>
              <a:buClr>
                <a:schemeClr val="dk2"/>
              </a:buClr>
              <a:buSzPts val="8880"/>
              <a:buChar char="●"/>
              <a:defRPr sz="8880">
                <a:solidFill>
                  <a:schemeClr val="dk2"/>
                </a:solidFill>
              </a:defRPr>
            </a:lvl1pPr>
            <a:lvl2pPr indent="-667173" lvl="1" marL="914400">
              <a:lnSpc>
                <a:spcPct val="115000"/>
              </a:lnSpc>
              <a:spcBef>
                <a:spcPts val="0"/>
              </a:spcBef>
              <a:spcAft>
                <a:spcPts val="0"/>
              </a:spcAft>
              <a:buClr>
                <a:schemeClr val="dk2"/>
              </a:buClr>
              <a:buSzPts val="6907"/>
              <a:buChar char="○"/>
              <a:defRPr sz="6906">
                <a:solidFill>
                  <a:schemeClr val="dk2"/>
                </a:solidFill>
              </a:defRPr>
            </a:lvl2pPr>
            <a:lvl3pPr indent="-667173" lvl="2" marL="1371600">
              <a:lnSpc>
                <a:spcPct val="115000"/>
              </a:lnSpc>
              <a:spcBef>
                <a:spcPts val="0"/>
              </a:spcBef>
              <a:spcAft>
                <a:spcPts val="0"/>
              </a:spcAft>
              <a:buClr>
                <a:schemeClr val="dk2"/>
              </a:buClr>
              <a:buSzPts val="6907"/>
              <a:buChar char="■"/>
              <a:defRPr sz="6906">
                <a:solidFill>
                  <a:schemeClr val="dk2"/>
                </a:solidFill>
              </a:defRPr>
            </a:lvl3pPr>
            <a:lvl4pPr indent="-667173" lvl="3" marL="1828800">
              <a:lnSpc>
                <a:spcPct val="115000"/>
              </a:lnSpc>
              <a:spcBef>
                <a:spcPts val="0"/>
              </a:spcBef>
              <a:spcAft>
                <a:spcPts val="0"/>
              </a:spcAft>
              <a:buClr>
                <a:schemeClr val="dk2"/>
              </a:buClr>
              <a:buSzPts val="6907"/>
              <a:buChar char="●"/>
              <a:defRPr sz="6906">
                <a:solidFill>
                  <a:schemeClr val="dk2"/>
                </a:solidFill>
              </a:defRPr>
            </a:lvl4pPr>
            <a:lvl5pPr indent="-667173" lvl="4" marL="2286000">
              <a:lnSpc>
                <a:spcPct val="115000"/>
              </a:lnSpc>
              <a:spcBef>
                <a:spcPts val="0"/>
              </a:spcBef>
              <a:spcAft>
                <a:spcPts val="0"/>
              </a:spcAft>
              <a:buClr>
                <a:schemeClr val="dk2"/>
              </a:buClr>
              <a:buSzPts val="6907"/>
              <a:buChar char="○"/>
              <a:defRPr sz="6906">
                <a:solidFill>
                  <a:schemeClr val="dk2"/>
                </a:solidFill>
              </a:defRPr>
            </a:lvl5pPr>
            <a:lvl6pPr indent="-667173" lvl="5" marL="2743200">
              <a:lnSpc>
                <a:spcPct val="115000"/>
              </a:lnSpc>
              <a:spcBef>
                <a:spcPts val="0"/>
              </a:spcBef>
              <a:spcAft>
                <a:spcPts val="0"/>
              </a:spcAft>
              <a:buClr>
                <a:schemeClr val="dk2"/>
              </a:buClr>
              <a:buSzPts val="6907"/>
              <a:buChar char="■"/>
              <a:defRPr sz="6906">
                <a:solidFill>
                  <a:schemeClr val="dk2"/>
                </a:solidFill>
              </a:defRPr>
            </a:lvl6pPr>
            <a:lvl7pPr indent="-667173" lvl="6" marL="3200400">
              <a:lnSpc>
                <a:spcPct val="115000"/>
              </a:lnSpc>
              <a:spcBef>
                <a:spcPts val="0"/>
              </a:spcBef>
              <a:spcAft>
                <a:spcPts val="0"/>
              </a:spcAft>
              <a:buClr>
                <a:schemeClr val="dk2"/>
              </a:buClr>
              <a:buSzPts val="6907"/>
              <a:buChar char="●"/>
              <a:defRPr sz="6906">
                <a:solidFill>
                  <a:schemeClr val="dk2"/>
                </a:solidFill>
              </a:defRPr>
            </a:lvl7pPr>
            <a:lvl8pPr indent="-667173" lvl="7" marL="3657600">
              <a:lnSpc>
                <a:spcPct val="115000"/>
              </a:lnSpc>
              <a:spcBef>
                <a:spcPts val="0"/>
              </a:spcBef>
              <a:spcAft>
                <a:spcPts val="0"/>
              </a:spcAft>
              <a:buClr>
                <a:schemeClr val="dk2"/>
              </a:buClr>
              <a:buSzPts val="6907"/>
              <a:buChar char="○"/>
              <a:defRPr sz="6906">
                <a:solidFill>
                  <a:schemeClr val="dk2"/>
                </a:solidFill>
              </a:defRPr>
            </a:lvl8pPr>
            <a:lvl9pPr indent="-667173" lvl="8" marL="4114800">
              <a:lnSpc>
                <a:spcPct val="115000"/>
              </a:lnSpc>
              <a:spcBef>
                <a:spcPts val="0"/>
              </a:spcBef>
              <a:spcAft>
                <a:spcPts val="0"/>
              </a:spcAft>
              <a:buClr>
                <a:schemeClr val="dk2"/>
              </a:buClr>
              <a:buSzPts val="6907"/>
              <a:buChar char="■"/>
              <a:defRPr sz="6906">
                <a:solidFill>
                  <a:schemeClr val="dk2"/>
                </a:solidFill>
              </a:defRPr>
            </a:lvl9pPr>
          </a:lstStyle>
          <a:p/>
        </p:txBody>
      </p:sp>
      <p:sp>
        <p:nvSpPr>
          <p:cNvPr id="8" name="Google Shape;8;p1"/>
          <p:cNvSpPr txBox="1"/>
          <p:nvPr>
            <p:ph idx="12" type="sldNum"/>
          </p:nvPr>
        </p:nvSpPr>
        <p:spPr>
          <a:xfrm>
            <a:off x="35584323" y="29844588"/>
            <a:ext cx="2304600" cy="2519100"/>
          </a:xfrm>
          <a:prstGeom prst="rect">
            <a:avLst/>
          </a:prstGeom>
          <a:noFill/>
          <a:ln>
            <a:noFill/>
          </a:ln>
        </p:spPr>
        <p:txBody>
          <a:bodyPr anchorCtr="0" anchor="ctr" bIns="451025" lIns="451025" spcFirstLastPara="1" rIns="451025" wrap="square" tIns="451025">
            <a:normAutofit/>
          </a:bodyPr>
          <a:lstStyle>
            <a:lvl1pPr lvl="0" algn="r">
              <a:buNone/>
              <a:defRPr sz="4933">
                <a:solidFill>
                  <a:schemeClr val="dk2"/>
                </a:solidFill>
              </a:defRPr>
            </a:lvl1pPr>
            <a:lvl2pPr lvl="1" algn="r">
              <a:buNone/>
              <a:defRPr sz="4933">
                <a:solidFill>
                  <a:schemeClr val="dk2"/>
                </a:solidFill>
              </a:defRPr>
            </a:lvl2pPr>
            <a:lvl3pPr lvl="2" algn="r">
              <a:buNone/>
              <a:defRPr sz="4933">
                <a:solidFill>
                  <a:schemeClr val="dk2"/>
                </a:solidFill>
              </a:defRPr>
            </a:lvl3pPr>
            <a:lvl4pPr lvl="3" algn="r">
              <a:buNone/>
              <a:defRPr sz="4933">
                <a:solidFill>
                  <a:schemeClr val="dk2"/>
                </a:solidFill>
              </a:defRPr>
            </a:lvl4pPr>
            <a:lvl5pPr lvl="4" algn="r">
              <a:buNone/>
              <a:defRPr sz="4933">
                <a:solidFill>
                  <a:schemeClr val="dk2"/>
                </a:solidFill>
              </a:defRPr>
            </a:lvl5pPr>
            <a:lvl6pPr lvl="5" algn="r">
              <a:buNone/>
              <a:defRPr sz="4933">
                <a:solidFill>
                  <a:schemeClr val="dk2"/>
                </a:solidFill>
              </a:defRPr>
            </a:lvl6pPr>
            <a:lvl7pPr lvl="6" algn="r">
              <a:buNone/>
              <a:defRPr sz="4933">
                <a:solidFill>
                  <a:schemeClr val="dk2"/>
                </a:solidFill>
              </a:defRPr>
            </a:lvl7pPr>
            <a:lvl8pPr lvl="7" algn="r">
              <a:buNone/>
              <a:defRPr sz="4933">
                <a:solidFill>
                  <a:schemeClr val="dk2"/>
                </a:solidFill>
              </a:defRPr>
            </a:lvl8pPr>
            <a:lvl9pPr lvl="8" algn="r">
              <a:buNone/>
              <a:defRPr sz="4933">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309140" y="2848160"/>
            <a:ext cx="35786400" cy="3665400"/>
          </a:xfrm>
          <a:prstGeom prst="rect">
            <a:avLst/>
          </a:prstGeom>
          <a:noFill/>
          <a:ln>
            <a:noFill/>
          </a:ln>
        </p:spPr>
        <p:txBody>
          <a:bodyPr anchorCtr="0" anchor="t" bIns="498625" lIns="498625" spcFirstLastPara="1" rIns="498625" wrap="square" tIns="498625">
            <a:normAutofit/>
          </a:bodyPr>
          <a:lstStyle>
            <a:lvl1pPr lvl="0">
              <a:spcBef>
                <a:spcPts val="0"/>
              </a:spcBef>
              <a:spcAft>
                <a:spcPts val="0"/>
              </a:spcAft>
              <a:buClr>
                <a:schemeClr val="dk1"/>
              </a:buClr>
              <a:buSzPts val="15293"/>
              <a:buNone/>
              <a:defRPr sz="15293">
                <a:solidFill>
                  <a:schemeClr val="dk1"/>
                </a:solidFill>
              </a:defRPr>
            </a:lvl1pPr>
            <a:lvl2pPr lvl="1">
              <a:spcBef>
                <a:spcPts val="0"/>
              </a:spcBef>
              <a:spcAft>
                <a:spcPts val="0"/>
              </a:spcAft>
              <a:buClr>
                <a:schemeClr val="dk1"/>
              </a:buClr>
              <a:buSzPts val="15293"/>
              <a:buNone/>
              <a:defRPr sz="15293">
                <a:solidFill>
                  <a:schemeClr val="dk1"/>
                </a:solidFill>
              </a:defRPr>
            </a:lvl2pPr>
            <a:lvl3pPr lvl="2">
              <a:spcBef>
                <a:spcPts val="0"/>
              </a:spcBef>
              <a:spcAft>
                <a:spcPts val="0"/>
              </a:spcAft>
              <a:buClr>
                <a:schemeClr val="dk1"/>
              </a:buClr>
              <a:buSzPts val="15293"/>
              <a:buNone/>
              <a:defRPr sz="15293">
                <a:solidFill>
                  <a:schemeClr val="dk1"/>
                </a:solidFill>
              </a:defRPr>
            </a:lvl3pPr>
            <a:lvl4pPr lvl="3">
              <a:spcBef>
                <a:spcPts val="0"/>
              </a:spcBef>
              <a:spcAft>
                <a:spcPts val="0"/>
              </a:spcAft>
              <a:buClr>
                <a:schemeClr val="dk1"/>
              </a:buClr>
              <a:buSzPts val="15293"/>
              <a:buNone/>
              <a:defRPr sz="15293">
                <a:solidFill>
                  <a:schemeClr val="dk1"/>
                </a:solidFill>
              </a:defRPr>
            </a:lvl4pPr>
            <a:lvl5pPr lvl="4">
              <a:spcBef>
                <a:spcPts val="0"/>
              </a:spcBef>
              <a:spcAft>
                <a:spcPts val="0"/>
              </a:spcAft>
              <a:buClr>
                <a:schemeClr val="dk1"/>
              </a:buClr>
              <a:buSzPts val="15293"/>
              <a:buNone/>
              <a:defRPr sz="15293">
                <a:solidFill>
                  <a:schemeClr val="dk1"/>
                </a:solidFill>
              </a:defRPr>
            </a:lvl5pPr>
            <a:lvl6pPr lvl="5">
              <a:spcBef>
                <a:spcPts val="0"/>
              </a:spcBef>
              <a:spcAft>
                <a:spcPts val="0"/>
              </a:spcAft>
              <a:buClr>
                <a:schemeClr val="dk1"/>
              </a:buClr>
              <a:buSzPts val="15293"/>
              <a:buNone/>
              <a:defRPr sz="15293">
                <a:solidFill>
                  <a:schemeClr val="dk1"/>
                </a:solidFill>
              </a:defRPr>
            </a:lvl6pPr>
            <a:lvl7pPr lvl="6">
              <a:spcBef>
                <a:spcPts val="0"/>
              </a:spcBef>
              <a:spcAft>
                <a:spcPts val="0"/>
              </a:spcAft>
              <a:buClr>
                <a:schemeClr val="dk1"/>
              </a:buClr>
              <a:buSzPts val="15293"/>
              <a:buNone/>
              <a:defRPr sz="15293">
                <a:solidFill>
                  <a:schemeClr val="dk1"/>
                </a:solidFill>
              </a:defRPr>
            </a:lvl7pPr>
            <a:lvl8pPr lvl="7">
              <a:spcBef>
                <a:spcPts val="0"/>
              </a:spcBef>
              <a:spcAft>
                <a:spcPts val="0"/>
              </a:spcAft>
              <a:buClr>
                <a:schemeClr val="dk1"/>
              </a:buClr>
              <a:buSzPts val="15293"/>
              <a:buNone/>
              <a:defRPr sz="15293">
                <a:solidFill>
                  <a:schemeClr val="dk1"/>
                </a:solidFill>
              </a:defRPr>
            </a:lvl8pPr>
            <a:lvl9pPr lvl="8">
              <a:spcBef>
                <a:spcPts val="0"/>
              </a:spcBef>
              <a:spcAft>
                <a:spcPts val="0"/>
              </a:spcAft>
              <a:buClr>
                <a:schemeClr val="dk1"/>
              </a:buClr>
              <a:buSzPts val="15293"/>
              <a:buNone/>
              <a:defRPr sz="15293">
                <a:solidFill>
                  <a:schemeClr val="dk1"/>
                </a:solidFill>
              </a:defRPr>
            </a:lvl9pPr>
          </a:lstStyle>
          <a:p/>
        </p:txBody>
      </p:sp>
      <p:sp>
        <p:nvSpPr>
          <p:cNvPr id="52" name="Google Shape;52;p13"/>
          <p:cNvSpPr txBox="1"/>
          <p:nvPr>
            <p:ph idx="1" type="body"/>
          </p:nvPr>
        </p:nvSpPr>
        <p:spPr>
          <a:xfrm>
            <a:off x="1309140" y="7375840"/>
            <a:ext cx="35786400" cy="21864900"/>
          </a:xfrm>
          <a:prstGeom prst="rect">
            <a:avLst/>
          </a:prstGeom>
          <a:noFill/>
          <a:ln>
            <a:noFill/>
          </a:ln>
        </p:spPr>
        <p:txBody>
          <a:bodyPr anchorCtr="0" anchor="t" bIns="498625" lIns="498625" spcFirstLastPara="1" rIns="498625" wrap="square" tIns="498625">
            <a:normAutofit/>
          </a:bodyPr>
          <a:lstStyle>
            <a:lvl1pPr indent="-855133" lvl="0" marL="457200">
              <a:lnSpc>
                <a:spcPct val="115000"/>
              </a:lnSpc>
              <a:spcBef>
                <a:spcPts val="0"/>
              </a:spcBef>
              <a:spcAft>
                <a:spcPts val="0"/>
              </a:spcAft>
              <a:buClr>
                <a:schemeClr val="dk2"/>
              </a:buClr>
              <a:buSzPts val="9867"/>
              <a:buChar char="●"/>
              <a:defRPr sz="9866">
                <a:solidFill>
                  <a:schemeClr val="dk2"/>
                </a:solidFill>
              </a:defRPr>
            </a:lvl1pPr>
            <a:lvl2pPr indent="-698500" lvl="1" marL="914400">
              <a:lnSpc>
                <a:spcPct val="115000"/>
              </a:lnSpc>
              <a:spcBef>
                <a:spcPts val="0"/>
              </a:spcBef>
              <a:spcAft>
                <a:spcPts val="0"/>
              </a:spcAft>
              <a:buClr>
                <a:schemeClr val="dk2"/>
              </a:buClr>
              <a:buSzPts val="7400"/>
              <a:buChar char="○"/>
              <a:defRPr sz="7400">
                <a:solidFill>
                  <a:schemeClr val="dk2"/>
                </a:solidFill>
              </a:defRPr>
            </a:lvl2pPr>
            <a:lvl3pPr indent="-698500" lvl="2" marL="1371600">
              <a:lnSpc>
                <a:spcPct val="115000"/>
              </a:lnSpc>
              <a:spcBef>
                <a:spcPts val="0"/>
              </a:spcBef>
              <a:spcAft>
                <a:spcPts val="0"/>
              </a:spcAft>
              <a:buClr>
                <a:schemeClr val="dk2"/>
              </a:buClr>
              <a:buSzPts val="7400"/>
              <a:buChar char="■"/>
              <a:defRPr sz="7400">
                <a:solidFill>
                  <a:schemeClr val="dk2"/>
                </a:solidFill>
              </a:defRPr>
            </a:lvl3pPr>
            <a:lvl4pPr indent="-698500" lvl="3" marL="1828800">
              <a:lnSpc>
                <a:spcPct val="115000"/>
              </a:lnSpc>
              <a:spcBef>
                <a:spcPts val="0"/>
              </a:spcBef>
              <a:spcAft>
                <a:spcPts val="0"/>
              </a:spcAft>
              <a:buClr>
                <a:schemeClr val="dk2"/>
              </a:buClr>
              <a:buSzPts val="7400"/>
              <a:buChar char="●"/>
              <a:defRPr sz="7400">
                <a:solidFill>
                  <a:schemeClr val="dk2"/>
                </a:solidFill>
              </a:defRPr>
            </a:lvl4pPr>
            <a:lvl5pPr indent="-698500" lvl="4" marL="2286000">
              <a:lnSpc>
                <a:spcPct val="115000"/>
              </a:lnSpc>
              <a:spcBef>
                <a:spcPts val="0"/>
              </a:spcBef>
              <a:spcAft>
                <a:spcPts val="0"/>
              </a:spcAft>
              <a:buClr>
                <a:schemeClr val="dk2"/>
              </a:buClr>
              <a:buSzPts val="7400"/>
              <a:buChar char="○"/>
              <a:defRPr sz="7400">
                <a:solidFill>
                  <a:schemeClr val="dk2"/>
                </a:solidFill>
              </a:defRPr>
            </a:lvl5pPr>
            <a:lvl6pPr indent="-698500" lvl="5" marL="2743200">
              <a:lnSpc>
                <a:spcPct val="115000"/>
              </a:lnSpc>
              <a:spcBef>
                <a:spcPts val="0"/>
              </a:spcBef>
              <a:spcAft>
                <a:spcPts val="0"/>
              </a:spcAft>
              <a:buClr>
                <a:schemeClr val="dk2"/>
              </a:buClr>
              <a:buSzPts val="7400"/>
              <a:buChar char="■"/>
              <a:defRPr sz="7400">
                <a:solidFill>
                  <a:schemeClr val="dk2"/>
                </a:solidFill>
              </a:defRPr>
            </a:lvl6pPr>
            <a:lvl7pPr indent="-698500" lvl="6" marL="3200400">
              <a:lnSpc>
                <a:spcPct val="115000"/>
              </a:lnSpc>
              <a:spcBef>
                <a:spcPts val="0"/>
              </a:spcBef>
              <a:spcAft>
                <a:spcPts val="0"/>
              </a:spcAft>
              <a:buClr>
                <a:schemeClr val="dk2"/>
              </a:buClr>
              <a:buSzPts val="7400"/>
              <a:buChar char="●"/>
              <a:defRPr sz="7400">
                <a:solidFill>
                  <a:schemeClr val="dk2"/>
                </a:solidFill>
              </a:defRPr>
            </a:lvl7pPr>
            <a:lvl8pPr indent="-698500" lvl="7" marL="3657600">
              <a:lnSpc>
                <a:spcPct val="115000"/>
              </a:lnSpc>
              <a:spcBef>
                <a:spcPts val="0"/>
              </a:spcBef>
              <a:spcAft>
                <a:spcPts val="0"/>
              </a:spcAft>
              <a:buClr>
                <a:schemeClr val="dk2"/>
              </a:buClr>
              <a:buSzPts val="7400"/>
              <a:buChar char="○"/>
              <a:defRPr sz="7400">
                <a:solidFill>
                  <a:schemeClr val="dk2"/>
                </a:solidFill>
              </a:defRPr>
            </a:lvl8pPr>
            <a:lvl9pPr indent="-698500" lvl="8" marL="4114800">
              <a:lnSpc>
                <a:spcPct val="115000"/>
              </a:lnSpc>
              <a:spcBef>
                <a:spcPts val="0"/>
              </a:spcBef>
              <a:spcAft>
                <a:spcPts val="0"/>
              </a:spcAft>
              <a:buClr>
                <a:schemeClr val="dk2"/>
              </a:buClr>
              <a:buSzPts val="7400"/>
              <a:buChar char="■"/>
              <a:defRPr sz="7400">
                <a:solidFill>
                  <a:schemeClr val="dk2"/>
                </a:solidFill>
              </a:defRPr>
            </a:lvl9pPr>
          </a:lstStyle>
          <a:p/>
        </p:txBody>
      </p:sp>
      <p:sp>
        <p:nvSpPr>
          <p:cNvPr id="53" name="Google Shape;53;p13"/>
          <p:cNvSpPr txBox="1"/>
          <p:nvPr>
            <p:ph idx="12" type="sldNum"/>
          </p:nvPr>
        </p:nvSpPr>
        <p:spPr>
          <a:xfrm>
            <a:off x="35584323" y="29844588"/>
            <a:ext cx="2304600" cy="2519100"/>
          </a:xfrm>
          <a:prstGeom prst="rect">
            <a:avLst/>
          </a:prstGeom>
          <a:noFill/>
          <a:ln>
            <a:noFill/>
          </a:ln>
        </p:spPr>
        <p:txBody>
          <a:bodyPr anchorCtr="0" anchor="ctr" bIns="498625" lIns="498625" spcFirstLastPara="1" rIns="498625" wrap="square" tIns="498625">
            <a:normAutofit/>
          </a:bodyPr>
          <a:lstStyle>
            <a:lvl1pPr lvl="0" algn="r">
              <a:buNone/>
              <a:defRPr sz="5426">
                <a:solidFill>
                  <a:schemeClr val="dk2"/>
                </a:solidFill>
              </a:defRPr>
            </a:lvl1pPr>
            <a:lvl2pPr lvl="1" algn="r">
              <a:buNone/>
              <a:defRPr sz="5426">
                <a:solidFill>
                  <a:schemeClr val="dk2"/>
                </a:solidFill>
              </a:defRPr>
            </a:lvl2pPr>
            <a:lvl3pPr lvl="2" algn="r">
              <a:buNone/>
              <a:defRPr sz="5426">
                <a:solidFill>
                  <a:schemeClr val="dk2"/>
                </a:solidFill>
              </a:defRPr>
            </a:lvl3pPr>
            <a:lvl4pPr lvl="3" algn="r">
              <a:buNone/>
              <a:defRPr sz="5426">
                <a:solidFill>
                  <a:schemeClr val="dk2"/>
                </a:solidFill>
              </a:defRPr>
            </a:lvl4pPr>
            <a:lvl5pPr lvl="4" algn="r">
              <a:buNone/>
              <a:defRPr sz="5426">
                <a:solidFill>
                  <a:schemeClr val="dk2"/>
                </a:solidFill>
              </a:defRPr>
            </a:lvl5pPr>
            <a:lvl6pPr lvl="5" algn="r">
              <a:buNone/>
              <a:defRPr sz="5426">
                <a:solidFill>
                  <a:schemeClr val="dk2"/>
                </a:solidFill>
              </a:defRPr>
            </a:lvl6pPr>
            <a:lvl7pPr lvl="6" algn="r">
              <a:buNone/>
              <a:defRPr sz="5426">
                <a:solidFill>
                  <a:schemeClr val="dk2"/>
                </a:solidFill>
              </a:defRPr>
            </a:lvl7pPr>
            <a:lvl8pPr lvl="7" algn="r">
              <a:buNone/>
              <a:defRPr sz="5426">
                <a:solidFill>
                  <a:schemeClr val="dk2"/>
                </a:solidFill>
              </a:defRPr>
            </a:lvl8pPr>
            <a:lvl9pPr lvl="8" algn="r">
              <a:buNone/>
              <a:defRPr sz="5426">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p:nvPr/>
        </p:nvSpPr>
        <p:spPr>
          <a:xfrm>
            <a:off x="0" y="0"/>
            <a:ext cx="38404800" cy="2793600"/>
          </a:xfrm>
          <a:prstGeom prst="rect">
            <a:avLst/>
          </a:prstGeom>
          <a:solidFill>
            <a:schemeClr val="lt2"/>
          </a:solidFill>
          <a:ln>
            <a:noFill/>
          </a:ln>
        </p:spPr>
        <p:txBody>
          <a:bodyPr anchorCtr="0" anchor="ctr" bIns="95100" lIns="95100" spcFirstLastPara="1" rIns="95100" wrap="square" tIns="95100">
            <a:noAutofit/>
          </a:bodyPr>
          <a:lstStyle/>
          <a:p>
            <a:pPr indent="0" lvl="0" marL="563880" rtl="0" algn="l">
              <a:spcBef>
                <a:spcPts val="0"/>
              </a:spcBef>
              <a:spcAft>
                <a:spcPts val="0"/>
              </a:spcAft>
              <a:buNone/>
            </a:pPr>
            <a:r>
              <a:t/>
            </a:r>
            <a:endParaRPr sz="8880">
              <a:solidFill>
                <a:schemeClr val="dk2"/>
              </a:solidFill>
              <a:latin typeface="Roboto SemiBold"/>
              <a:ea typeface="Roboto SemiBold"/>
              <a:cs typeface="Roboto SemiBold"/>
              <a:sym typeface="Roboto SemiBold"/>
            </a:endParaRPr>
          </a:p>
        </p:txBody>
      </p:sp>
      <p:sp>
        <p:nvSpPr>
          <p:cNvPr id="100" name="Google Shape;100;p25"/>
          <p:cNvSpPr txBox="1"/>
          <p:nvPr/>
        </p:nvSpPr>
        <p:spPr>
          <a:xfrm>
            <a:off x="584259" y="1709550"/>
            <a:ext cx="34482300" cy="875400"/>
          </a:xfrm>
          <a:prstGeom prst="rect">
            <a:avLst/>
          </a:prstGeom>
          <a:noFill/>
          <a:ln>
            <a:noFill/>
          </a:ln>
        </p:spPr>
        <p:txBody>
          <a:bodyPr anchorCtr="0" anchor="t" bIns="95100" lIns="95100" spcFirstLastPara="1" rIns="95100" wrap="square" tIns="95100">
            <a:spAutoFit/>
          </a:bodyPr>
          <a:lstStyle/>
          <a:p>
            <a:pPr indent="0" lvl="0" marL="0" rtl="0" algn="l">
              <a:spcBef>
                <a:spcPts val="0"/>
              </a:spcBef>
              <a:spcAft>
                <a:spcPts val="0"/>
              </a:spcAft>
              <a:buNone/>
            </a:pPr>
            <a:r>
              <a:rPr b="1" lang="en" sz="4440">
                <a:solidFill>
                  <a:schemeClr val="dk2"/>
                </a:solidFill>
                <a:latin typeface="Roboto"/>
                <a:ea typeface="Roboto"/>
                <a:cs typeface="Roboto"/>
                <a:sym typeface="Roboto"/>
              </a:rPr>
              <a:t>Contributors:</a:t>
            </a:r>
            <a:r>
              <a:rPr lang="en" sz="4440">
                <a:solidFill>
                  <a:schemeClr val="dk2"/>
                </a:solidFill>
                <a:latin typeface="Roboto"/>
                <a:ea typeface="Roboto"/>
                <a:cs typeface="Roboto"/>
                <a:sym typeface="Roboto"/>
              </a:rPr>
              <a:t> Maxine Baghdadi, Arpit Dang, Xiaoke Song, Yitong Wang </a:t>
            </a:r>
            <a:r>
              <a:rPr b="1" lang="en" sz="4440">
                <a:solidFill>
                  <a:schemeClr val="dk2"/>
                </a:solidFill>
                <a:latin typeface="Roboto"/>
                <a:ea typeface="Roboto"/>
                <a:cs typeface="Roboto"/>
                <a:sym typeface="Roboto"/>
              </a:rPr>
              <a:t>Professor: </a:t>
            </a:r>
            <a:r>
              <a:rPr lang="en" sz="4440">
                <a:solidFill>
                  <a:schemeClr val="dk2"/>
                </a:solidFill>
                <a:latin typeface="Roboto"/>
                <a:ea typeface="Roboto"/>
                <a:cs typeface="Roboto"/>
                <a:sym typeface="Roboto"/>
              </a:rPr>
              <a:t>Dr. Jay Hou</a:t>
            </a:r>
            <a:endParaRPr sz="4440">
              <a:solidFill>
                <a:schemeClr val="dk2"/>
              </a:solidFill>
              <a:latin typeface="Roboto"/>
              <a:ea typeface="Roboto"/>
              <a:cs typeface="Roboto"/>
              <a:sym typeface="Roboto"/>
            </a:endParaRPr>
          </a:p>
        </p:txBody>
      </p:sp>
      <p:grpSp>
        <p:nvGrpSpPr>
          <p:cNvPr id="101" name="Google Shape;101;p25"/>
          <p:cNvGrpSpPr/>
          <p:nvPr/>
        </p:nvGrpSpPr>
        <p:grpSpPr>
          <a:xfrm>
            <a:off x="446927" y="2843861"/>
            <a:ext cx="9683866" cy="1361347"/>
            <a:chOff x="636300" y="4822325"/>
            <a:chExt cx="11568350" cy="1801200"/>
          </a:xfrm>
        </p:grpSpPr>
        <p:sp>
          <p:nvSpPr>
            <p:cNvPr id="102" name="Google Shape;102;p25"/>
            <p:cNvSpPr/>
            <p:nvPr/>
          </p:nvSpPr>
          <p:spPr>
            <a:xfrm>
              <a:off x="636300" y="4822325"/>
              <a:ext cx="11568300" cy="1755300"/>
            </a:xfrm>
            <a:prstGeom prst="rect">
              <a:avLst/>
            </a:prstGeom>
            <a:solidFill>
              <a:schemeClr val="lt1"/>
            </a:solidFill>
            <a:ln cap="flat" cmpd="sng" w="9875">
              <a:solidFill>
                <a:schemeClr val="lt1"/>
              </a:solidFill>
              <a:prstDash val="solid"/>
              <a:round/>
              <a:headEnd len="sm" w="sm" type="none"/>
              <a:tailEnd len="sm" w="sm" type="none"/>
            </a:ln>
          </p:spPr>
          <p:txBody>
            <a:bodyPr anchorCtr="0" anchor="ctr" bIns="95100" lIns="95100" spcFirstLastPara="1" rIns="95100" wrap="square" tIns="95100">
              <a:noAutofit/>
            </a:bodyPr>
            <a:lstStyle/>
            <a:p>
              <a:pPr indent="0" lvl="0" marL="0" rtl="0" algn="l">
                <a:spcBef>
                  <a:spcPts val="0"/>
                </a:spcBef>
                <a:spcAft>
                  <a:spcPts val="0"/>
                </a:spcAft>
                <a:buNone/>
              </a:pPr>
              <a:r>
                <a:rPr b="1" lang="en" sz="4440">
                  <a:solidFill>
                    <a:schemeClr val="dk2"/>
                  </a:solidFill>
                  <a:latin typeface="Roboto"/>
                  <a:ea typeface="Roboto"/>
                  <a:cs typeface="Roboto"/>
                  <a:sym typeface="Roboto"/>
                </a:rPr>
                <a:t>INTRODUCTION</a:t>
              </a:r>
              <a:endParaRPr b="1" sz="4440">
                <a:solidFill>
                  <a:schemeClr val="dk2"/>
                </a:solidFill>
                <a:latin typeface="Roboto"/>
                <a:ea typeface="Roboto"/>
                <a:cs typeface="Roboto"/>
                <a:sym typeface="Roboto"/>
              </a:endParaRPr>
            </a:p>
          </p:txBody>
        </p:sp>
        <p:cxnSp>
          <p:nvCxnSpPr>
            <p:cNvPr id="103" name="Google Shape;103;p25"/>
            <p:cNvCxnSpPr/>
            <p:nvPr/>
          </p:nvCxnSpPr>
          <p:spPr>
            <a:xfrm>
              <a:off x="636350" y="6623525"/>
              <a:ext cx="11568300" cy="0"/>
            </a:xfrm>
            <a:prstGeom prst="straightConnector1">
              <a:avLst/>
            </a:prstGeom>
            <a:noFill/>
            <a:ln cap="flat" cmpd="sng" w="118900">
              <a:solidFill>
                <a:schemeClr val="dk2"/>
              </a:solidFill>
              <a:prstDash val="solid"/>
              <a:round/>
              <a:headEnd len="med" w="med" type="none"/>
              <a:tailEnd len="med" w="med" type="none"/>
            </a:ln>
          </p:spPr>
        </p:cxnSp>
      </p:grpSp>
      <p:grpSp>
        <p:nvGrpSpPr>
          <p:cNvPr id="104" name="Google Shape;104;p25"/>
          <p:cNvGrpSpPr/>
          <p:nvPr/>
        </p:nvGrpSpPr>
        <p:grpSpPr>
          <a:xfrm>
            <a:off x="11048255" y="2874605"/>
            <a:ext cx="12884828" cy="1361347"/>
            <a:chOff x="636300" y="4822325"/>
            <a:chExt cx="11568350" cy="1801200"/>
          </a:xfrm>
        </p:grpSpPr>
        <p:sp>
          <p:nvSpPr>
            <p:cNvPr id="105" name="Google Shape;105;p25"/>
            <p:cNvSpPr/>
            <p:nvPr/>
          </p:nvSpPr>
          <p:spPr>
            <a:xfrm>
              <a:off x="636300" y="4822325"/>
              <a:ext cx="11568300" cy="1755300"/>
            </a:xfrm>
            <a:prstGeom prst="rect">
              <a:avLst/>
            </a:prstGeom>
            <a:solidFill>
              <a:schemeClr val="lt1"/>
            </a:solidFill>
            <a:ln cap="flat" cmpd="sng" w="9875">
              <a:solidFill>
                <a:schemeClr val="lt1"/>
              </a:solidFill>
              <a:prstDash val="solid"/>
              <a:round/>
              <a:headEnd len="sm" w="sm" type="none"/>
              <a:tailEnd len="sm" w="sm" type="none"/>
            </a:ln>
          </p:spPr>
          <p:txBody>
            <a:bodyPr anchorCtr="0" anchor="ctr" bIns="95100" lIns="95100" spcFirstLastPara="1" rIns="95100" wrap="square" tIns="95100">
              <a:noAutofit/>
            </a:bodyPr>
            <a:lstStyle/>
            <a:p>
              <a:pPr indent="0" lvl="0" marL="0" rtl="0" algn="l">
                <a:spcBef>
                  <a:spcPts val="0"/>
                </a:spcBef>
                <a:spcAft>
                  <a:spcPts val="0"/>
                </a:spcAft>
                <a:buNone/>
              </a:pPr>
              <a:r>
                <a:rPr b="1" lang="en" sz="4440">
                  <a:solidFill>
                    <a:schemeClr val="dk2"/>
                  </a:solidFill>
                  <a:latin typeface="Roboto"/>
                  <a:ea typeface="Roboto"/>
                  <a:cs typeface="Roboto"/>
                  <a:sym typeface="Roboto"/>
                </a:rPr>
                <a:t>METHODS</a:t>
              </a:r>
              <a:endParaRPr b="1" sz="4440">
                <a:solidFill>
                  <a:schemeClr val="dk2"/>
                </a:solidFill>
                <a:latin typeface="Roboto"/>
                <a:ea typeface="Roboto"/>
                <a:cs typeface="Roboto"/>
                <a:sym typeface="Roboto"/>
              </a:endParaRPr>
            </a:p>
          </p:txBody>
        </p:sp>
        <p:cxnSp>
          <p:nvCxnSpPr>
            <p:cNvPr id="106" name="Google Shape;106;p25"/>
            <p:cNvCxnSpPr/>
            <p:nvPr/>
          </p:nvCxnSpPr>
          <p:spPr>
            <a:xfrm>
              <a:off x="636350" y="6623525"/>
              <a:ext cx="11568300" cy="0"/>
            </a:xfrm>
            <a:prstGeom prst="straightConnector1">
              <a:avLst/>
            </a:prstGeom>
            <a:noFill/>
            <a:ln cap="flat" cmpd="sng" w="118900">
              <a:solidFill>
                <a:schemeClr val="dk2"/>
              </a:solidFill>
              <a:prstDash val="solid"/>
              <a:round/>
              <a:headEnd len="med" w="med" type="none"/>
              <a:tailEnd len="med" w="med" type="none"/>
            </a:ln>
          </p:spPr>
        </p:cxnSp>
      </p:grpSp>
      <p:sp>
        <p:nvSpPr>
          <p:cNvPr id="107" name="Google Shape;107;p25"/>
          <p:cNvSpPr/>
          <p:nvPr/>
        </p:nvSpPr>
        <p:spPr>
          <a:xfrm>
            <a:off x="446850" y="4549350"/>
            <a:ext cx="9683100" cy="27835500"/>
          </a:xfrm>
          <a:prstGeom prst="rect">
            <a:avLst/>
          </a:prstGeom>
          <a:solidFill>
            <a:srgbClr val="FFF2CC"/>
          </a:solidFill>
          <a:ln cap="flat" cmpd="sng" w="9875">
            <a:solidFill>
              <a:schemeClr val="lt1"/>
            </a:solidFill>
            <a:prstDash val="solid"/>
            <a:round/>
            <a:headEnd len="sm" w="sm" type="none"/>
            <a:tailEnd len="sm" w="sm" type="none"/>
          </a:ln>
        </p:spPr>
        <p:txBody>
          <a:bodyPr anchorCtr="0" anchor="t" bIns="95100" lIns="95100" spcFirstLastPara="1" rIns="95100" wrap="square" tIns="95100">
            <a:noAutofit/>
          </a:bodyPr>
          <a:lstStyle/>
          <a:p>
            <a:pPr indent="0" lvl="0" marL="0" rtl="0" algn="l">
              <a:lnSpc>
                <a:spcPct val="115000"/>
              </a:lnSpc>
              <a:spcBef>
                <a:spcPts val="0"/>
              </a:spcBef>
              <a:spcAft>
                <a:spcPts val="0"/>
              </a:spcAft>
              <a:buClr>
                <a:schemeClr val="dk1"/>
              </a:buClr>
              <a:buSzPts val="987"/>
              <a:buFont typeface="Arial"/>
              <a:buNone/>
            </a:pPr>
            <a:r>
              <a:rPr b="1" lang="en" sz="2960" u="sng">
                <a:solidFill>
                  <a:schemeClr val="dk1"/>
                </a:solidFill>
                <a:latin typeface="Roboto"/>
                <a:ea typeface="Roboto"/>
                <a:cs typeface="Roboto"/>
                <a:sym typeface="Roboto"/>
              </a:rPr>
              <a:t>OVERVIEW </a:t>
            </a:r>
            <a:endParaRPr b="1" sz="2960" u="sng">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987"/>
              <a:buFont typeface="Arial"/>
              <a:buNone/>
            </a:pPr>
            <a:r>
              <a:rPr lang="en" sz="2960">
                <a:solidFill>
                  <a:schemeClr val="dk1"/>
                </a:solidFill>
                <a:latin typeface="Roboto"/>
                <a:ea typeface="Roboto"/>
                <a:cs typeface="Roboto"/>
                <a:sym typeface="Roboto"/>
              </a:rPr>
              <a:t>This project aims to predict glioma grade by building a machine learning pipeline that leverages both MRI slices and clinical metadata. Using the UCSF Preoperative Diffuse Glioma MRI (UCSF-PDGM) dataset, we extracted 2D tumor-containing slices from 3D T1 post-contrast (T1c) MRIs using expert-annotated segmentation masks. We paired these with patient-level clinical and molecular data — including age, sex, and IDH/MGMT status — to train models that predict the WHO CNS tumor grade.</a:t>
            </a:r>
            <a:endParaRPr sz="296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987"/>
              <a:buFont typeface="Arial"/>
              <a:buNone/>
            </a:pPr>
            <a:r>
              <a:t/>
            </a:r>
            <a:endParaRPr b="1" sz="2960" u="sng">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987"/>
              <a:buFont typeface="Arial"/>
              <a:buNone/>
            </a:pPr>
            <a:r>
              <a:t/>
            </a:r>
            <a:endParaRPr b="1" sz="2960" u="sng">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987"/>
              <a:buFont typeface="Arial"/>
              <a:buNone/>
            </a:pPr>
            <a:r>
              <a:t/>
            </a:r>
            <a:endParaRPr b="1" sz="2960" u="sng">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987"/>
              <a:buFont typeface="Arial"/>
              <a:buNone/>
            </a:pPr>
            <a:r>
              <a:t/>
            </a:r>
            <a:endParaRPr b="1" sz="2960" u="sng">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987"/>
              <a:buFont typeface="Arial"/>
              <a:buNone/>
            </a:pPr>
            <a:r>
              <a:t/>
            </a:r>
            <a:endParaRPr b="1" sz="2960" u="sng">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987"/>
              <a:buFont typeface="Arial"/>
              <a:buNone/>
            </a:pPr>
            <a:r>
              <a:t/>
            </a:r>
            <a:endParaRPr b="1" sz="2960" u="sng">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987"/>
              <a:buFont typeface="Arial"/>
              <a:buNone/>
            </a:pPr>
            <a:r>
              <a:t/>
            </a:r>
            <a:endParaRPr b="1" sz="2960" u="sng">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987"/>
              <a:buFont typeface="Arial"/>
              <a:buNone/>
            </a:pPr>
            <a:r>
              <a:t/>
            </a:r>
            <a:endParaRPr b="1" sz="2960" u="sng">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987"/>
              <a:buFont typeface="Arial"/>
              <a:buNone/>
            </a:pPr>
            <a:r>
              <a:rPr b="1" lang="en" sz="2960" u="sng">
                <a:solidFill>
                  <a:schemeClr val="dk1"/>
                </a:solidFill>
                <a:latin typeface="Roboto"/>
                <a:ea typeface="Roboto"/>
                <a:cs typeface="Roboto"/>
                <a:sym typeface="Roboto"/>
              </a:rPr>
              <a:t>MOTIVATION</a:t>
            </a:r>
            <a:endParaRPr b="1" sz="2960" u="sng">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987"/>
              <a:buFont typeface="Arial"/>
              <a:buNone/>
            </a:pPr>
            <a:r>
              <a:rPr lang="en" sz="2960">
                <a:solidFill>
                  <a:schemeClr val="dk1"/>
                </a:solidFill>
                <a:latin typeface="Roboto"/>
                <a:ea typeface="Roboto"/>
                <a:cs typeface="Roboto"/>
                <a:sym typeface="Roboto"/>
              </a:rPr>
              <a:t>Glioblastoma is the most common form of brain cancer in adults and remains one of the deadliest of human cancers (Stupp et al. 2009; Cai and Sughrue 2018). Survival beyond two years is rare, and therapeutic options limited. Conventional structural magnetic resonance imaging (MRI) is the standard of care imaging method for neuro-oncologic practice. However, the fundamental understanding of tumor progression and patient survival as a function of MRI data remains unclear.</a:t>
            </a:r>
            <a:endParaRPr sz="296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987"/>
              <a:buFont typeface="Arial"/>
              <a:buNone/>
            </a:pPr>
            <a:r>
              <a:t/>
            </a:r>
            <a:endParaRPr sz="296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987"/>
              <a:buFont typeface="Arial"/>
              <a:buNone/>
            </a:pPr>
            <a:r>
              <a:rPr b="1" lang="en" sz="2960" u="sng">
                <a:solidFill>
                  <a:schemeClr val="dk1"/>
                </a:solidFill>
                <a:latin typeface="Roboto"/>
                <a:ea typeface="Roboto"/>
                <a:cs typeface="Roboto"/>
                <a:sym typeface="Roboto"/>
              </a:rPr>
              <a:t>DATASET</a:t>
            </a:r>
            <a:endParaRPr b="1" sz="2960" u="sng">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2960">
                <a:solidFill>
                  <a:schemeClr val="dk1"/>
                </a:solidFill>
                <a:latin typeface="Roboto"/>
                <a:ea typeface="Roboto"/>
                <a:cs typeface="Roboto"/>
                <a:sym typeface="Roboto"/>
              </a:rPr>
              <a:t>For this project, we used the UCSF Preoperative Diffuse Glioma MRI (UCSF-PDGM) dataset, which is </a:t>
            </a:r>
            <a:r>
              <a:rPr lang="en" sz="2960">
                <a:solidFill>
                  <a:schemeClr val="dk1"/>
                </a:solidFill>
                <a:latin typeface="Roboto"/>
                <a:ea typeface="Roboto"/>
                <a:cs typeface="Roboto"/>
                <a:sym typeface="Roboto"/>
              </a:rPr>
              <a:t>publicly</a:t>
            </a:r>
            <a:r>
              <a:rPr lang="en" sz="2960">
                <a:solidFill>
                  <a:schemeClr val="dk1"/>
                </a:solidFill>
                <a:latin typeface="Roboto"/>
                <a:ea typeface="Roboto"/>
                <a:cs typeface="Roboto"/>
                <a:sym typeface="Roboto"/>
              </a:rPr>
              <a:t> available from the Cancer Imaging Archive (TCIA) that includes multi-parametric MRI scans and clinical metadata for ~ 500 patients with diffuse glioma. After filtering, we ended with 360 patients that with complete clinical metadata and valid MRI scans </a:t>
            </a:r>
            <a:endParaRPr sz="296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296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2960">
                <a:solidFill>
                  <a:schemeClr val="dk1"/>
                </a:solidFill>
                <a:latin typeface="Roboto"/>
                <a:ea typeface="Roboto"/>
                <a:cs typeface="Roboto"/>
                <a:sym typeface="Roboto"/>
              </a:rPr>
              <a:t>MRI Data:</a:t>
            </a:r>
            <a:endParaRPr sz="2960">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 900 axial T1 post-contrast (T1c) slices containing tumor regions </a:t>
            </a:r>
            <a:endParaRPr sz="2960">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For each patient, we extracted 2-3 axial slices centered on the tumor</a:t>
            </a:r>
            <a:endParaRPr sz="2960">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Z-score normalized and </a:t>
            </a:r>
            <a:r>
              <a:rPr lang="en" sz="2960">
                <a:solidFill>
                  <a:schemeClr val="dk1"/>
                </a:solidFill>
                <a:latin typeface="Roboto"/>
                <a:ea typeface="Roboto"/>
                <a:cs typeface="Roboto"/>
                <a:sym typeface="Roboto"/>
              </a:rPr>
              <a:t>resize</a:t>
            </a:r>
            <a:r>
              <a:rPr lang="en" sz="2960">
                <a:solidFill>
                  <a:schemeClr val="dk1"/>
                </a:solidFill>
                <a:latin typeface="Roboto"/>
                <a:ea typeface="Roboto"/>
                <a:cs typeface="Roboto"/>
                <a:sym typeface="Roboto"/>
              </a:rPr>
              <a:t> to </a:t>
            </a:r>
            <a:r>
              <a:rPr lang="en" sz="2960">
                <a:solidFill>
                  <a:schemeClr val="dk1"/>
                </a:solidFill>
                <a:latin typeface="Roboto"/>
                <a:ea typeface="Roboto"/>
                <a:cs typeface="Roboto"/>
                <a:sym typeface="Roboto"/>
              </a:rPr>
              <a:t>128x128</a:t>
            </a:r>
            <a:r>
              <a:rPr lang="en" sz="2960">
                <a:solidFill>
                  <a:schemeClr val="dk1"/>
                </a:solidFill>
                <a:latin typeface="Roboto"/>
                <a:ea typeface="Roboto"/>
                <a:cs typeface="Roboto"/>
                <a:sym typeface="Roboto"/>
              </a:rPr>
              <a:t> </a:t>
            </a:r>
            <a:endParaRPr sz="296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296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2960">
                <a:solidFill>
                  <a:schemeClr val="dk1"/>
                </a:solidFill>
                <a:latin typeface="Roboto"/>
                <a:ea typeface="Roboto"/>
                <a:cs typeface="Roboto"/>
                <a:sym typeface="Roboto"/>
              </a:rPr>
              <a:t>Clinical Metadata:</a:t>
            </a:r>
            <a:endParaRPr sz="2960">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Demographics: Age at MRI, Sex </a:t>
            </a:r>
            <a:endParaRPr sz="2960">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Molecular markers: MGMT status/index, IDH mutation, 1p/129q codelation </a:t>
            </a:r>
            <a:endParaRPr sz="2960">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Outcomes: WHO CNS Grade (used as prediction target)</a:t>
            </a:r>
            <a:endParaRPr sz="2960">
              <a:solidFill>
                <a:schemeClr val="dk1"/>
              </a:solidFill>
              <a:latin typeface="Roboto"/>
              <a:ea typeface="Roboto"/>
              <a:cs typeface="Roboto"/>
              <a:sym typeface="Roboto"/>
            </a:endParaRPr>
          </a:p>
          <a:p>
            <a:pPr indent="0" lvl="0" marL="0" rtl="0" algn="l">
              <a:lnSpc>
                <a:spcPct val="115000"/>
              </a:lnSpc>
              <a:spcBef>
                <a:spcPts val="1480"/>
              </a:spcBef>
              <a:spcAft>
                <a:spcPts val="1480"/>
              </a:spcAft>
              <a:buNone/>
            </a:pPr>
            <a:r>
              <a:t/>
            </a:r>
            <a:endParaRPr sz="2960">
              <a:solidFill>
                <a:schemeClr val="dk1"/>
              </a:solidFill>
              <a:latin typeface="Roboto"/>
              <a:ea typeface="Roboto"/>
              <a:cs typeface="Roboto"/>
              <a:sym typeface="Roboto"/>
            </a:endParaRPr>
          </a:p>
        </p:txBody>
      </p:sp>
      <p:sp>
        <p:nvSpPr>
          <p:cNvPr id="108" name="Google Shape;108;p25"/>
          <p:cNvSpPr/>
          <p:nvPr/>
        </p:nvSpPr>
        <p:spPr>
          <a:xfrm>
            <a:off x="11079400" y="26385653"/>
            <a:ext cx="12884700" cy="4235400"/>
          </a:xfrm>
          <a:prstGeom prst="rect">
            <a:avLst/>
          </a:prstGeom>
          <a:solidFill>
            <a:schemeClr val="lt1"/>
          </a:solidFill>
          <a:ln cap="flat" cmpd="sng" w="9875">
            <a:solidFill>
              <a:schemeClr val="lt1"/>
            </a:solidFill>
            <a:prstDash val="solid"/>
            <a:round/>
            <a:headEnd len="sm" w="sm" type="none"/>
            <a:tailEnd len="sm" w="sm" type="none"/>
          </a:ln>
        </p:spPr>
        <p:txBody>
          <a:bodyPr anchorCtr="0" anchor="t" bIns="95100" lIns="95100" spcFirstLastPara="1" rIns="95100" wrap="square" tIns="95100">
            <a:noAutofit/>
          </a:bodyPr>
          <a:lstStyle/>
          <a:p>
            <a:pPr indent="0" lvl="0" marL="0" rtl="0" algn="l">
              <a:spcBef>
                <a:spcPts val="0"/>
              </a:spcBef>
              <a:spcAft>
                <a:spcPts val="0"/>
              </a:spcAft>
              <a:buNone/>
            </a:pPr>
            <a:r>
              <a:t/>
            </a:r>
            <a:endParaRPr sz="3946">
              <a:solidFill>
                <a:schemeClr val="dk1"/>
              </a:solidFill>
              <a:latin typeface="Roboto"/>
              <a:ea typeface="Roboto"/>
              <a:cs typeface="Roboto"/>
              <a:sym typeface="Roboto"/>
            </a:endParaRPr>
          </a:p>
        </p:txBody>
      </p:sp>
      <p:sp>
        <p:nvSpPr>
          <p:cNvPr id="109" name="Google Shape;109;p25"/>
          <p:cNvSpPr/>
          <p:nvPr/>
        </p:nvSpPr>
        <p:spPr>
          <a:xfrm>
            <a:off x="24968100" y="4549350"/>
            <a:ext cx="12884700" cy="4235400"/>
          </a:xfrm>
          <a:prstGeom prst="rect">
            <a:avLst/>
          </a:prstGeom>
          <a:solidFill>
            <a:srgbClr val="FCE5CD"/>
          </a:solidFill>
          <a:ln cap="flat" cmpd="sng" w="9875">
            <a:solidFill>
              <a:srgbClr val="FFFFFF"/>
            </a:solidFill>
            <a:prstDash val="solid"/>
            <a:round/>
            <a:headEnd len="sm" w="sm" type="none"/>
            <a:tailEnd len="sm" w="sm" type="none"/>
          </a:ln>
        </p:spPr>
        <p:txBody>
          <a:bodyPr anchorCtr="0" anchor="t" bIns="95100" lIns="95100" spcFirstLastPara="1" rIns="95100" wrap="square" tIns="95100">
            <a:noAutofit/>
          </a:bodyPr>
          <a:lstStyle/>
          <a:p>
            <a:pPr indent="0" lvl="0" marL="0" rtl="0" algn="l">
              <a:spcBef>
                <a:spcPts val="0"/>
              </a:spcBef>
              <a:spcAft>
                <a:spcPts val="0"/>
              </a:spcAft>
              <a:buNone/>
            </a:pPr>
            <a:r>
              <a:rPr b="1" lang="en" sz="2960" u="sng">
                <a:latin typeface="Roboto"/>
                <a:ea typeface="Roboto"/>
                <a:cs typeface="Roboto"/>
                <a:sym typeface="Roboto"/>
              </a:rPr>
              <a:t>TRAINING</a:t>
            </a:r>
            <a:r>
              <a:rPr b="1" lang="en" sz="2960" u="sng">
                <a:latin typeface="Roboto"/>
                <a:ea typeface="Roboto"/>
                <a:cs typeface="Roboto"/>
                <a:sym typeface="Roboto"/>
              </a:rPr>
              <a:t> AND EVALUATION</a:t>
            </a:r>
            <a:endParaRPr b="1" sz="2960" u="sng">
              <a:latin typeface="Roboto"/>
              <a:ea typeface="Roboto"/>
              <a:cs typeface="Roboto"/>
              <a:sym typeface="Roboto"/>
            </a:endParaRPr>
          </a:p>
          <a:p>
            <a:pPr indent="-416560" lvl="0" marL="457200" rtl="0" algn="l">
              <a:lnSpc>
                <a:spcPct val="115000"/>
              </a:lnSpc>
              <a:spcBef>
                <a:spcPts val="987"/>
              </a:spcBef>
              <a:spcAft>
                <a:spcPts val="0"/>
              </a:spcAft>
              <a:buClr>
                <a:schemeClr val="dk1"/>
              </a:buClr>
              <a:buSzPts val="2960"/>
              <a:buFont typeface="Roboto"/>
              <a:buChar char="●"/>
            </a:pPr>
            <a:r>
              <a:rPr lang="en" sz="2960">
                <a:solidFill>
                  <a:schemeClr val="dk1"/>
                </a:solidFill>
                <a:latin typeface="Roboto"/>
                <a:ea typeface="Roboto"/>
                <a:cs typeface="Roboto"/>
                <a:sym typeface="Roboto"/>
              </a:rPr>
              <a:t>Training Loop: Adam optimizer &amp; Cross-Entropy Loss, a standard approach for multi-class classification</a:t>
            </a:r>
            <a:endParaRPr sz="2960">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Early Stopping: To prevent overfitting, the models are trained with an early stopping mechanism that saves the best model based on a combined score of validation accuracy and F1 score</a:t>
            </a:r>
            <a:endParaRPr sz="2960">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Metrics: accuracy &amp; macro-averaged F1 score</a:t>
            </a:r>
            <a:endParaRPr sz="2960">
              <a:solidFill>
                <a:schemeClr val="dk1"/>
              </a:solidFill>
              <a:latin typeface="Roboto"/>
              <a:ea typeface="Roboto"/>
              <a:cs typeface="Roboto"/>
              <a:sym typeface="Roboto"/>
            </a:endParaRPr>
          </a:p>
        </p:txBody>
      </p:sp>
      <p:grpSp>
        <p:nvGrpSpPr>
          <p:cNvPr id="110" name="Google Shape;110;p25"/>
          <p:cNvGrpSpPr/>
          <p:nvPr/>
        </p:nvGrpSpPr>
        <p:grpSpPr>
          <a:xfrm>
            <a:off x="24913622" y="9115498"/>
            <a:ext cx="13118027" cy="1361348"/>
            <a:chOff x="636309" y="4822324"/>
            <a:chExt cx="15670800" cy="1801201"/>
          </a:xfrm>
        </p:grpSpPr>
        <p:sp>
          <p:nvSpPr>
            <p:cNvPr id="111" name="Google Shape;111;p25"/>
            <p:cNvSpPr/>
            <p:nvPr/>
          </p:nvSpPr>
          <p:spPr>
            <a:xfrm>
              <a:off x="636309" y="4822324"/>
              <a:ext cx="15670800" cy="1755300"/>
            </a:xfrm>
            <a:prstGeom prst="rect">
              <a:avLst/>
            </a:prstGeom>
            <a:solidFill>
              <a:schemeClr val="lt1"/>
            </a:solidFill>
            <a:ln cap="flat" cmpd="sng" w="9875">
              <a:solidFill>
                <a:schemeClr val="lt1"/>
              </a:solidFill>
              <a:prstDash val="solid"/>
              <a:round/>
              <a:headEnd len="sm" w="sm" type="none"/>
              <a:tailEnd len="sm" w="sm" type="none"/>
            </a:ln>
          </p:spPr>
          <p:txBody>
            <a:bodyPr anchorCtr="0" anchor="ctr" bIns="95100" lIns="95100" spcFirstLastPara="1" rIns="95100" wrap="square" tIns="95100">
              <a:noAutofit/>
            </a:bodyPr>
            <a:lstStyle/>
            <a:p>
              <a:pPr indent="0" lvl="0" marL="0" rtl="0" algn="l">
                <a:spcBef>
                  <a:spcPts val="0"/>
                </a:spcBef>
                <a:spcAft>
                  <a:spcPts val="0"/>
                </a:spcAft>
                <a:buNone/>
              </a:pPr>
              <a:r>
                <a:rPr b="1" lang="en" sz="4440">
                  <a:solidFill>
                    <a:schemeClr val="dk2"/>
                  </a:solidFill>
                  <a:latin typeface="Roboto"/>
                  <a:ea typeface="Roboto"/>
                  <a:cs typeface="Roboto"/>
                  <a:sym typeface="Roboto"/>
                </a:rPr>
                <a:t>RESULTS</a:t>
              </a:r>
              <a:endParaRPr b="1" sz="4440">
                <a:solidFill>
                  <a:schemeClr val="dk2"/>
                </a:solidFill>
                <a:latin typeface="Roboto"/>
                <a:ea typeface="Roboto"/>
                <a:cs typeface="Roboto"/>
                <a:sym typeface="Roboto"/>
              </a:endParaRPr>
            </a:p>
          </p:txBody>
        </p:sp>
        <p:cxnSp>
          <p:nvCxnSpPr>
            <p:cNvPr id="112" name="Google Shape;112;p25"/>
            <p:cNvCxnSpPr/>
            <p:nvPr/>
          </p:nvCxnSpPr>
          <p:spPr>
            <a:xfrm flipH="1" rot="10800000">
              <a:off x="636350" y="6621425"/>
              <a:ext cx="15664500" cy="2100"/>
            </a:xfrm>
            <a:prstGeom prst="straightConnector1">
              <a:avLst/>
            </a:prstGeom>
            <a:noFill/>
            <a:ln cap="flat" cmpd="sng" w="118900">
              <a:solidFill>
                <a:schemeClr val="dk2"/>
              </a:solidFill>
              <a:prstDash val="solid"/>
              <a:round/>
              <a:headEnd len="med" w="med" type="none"/>
              <a:tailEnd len="med" w="med" type="none"/>
            </a:ln>
          </p:spPr>
        </p:cxnSp>
      </p:grpSp>
      <p:sp>
        <p:nvSpPr>
          <p:cNvPr id="113" name="Google Shape;113;p25"/>
          <p:cNvSpPr/>
          <p:nvPr/>
        </p:nvSpPr>
        <p:spPr>
          <a:xfrm>
            <a:off x="24913550" y="21744563"/>
            <a:ext cx="13118100" cy="6340200"/>
          </a:xfrm>
          <a:prstGeom prst="rect">
            <a:avLst/>
          </a:prstGeom>
          <a:solidFill>
            <a:srgbClr val="FFF2CC"/>
          </a:solidFill>
          <a:ln cap="flat" cmpd="sng" w="9875">
            <a:solidFill>
              <a:schemeClr val="lt1"/>
            </a:solidFill>
            <a:prstDash val="solid"/>
            <a:round/>
            <a:headEnd len="sm" w="sm" type="none"/>
            <a:tailEnd len="sm" w="sm" type="none"/>
          </a:ln>
        </p:spPr>
        <p:txBody>
          <a:bodyPr anchorCtr="0" anchor="t" bIns="95100" lIns="95100" spcFirstLastPara="1" rIns="95100" wrap="square" tIns="95100">
            <a:noAutofit/>
          </a:bodyPr>
          <a:lstStyle/>
          <a:p>
            <a:pPr indent="0" lvl="0" marL="0" rtl="0" algn="l">
              <a:lnSpc>
                <a:spcPct val="115000"/>
              </a:lnSpc>
              <a:spcBef>
                <a:spcPts val="0"/>
              </a:spcBef>
              <a:spcAft>
                <a:spcPts val="0"/>
              </a:spcAft>
              <a:buNone/>
            </a:pPr>
            <a:r>
              <a:rPr b="1" lang="en" sz="2960" u="sng">
                <a:solidFill>
                  <a:schemeClr val="dk1"/>
                </a:solidFill>
                <a:latin typeface="Roboto"/>
                <a:ea typeface="Roboto"/>
                <a:cs typeface="Roboto"/>
                <a:sym typeface="Roboto"/>
              </a:rPr>
              <a:t>KEY FINDINGS</a:t>
            </a:r>
            <a:endParaRPr b="1" sz="2960" u="sng">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AlexNet alone performed best, suggesting strong signal in MRI features</a:t>
            </a:r>
            <a:endParaRPr sz="2960">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Fusion model underperformed due to low or noisy signal in metadata</a:t>
            </a:r>
            <a:endParaRPr sz="2960">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WHO Grade 4 was the most common class, leading to slight class imbalance</a:t>
            </a:r>
            <a:endParaRPr sz="296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b="1" sz="296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2960" u="sng">
                <a:solidFill>
                  <a:schemeClr val="dk1"/>
                </a:solidFill>
                <a:latin typeface="Roboto"/>
                <a:ea typeface="Roboto"/>
                <a:cs typeface="Roboto"/>
                <a:sym typeface="Roboto"/>
              </a:rPr>
              <a:t>NEXT STEPS</a:t>
            </a:r>
            <a:endParaRPr b="1" sz="2960" u="sng">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Improving metadata feature engineering to reduce noise</a:t>
            </a:r>
            <a:endParaRPr sz="2960">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Expanding the dataset with more patient data to validate the current findings</a:t>
            </a:r>
            <a:endParaRPr sz="2960">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Incorporating additional modalities like FLAIR or T2</a:t>
            </a:r>
            <a:endParaRPr sz="2960">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Exploring LLM e.g., QWEN</a:t>
            </a:r>
            <a:endParaRPr sz="2960">
              <a:solidFill>
                <a:schemeClr val="dk1"/>
              </a:solidFill>
              <a:latin typeface="Roboto"/>
              <a:ea typeface="Roboto"/>
              <a:cs typeface="Roboto"/>
              <a:sym typeface="Roboto"/>
            </a:endParaRPr>
          </a:p>
        </p:txBody>
      </p:sp>
      <p:pic>
        <p:nvPicPr>
          <p:cNvPr id="114" name="Google Shape;114;p25"/>
          <p:cNvPicPr preferRelativeResize="0"/>
          <p:nvPr/>
        </p:nvPicPr>
        <p:blipFill>
          <a:blip r:embed="rId3">
            <a:alphaModFix/>
          </a:blip>
          <a:stretch>
            <a:fillRect/>
          </a:stretch>
        </p:blipFill>
        <p:spPr>
          <a:xfrm>
            <a:off x="35475349" y="330150"/>
            <a:ext cx="1679700" cy="2317117"/>
          </a:xfrm>
          <a:prstGeom prst="rect">
            <a:avLst/>
          </a:prstGeom>
          <a:noFill/>
          <a:ln>
            <a:noFill/>
          </a:ln>
        </p:spPr>
      </p:pic>
      <p:sp>
        <p:nvSpPr>
          <p:cNvPr id="115" name="Google Shape;115;p25"/>
          <p:cNvSpPr/>
          <p:nvPr/>
        </p:nvSpPr>
        <p:spPr>
          <a:xfrm>
            <a:off x="11120950" y="23827550"/>
            <a:ext cx="12801600" cy="3229500"/>
          </a:xfrm>
          <a:prstGeom prst="rect">
            <a:avLst/>
          </a:prstGeom>
          <a:solidFill>
            <a:srgbClr val="FCE5CD"/>
          </a:solidFill>
          <a:ln>
            <a:noFill/>
          </a:ln>
        </p:spPr>
        <p:txBody>
          <a:bodyPr anchorCtr="0" anchor="t" bIns="95100" lIns="95100" spcFirstLastPara="1" rIns="95100" wrap="square" tIns="95100">
            <a:noAutofit/>
          </a:bodyPr>
          <a:lstStyle/>
          <a:p>
            <a:pPr indent="0" lvl="0" marL="0" rtl="0" algn="l">
              <a:lnSpc>
                <a:spcPct val="115000"/>
              </a:lnSpc>
              <a:spcBef>
                <a:spcPts val="0"/>
              </a:spcBef>
              <a:spcAft>
                <a:spcPts val="0"/>
              </a:spcAft>
              <a:buClr>
                <a:schemeClr val="dk1"/>
              </a:buClr>
              <a:buSzPts val="987"/>
              <a:buFont typeface="Arial"/>
              <a:buNone/>
            </a:pPr>
            <a:r>
              <a:rPr b="1" lang="en" sz="2960" u="sng">
                <a:solidFill>
                  <a:schemeClr val="dk1"/>
                </a:solidFill>
                <a:latin typeface="Roboto"/>
                <a:ea typeface="Roboto"/>
                <a:cs typeface="Roboto"/>
                <a:sym typeface="Roboto"/>
              </a:rPr>
              <a:t>MODELS</a:t>
            </a:r>
            <a:endParaRPr b="1" sz="2960" u="sng">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987"/>
              <a:buFont typeface="Arial"/>
              <a:buNone/>
            </a:pPr>
            <a:r>
              <a:rPr lang="en" sz="2960">
                <a:solidFill>
                  <a:schemeClr val="dk1"/>
                </a:solidFill>
                <a:latin typeface="Roboto"/>
                <a:ea typeface="Roboto"/>
                <a:cs typeface="Roboto"/>
                <a:sym typeface="Roboto"/>
              </a:rPr>
              <a:t>To evaluate whether tumor imaging and clinical features can predict glioma grade, we trained supervised learning models on MRI slices, metadata, and their combination. This allowed us to compare the predictive power of visual patterns in tumor appearance against structured patient-level information.</a:t>
            </a:r>
            <a:endParaRPr sz="296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987"/>
              <a:buFont typeface="Arial"/>
              <a:buNone/>
            </a:pPr>
            <a:r>
              <a:t/>
            </a:r>
            <a:endParaRPr sz="296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2960">
              <a:latin typeface="Roboto"/>
              <a:ea typeface="Roboto"/>
              <a:cs typeface="Roboto"/>
              <a:sym typeface="Roboto"/>
            </a:endParaRPr>
          </a:p>
          <a:p>
            <a:pPr indent="0" lvl="0" marL="0" rtl="0" algn="l">
              <a:lnSpc>
                <a:spcPct val="115000"/>
              </a:lnSpc>
              <a:spcBef>
                <a:spcPts val="0"/>
              </a:spcBef>
              <a:spcAft>
                <a:spcPts val="0"/>
              </a:spcAft>
              <a:buNone/>
            </a:pPr>
            <a:r>
              <a:t/>
            </a:r>
            <a:endParaRPr sz="2960">
              <a:latin typeface="Roboto"/>
              <a:ea typeface="Roboto"/>
              <a:cs typeface="Roboto"/>
              <a:sym typeface="Roboto"/>
            </a:endParaRPr>
          </a:p>
          <a:p>
            <a:pPr indent="0" lvl="0" marL="0" rtl="0" algn="l">
              <a:lnSpc>
                <a:spcPct val="115000"/>
              </a:lnSpc>
              <a:spcBef>
                <a:spcPts val="0"/>
              </a:spcBef>
              <a:spcAft>
                <a:spcPts val="0"/>
              </a:spcAft>
              <a:buNone/>
            </a:pPr>
            <a:r>
              <a:t/>
            </a:r>
            <a:endParaRPr sz="2960">
              <a:latin typeface="Roboto"/>
              <a:ea typeface="Roboto"/>
              <a:cs typeface="Roboto"/>
              <a:sym typeface="Roboto"/>
            </a:endParaRPr>
          </a:p>
        </p:txBody>
      </p:sp>
      <p:sp>
        <p:nvSpPr>
          <p:cNvPr id="116" name="Google Shape;116;p25"/>
          <p:cNvSpPr/>
          <p:nvPr/>
        </p:nvSpPr>
        <p:spPr>
          <a:xfrm>
            <a:off x="24913575" y="10987364"/>
            <a:ext cx="13118100" cy="10346400"/>
          </a:xfrm>
          <a:prstGeom prst="rect">
            <a:avLst/>
          </a:prstGeom>
          <a:solidFill>
            <a:srgbClr val="FFF2CC"/>
          </a:solidFill>
          <a:ln cap="flat" cmpd="sng" w="29725">
            <a:solidFill>
              <a:srgbClr val="FFF2CC"/>
            </a:solidFill>
            <a:prstDash val="solid"/>
            <a:round/>
            <a:headEnd len="sm" w="sm" type="none"/>
            <a:tailEnd len="sm" w="sm" type="none"/>
          </a:ln>
        </p:spPr>
        <p:txBody>
          <a:bodyPr anchorCtr="0" anchor="b" bIns="95100" lIns="95100" spcFirstLastPara="1" rIns="95100" wrap="square" tIns="95100">
            <a:noAutofit/>
          </a:bodyPr>
          <a:lstStyle/>
          <a:p>
            <a:pPr indent="0" lvl="0" marL="0" marR="0" rtl="0" algn="l">
              <a:lnSpc>
                <a:spcPct val="115000"/>
              </a:lnSpc>
              <a:spcBef>
                <a:spcPts val="0"/>
              </a:spcBef>
              <a:spcAft>
                <a:spcPts val="0"/>
              </a:spcAft>
              <a:buNone/>
            </a:pPr>
            <a:r>
              <a:rPr lang="en" sz="3200">
                <a:solidFill>
                  <a:schemeClr val="dk1"/>
                </a:solidFill>
                <a:latin typeface="Roboto"/>
                <a:ea typeface="Roboto"/>
                <a:cs typeface="Roboto"/>
                <a:sym typeface="Roboto"/>
              </a:rPr>
              <a:t>The higher F1 score for AlexNet suggests that the model was more effective at </a:t>
            </a:r>
            <a:endParaRPr sz="3200">
              <a:solidFill>
                <a:schemeClr val="dk1"/>
              </a:solidFill>
              <a:latin typeface="Roboto"/>
              <a:ea typeface="Roboto"/>
              <a:cs typeface="Roboto"/>
              <a:sym typeface="Roboto"/>
            </a:endParaRPr>
          </a:p>
          <a:p>
            <a:pPr indent="-431800" lvl="0" marL="457200" marR="0" rtl="0" algn="l">
              <a:lnSpc>
                <a:spcPct val="115000"/>
              </a:lnSpc>
              <a:spcBef>
                <a:spcPts val="0"/>
              </a:spcBef>
              <a:spcAft>
                <a:spcPts val="0"/>
              </a:spcAft>
              <a:buClr>
                <a:schemeClr val="dk1"/>
              </a:buClr>
              <a:buSzPts val="3200"/>
              <a:buFont typeface="Roboto"/>
              <a:buChar char="●"/>
            </a:pPr>
            <a:r>
              <a:rPr lang="en" sz="3200">
                <a:solidFill>
                  <a:schemeClr val="dk1"/>
                </a:solidFill>
                <a:latin typeface="Roboto"/>
                <a:ea typeface="Roboto"/>
                <a:cs typeface="Roboto"/>
                <a:sym typeface="Roboto"/>
              </a:rPr>
              <a:t>correctly identifying positive instances of each WHO grade (precision)</a:t>
            </a:r>
            <a:endParaRPr sz="3200">
              <a:solidFill>
                <a:schemeClr val="dk1"/>
              </a:solidFill>
              <a:latin typeface="Roboto"/>
              <a:ea typeface="Roboto"/>
              <a:cs typeface="Roboto"/>
              <a:sym typeface="Roboto"/>
            </a:endParaRPr>
          </a:p>
          <a:p>
            <a:pPr indent="-431800" lvl="0" marL="457200" marR="0" rtl="0" algn="l">
              <a:lnSpc>
                <a:spcPct val="115000"/>
              </a:lnSpc>
              <a:spcBef>
                <a:spcPts val="0"/>
              </a:spcBef>
              <a:spcAft>
                <a:spcPts val="0"/>
              </a:spcAft>
              <a:buClr>
                <a:schemeClr val="dk1"/>
              </a:buClr>
              <a:buSzPts val="3200"/>
              <a:buFont typeface="Roboto"/>
              <a:buChar char="●"/>
            </a:pPr>
            <a:r>
              <a:rPr lang="en" sz="3200">
                <a:solidFill>
                  <a:schemeClr val="dk1"/>
                </a:solidFill>
                <a:latin typeface="Roboto"/>
                <a:ea typeface="Roboto"/>
                <a:cs typeface="Roboto"/>
                <a:sym typeface="Roboto"/>
              </a:rPr>
              <a:t>capturing all relevant instances of each grade (recall)</a:t>
            </a:r>
            <a:endParaRPr sz="3200">
              <a:solidFill>
                <a:schemeClr val="dk1"/>
              </a:solidFill>
              <a:latin typeface="Roboto"/>
              <a:ea typeface="Roboto"/>
              <a:cs typeface="Roboto"/>
              <a:sym typeface="Roboto"/>
            </a:endParaRPr>
          </a:p>
          <a:p>
            <a:pPr indent="0" lvl="0" marL="0" marR="0" rtl="0" algn="l">
              <a:lnSpc>
                <a:spcPct val="115000"/>
              </a:lnSpc>
              <a:spcBef>
                <a:spcPts val="0"/>
              </a:spcBef>
              <a:spcAft>
                <a:spcPts val="0"/>
              </a:spcAft>
              <a:buNone/>
            </a:pPr>
            <a:r>
              <a:t/>
            </a:r>
            <a:endParaRPr sz="3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3200">
                <a:solidFill>
                  <a:schemeClr val="dk1"/>
                </a:solidFill>
                <a:latin typeface="Roboto"/>
                <a:ea typeface="Roboto"/>
                <a:cs typeface="Roboto"/>
                <a:sym typeface="Roboto"/>
              </a:rPr>
              <a:t>The image-based models are better at capturing the features needed to distinguish between WHO grades</a:t>
            </a:r>
            <a:endParaRPr sz="3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b="1" sz="3200">
              <a:solidFill>
                <a:schemeClr val="dk1"/>
              </a:solidFill>
              <a:latin typeface="Roboto"/>
              <a:ea typeface="Roboto"/>
              <a:cs typeface="Roboto"/>
              <a:sym typeface="Roboto"/>
            </a:endParaRPr>
          </a:p>
        </p:txBody>
      </p:sp>
      <p:sp>
        <p:nvSpPr>
          <p:cNvPr id="117" name="Google Shape;117;p25"/>
          <p:cNvSpPr txBox="1"/>
          <p:nvPr/>
        </p:nvSpPr>
        <p:spPr>
          <a:xfrm>
            <a:off x="584259" y="402425"/>
            <a:ext cx="34482300" cy="1331100"/>
          </a:xfrm>
          <a:prstGeom prst="rect">
            <a:avLst/>
          </a:prstGeom>
          <a:noFill/>
          <a:ln>
            <a:noFill/>
          </a:ln>
        </p:spPr>
        <p:txBody>
          <a:bodyPr anchorCtr="0" anchor="t" bIns="95100" lIns="95100" spcFirstLastPara="1" rIns="95100" wrap="square" tIns="95100">
            <a:spAutoFit/>
          </a:bodyPr>
          <a:lstStyle/>
          <a:p>
            <a:pPr indent="0" lvl="0" marL="0" rtl="0" algn="l">
              <a:spcBef>
                <a:spcPts val="0"/>
              </a:spcBef>
              <a:spcAft>
                <a:spcPts val="0"/>
              </a:spcAft>
              <a:buNone/>
            </a:pPr>
            <a:r>
              <a:rPr b="1" lang="en" sz="7400">
                <a:solidFill>
                  <a:schemeClr val="dk2"/>
                </a:solidFill>
                <a:latin typeface="Roboto"/>
                <a:ea typeface="Roboto"/>
                <a:cs typeface="Roboto"/>
                <a:sym typeface="Roboto"/>
              </a:rPr>
              <a:t>Machine Learning Approaches to MRI-Based Glioblastoma Prognosis</a:t>
            </a:r>
            <a:endParaRPr b="1" sz="7400">
              <a:solidFill>
                <a:schemeClr val="dk2"/>
              </a:solidFill>
              <a:latin typeface="Roboto"/>
              <a:ea typeface="Roboto"/>
              <a:cs typeface="Roboto"/>
              <a:sym typeface="Roboto"/>
            </a:endParaRPr>
          </a:p>
        </p:txBody>
      </p:sp>
      <p:pic>
        <p:nvPicPr>
          <p:cNvPr id="118" name="Google Shape;118;p25" title="images-2.jpg"/>
          <p:cNvPicPr preferRelativeResize="0"/>
          <p:nvPr/>
        </p:nvPicPr>
        <p:blipFill>
          <a:blip r:embed="rId4">
            <a:alphaModFix/>
          </a:blip>
          <a:stretch>
            <a:fillRect/>
          </a:stretch>
        </p:blipFill>
        <p:spPr>
          <a:xfrm>
            <a:off x="1415800" y="10756588"/>
            <a:ext cx="7746100" cy="2793600"/>
          </a:xfrm>
          <a:prstGeom prst="rect">
            <a:avLst/>
          </a:prstGeom>
          <a:noFill/>
          <a:ln>
            <a:noFill/>
          </a:ln>
        </p:spPr>
      </p:pic>
      <p:graphicFrame>
        <p:nvGraphicFramePr>
          <p:cNvPr id="119" name="Google Shape;119;p25"/>
          <p:cNvGraphicFramePr/>
          <p:nvPr/>
        </p:nvGraphicFramePr>
        <p:xfrm>
          <a:off x="11120956" y="27057175"/>
          <a:ext cx="3000000" cy="3000000"/>
        </p:xfrm>
        <a:graphic>
          <a:graphicData uri="http://schemas.openxmlformats.org/drawingml/2006/table">
            <a:tbl>
              <a:tblPr>
                <a:noFill/>
                <a:tableStyleId>{5D490DA8-BEE5-42E3-BB3F-3933CC82AF6D}</a:tableStyleId>
              </a:tblPr>
              <a:tblGrid>
                <a:gridCol w="6176625"/>
                <a:gridCol w="6624975"/>
              </a:tblGrid>
              <a:tr h="1474450">
                <a:tc>
                  <a:txBody>
                    <a:bodyPr/>
                    <a:lstStyle/>
                    <a:p>
                      <a:pPr indent="0" lvl="0" marL="0" rtl="0" algn="ctr">
                        <a:spcBef>
                          <a:spcPts val="0"/>
                        </a:spcBef>
                        <a:spcAft>
                          <a:spcPts val="0"/>
                        </a:spcAft>
                        <a:buClr>
                          <a:schemeClr val="dk1"/>
                        </a:buClr>
                        <a:buSzPts val="1280"/>
                        <a:buFont typeface="Arial"/>
                        <a:buNone/>
                      </a:pPr>
                      <a:r>
                        <a:rPr b="1" lang="en" sz="3200">
                          <a:solidFill>
                            <a:schemeClr val="dk1"/>
                          </a:solidFill>
                          <a:latin typeface="Roboto"/>
                          <a:ea typeface="Roboto"/>
                          <a:cs typeface="Roboto"/>
                          <a:sym typeface="Roboto"/>
                        </a:rPr>
                        <a:t>AlexNet</a:t>
                      </a:r>
                      <a:endParaRPr b="1" sz="3200">
                        <a:latin typeface="Roboto"/>
                        <a:ea typeface="Roboto"/>
                        <a:cs typeface="Roboto"/>
                        <a:sym typeface="Roboto"/>
                      </a:endParaRPr>
                    </a:p>
                  </a:txBody>
                  <a:tcPr marT="91350" marB="91350" marR="91450" marL="91450" anchor="ctr">
                    <a:lnL cap="flat" cmpd="sng" w="19850">
                      <a:solidFill>
                        <a:schemeClr val="dk1">
                          <a:alpha val="0"/>
                        </a:schemeClr>
                      </a:solidFill>
                      <a:prstDash val="solid"/>
                      <a:round/>
                      <a:headEnd len="sm" w="sm" type="none"/>
                      <a:tailEnd len="sm" w="sm" type="none"/>
                    </a:lnL>
                    <a:lnR cap="flat" cmpd="sng" w="19850">
                      <a:solidFill>
                        <a:schemeClr val="dk1">
                          <a:alpha val="0"/>
                        </a:schemeClr>
                      </a:solidFill>
                      <a:prstDash val="solid"/>
                      <a:round/>
                      <a:headEnd len="sm" w="sm" type="none"/>
                      <a:tailEnd len="sm" w="sm" type="none"/>
                    </a:lnR>
                    <a:lnT cap="flat" cmpd="sng" w="19850">
                      <a:solidFill>
                        <a:schemeClr val="dk1">
                          <a:alpha val="0"/>
                        </a:schemeClr>
                      </a:solidFill>
                      <a:prstDash val="solid"/>
                      <a:round/>
                      <a:headEnd len="sm" w="sm" type="none"/>
                      <a:tailEnd len="sm" w="sm" type="none"/>
                    </a:lnT>
                    <a:lnB cap="flat" cmpd="sng" w="39600">
                      <a:solidFill>
                        <a:schemeClr val="dk1">
                          <a:alpha val="0"/>
                        </a:schemeClr>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Clr>
                          <a:schemeClr val="dk1"/>
                        </a:buClr>
                        <a:buSzPts val="1280"/>
                        <a:buFont typeface="Arial"/>
                        <a:buNone/>
                      </a:pPr>
                      <a:r>
                        <a:rPr b="1" lang="en" sz="3200">
                          <a:solidFill>
                            <a:schemeClr val="dk1"/>
                          </a:solidFill>
                          <a:latin typeface="Roboto"/>
                          <a:ea typeface="Roboto"/>
                          <a:cs typeface="Roboto"/>
                          <a:sym typeface="Roboto"/>
                        </a:rPr>
                        <a:t>AlexNet + Multi-Layer Perceptron</a:t>
                      </a:r>
                      <a:endParaRPr b="1" sz="3200">
                        <a:latin typeface="Roboto"/>
                        <a:ea typeface="Roboto"/>
                        <a:cs typeface="Roboto"/>
                        <a:sym typeface="Roboto"/>
                      </a:endParaRPr>
                    </a:p>
                  </a:txBody>
                  <a:tcPr marT="91350" marB="91350" marR="91450" marL="91450" anchor="ctr">
                    <a:lnL cap="flat" cmpd="sng" w="19850">
                      <a:solidFill>
                        <a:schemeClr val="dk1">
                          <a:alpha val="0"/>
                        </a:schemeClr>
                      </a:solidFill>
                      <a:prstDash val="solid"/>
                      <a:round/>
                      <a:headEnd len="sm" w="sm" type="none"/>
                      <a:tailEnd len="sm" w="sm" type="none"/>
                    </a:lnL>
                    <a:lnR cap="flat" cmpd="sng" w="19850">
                      <a:solidFill>
                        <a:schemeClr val="dk1">
                          <a:alpha val="0"/>
                        </a:schemeClr>
                      </a:solidFill>
                      <a:prstDash val="solid"/>
                      <a:round/>
                      <a:headEnd len="sm" w="sm" type="none"/>
                      <a:tailEnd len="sm" w="sm" type="none"/>
                    </a:lnR>
                    <a:lnT cap="flat" cmpd="sng" w="19850">
                      <a:solidFill>
                        <a:schemeClr val="dk1">
                          <a:alpha val="0"/>
                        </a:schemeClr>
                      </a:solidFill>
                      <a:prstDash val="solid"/>
                      <a:round/>
                      <a:headEnd len="sm" w="sm" type="none"/>
                      <a:tailEnd len="sm" w="sm" type="none"/>
                    </a:lnT>
                    <a:lnB cap="flat" cmpd="sng" w="39600">
                      <a:solidFill>
                        <a:schemeClr val="dk1">
                          <a:alpha val="0"/>
                        </a:schemeClr>
                      </a:solidFill>
                      <a:prstDash val="solid"/>
                      <a:round/>
                      <a:headEnd len="sm" w="sm" type="none"/>
                      <a:tailEnd len="sm" w="sm" type="none"/>
                    </a:lnB>
                    <a:solidFill>
                      <a:srgbClr val="FCE5CD"/>
                    </a:solidFill>
                  </a:tcPr>
                </a:tc>
              </a:tr>
              <a:tr h="3624750">
                <a:tc>
                  <a:txBody>
                    <a:bodyPr/>
                    <a:lstStyle/>
                    <a:p>
                      <a:pPr indent="-406400" lvl="0" marL="487680" rtl="0" algn="l">
                        <a:spcBef>
                          <a:spcPts val="0"/>
                        </a:spcBef>
                        <a:spcAft>
                          <a:spcPts val="0"/>
                        </a:spcAft>
                        <a:buSzPts val="2560"/>
                        <a:buFont typeface="Roboto"/>
                        <a:buChar char="●"/>
                      </a:pPr>
                      <a:r>
                        <a:rPr lang="en" sz="2560">
                          <a:latin typeface="Roboto"/>
                          <a:ea typeface="Roboto"/>
                          <a:cs typeface="Roboto"/>
                          <a:sym typeface="Roboto"/>
                        </a:rPr>
                        <a:t>Trained on 2D axial T1c MRI slices</a:t>
                      </a:r>
                      <a:endParaRPr sz="2560">
                        <a:latin typeface="Roboto"/>
                        <a:ea typeface="Roboto"/>
                        <a:cs typeface="Roboto"/>
                        <a:sym typeface="Roboto"/>
                      </a:endParaRPr>
                    </a:p>
                    <a:p>
                      <a:pPr indent="-406400" lvl="0" marL="487680" rtl="0" algn="l">
                        <a:spcBef>
                          <a:spcPts val="0"/>
                        </a:spcBef>
                        <a:spcAft>
                          <a:spcPts val="0"/>
                        </a:spcAft>
                        <a:buSzPts val="2560"/>
                        <a:buFont typeface="Roboto"/>
                        <a:buChar char="●"/>
                      </a:pPr>
                      <a:r>
                        <a:rPr lang="en" sz="2560">
                          <a:latin typeface="Roboto"/>
                          <a:ea typeface="Roboto"/>
                          <a:cs typeface="Roboto"/>
                          <a:sym typeface="Roboto"/>
                        </a:rPr>
                        <a:t>For each patient, extracted 2-3 central tumor-containing slices </a:t>
                      </a:r>
                      <a:endParaRPr sz="2560">
                        <a:latin typeface="Roboto"/>
                        <a:ea typeface="Roboto"/>
                        <a:cs typeface="Roboto"/>
                        <a:sym typeface="Roboto"/>
                      </a:endParaRPr>
                    </a:p>
                    <a:p>
                      <a:pPr indent="-406400" lvl="0" marL="487680" rtl="0" algn="l">
                        <a:spcBef>
                          <a:spcPts val="0"/>
                        </a:spcBef>
                        <a:spcAft>
                          <a:spcPts val="0"/>
                        </a:spcAft>
                        <a:buSzPts val="2560"/>
                        <a:buFont typeface="Roboto"/>
                        <a:buChar char="●"/>
                      </a:pPr>
                      <a:r>
                        <a:rPr lang="en" sz="2560">
                          <a:latin typeface="Roboto"/>
                          <a:ea typeface="Roboto"/>
                          <a:cs typeface="Roboto"/>
                          <a:sym typeface="Roboto"/>
                        </a:rPr>
                        <a:t>Images z-score normalized and resized to 128x128</a:t>
                      </a:r>
                      <a:endParaRPr sz="2560">
                        <a:latin typeface="Roboto"/>
                        <a:ea typeface="Roboto"/>
                        <a:cs typeface="Roboto"/>
                        <a:sym typeface="Roboto"/>
                      </a:endParaRPr>
                    </a:p>
                    <a:p>
                      <a:pPr indent="-406400" lvl="0" marL="487680" rtl="0" algn="l">
                        <a:spcBef>
                          <a:spcPts val="0"/>
                        </a:spcBef>
                        <a:spcAft>
                          <a:spcPts val="0"/>
                        </a:spcAft>
                        <a:buSzPts val="2560"/>
                        <a:buFont typeface="Roboto"/>
                        <a:buChar char="●"/>
                      </a:pPr>
                      <a:r>
                        <a:rPr lang="en" sz="2560">
                          <a:latin typeface="Roboto"/>
                          <a:ea typeface="Roboto"/>
                          <a:cs typeface="Roboto"/>
                          <a:sym typeface="Roboto"/>
                        </a:rPr>
                        <a:t>Input: grayscale (1 channel); Output: 4-class classification (WHO grade)</a:t>
                      </a:r>
                      <a:endParaRPr sz="2560">
                        <a:latin typeface="Roboto"/>
                        <a:ea typeface="Roboto"/>
                        <a:cs typeface="Roboto"/>
                        <a:sym typeface="Roboto"/>
                      </a:endParaRPr>
                    </a:p>
                    <a:p>
                      <a:pPr indent="0" lvl="0" marL="0" rtl="0" algn="l">
                        <a:spcBef>
                          <a:spcPts val="0"/>
                        </a:spcBef>
                        <a:spcAft>
                          <a:spcPts val="0"/>
                        </a:spcAft>
                        <a:buNone/>
                      </a:pPr>
                      <a:r>
                        <a:t/>
                      </a:r>
                      <a:endParaRPr sz="2560">
                        <a:latin typeface="Roboto"/>
                        <a:ea typeface="Roboto"/>
                        <a:cs typeface="Roboto"/>
                        <a:sym typeface="Roboto"/>
                      </a:endParaRPr>
                    </a:p>
                  </a:txBody>
                  <a:tcPr marT="91350" marB="91350" marR="91450" marL="91450">
                    <a:lnL cap="flat" cmpd="sng" w="9875">
                      <a:solidFill>
                        <a:schemeClr val="dk1">
                          <a:alpha val="0"/>
                        </a:schemeClr>
                      </a:solidFill>
                      <a:prstDash val="solid"/>
                      <a:round/>
                      <a:headEnd len="sm" w="sm" type="none"/>
                      <a:tailEnd len="sm" w="sm" type="none"/>
                    </a:lnL>
                    <a:lnR cap="flat" cmpd="sng" w="9875">
                      <a:solidFill>
                        <a:schemeClr val="dk1">
                          <a:alpha val="0"/>
                        </a:schemeClr>
                      </a:solidFill>
                      <a:prstDash val="solid"/>
                      <a:round/>
                      <a:headEnd len="sm" w="sm" type="none"/>
                      <a:tailEnd len="sm" w="sm" type="none"/>
                    </a:lnR>
                    <a:lnT cap="flat" cmpd="sng" w="39600">
                      <a:solidFill>
                        <a:schemeClr val="dk1">
                          <a:alpha val="0"/>
                        </a:schemeClr>
                      </a:solidFill>
                      <a:prstDash val="solid"/>
                      <a:round/>
                      <a:headEnd len="sm" w="sm" type="none"/>
                      <a:tailEnd len="sm" w="sm" type="none"/>
                    </a:lnT>
                    <a:lnB cap="flat" cmpd="sng" w="9875">
                      <a:solidFill>
                        <a:schemeClr val="dk1">
                          <a:alpha val="0"/>
                        </a:schemeClr>
                      </a:solidFill>
                      <a:prstDash val="solid"/>
                      <a:round/>
                      <a:headEnd len="sm" w="sm" type="none"/>
                      <a:tailEnd len="sm" w="sm" type="none"/>
                    </a:lnB>
                    <a:solidFill>
                      <a:srgbClr val="FCE5CD"/>
                    </a:solidFill>
                  </a:tcPr>
                </a:tc>
                <a:tc>
                  <a:txBody>
                    <a:bodyPr/>
                    <a:lstStyle/>
                    <a:p>
                      <a:pPr indent="-406400" lvl="0" marL="487680" rtl="0" algn="l">
                        <a:spcBef>
                          <a:spcPts val="0"/>
                        </a:spcBef>
                        <a:spcAft>
                          <a:spcPts val="0"/>
                        </a:spcAft>
                        <a:buSzPts val="2560"/>
                        <a:buFont typeface="Roboto"/>
                        <a:buChar char="●"/>
                      </a:pPr>
                      <a:r>
                        <a:rPr lang="en" sz="2560">
                          <a:latin typeface="Roboto"/>
                          <a:ea typeface="Roboto"/>
                          <a:cs typeface="Roboto"/>
                          <a:sym typeface="Roboto"/>
                        </a:rPr>
                        <a:t>MLP trained on patient metadata (Age, Sex, MGMT, IDH, 1p/19q, OS)</a:t>
                      </a:r>
                      <a:endParaRPr sz="2560">
                        <a:latin typeface="Roboto"/>
                        <a:ea typeface="Roboto"/>
                        <a:cs typeface="Roboto"/>
                        <a:sym typeface="Roboto"/>
                      </a:endParaRPr>
                    </a:p>
                    <a:p>
                      <a:pPr indent="-406400" lvl="0" marL="487680" rtl="0" algn="l">
                        <a:spcBef>
                          <a:spcPts val="0"/>
                        </a:spcBef>
                        <a:spcAft>
                          <a:spcPts val="0"/>
                        </a:spcAft>
                        <a:buSzPts val="2560"/>
                        <a:buFont typeface="Roboto"/>
                        <a:buChar char="●"/>
                      </a:pPr>
                      <a:r>
                        <a:rPr lang="en" sz="2560">
                          <a:latin typeface="Roboto"/>
                          <a:ea typeface="Roboto"/>
                          <a:cs typeface="Roboto"/>
                          <a:sym typeface="Roboto"/>
                        </a:rPr>
                        <a:t>AlexNet used for feature extraction from images</a:t>
                      </a:r>
                      <a:endParaRPr sz="2560">
                        <a:latin typeface="Roboto"/>
                        <a:ea typeface="Roboto"/>
                        <a:cs typeface="Roboto"/>
                        <a:sym typeface="Roboto"/>
                      </a:endParaRPr>
                    </a:p>
                    <a:p>
                      <a:pPr indent="-406400" lvl="0" marL="487680" rtl="0" algn="l">
                        <a:spcBef>
                          <a:spcPts val="0"/>
                        </a:spcBef>
                        <a:spcAft>
                          <a:spcPts val="0"/>
                        </a:spcAft>
                        <a:buSzPts val="2560"/>
                        <a:buFont typeface="Roboto"/>
                        <a:buChar char="●"/>
                      </a:pPr>
                      <a:r>
                        <a:rPr lang="en" sz="2560">
                          <a:latin typeface="Roboto"/>
                          <a:ea typeface="Roboto"/>
                          <a:cs typeface="Roboto"/>
                          <a:sym typeface="Roboto"/>
                        </a:rPr>
                        <a:t>Final fusion layer concatenated both image + metadata embeddings to predict WHO grade</a:t>
                      </a:r>
                      <a:endParaRPr sz="2560">
                        <a:latin typeface="Roboto"/>
                        <a:ea typeface="Roboto"/>
                        <a:cs typeface="Roboto"/>
                        <a:sym typeface="Roboto"/>
                      </a:endParaRPr>
                    </a:p>
                  </a:txBody>
                  <a:tcPr marT="91350" marB="91350" marR="91450" marL="91450">
                    <a:lnL cap="flat" cmpd="sng" w="9875">
                      <a:solidFill>
                        <a:schemeClr val="dk1">
                          <a:alpha val="0"/>
                        </a:schemeClr>
                      </a:solidFill>
                      <a:prstDash val="solid"/>
                      <a:round/>
                      <a:headEnd len="sm" w="sm" type="none"/>
                      <a:tailEnd len="sm" w="sm" type="none"/>
                    </a:lnL>
                    <a:lnR cap="flat" cmpd="sng" w="9875">
                      <a:solidFill>
                        <a:schemeClr val="dk1">
                          <a:alpha val="0"/>
                        </a:schemeClr>
                      </a:solidFill>
                      <a:prstDash val="solid"/>
                      <a:round/>
                      <a:headEnd len="sm" w="sm" type="none"/>
                      <a:tailEnd len="sm" w="sm" type="none"/>
                    </a:lnR>
                    <a:lnT cap="flat" cmpd="sng" w="39600">
                      <a:solidFill>
                        <a:schemeClr val="dk1">
                          <a:alpha val="0"/>
                        </a:schemeClr>
                      </a:solidFill>
                      <a:prstDash val="solid"/>
                      <a:round/>
                      <a:headEnd len="sm" w="sm" type="none"/>
                      <a:tailEnd len="sm" w="sm" type="none"/>
                    </a:lnT>
                    <a:lnB cap="flat" cmpd="sng" w="9875">
                      <a:solidFill>
                        <a:schemeClr val="dk1">
                          <a:alpha val="0"/>
                        </a:schemeClr>
                      </a:solidFill>
                      <a:prstDash val="solid"/>
                      <a:round/>
                      <a:headEnd len="sm" w="sm" type="none"/>
                      <a:tailEnd len="sm" w="sm" type="none"/>
                    </a:lnB>
                    <a:solidFill>
                      <a:srgbClr val="FCE5CD"/>
                    </a:solidFill>
                  </a:tcPr>
                </a:tc>
              </a:tr>
            </a:tbl>
          </a:graphicData>
        </a:graphic>
      </p:graphicFrame>
      <p:sp>
        <p:nvSpPr>
          <p:cNvPr id="120" name="Google Shape;120;p25"/>
          <p:cNvSpPr/>
          <p:nvPr/>
        </p:nvSpPr>
        <p:spPr>
          <a:xfrm>
            <a:off x="11048325" y="4525600"/>
            <a:ext cx="12884700" cy="9799800"/>
          </a:xfrm>
          <a:prstGeom prst="rect">
            <a:avLst/>
          </a:prstGeom>
          <a:solidFill>
            <a:srgbClr val="FCE5CD"/>
          </a:solidFill>
          <a:ln cap="flat" cmpd="sng" w="9875">
            <a:solidFill>
              <a:srgbClr val="FFFFFF"/>
            </a:solidFill>
            <a:prstDash val="solid"/>
            <a:round/>
            <a:headEnd len="sm" w="sm" type="none"/>
            <a:tailEnd len="sm" w="sm" type="none"/>
          </a:ln>
        </p:spPr>
        <p:txBody>
          <a:bodyPr anchorCtr="0" anchor="t" bIns="95100" lIns="95100" spcFirstLastPara="1" rIns="95100" wrap="square" tIns="95100">
            <a:noAutofit/>
          </a:bodyPr>
          <a:lstStyle/>
          <a:p>
            <a:pPr indent="0" lvl="0" marL="0" rtl="0" algn="l">
              <a:spcBef>
                <a:spcPts val="0"/>
              </a:spcBef>
              <a:spcAft>
                <a:spcPts val="0"/>
              </a:spcAft>
              <a:buNone/>
            </a:pPr>
            <a:r>
              <a:rPr b="1" lang="en" sz="2960" u="sng">
                <a:latin typeface="Roboto"/>
                <a:ea typeface="Roboto"/>
                <a:cs typeface="Roboto"/>
                <a:sym typeface="Roboto"/>
              </a:rPr>
              <a:t>INITIAL EDA</a:t>
            </a:r>
            <a:endParaRPr b="1" sz="2960" u="sng">
              <a:latin typeface="Roboto"/>
              <a:ea typeface="Roboto"/>
              <a:cs typeface="Roboto"/>
              <a:sym typeface="Roboto"/>
            </a:endParaRPr>
          </a:p>
          <a:p>
            <a:pPr indent="0" lvl="0" marL="0" rtl="0" algn="l">
              <a:spcBef>
                <a:spcPts val="987"/>
              </a:spcBef>
              <a:spcAft>
                <a:spcPts val="0"/>
              </a:spcAft>
              <a:buNone/>
            </a:pPr>
            <a:r>
              <a:t/>
            </a:r>
            <a:endParaRPr sz="2960">
              <a:solidFill>
                <a:srgbClr val="000000"/>
              </a:solidFill>
              <a:latin typeface="Roboto"/>
              <a:ea typeface="Roboto"/>
              <a:cs typeface="Roboto"/>
              <a:sym typeface="Roboto"/>
            </a:endParaRPr>
          </a:p>
        </p:txBody>
      </p:sp>
      <p:pic>
        <p:nvPicPr>
          <p:cNvPr id="121" name="Google Shape;121;p25" title="7067ccbf-19c7-4a4a-930d-74a84f0f9cd6.png"/>
          <p:cNvPicPr preferRelativeResize="0"/>
          <p:nvPr/>
        </p:nvPicPr>
        <p:blipFill>
          <a:blip r:embed="rId5">
            <a:alphaModFix/>
          </a:blip>
          <a:stretch>
            <a:fillRect/>
          </a:stretch>
        </p:blipFill>
        <p:spPr>
          <a:xfrm>
            <a:off x="11460867" y="5812638"/>
            <a:ext cx="11997450" cy="7967064"/>
          </a:xfrm>
          <a:prstGeom prst="rect">
            <a:avLst/>
          </a:prstGeom>
          <a:noFill/>
          <a:ln>
            <a:noFill/>
          </a:ln>
        </p:spPr>
      </p:pic>
      <p:sp>
        <p:nvSpPr>
          <p:cNvPr id="122" name="Google Shape;122;p25"/>
          <p:cNvSpPr/>
          <p:nvPr/>
        </p:nvSpPr>
        <p:spPr>
          <a:xfrm>
            <a:off x="11048325" y="14600787"/>
            <a:ext cx="12884700" cy="8951400"/>
          </a:xfrm>
          <a:prstGeom prst="rect">
            <a:avLst/>
          </a:prstGeom>
          <a:solidFill>
            <a:srgbClr val="FCE5CD"/>
          </a:solidFill>
          <a:ln cap="flat" cmpd="sng" w="9875">
            <a:solidFill>
              <a:srgbClr val="FFFFFF"/>
            </a:solidFill>
            <a:prstDash val="solid"/>
            <a:round/>
            <a:headEnd len="sm" w="sm" type="none"/>
            <a:tailEnd len="sm" w="sm" type="none"/>
          </a:ln>
        </p:spPr>
        <p:txBody>
          <a:bodyPr anchorCtr="0" anchor="t" bIns="95100" lIns="95100" spcFirstLastPara="1" rIns="95100" wrap="square" tIns="95100">
            <a:noAutofit/>
          </a:bodyPr>
          <a:lstStyle/>
          <a:p>
            <a:pPr indent="0" lvl="0" marL="0" rtl="0" algn="l">
              <a:spcBef>
                <a:spcPts val="0"/>
              </a:spcBef>
              <a:spcAft>
                <a:spcPts val="0"/>
              </a:spcAft>
              <a:buNone/>
            </a:pPr>
            <a:r>
              <a:rPr b="1" lang="en" sz="2960" u="sng">
                <a:latin typeface="Roboto"/>
                <a:ea typeface="Roboto"/>
                <a:cs typeface="Roboto"/>
                <a:sym typeface="Roboto"/>
              </a:rPr>
              <a:t>PREPROCESSING</a:t>
            </a:r>
            <a:endParaRPr b="1" sz="2960" u="sng">
              <a:latin typeface="Roboto"/>
              <a:ea typeface="Roboto"/>
              <a:cs typeface="Roboto"/>
              <a:sym typeface="Roboto"/>
            </a:endParaRPr>
          </a:p>
          <a:p>
            <a:pPr indent="-416560" lvl="0" marL="457200" rtl="0" algn="l">
              <a:lnSpc>
                <a:spcPct val="115000"/>
              </a:lnSpc>
              <a:spcBef>
                <a:spcPts val="987"/>
              </a:spcBef>
              <a:spcAft>
                <a:spcPts val="0"/>
              </a:spcAft>
              <a:buClr>
                <a:schemeClr val="dk1"/>
              </a:buClr>
              <a:buSzPts val="2960"/>
              <a:buFont typeface="Roboto"/>
              <a:buChar char="●"/>
            </a:pPr>
            <a:r>
              <a:rPr lang="en" sz="2960">
                <a:solidFill>
                  <a:schemeClr val="dk1"/>
                </a:solidFill>
                <a:latin typeface="Roboto"/>
                <a:ea typeface="Roboto"/>
                <a:cs typeface="Roboto"/>
                <a:sym typeface="Roboto"/>
              </a:rPr>
              <a:t>Image (MRI)</a:t>
            </a:r>
            <a:endParaRPr sz="2960">
              <a:solidFill>
                <a:schemeClr val="dk1"/>
              </a:solidFill>
              <a:latin typeface="Roboto"/>
              <a:ea typeface="Roboto"/>
              <a:cs typeface="Roboto"/>
              <a:sym typeface="Roboto"/>
            </a:endParaRPr>
          </a:p>
          <a:p>
            <a:pPr indent="-416560" lvl="1" marL="9144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Normalization: The T1c MRI images are normalized using a z-score method, subtracting the mean and dividing by the standard deviation</a:t>
            </a:r>
            <a:endParaRPr sz="2960">
              <a:solidFill>
                <a:schemeClr val="dk1"/>
              </a:solidFill>
              <a:latin typeface="Roboto"/>
              <a:ea typeface="Roboto"/>
              <a:cs typeface="Roboto"/>
              <a:sym typeface="Roboto"/>
            </a:endParaRPr>
          </a:p>
          <a:p>
            <a:pPr indent="-416560" lvl="1" marL="9144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Slice Extraction: Instead of processing the entire 3D MRI, the project extracts 2-3 central 2D slices that contain tumor tissue from each patient's data</a:t>
            </a:r>
            <a:endParaRPr sz="2960">
              <a:solidFill>
                <a:schemeClr val="dk1"/>
              </a:solidFill>
              <a:latin typeface="Roboto"/>
              <a:ea typeface="Roboto"/>
              <a:cs typeface="Roboto"/>
              <a:sym typeface="Roboto"/>
            </a:endParaRPr>
          </a:p>
          <a:p>
            <a:pPr indent="-416560" lvl="1" marL="9144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Cropping and Resizing: Each 2D slice is center-cropped or padded to a target size of 128x128 pixels and then resized to 224x224 pixels to match the expected input size of the AlexNet architecture to ensure consistency across the dataset</a:t>
            </a:r>
            <a:endParaRPr sz="2960">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Clinical Metadata</a:t>
            </a:r>
            <a:endParaRPr sz="2960">
              <a:solidFill>
                <a:schemeClr val="dk1"/>
              </a:solidFill>
              <a:latin typeface="Roboto"/>
              <a:ea typeface="Roboto"/>
              <a:cs typeface="Roboto"/>
              <a:sym typeface="Roboto"/>
            </a:endParaRPr>
          </a:p>
          <a:p>
            <a:pPr indent="-416560" lvl="1" marL="9144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Categorical </a:t>
            </a:r>
            <a:r>
              <a:rPr lang="en" sz="2960">
                <a:solidFill>
                  <a:schemeClr val="dk1"/>
                </a:solidFill>
                <a:latin typeface="Roboto"/>
                <a:ea typeface="Roboto"/>
                <a:cs typeface="Roboto"/>
                <a:sym typeface="Roboto"/>
              </a:rPr>
              <a:t>One Hot Encoding</a:t>
            </a:r>
            <a:endParaRPr sz="2960">
              <a:solidFill>
                <a:schemeClr val="dk1"/>
              </a:solidFill>
              <a:latin typeface="Roboto"/>
              <a:ea typeface="Roboto"/>
              <a:cs typeface="Roboto"/>
              <a:sym typeface="Roboto"/>
            </a:endParaRPr>
          </a:p>
          <a:p>
            <a:pPr indent="-416560" lvl="1" marL="9144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Imputation: Missing values in columns like OS (Overall Survival) are imputed using the mode or median of the respective columns</a:t>
            </a:r>
            <a:endParaRPr sz="2960">
              <a:solidFill>
                <a:schemeClr val="dk1"/>
              </a:solidFill>
              <a:latin typeface="Roboto"/>
              <a:ea typeface="Roboto"/>
              <a:cs typeface="Roboto"/>
              <a:sym typeface="Roboto"/>
            </a:endParaRPr>
          </a:p>
          <a:p>
            <a:pPr indent="-416560" lvl="1" marL="9144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Standardization: Numerical features are standardized to have a mean of 0 and a standard deviation of 1</a:t>
            </a:r>
            <a:endParaRPr sz="2960">
              <a:solidFill>
                <a:schemeClr val="dk1"/>
              </a:solidFill>
              <a:latin typeface="Roboto"/>
              <a:ea typeface="Roboto"/>
              <a:cs typeface="Roboto"/>
              <a:sym typeface="Roboto"/>
            </a:endParaRPr>
          </a:p>
        </p:txBody>
      </p:sp>
      <p:graphicFrame>
        <p:nvGraphicFramePr>
          <p:cNvPr id="123" name="Google Shape;123;p25"/>
          <p:cNvGraphicFramePr/>
          <p:nvPr/>
        </p:nvGraphicFramePr>
        <p:xfrm>
          <a:off x="25167613" y="12695325"/>
          <a:ext cx="3000000" cy="3000000"/>
        </p:xfrm>
        <a:graphic>
          <a:graphicData uri="http://schemas.openxmlformats.org/drawingml/2006/table">
            <a:tbl>
              <a:tblPr>
                <a:noFill/>
                <a:tableStyleId>{5D490DA8-BEE5-42E3-BB3F-3933CC82AF6D}</a:tableStyleId>
              </a:tblPr>
              <a:tblGrid>
                <a:gridCol w="4203350"/>
                <a:gridCol w="4203350"/>
                <a:gridCol w="4203350"/>
              </a:tblGrid>
              <a:tr h="955625">
                <a:tc>
                  <a:txBody>
                    <a:bodyPr/>
                    <a:lstStyle/>
                    <a:p>
                      <a:pPr indent="0" lvl="0" marL="0" rtl="0" algn="ctr">
                        <a:spcBef>
                          <a:spcPts val="0"/>
                        </a:spcBef>
                        <a:spcAft>
                          <a:spcPts val="0"/>
                        </a:spcAft>
                        <a:buNone/>
                      </a:pPr>
                      <a:r>
                        <a:t/>
                      </a:r>
                      <a:endParaRPr b="1" sz="3200">
                        <a:solidFill>
                          <a:schemeClr val="dk1"/>
                        </a:solidFill>
                        <a:latin typeface="Roboto"/>
                        <a:ea typeface="Roboto"/>
                        <a:cs typeface="Roboto"/>
                        <a:sym typeface="Roboto"/>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3200">
                          <a:solidFill>
                            <a:schemeClr val="dk1"/>
                          </a:solidFill>
                          <a:latin typeface="Roboto"/>
                          <a:ea typeface="Roboto"/>
                          <a:cs typeface="Roboto"/>
                          <a:sym typeface="Roboto"/>
                        </a:rPr>
                        <a:t>AlexNet</a:t>
                      </a:r>
                      <a:endParaRPr b="1" sz="3200">
                        <a:solidFill>
                          <a:schemeClr val="dk1"/>
                        </a:solidFill>
                        <a:latin typeface="Roboto"/>
                        <a:ea typeface="Roboto"/>
                        <a:cs typeface="Roboto"/>
                        <a:sym typeface="Roboto"/>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3200">
                          <a:solidFill>
                            <a:schemeClr val="dk1"/>
                          </a:solidFill>
                          <a:latin typeface="Roboto"/>
                          <a:ea typeface="Roboto"/>
                          <a:cs typeface="Roboto"/>
                          <a:sym typeface="Roboto"/>
                        </a:rPr>
                        <a:t>Multimodal AlexNet</a:t>
                      </a:r>
                      <a:endParaRPr b="1" sz="3200">
                        <a:solidFill>
                          <a:schemeClr val="dk1"/>
                        </a:solidFill>
                        <a:latin typeface="Roboto"/>
                        <a:ea typeface="Roboto"/>
                        <a:cs typeface="Roboto"/>
                        <a:sym typeface="Roboto"/>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918975">
                <a:tc>
                  <a:txBody>
                    <a:bodyPr/>
                    <a:lstStyle/>
                    <a:p>
                      <a:pPr indent="0" lvl="0" marL="0" rtl="0" algn="ctr">
                        <a:spcBef>
                          <a:spcPts val="0"/>
                        </a:spcBef>
                        <a:spcAft>
                          <a:spcPts val="0"/>
                        </a:spcAft>
                        <a:buNone/>
                      </a:pPr>
                      <a:r>
                        <a:rPr b="1" lang="en" sz="3200">
                          <a:solidFill>
                            <a:schemeClr val="dk1"/>
                          </a:solidFill>
                          <a:latin typeface="Roboto"/>
                          <a:ea typeface="Roboto"/>
                          <a:cs typeface="Roboto"/>
                          <a:sym typeface="Roboto"/>
                        </a:rPr>
                        <a:t>Test Accuracy</a:t>
                      </a:r>
                      <a:endParaRPr b="1" sz="3200">
                        <a:solidFill>
                          <a:schemeClr val="dk1"/>
                        </a:solidFill>
                        <a:latin typeface="Roboto"/>
                        <a:ea typeface="Roboto"/>
                        <a:cs typeface="Roboto"/>
                        <a:sym typeface="Roboto"/>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3200">
                          <a:solidFill>
                            <a:schemeClr val="dk1"/>
                          </a:solidFill>
                          <a:latin typeface="Roboto"/>
                          <a:ea typeface="Roboto"/>
                          <a:cs typeface="Roboto"/>
                          <a:sym typeface="Roboto"/>
                        </a:rPr>
                        <a:t>89.00%</a:t>
                      </a:r>
                      <a:endParaRPr sz="3200">
                        <a:solidFill>
                          <a:schemeClr val="dk1"/>
                        </a:solidFill>
                        <a:latin typeface="Roboto"/>
                        <a:ea typeface="Roboto"/>
                        <a:cs typeface="Roboto"/>
                        <a:sym typeface="Roboto"/>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3200">
                          <a:solidFill>
                            <a:schemeClr val="dk1"/>
                          </a:solidFill>
                          <a:latin typeface="Roboto"/>
                          <a:ea typeface="Roboto"/>
                          <a:cs typeface="Roboto"/>
                          <a:sym typeface="Roboto"/>
                        </a:rPr>
                        <a:t>88.67%</a:t>
                      </a:r>
                      <a:endParaRPr sz="3200">
                        <a:solidFill>
                          <a:schemeClr val="dk1"/>
                        </a:solidFill>
                        <a:latin typeface="Roboto"/>
                        <a:ea typeface="Roboto"/>
                        <a:cs typeface="Roboto"/>
                        <a:sym typeface="Roboto"/>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918975">
                <a:tc>
                  <a:txBody>
                    <a:bodyPr/>
                    <a:lstStyle/>
                    <a:p>
                      <a:pPr indent="0" lvl="0" marL="0" rtl="0" algn="ctr">
                        <a:spcBef>
                          <a:spcPts val="0"/>
                        </a:spcBef>
                        <a:spcAft>
                          <a:spcPts val="0"/>
                        </a:spcAft>
                        <a:buNone/>
                      </a:pPr>
                      <a:r>
                        <a:rPr b="1" lang="en" sz="3200">
                          <a:solidFill>
                            <a:schemeClr val="dk1"/>
                          </a:solidFill>
                          <a:latin typeface="Roboto"/>
                          <a:ea typeface="Roboto"/>
                          <a:cs typeface="Roboto"/>
                          <a:sym typeface="Roboto"/>
                        </a:rPr>
                        <a:t>Test F1 score (macro)</a:t>
                      </a:r>
                      <a:endParaRPr b="1" sz="3200">
                        <a:solidFill>
                          <a:schemeClr val="dk1"/>
                        </a:solidFill>
                        <a:latin typeface="Roboto"/>
                        <a:ea typeface="Roboto"/>
                        <a:cs typeface="Roboto"/>
                        <a:sym typeface="Roboto"/>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3200">
                          <a:solidFill>
                            <a:schemeClr val="dk1"/>
                          </a:solidFill>
                          <a:latin typeface="Roboto"/>
                          <a:ea typeface="Roboto"/>
                          <a:cs typeface="Roboto"/>
                          <a:sym typeface="Roboto"/>
                        </a:rPr>
                        <a:t>0.7811</a:t>
                      </a:r>
                      <a:endParaRPr sz="3200">
                        <a:solidFill>
                          <a:schemeClr val="dk1"/>
                        </a:solidFill>
                        <a:latin typeface="Roboto"/>
                        <a:ea typeface="Roboto"/>
                        <a:cs typeface="Roboto"/>
                        <a:sym typeface="Roboto"/>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3200">
                          <a:solidFill>
                            <a:schemeClr val="dk1"/>
                          </a:solidFill>
                          <a:latin typeface="Roboto"/>
                          <a:ea typeface="Roboto"/>
                          <a:cs typeface="Roboto"/>
                          <a:sym typeface="Roboto"/>
                        </a:rPr>
                        <a:t>0.5538</a:t>
                      </a:r>
                      <a:endParaRPr sz="3200">
                        <a:solidFill>
                          <a:schemeClr val="dk1"/>
                        </a:solidFill>
                        <a:latin typeface="Roboto"/>
                        <a:ea typeface="Roboto"/>
                        <a:cs typeface="Roboto"/>
                        <a:sym typeface="Roboto"/>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pic>
        <p:nvPicPr>
          <p:cNvPr id="124" name="Google Shape;124;p25"/>
          <p:cNvPicPr preferRelativeResize="0"/>
          <p:nvPr/>
        </p:nvPicPr>
        <p:blipFill>
          <a:blip r:embed="rId6">
            <a:alphaModFix/>
          </a:blip>
          <a:stretch>
            <a:fillRect/>
          </a:stretch>
        </p:blipFill>
        <p:spPr>
          <a:xfrm>
            <a:off x="11460875" y="5812650"/>
            <a:ext cx="5996151" cy="3927650"/>
          </a:xfrm>
          <a:prstGeom prst="rect">
            <a:avLst/>
          </a:prstGeom>
          <a:noFill/>
          <a:ln>
            <a:noFill/>
          </a:ln>
        </p:spPr>
      </p:pic>
      <p:pic>
        <p:nvPicPr>
          <p:cNvPr id="125" name="Google Shape;125;p25"/>
          <p:cNvPicPr preferRelativeResize="0"/>
          <p:nvPr/>
        </p:nvPicPr>
        <p:blipFill>
          <a:blip r:embed="rId7">
            <a:alphaModFix/>
          </a:blip>
          <a:stretch>
            <a:fillRect/>
          </a:stretch>
        </p:blipFill>
        <p:spPr>
          <a:xfrm>
            <a:off x="17539150" y="5812650"/>
            <a:ext cx="5914024" cy="3927650"/>
          </a:xfrm>
          <a:prstGeom prst="rect">
            <a:avLst/>
          </a:prstGeom>
          <a:noFill/>
          <a:ln>
            <a:noFill/>
          </a:ln>
        </p:spPr>
      </p:pic>
      <p:sp>
        <p:nvSpPr>
          <p:cNvPr id="126" name="Google Shape;126;p25"/>
          <p:cNvSpPr/>
          <p:nvPr/>
        </p:nvSpPr>
        <p:spPr>
          <a:xfrm>
            <a:off x="24913550" y="28531625"/>
            <a:ext cx="13118100" cy="3624900"/>
          </a:xfrm>
          <a:prstGeom prst="rect">
            <a:avLst/>
          </a:prstGeom>
          <a:solidFill>
            <a:srgbClr val="FFF2CC"/>
          </a:solidFill>
          <a:ln cap="flat" cmpd="sng" w="9875">
            <a:solidFill>
              <a:schemeClr val="lt1"/>
            </a:solidFill>
            <a:prstDash val="solid"/>
            <a:round/>
            <a:headEnd len="sm" w="sm" type="none"/>
            <a:tailEnd len="sm" w="sm" type="none"/>
          </a:ln>
        </p:spPr>
        <p:txBody>
          <a:bodyPr anchorCtr="0" anchor="t" bIns="95100" lIns="95100" spcFirstLastPara="1" rIns="95100" wrap="square" tIns="95100">
            <a:noAutofit/>
          </a:bodyPr>
          <a:lstStyle/>
          <a:p>
            <a:pPr indent="0" lvl="0" marL="0" rtl="0" algn="l">
              <a:lnSpc>
                <a:spcPct val="115000"/>
              </a:lnSpc>
              <a:spcBef>
                <a:spcPts val="0"/>
              </a:spcBef>
              <a:spcAft>
                <a:spcPts val="0"/>
              </a:spcAft>
              <a:buNone/>
            </a:pPr>
            <a:r>
              <a:rPr b="1" lang="en" sz="2960" u="sng">
                <a:solidFill>
                  <a:schemeClr val="dk1"/>
                </a:solidFill>
                <a:latin typeface="Roboto"/>
                <a:ea typeface="Roboto"/>
                <a:cs typeface="Roboto"/>
                <a:sym typeface="Roboto"/>
              </a:rPr>
              <a:t>CONTRIBUTIONS</a:t>
            </a:r>
            <a:endParaRPr b="1" sz="2960" u="sng">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Proposal: All</a:t>
            </a:r>
            <a:endParaRPr sz="2960">
              <a:solidFill>
                <a:schemeClr val="dk1"/>
              </a:solidFill>
              <a:latin typeface="Roboto"/>
              <a:ea typeface="Roboto"/>
              <a:cs typeface="Roboto"/>
              <a:sym typeface="Roboto"/>
            </a:endParaRPr>
          </a:p>
          <a:p>
            <a:pPr indent="-416560" lvl="0" marL="457200" rtl="0" algn="l">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Download &amp; Upload the Dataset: Arpit &amp; Maxine</a:t>
            </a:r>
            <a:endParaRPr sz="2960">
              <a:solidFill>
                <a:schemeClr val="dk1"/>
              </a:solidFill>
              <a:latin typeface="Roboto"/>
              <a:ea typeface="Roboto"/>
              <a:cs typeface="Roboto"/>
              <a:sym typeface="Roboto"/>
            </a:endParaRPr>
          </a:p>
          <a:p>
            <a:pPr indent="-416560" lvl="0" marL="457200" rtl="0" algn="l">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Import &amp; EDA: </a:t>
            </a:r>
            <a:r>
              <a:rPr lang="en" sz="2960">
                <a:solidFill>
                  <a:schemeClr val="dk1"/>
                </a:solidFill>
                <a:latin typeface="Roboto"/>
                <a:ea typeface="Roboto"/>
                <a:cs typeface="Roboto"/>
                <a:sym typeface="Roboto"/>
              </a:rPr>
              <a:t>Arpit &amp; Maxine</a:t>
            </a:r>
            <a:endParaRPr sz="2960">
              <a:solidFill>
                <a:schemeClr val="dk1"/>
              </a:solidFill>
              <a:latin typeface="Roboto"/>
              <a:ea typeface="Roboto"/>
              <a:cs typeface="Roboto"/>
              <a:sym typeface="Roboto"/>
            </a:endParaRPr>
          </a:p>
          <a:p>
            <a:pPr indent="-416560" lvl="0" marL="457200" rtl="0" algn="l">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Data preprocessing: Arpit &amp; Maxine</a:t>
            </a:r>
            <a:endParaRPr sz="2960">
              <a:solidFill>
                <a:schemeClr val="dk1"/>
              </a:solidFill>
              <a:latin typeface="Roboto"/>
              <a:ea typeface="Roboto"/>
              <a:cs typeface="Roboto"/>
              <a:sym typeface="Roboto"/>
            </a:endParaRPr>
          </a:p>
          <a:p>
            <a:pPr indent="-416560" lvl="0" marL="457200" rtl="0" algn="l">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Create model &amp; train: Xiaoke &amp; Yitong</a:t>
            </a:r>
            <a:endParaRPr sz="2960">
              <a:solidFill>
                <a:schemeClr val="dk1"/>
              </a:solidFill>
              <a:latin typeface="Roboto"/>
              <a:ea typeface="Roboto"/>
              <a:cs typeface="Roboto"/>
              <a:sym typeface="Roboto"/>
            </a:endParaRPr>
          </a:p>
          <a:p>
            <a:pPr indent="-416560" lvl="0" marL="457200" rtl="0" algn="l">
              <a:lnSpc>
                <a:spcPct val="115000"/>
              </a:lnSpc>
              <a:spcBef>
                <a:spcPts val="0"/>
              </a:spcBef>
              <a:spcAft>
                <a:spcPts val="0"/>
              </a:spcAft>
              <a:buClr>
                <a:schemeClr val="dk1"/>
              </a:buClr>
              <a:buSzPts val="2960"/>
              <a:buFont typeface="Roboto"/>
              <a:buChar char="●"/>
            </a:pPr>
            <a:r>
              <a:rPr lang="en" sz="2960">
                <a:solidFill>
                  <a:schemeClr val="dk1"/>
                </a:solidFill>
                <a:latin typeface="Roboto"/>
                <a:ea typeface="Roboto"/>
                <a:cs typeface="Roboto"/>
                <a:sym typeface="Roboto"/>
              </a:rPr>
              <a:t>Results &amp; Final poster: All</a:t>
            </a:r>
            <a:endParaRPr sz="2960">
              <a:solidFill>
                <a:schemeClr val="dk1"/>
              </a:solidFill>
              <a:latin typeface="Roboto"/>
              <a:ea typeface="Roboto"/>
              <a:cs typeface="Roboto"/>
              <a:sym typeface="Roboto"/>
            </a:endParaRPr>
          </a:p>
        </p:txBody>
      </p:sp>
      <p:sp>
        <p:nvSpPr>
          <p:cNvPr id="127" name="Google Shape;127;p25"/>
          <p:cNvSpPr txBox="1"/>
          <p:nvPr/>
        </p:nvSpPr>
        <p:spPr>
          <a:xfrm>
            <a:off x="24968100" y="11207450"/>
            <a:ext cx="12610200" cy="106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chemeClr val="dk1"/>
                </a:solidFill>
                <a:latin typeface="Roboto"/>
                <a:ea typeface="Roboto"/>
                <a:cs typeface="Roboto"/>
                <a:sym typeface="Roboto"/>
              </a:rPr>
              <a:t>For each model, we calculated the accuracy and F1 score and the results can be seen below: </a:t>
            </a:r>
            <a:endParaRPr sz="3200">
              <a:solidFill>
                <a:schemeClr val="dk1"/>
              </a:solidFill>
              <a:latin typeface="Roboto"/>
              <a:ea typeface="Roboto"/>
              <a:cs typeface="Roboto"/>
              <a:sym typeface="Roboto"/>
            </a:endParaRPr>
          </a:p>
          <a:p>
            <a:pPr indent="0" lvl="0" marL="0" rtl="0" algn="l">
              <a:spcBef>
                <a:spcPts val="0"/>
              </a:spcBef>
              <a:spcAft>
                <a:spcPts val="0"/>
              </a:spcAft>
              <a:buNone/>
            </a:pPr>
            <a:r>
              <a:t/>
            </a:r>
            <a:endParaRPr sz="9866">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