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9" r:id="rId4"/>
    <p:sldMasterId id="214748374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Inter SemiBold"/>
      <p:regular r:id="rId14"/>
      <p:bold r:id="rId15"/>
      <p:italic r:id="rId16"/>
      <p:boldItalic r:id="rId17"/>
    </p:embeddedFont>
    <p:embeddedFont>
      <p:font typeface="Inter Light"/>
      <p:regular r:id="rId18"/>
      <p:bold r:id="rId19"/>
      <p:italic r:id="rId20"/>
      <p:boldItalic r:id="rId21"/>
    </p:embeddedFont>
    <p:embeddedFont>
      <p:font typeface="Gowun Batang"/>
      <p:regular r:id="rId22"/>
      <p:bold r:id="rId23"/>
    </p:embeddedFont>
    <p:embeddedFont>
      <p:font typeface="Inter"/>
      <p:regular r:id="rId24"/>
      <p:bold r:id="rId25"/>
      <p:italic r:id="rId26"/>
      <p:boldItalic r:id="rId27"/>
    </p:embeddedFont>
    <p:embeddedFont>
      <p:font typeface="Inter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Medium-boldItalic.fntdata"/><Relationship Id="rId30" Type="http://schemas.openxmlformats.org/officeDocument/2006/relationships/font" Target="fonts/InterMedium-italic.fntdata"/><Relationship Id="rId20" Type="http://schemas.openxmlformats.org/officeDocument/2006/relationships/font" Target="fonts/InterLight-italic.fntdata"/><Relationship Id="rId22" Type="http://schemas.openxmlformats.org/officeDocument/2006/relationships/font" Target="fonts/GowunBatang-regular.fntdata"/><Relationship Id="rId21" Type="http://schemas.openxmlformats.org/officeDocument/2006/relationships/font" Target="fonts/InterLight-boldItalic.fntdata"/><Relationship Id="rId24" Type="http://schemas.openxmlformats.org/officeDocument/2006/relationships/font" Target="fonts/Inter-regular.fntdata"/><Relationship Id="rId23" Type="http://schemas.openxmlformats.org/officeDocument/2006/relationships/font" Target="fonts/GowunBatang-bold.fntdata"/><Relationship Id="rId26" Type="http://schemas.openxmlformats.org/officeDocument/2006/relationships/font" Target="fonts/Inter-italic.fntdata"/><Relationship Id="rId25" Type="http://schemas.openxmlformats.org/officeDocument/2006/relationships/font" Target="fonts/Inter-bold.fntdata"/><Relationship Id="rId28" Type="http://schemas.openxmlformats.org/officeDocument/2006/relationships/font" Target="fonts/InterMedium-regular.fntdata"/><Relationship Id="rId27" Type="http://schemas.openxmlformats.org/officeDocument/2006/relationships/font" Target="fonts/Inter-boldItalic.fntdata"/><Relationship Id="rId29" Type="http://schemas.openxmlformats.org/officeDocument/2006/relationships/font" Target="fonts/Inter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InterSemiBold-bold.fntdata"/><Relationship Id="rId14" Type="http://schemas.openxmlformats.org/officeDocument/2006/relationships/font" Target="fonts/InterSemiBold-regular.fntdata"/><Relationship Id="rId17" Type="http://schemas.openxmlformats.org/officeDocument/2006/relationships/font" Target="fonts/InterSemiBold-boldItalic.fntdata"/><Relationship Id="rId16" Type="http://schemas.openxmlformats.org/officeDocument/2006/relationships/font" Target="fonts/InterSemiBold-italic.fntdata"/><Relationship Id="rId19" Type="http://schemas.openxmlformats.org/officeDocument/2006/relationships/font" Target="fonts/InterLight-bold.fntdata"/><Relationship Id="rId18" Type="http://schemas.openxmlformats.org/officeDocument/2006/relationships/font" Target="fonts/Inter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36b8ced266d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36b8ced266d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36b8ced266d_0_3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36b8ced266d_0_3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Maxine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36b8ced266d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36b8ced266d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Maxine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36b8ced266d_0_3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36b8ced266d_0_3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Nicole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36b8ced266d_0_3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36b8ced266d_0_3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Xiaoke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36b8ced266d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36b8ced266d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36b8ced266d_0_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36b8ced266d_0_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ALT 1" type="blank">
  <p:cSld name="BLANK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-800" y="-150"/>
            <a:ext cx="9145250" cy="5144250"/>
            <a:chOff x="-800" y="-150"/>
            <a:chExt cx="9145250" cy="5144250"/>
          </a:xfrm>
        </p:grpSpPr>
        <p:cxnSp>
          <p:nvCxnSpPr>
            <p:cNvPr id="55" name="Google Shape;55;p14"/>
            <p:cNvCxnSpPr/>
            <p:nvPr/>
          </p:nvCxnSpPr>
          <p:spPr>
            <a:xfrm>
              <a:off x="514575" y="-150"/>
              <a:ext cx="0" cy="5143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4"/>
            <p:cNvCxnSpPr/>
            <p:nvPr/>
          </p:nvCxnSpPr>
          <p:spPr>
            <a:xfrm rot="10800000">
              <a:off x="-800" y="52112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14"/>
            <p:cNvCxnSpPr/>
            <p:nvPr/>
          </p:nvCxnSpPr>
          <p:spPr>
            <a:xfrm>
              <a:off x="7228800" y="450"/>
              <a:ext cx="0" cy="5214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14"/>
            <p:cNvCxnSpPr/>
            <p:nvPr/>
          </p:nvCxnSpPr>
          <p:spPr>
            <a:xfrm>
              <a:off x="8622600" y="528"/>
              <a:ext cx="0" cy="51432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-450" y="36104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14"/>
            <p:cNvCxnSpPr/>
            <p:nvPr/>
          </p:nvCxnSpPr>
          <p:spPr>
            <a:xfrm rot="10800000">
              <a:off x="-450" y="46195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14"/>
            <p:cNvCxnSpPr/>
            <p:nvPr/>
          </p:nvCxnSpPr>
          <p:spPr>
            <a:xfrm>
              <a:off x="7228850" y="3609300"/>
              <a:ext cx="0" cy="1534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2" name="Google Shape;62;p14"/>
          <p:cNvSpPr txBox="1"/>
          <p:nvPr>
            <p:ph type="title"/>
          </p:nvPr>
        </p:nvSpPr>
        <p:spPr>
          <a:xfrm>
            <a:off x="521800" y="1251350"/>
            <a:ext cx="8100900" cy="15315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521375" y="2782850"/>
            <a:ext cx="8100900" cy="3387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2" type="subTitle"/>
          </p:nvPr>
        </p:nvSpPr>
        <p:spPr>
          <a:xfrm>
            <a:off x="518400" y="3609525"/>
            <a:ext cx="6710400" cy="10101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3" type="subTitle"/>
          </p:nvPr>
        </p:nvSpPr>
        <p:spPr>
          <a:xfrm>
            <a:off x="3171350" y="11075"/>
            <a:ext cx="40575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4" type="subTitle"/>
          </p:nvPr>
        </p:nvSpPr>
        <p:spPr>
          <a:xfrm>
            <a:off x="7228800" y="11075"/>
            <a:ext cx="13938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_3"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1041050" y="334925"/>
            <a:ext cx="75819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2" type="subTitle"/>
          </p:nvPr>
        </p:nvSpPr>
        <p:spPr>
          <a:xfrm>
            <a:off x="10407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0" name="Google Shape;70;p15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1" name="Google Shape;71;p15"/>
          <p:cNvSpPr txBox="1"/>
          <p:nvPr>
            <p:ph idx="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 flipH="1">
            <a:off x="1040775" y="1307575"/>
            <a:ext cx="7581900" cy="745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73" name="Google Shape;73;p15"/>
          <p:cNvSpPr txBox="1"/>
          <p:nvPr>
            <p:ph idx="5" type="title"/>
          </p:nvPr>
        </p:nvSpPr>
        <p:spPr>
          <a:xfrm flipH="1">
            <a:off x="1040775" y="2053325"/>
            <a:ext cx="7581900" cy="747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74" name="Google Shape;74;p15"/>
          <p:cNvSpPr txBox="1"/>
          <p:nvPr>
            <p:ph idx="6" type="title"/>
          </p:nvPr>
        </p:nvSpPr>
        <p:spPr>
          <a:xfrm flipH="1">
            <a:off x="1040775" y="2800750"/>
            <a:ext cx="7581900" cy="7419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75" name="Google Shape;75;p15"/>
          <p:cNvSpPr txBox="1"/>
          <p:nvPr>
            <p:ph idx="7" type="title"/>
          </p:nvPr>
        </p:nvSpPr>
        <p:spPr>
          <a:xfrm flipH="1">
            <a:off x="1040775" y="3542475"/>
            <a:ext cx="7581900" cy="75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76" name="Google Shape;76;p15"/>
          <p:cNvSpPr txBox="1"/>
          <p:nvPr>
            <p:ph idx="8" type="title"/>
          </p:nvPr>
        </p:nvSpPr>
        <p:spPr>
          <a:xfrm flipH="1">
            <a:off x="1040775" y="4297600"/>
            <a:ext cx="7581900" cy="745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77" name="Google Shape;77;p15"/>
          <p:cNvSpPr txBox="1"/>
          <p:nvPr>
            <p:ph idx="9" type="title"/>
          </p:nvPr>
        </p:nvSpPr>
        <p:spPr>
          <a:xfrm flipH="1">
            <a:off x="1040775" y="666250"/>
            <a:ext cx="75819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ummary">
  <p:cSld name="BLANK_1_1_1_1_1_1_1_2_1"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1040950" y="1667775"/>
            <a:ext cx="20220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1041000" y="2309175"/>
            <a:ext cx="20220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81" name="Google Shape;81;p16"/>
          <p:cNvSpPr txBox="1"/>
          <p:nvPr>
            <p:ph idx="2" type="title"/>
          </p:nvPr>
        </p:nvSpPr>
        <p:spPr>
          <a:xfrm>
            <a:off x="3065850" y="1667775"/>
            <a:ext cx="20253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2" name="Google Shape;82;p16"/>
          <p:cNvSpPr txBox="1"/>
          <p:nvPr>
            <p:ph idx="3" type="body"/>
          </p:nvPr>
        </p:nvSpPr>
        <p:spPr>
          <a:xfrm>
            <a:off x="3065900" y="2309175"/>
            <a:ext cx="20253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4" type="title"/>
          </p:nvPr>
        </p:nvSpPr>
        <p:spPr>
          <a:xfrm>
            <a:off x="5090675" y="1667775"/>
            <a:ext cx="20277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5" type="body"/>
          </p:nvPr>
        </p:nvSpPr>
        <p:spPr>
          <a:xfrm>
            <a:off x="5090725" y="2309175"/>
            <a:ext cx="20277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85" name="Google Shape;85;p16"/>
          <p:cNvSpPr txBox="1"/>
          <p:nvPr>
            <p:ph idx="6" type="title"/>
          </p:nvPr>
        </p:nvSpPr>
        <p:spPr>
          <a:xfrm>
            <a:off x="7118725" y="1667775"/>
            <a:ext cx="20253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7" type="body"/>
          </p:nvPr>
        </p:nvSpPr>
        <p:spPr>
          <a:xfrm>
            <a:off x="7118775" y="2309175"/>
            <a:ext cx="20253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87" name="Google Shape;87;p16"/>
          <p:cNvSpPr txBox="1"/>
          <p:nvPr>
            <p:ph idx="8" type="title"/>
          </p:nvPr>
        </p:nvSpPr>
        <p:spPr>
          <a:xfrm>
            <a:off x="1040950" y="3584775"/>
            <a:ext cx="20220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9" type="body"/>
          </p:nvPr>
        </p:nvSpPr>
        <p:spPr>
          <a:xfrm>
            <a:off x="1041000" y="4226175"/>
            <a:ext cx="20220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89" name="Google Shape;89;p16"/>
          <p:cNvSpPr txBox="1"/>
          <p:nvPr>
            <p:ph idx="13" type="title"/>
          </p:nvPr>
        </p:nvSpPr>
        <p:spPr>
          <a:xfrm>
            <a:off x="3065850" y="3584775"/>
            <a:ext cx="20253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4" type="body"/>
          </p:nvPr>
        </p:nvSpPr>
        <p:spPr>
          <a:xfrm>
            <a:off x="3065900" y="4226175"/>
            <a:ext cx="20253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1" name="Google Shape;91;p16"/>
          <p:cNvSpPr txBox="1"/>
          <p:nvPr>
            <p:ph idx="15" type="title"/>
          </p:nvPr>
        </p:nvSpPr>
        <p:spPr>
          <a:xfrm>
            <a:off x="5090675" y="3584775"/>
            <a:ext cx="20277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16" type="body"/>
          </p:nvPr>
        </p:nvSpPr>
        <p:spPr>
          <a:xfrm>
            <a:off x="5090725" y="4226175"/>
            <a:ext cx="20277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3" name="Google Shape;93;p16"/>
          <p:cNvSpPr txBox="1"/>
          <p:nvPr>
            <p:ph idx="17" type="title"/>
          </p:nvPr>
        </p:nvSpPr>
        <p:spPr>
          <a:xfrm>
            <a:off x="7118725" y="3584775"/>
            <a:ext cx="20253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18" type="body"/>
          </p:nvPr>
        </p:nvSpPr>
        <p:spPr>
          <a:xfrm>
            <a:off x="7118775" y="4226175"/>
            <a:ext cx="20253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5" name="Google Shape;95;p16"/>
          <p:cNvSpPr txBox="1"/>
          <p:nvPr>
            <p:ph idx="19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6" name="Google Shape;96;p16"/>
          <p:cNvSpPr txBox="1"/>
          <p:nvPr>
            <p:ph idx="20" type="title"/>
          </p:nvPr>
        </p:nvSpPr>
        <p:spPr>
          <a:xfrm flipH="1">
            <a:off x="1046169" y="666261"/>
            <a:ext cx="75765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6"/>
          <p:cNvSpPr txBox="1"/>
          <p:nvPr>
            <p:ph idx="21" type="subTitle"/>
          </p:nvPr>
        </p:nvSpPr>
        <p:spPr>
          <a:xfrm>
            <a:off x="10421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8" name="Google Shape;98;p16"/>
          <p:cNvSpPr txBox="1"/>
          <p:nvPr>
            <p:ph idx="2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9" name="Google Shape;99;p16"/>
          <p:cNvSpPr txBox="1"/>
          <p:nvPr>
            <p:ph idx="23" type="subTitle"/>
          </p:nvPr>
        </p:nvSpPr>
        <p:spPr>
          <a:xfrm>
            <a:off x="1041050" y="334925"/>
            <a:ext cx="75819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_2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1041050" y="334925"/>
            <a:ext cx="57261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2" type="subTitle"/>
          </p:nvPr>
        </p:nvSpPr>
        <p:spPr>
          <a:xfrm>
            <a:off x="10407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1042100" y="2897900"/>
            <a:ext cx="436200" cy="426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4" type="title"/>
          </p:nvPr>
        </p:nvSpPr>
        <p:spPr>
          <a:xfrm>
            <a:off x="4861750" y="2897900"/>
            <a:ext cx="436200" cy="426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5" type="title"/>
          </p:nvPr>
        </p:nvSpPr>
        <p:spPr>
          <a:xfrm>
            <a:off x="2952000" y="2897900"/>
            <a:ext cx="436200" cy="426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6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7" type="title"/>
          </p:nvPr>
        </p:nvSpPr>
        <p:spPr>
          <a:xfrm flipH="1">
            <a:off x="1046200" y="772500"/>
            <a:ext cx="5726100" cy="21255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8" type="subTitle"/>
          </p:nvPr>
        </p:nvSpPr>
        <p:spPr>
          <a:xfrm>
            <a:off x="1042100" y="3515850"/>
            <a:ext cx="1910700" cy="13137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9" type="title"/>
          </p:nvPr>
        </p:nvSpPr>
        <p:spPr>
          <a:xfrm>
            <a:off x="6771475" y="2897900"/>
            <a:ext cx="436200" cy="426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3" type="subTitle"/>
          </p:nvPr>
        </p:nvSpPr>
        <p:spPr>
          <a:xfrm>
            <a:off x="2951438" y="3515850"/>
            <a:ext cx="1910700" cy="13137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4" type="subTitle"/>
          </p:nvPr>
        </p:nvSpPr>
        <p:spPr>
          <a:xfrm>
            <a:off x="4862838" y="3515850"/>
            <a:ext cx="1910700" cy="13137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13" name="Google Shape;113;p17"/>
          <p:cNvSpPr txBox="1"/>
          <p:nvPr>
            <p:ph idx="15" type="subTitle"/>
          </p:nvPr>
        </p:nvSpPr>
        <p:spPr>
          <a:xfrm>
            <a:off x="6774249" y="3515850"/>
            <a:ext cx="1848900" cy="13137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ecutive Team Intro - ALT 1">
  <p:cSld name="BLANK_1_4"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7876950" y="4432750"/>
            <a:ext cx="12678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2" type="subTitle"/>
          </p:nvPr>
        </p:nvSpPr>
        <p:spPr>
          <a:xfrm>
            <a:off x="6616523" y="4432750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5357423" y="4432750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4" type="subTitle"/>
          </p:nvPr>
        </p:nvSpPr>
        <p:spPr>
          <a:xfrm>
            <a:off x="4097348" y="4432750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2829250" y="4432750"/>
            <a:ext cx="1268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6" type="subTitle"/>
          </p:nvPr>
        </p:nvSpPr>
        <p:spPr>
          <a:xfrm>
            <a:off x="7876950" y="2287525"/>
            <a:ext cx="12678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7" type="subTitle"/>
          </p:nvPr>
        </p:nvSpPr>
        <p:spPr>
          <a:xfrm>
            <a:off x="6616523" y="2287525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22" name="Google Shape;122;p18"/>
          <p:cNvSpPr txBox="1"/>
          <p:nvPr>
            <p:ph idx="8" type="subTitle"/>
          </p:nvPr>
        </p:nvSpPr>
        <p:spPr>
          <a:xfrm>
            <a:off x="5357423" y="2287525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9" type="subTitle"/>
          </p:nvPr>
        </p:nvSpPr>
        <p:spPr>
          <a:xfrm>
            <a:off x="4097348" y="2287525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519850" y="844700"/>
            <a:ext cx="2309400" cy="21420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1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6" name="Google Shape;126;p18"/>
          <p:cNvSpPr txBox="1"/>
          <p:nvPr>
            <p:ph idx="14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7" name="Google Shape;127;p18"/>
          <p:cNvSpPr txBox="1"/>
          <p:nvPr>
            <p:ph idx="15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8" name="Google Shape;128;p18"/>
          <p:cNvSpPr txBox="1"/>
          <p:nvPr>
            <p:ph idx="16"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129" name="Google Shape;129;p1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18"/>
          <p:cNvSpPr txBox="1"/>
          <p:nvPr>
            <p:ph idx="17" type="title"/>
          </p:nvPr>
        </p:nvSpPr>
        <p:spPr>
          <a:xfrm>
            <a:off x="519850" y="2986700"/>
            <a:ext cx="2309400" cy="21420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18" type="subTitle"/>
          </p:nvPr>
        </p:nvSpPr>
        <p:spPr>
          <a:xfrm>
            <a:off x="2829250" y="2287525"/>
            <a:ext cx="1268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3" name="Google Shape;133;p18"/>
          <p:cNvSpPr/>
          <p:nvPr>
            <p:ph idx="19" type="pic"/>
          </p:nvPr>
        </p:nvSpPr>
        <p:spPr>
          <a:xfrm>
            <a:off x="2833325" y="844900"/>
            <a:ext cx="1259100" cy="14430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8"/>
          <p:cNvSpPr/>
          <p:nvPr>
            <p:ph idx="20" type="pic"/>
          </p:nvPr>
        </p:nvSpPr>
        <p:spPr>
          <a:xfrm>
            <a:off x="4102050" y="844900"/>
            <a:ext cx="1250100" cy="1443000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8"/>
          <p:cNvSpPr/>
          <p:nvPr>
            <p:ph idx="21" type="pic"/>
          </p:nvPr>
        </p:nvSpPr>
        <p:spPr>
          <a:xfrm>
            <a:off x="5362100" y="844900"/>
            <a:ext cx="1250100" cy="14430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18"/>
          <p:cNvSpPr/>
          <p:nvPr>
            <p:ph idx="22" type="pic"/>
          </p:nvPr>
        </p:nvSpPr>
        <p:spPr>
          <a:xfrm>
            <a:off x="6622150" y="844900"/>
            <a:ext cx="1250100" cy="1443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8"/>
          <p:cNvSpPr/>
          <p:nvPr>
            <p:ph idx="23" type="pic"/>
          </p:nvPr>
        </p:nvSpPr>
        <p:spPr>
          <a:xfrm>
            <a:off x="7881550" y="844900"/>
            <a:ext cx="1262400" cy="14430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8"/>
          <p:cNvSpPr/>
          <p:nvPr>
            <p:ph idx="24" type="pic"/>
          </p:nvPr>
        </p:nvSpPr>
        <p:spPr>
          <a:xfrm>
            <a:off x="2833325" y="2991250"/>
            <a:ext cx="1259100" cy="1441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8"/>
          <p:cNvSpPr/>
          <p:nvPr>
            <p:ph idx="25" type="pic"/>
          </p:nvPr>
        </p:nvSpPr>
        <p:spPr>
          <a:xfrm>
            <a:off x="4102050" y="2991250"/>
            <a:ext cx="1250100" cy="14418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18"/>
          <p:cNvSpPr/>
          <p:nvPr>
            <p:ph idx="26" type="pic"/>
          </p:nvPr>
        </p:nvSpPr>
        <p:spPr>
          <a:xfrm>
            <a:off x="5362100" y="2991250"/>
            <a:ext cx="1250100" cy="14418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8"/>
          <p:cNvSpPr/>
          <p:nvPr>
            <p:ph idx="27" type="pic"/>
          </p:nvPr>
        </p:nvSpPr>
        <p:spPr>
          <a:xfrm>
            <a:off x="6622150" y="2991250"/>
            <a:ext cx="1250100" cy="14418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18"/>
          <p:cNvSpPr/>
          <p:nvPr>
            <p:ph idx="28" type="pic"/>
          </p:nvPr>
        </p:nvSpPr>
        <p:spPr>
          <a:xfrm>
            <a:off x="7881550" y="2991250"/>
            <a:ext cx="1262400" cy="144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ilestones">
  <p:cSld name="BLANK_1_2_1">
    <p:bg>
      <p:bgPr>
        <a:solidFill>
          <a:schemeClr val="dk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6777000" y="1805138"/>
            <a:ext cx="2053500" cy="8274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2" type="body"/>
          </p:nvPr>
        </p:nvSpPr>
        <p:spPr>
          <a:xfrm>
            <a:off x="4684800" y="1755750"/>
            <a:ext cx="2086500" cy="1212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Google Shape;146;p19"/>
          <p:cNvSpPr txBox="1"/>
          <p:nvPr>
            <p:ph idx="3" type="body"/>
          </p:nvPr>
        </p:nvSpPr>
        <p:spPr>
          <a:xfrm>
            <a:off x="4684800" y="3390775"/>
            <a:ext cx="2086500" cy="609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19"/>
          <p:cNvSpPr txBox="1"/>
          <p:nvPr>
            <p:ph idx="4" type="subTitle"/>
          </p:nvPr>
        </p:nvSpPr>
        <p:spPr>
          <a:xfrm>
            <a:off x="6778383" y="3350950"/>
            <a:ext cx="20535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48" name="Google Shape;148;p19"/>
          <p:cNvSpPr txBox="1"/>
          <p:nvPr>
            <p:ph idx="5" type="subTitle"/>
          </p:nvPr>
        </p:nvSpPr>
        <p:spPr>
          <a:xfrm>
            <a:off x="6778457" y="3535750"/>
            <a:ext cx="2053500" cy="3141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49" name="Google Shape;149;p19"/>
          <p:cNvSpPr txBox="1"/>
          <p:nvPr>
            <p:ph idx="6" type="body"/>
          </p:nvPr>
        </p:nvSpPr>
        <p:spPr>
          <a:xfrm>
            <a:off x="6777000" y="3955275"/>
            <a:ext cx="2053500" cy="8274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9"/>
          <p:cNvSpPr txBox="1"/>
          <p:nvPr>
            <p:ph idx="7" type="subTitle"/>
          </p:nvPr>
        </p:nvSpPr>
        <p:spPr>
          <a:xfrm>
            <a:off x="6778383" y="1200813"/>
            <a:ext cx="20535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51" name="Google Shape;151;p19"/>
          <p:cNvSpPr txBox="1"/>
          <p:nvPr>
            <p:ph idx="8" type="subTitle"/>
          </p:nvPr>
        </p:nvSpPr>
        <p:spPr>
          <a:xfrm>
            <a:off x="6778457" y="1385613"/>
            <a:ext cx="2053500" cy="3141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9" type="subTitle"/>
          </p:nvPr>
        </p:nvSpPr>
        <p:spPr>
          <a:xfrm>
            <a:off x="518725" y="1576950"/>
            <a:ext cx="20793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53" name="Google Shape;153;p19"/>
          <p:cNvSpPr txBox="1"/>
          <p:nvPr>
            <p:ph idx="13" type="subTitle"/>
          </p:nvPr>
        </p:nvSpPr>
        <p:spPr>
          <a:xfrm>
            <a:off x="518800" y="1761750"/>
            <a:ext cx="2079300" cy="3141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54" name="Google Shape;154;p19"/>
          <p:cNvSpPr txBox="1"/>
          <p:nvPr>
            <p:ph idx="14" type="body"/>
          </p:nvPr>
        </p:nvSpPr>
        <p:spPr>
          <a:xfrm>
            <a:off x="517325" y="2181275"/>
            <a:ext cx="2079300" cy="1885200"/>
          </a:xfrm>
          <a:prstGeom prst="rect">
            <a:avLst/>
          </a:prstGeom>
        </p:spPr>
        <p:txBody>
          <a:bodyPr anchorCtr="0" anchor="t" bIns="146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15" type="subTitle"/>
          </p:nvPr>
        </p:nvSpPr>
        <p:spPr>
          <a:xfrm>
            <a:off x="2599579" y="1576950"/>
            <a:ext cx="20850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56" name="Google Shape;156;p19"/>
          <p:cNvSpPr txBox="1"/>
          <p:nvPr>
            <p:ph idx="16" type="subTitle"/>
          </p:nvPr>
        </p:nvSpPr>
        <p:spPr>
          <a:xfrm>
            <a:off x="2599654" y="1761750"/>
            <a:ext cx="2085000" cy="3141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7" type="body"/>
          </p:nvPr>
        </p:nvSpPr>
        <p:spPr>
          <a:xfrm>
            <a:off x="2598175" y="2181275"/>
            <a:ext cx="2085000" cy="1885200"/>
          </a:xfrm>
          <a:prstGeom prst="rect">
            <a:avLst/>
          </a:prstGeom>
        </p:spPr>
        <p:txBody>
          <a:bodyPr anchorCtr="0" anchor="t" bIns="146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Google Shape;158;p19"/>
          <p:cNvSpPr txBox="1"/>
          <p:nvPr>
            <p:ph idx="18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19"/>
          <p:cNvSpPr txBox="1"/>
          <p:nvPr>
            <p:ph idx="19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19"/>
          <p:cNvSpPr txBox="1"/>
          <p:nvPr>
            <p:ph idx="20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62" name="Google Shape;162;p1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p19"/>
          <p:cNvSpPr txBox="1"/>
          <p:nvPr>
            <p:ph idx="21" type="title"/>
          </p:nvPr>
        </p:nvSpPr>
        <p:spPr>
          <a:xfrm>
            <a:off x="518575" y="3955025"/>
            <a:ext cx="2079300" cy="1188600"/>
          </a:xfrm>
          <a:prstGeom prst="rect">
            <a:avLst/>
          </a:prstGeom>
        </p:spPr>
        <p:txBody>
          <a:bodyPr anchorCtr="0" anchor="ctr" bIns="0" lIns="18287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22" type="title"/>
          </p:nvPr>
        </p:nvSpPr>
        <p:spPr>
          <a:xfrm>
            <a:off x="2596700" y="3955025"/>
            <a:ext cx="2086500" cy="1188600"/>
          </a:xfrm>
          <a:prstGeom prst="rect">
            <a:avLst/>
          </a:prstGeom>
        </p:spPr>
        <p:txBody>
          <a:bodyPr anchorCtr="0" anchor="ctr" bIns="0" lIns="18287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23" type="subTitle"/>
          </p:nvPr>
        </p:nvSpPr>
        <p:spPr>
          <a:xfrm>
            <a:off x="4684800" y="1002050"/>
            <a:ext cx="20865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idx="24" type="subTitle"/>
          </p:nvPr>
        </p:nvSpPr>
        <p:spPr>
          <a:xfrm>
            <a:off x="4684871" y="1186850"/>
            <a:ext cx="2086500" cy="4803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25" type="subTitle"/>
          </p:nvPr>
        </p:nvSpPr>
        <p:spPr>
          <a:xfrm>
            <a:off x="4684875" y="3088650"/>
            <a:ext cx="2086500" cy="2430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69" name="Google Shape;169;p19"/>
          <p:cNvSpPr txBox="1"/>
          <p:nvPr>
            <p:ph idx="26" type="subTitle"/>
          </p:nvPr>
        </p:nvSpPr>
        <p:spPr>
          <a:xfrm>
            <a:off x="4684875" y="4079075"/>
            <a:ext cx="2086500" cy="2430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27" type="body"/>
          </p:nvPr>
        </p:nvSpPr>
        <p:spPr>
          <a:xfrm>
            <a:off x="4684800" y="4385550"/>
            <a:ext cx="2086500" cy="609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lnSpc>
                <a:spcPct val="10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Y Revenew Growth - ALT 1">
  <p:cSld name="BLANK_1_1_1_1_1_1_1_1_2_1_1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73" name="Google Shape;173;p20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74" name="Google Shape;174;p20"/>
          <p:cNvSpPr/>
          <p:nvPr/>
        </p:nvSpPr>
        <p:spPr>
          <a:xfrm>
            <a:off x="802750" y="1006925"/>
            <a:ext cx="1974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2077650" y="1006925"/>
            <a:ext cx="1974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76" name="Google Shape;176;p20"/>
          <p:cNvSpPr txBox="1"/>
          <p:nvPr>
            <p:ph type="title"/>
          </p:nvPr>
        </p:nvSpPr>
        <p:spPr>
          <a:xfrm flipH="1">
            <a:off x="524150" y="334900"/>
            <a:ext cx="6248700" cy="506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77" name="Google Shape;177;p20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78" name="Google Shape;178;p20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79" name="Google Shape;179;p20"/>
          <p:cNvSpPr txBox="1"/>
          <p:nvPr>
            <p:ph idx="4" type="body"/>
          </p:nvPr>
        </p:nvSpPr>
        <p:spPr>
          <a:xfrm>
            <a:off x="6773750" y="1354750"/>
            <a:ext cx="1848900" cy="28836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80" name="Google Shape;180;p20"/>
          <p:cNvSpPr txBox="1"/>
          <p:nvPr>
            <p:ph idx="5" type="title"/>
          </p:nvPr>
        </p:nvSpPr>
        <p:spPr>
          <a:xfrm>
            <a:off x="6773750" y="841725"/>
            <a:ext cx="1848900" cy="3648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81" name="Google Shape;181;p20"/>
          <p:cNvSpPr txBox="1"/>
          <p:nvPr>
            <p:ph idx="6" type="subTitle"/>
          </p:nvPr>
        </p:nvSpPr>
        <p:spPr>
          <a:xfrm>
            <a:off x="1000150" y="1006925"/>
            <a:ext cx="1077600" cy="1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82" name="Google Shape;182;p20"/>
          <p:cNvSpPr txBox="1"/>
          <p:nvPr>
            <p:ph idx="7" type="subTitle"/>
          </p:nvPr>
        </p:nvSpPr>
        <p:spPr>
          <a:xfrm>
            <a:off x="2275050" y="1006925"/>
            <a:ext cx="1077600" cy="1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83" name="Google Shape;183;p20"/>
          <p:cNvSpPr txBox="1"/>
          <p:nvPr>
            <p:ph idx="8" type="title"/>
          </p:nvPr>
        </p:nvSpPr>
        <p:spPr>
          <a:xfrm>
            <a:off x="772850" y="148207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9" type="title"/>
          </p:nvPr>
        </p:nvSpPr>
        <p:spPr>
          <a:xfrm>
            <a:off x="772850" y="205872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5" name="Google Shape;185;p20"/>
          <p:cNvSpPr txBox="1"/>
          <p:nvPr>
            <p:ph idx="13" type="title"/>
          </p:nvPr>
        </p:nvSpPr>
        <p:spPr>
          <a:xfrm>
            <a:off x="772850" y="263537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idx="14" type="title"/>
          </p:nvPr>
        </p:nvSpPr>
        <p:spPr>
          <a:xfrm>
            <a:off x="772850" y="321202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7" name="Google Shape;187;p20"/>
          <p:cNvSpPr txBox="1"/>
          <p:nvPr>
            <p:ph idx="15" type="title"/>
          </p:nvPr>
        </p:nvSpPr>
        <p:spPr>
          <a:xfrm>
            <a:off x="772850" y="378867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8" name="Google Shape;188;p20"/>
          <p:cNvSpPr txBox="1"/>
          <p:nvPr>
            <p:ph idx="16" type="title"/>
          </p:nvPr>
        </p:nvSpPr>
        <p:spPr>
          <a:xfrm>
            <a:off x="772850" y="436532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9" name="Google Shape;189;p20"/>
          <p:cNvSpPr txBox="1"/>
          <p:nvPr>
            <p:ph idx="17" type="subTitle"/>
          </p:nvPr>
        </p:nvSpPr>
        <p:spPr>
          <a:xfrm>
            <a:off x="1252425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190" name="Google Shape;190;p2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p20"/>
          <p:cNvSpPr txBox="1"/>
          <p:nvPr>
            <p:ph idx="18" type="subTitle"/>
          </p:nvPr>
        </p:nvSpPr>
        <p:spPr>
          <a:xfrm>
            <a:off x="1927325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92" name="Google Shape;192;p20"/>
          <p:cNvSpPr txBox="1"/>
          <p:nvPr>
            <p:ph idx="19" type="subTitle"/>
          </p:nvPr>
        </p:nvSpPr>
        <p:spPr>
          <a:xfrm>
            <a:off x="2602225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93" name="Google Shape;193;p20"/>
          <p:cNvSpPr txBox="1"/>
          <p:nvPr>
            <p:ph idx="20" type="subTitle"/>
          </p:nvPr>
        </p:nvSpPr>
        <p:spPr>
          <a:xfrm>
            <a:off x="3297063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94" name="Google Shape;194;p20"/>
          <p:cNvSpPr txBox="1"/>
          <p:nvPr>
            <p:ph idx="21" type="subTitle"/>
          </p:nvPr>
        </p:nvSpPr>
        <p:spPr>
          <a:xfrm>
            <a:off x="4001838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95" name="Google Shape;195;p20"/>
          <p:cNvSpPr txBox="1"/>
          <p:nvPr>
            <p:ph idx="22" type="subTitle"/>
          </p:nvPr>
        </p:nvSpPr>
        <p:spPr>
          <a:xfrm>
            <a:off x="4711450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96" name="Google Shape;196;p20"/>
          <p:cNvSpPr txBox="1"/>
          <p:nvPr>
            <p:ph idx="23" type="subTitle"/>
          </p:nvPr>
        </p:nvSpPr>
        <p:spPr>
          <a:xfrm>
            <a:off x="5421113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97" name="Google Shape;197;p20"/>
          <p:cNvSpPr txBox="1"/>
          <p:nvPr>
            <p:ph idx="24" type="subTitle"/>
          </p:nvPr>
        </p:nvSpPr>
        <p:spPr>
          <a:xfrm>
            <a:off x="6130788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Highlights">
  <p:cSld name="BLANK_1_1_1_1_1_1_1_3_1">
    <p:bg>
      <p:bgPr>
        <a:solidFill>
          <a:schemeClr val="lt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5810300" y="1307625"/>
            <a:ext cx="2812500" cy="2065800"/>
          </a:xfrm>
          <a:prstGeom prst="rect">
            <a:avLst/>
          </a:prstGeom>
        </p:spPr>
        <p:txBody>
          <a:bodyPr anchorCtr="0" anchor="t" bIns="182875" lIns="182875" spcFirstLastPara="1" rIns="182875" wrap="square" tIns="27430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00" name="Google Shape;200;p21"/>
          <p:cNvSpPr txBox="1"/>
          <p:nvPr>
            <p:ph type="title"/>
          </p:nvPr>
        </p:nvSpPr>
        <p:spPr>
          <a:xfrm>
            <a:off x="520900" y="1748175"/>
            <a:ext cx="2377800" cy="926100"/>
          </a:xfrm>
          <a:prstGeom prst="rect">
            <a:avLst/>
          </a:prstGeom>
        </p:spPr>
        <p:txBody>
          <a:bodyPr anchorCtr="0" anchor="ctr" bIns="91425" lIns="228600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9pPr>
          </a:lstStyle>
          <a:p/>
        </p:txBody>
      </p:sp>
      <p:sp>
        <p:nvSpPr>
          <p:cNvPr id="201" name="Google Shape;201;p21"/>
          <p:cNvSpPr txBox="1"/>
          <p:nvPr>
            <p:ph idx="2" type="title"/>
          </p:nvPr>
        </p:nvSpPr>
        <p:spPr>
          <a:xfrm>
            <a:off x="520900" y="2674400"/>
            <a:ext cx="2377800" cy="335100"/>
          </a:xfrm>
          <a:prstGeom prst="rect">
            <a:avLst/>
          </a:prstGeom>
        </p:spPr>
        <p:txBody>
          <a:bodyPr anchorCtr="0" anchor="b" bIns="91425" lIns="2286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2" name="Google Shape;202;p21"/>
          <p:cNvSpPr txBox="1"/>
          <p:nvPr>
            <p:ph idx="3" type="subTitle"/>
          </p:nvPr>
        </p:nvSpPr>
        <p:spPr>
          <a:xfrm>
            <a:off x="520900" y="3009500"/>
            <a:ext cx="2377800" cy="279000"/>
          </a:xfrm>
          <a:prstGeom prst="rect">
            <a:avLst/>
          </a:prstGeom>
        </p:spPr>
        <p:txBody>
          <a:bodyPr anchorCtr="0" anchor="t" bIns="0" lIns="22860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03" name="Google Shape;203;p21"/>
          <p:cNvSpPr txBox="1"/>
          <p:nvPr>
            <p:ph idx="4" type="title"/>
          </p:nvPr>
        </p:nvSpPr>
        <p:spPr>
          <a:xfrm>
            <a:off x="520900" y="1388975"/>
            <a:ext cx="2377800" cy="359400"/>
          </a:xfrm>
          <a:prstGeom prst="rect">
            <a:avLst/>
          </a:prstGeom>
        </p:spPr>
        <p:txBody>
          <a:bodyPr anchorCtr="0" anchor="b" bIns="91425" lIns="2286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04" name="Google Shape;204;p21"/>
          <p:cNvSpPr txBox="1"/>
          <p:nvPr>
            <p:ph idx="5" type="title"/>
          </p:nvPr>
        </p:nvSpPr>
        <p:spPr>
          <a:xfrm>
            <a:off x="3167188" y="1748175"/>
            <a:ext cx="2377800" cy="926100"/>
          </a:xfrm>
          <a:prstGeom prst="rect">
            <a:avLst/>
          </a:prstGeom>
        </p:spPr>
        <p:txBody>
          <a:bodyPr anchorCtr="0" anchor="ctr" bIns="91425" lIns="228600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9pPr>
          </a:lstStyle>
          <a:p/>
        </p:txBody>
      </p:sp>
      <p:sp>
        <p:nvSpPr>
          <p:cNvPr id="205" name="Google Shape;205;p21"/>
          <p:cNvSpPr txBox="1"/>
          <p:nvPr>
            <p:ph idx="6" type="title"/>
          </p:nvPr>
        </p:nvSpPr>
        <p:spPr>
          <a:xfrm>
            <a:off x="3167188" y="2674400"/>
            <a:ext cx="2377800" cy="335100"/>
          </a:xfrm>
          <a:prstGeom prst="rect">
            <a:avLst/>
          </a:prstGeom>
        </p:spPr>
        <p:txBody>
          <a:bodyPr anchorCtr="0" anchor="b" bIns="91425" lIns="2286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7" type="subTitle"/>
          </p:nvPr>
        </p:nvSpPr>
        <p:spPr>
          <a:xfrm>
            <a:off x="3167188" y="3009500"/>
            <a:ext cx="2377800" cy="279000"/>
          </a:xfrm>
          <a:prstGeom prst="rect">
            <a:avLst/>
          </a:prstGeom>
        </p:spPr>
        <p:txBody>
          <a:bodyPr anchorCtr="0" anchor="t" bIns="0" lIns="22860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8" type="title"/>
          </p:nvPr>
        </p:nvSpPr>
        <p:spPr>
          <a:xfrm>
            <a:off x="3167188" y="1388975"/>
            <a:ext cx="2377800" cy="359400"/>
          </a:xfrm>
          <a:prstGeom prst="rect">
            <a:avLst/>
          </a:prstGeom>
        </p:spPr>
        <p:txBody>
          <a:bodyPr anchorCtr="0" anchor="b" bIns="91425" lIns="2286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9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09" name="Google Shape;209;p21"/>
          <p:cNvSpPr txBox="1"/>
          <p:nvPr>
            <p:ph idx="13" type="title"/>
          </p:nvPr>
        </p:nvSpPr>
        <p:spPr>
          <a:xfrm flipH="1">
            <a:off x="524150" y="658975"/>
            <a:ext cx="8098500" cy="648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10" name="Google Shape;210;p21"/>
          <p:cNvSpPr txBox="1"/>
          <p:nvPr>
            <p:ph idx="14" type="subTitle"/>
          </p:nvPr>
        </p:nvSpPr>
        <p:spPr>
          <a:xfrm>
            <a:off x="523850" y="334925"/>
            <a:ext cx="8099100" cy="3240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1" name="Google Shape;211;p21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p21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2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2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21"/>
          <p:cNvSpPr txBox="1"/>
          <p:nvPr>
            <p:ph idx="15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16" name="Google Shape;216;p21"/>
          <p:cNvSpPr txBox="1"/>
          <p:nvPr>
            <p:ph idx="16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217" name="Google Shape;217;p21"/>
          <p:cNvCxnSpPr/>
          <p:nvPr/>
        </p:nvCxnSpPr>
        <p:spPr>
          <a:xfrm>
            <a:off x="8622700" y="334925"/>
            <a:ext cx="0" cy="481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21"/>
          <p:cNvSpPr txBox="1"/>
          <p:nvPr>
            <p:ph idx="17" type="title"/>
          </p:nvPr>
        </p:nvSpPr>
        <p:spPr>
          <a:xfrm>
            <a:off x="520900" y="3466625"/>
            <a:ext cx="1848600" cy="2790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9" name="Google Shape;219;p21"/>
          <p:cNvSpPr txBox="1"/>
          <p:nvPr>
            <p:ph idx="18" type="subTitle"/>
          </p:nvPr>
        </p:nvSpPr>
        <p:spPr>
          <a:xfrm>
            <a:off x="524135" y="4213926"/>
            <a:ext cx="1848600" cy="224700"/>
          </a:xfrm>
          <a:prstGeom prst="rect">
            <a:avLst/>
          </a:prstGeom>
        </p:spPr>
        <p:txBody>
          <a:bodyPr anchorCtr="0" anchor="ctr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800"/>
              </a:spcBef>
              <a:spcAft>
                <a:spcPts val="80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20" name="Google Shape;220;p21"/>
          <p:cNvSpPr txBox="1"/>
          <p:nvPr>
            <p:ph idx="19" type="title"/>
          </p:nvPr>
        </p:nvSpPr>
        <p:spPr>
          <a:xfrm>
            <a:off x="520900" y="3745642"/>
            <a:ext cx="1848600" cy="4686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Gowun Batang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1" name="Google Shape;221;p21"/>
          <p:cNvSpPr txBox="1"/>
          <p:nvPr>
            <p:ph idx="20" type="subTitle"/>
          </p:nvPr>
        </p:nvSpPr>
        <p:spPr>
          <a:xfrm>
            <a:off x="2374473" y="4213926"/>
            <a:ext cx="1848600" cy="224700"/>
          </a:xfrm>
          <a:prstGeom prst="rect">
            <a:avLst/>
          </a:prstGeom>
        </p:spPr>
        <p:txBody>
          <a:bodyPr anchorCtr="0" anchor="ctr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800"/>
              </a:spcBef>
              <a:spcAft>
                <a:spcPts val="80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22" name="Google Shape;222;p21"/>
          <p:cNvSpPr txBox="1"/>
          <p:nvPr>
            <p:ph idx="21" type="title"/>
          </p:nvPr>
        </p:nvSpPr>
        <p:spPr>
          <a:xfrm>
            <a:off x="2371238" y="3745642"/>
            <a:ext cx="1848600" cy="4686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Gowun Batang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3" name="Google Shape;223;p21"/>
          <p:cNvSpPr txBox="1"/>
          <p:nvPr>
            <p:ph idx="22" type="subTitle"/>
          </p:nvPr>
        </p:nvSpPr>
        <p:spPr>
          <a:xfrm>
            <a:off x="4225138" y="4213928"/>
            <a:ext cx="1764600" cy="224700"/>
          </a:xfrm>
          <a:prstGeom prst="rect">
            <a:avLst/>
          </a:prstGeom>
        </p:spPr>
        <p:txBody>
          <a:bodyPr anchorCtr="0" anchor="ctr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800"/>
              </a:spcBef>
              <a:spcAft>
                <a:spcPts val="80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24" name="Google Shape;224;p21"/>
          <p:cNvSpPr txBox="1"/>
          <p:nvPr>
            <p:ph idx="23" type="title"/>
          </p:nvPr>
        </p:nvSpPr>
        <p:spPr>
          <a:xfrm>
            <a:off x="4222050" y="3745650"/>
            <a:ext cx="1764600" cy="4686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Gowun Batang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5" name="Google Shape;225;p21"/>
          <p:cNvSpPr txBox="1"/>
          <p:nvPr>
            <p:ph idx="24" type="subTitle"/>
          </p:nvPr>
        </p:nvSpPr>
        <p:spPr>
          <a:xfrm>
            <a:off x="6772301" y="4214250"/>
            <a:ext cx="1848600" cy="224700"/>
          </a:xfrm>
          <a:prstGeom prst="rect">
            <a:avLst/>
          </a:prstGeom>
        </p:spPr>
        <p:txBody>
          <a:bodyPr anchorCtr="0" anchor="ctr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6" name="Google Shape;226;p21"/>
          <p:cNvSpPr txBox="1"/>
          <p:nvPr>
            <p:ph idx="25" type="title"/>
          </p:nvPr>
        </p:nvSpPr>
        <p:spPr>
          <a:xfrm>
            <a:off x="6772300" y="3745650"/>
            <a:ext cx="1848600" cy="4686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owun Batang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rational Performance">
  <p:cSld name="BLANK_1_5_1"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4675375" y="3375975"/>
            <a:ext cx="10560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2" type="title"/>
          </p:nvPr>
        </p:nvSpPr>
        <p:spPr>
          <a:xfrm>
            <a:off x="3429275" y="33759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idx="3" type="title"/>
          </p:nvPr>
        </p:nvSpPr>
        <p:spPr>
          <a:xfrm>
            <a:off x="4675375" y="1475325"/>
            <a:ext cx="10560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idx="4" type="title"/>
          </p:nvPr>
        </p:nvSpPr>
        <p:spPr>
          <a:xfrm>
            <a:off x="4675375" y="2107788"/>
            <a:ext cx="10560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2" name="Google Shape;232;p22"/>
          <p:cNvSpPr txBox="1"/>
          <p:nvPr>
            <p:ph idx="5" type="title"/>
          </p:nvPr>
        </p:nvSpPr>
        <p:spPr>
          <a:xfrm>
            <a:off x="4675375" y="2740325"/>
            <a:ext cx="10560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3" name="Google Shape;233;p22"/>
          <p:cNvSpPr txBox="1"/>
          <p:nvPr>
            <p:ph idx="6" type="title"/>
          </p:nvPr>
        </p:nvSpPr>
        <p:spPr>
          <a:xfrm>
            <a:off x="4675375" y="4007325"/>
            <a:ext cx="1056000" cy="6093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4" name="Google Shape;234;p22"/>
          <p:cNvSpPr txBox="1"/>
          <p:nvPr>
            <p:ph idx="7" type="title"/>
          </p:nvPr>
        </p:nvSpPr>
        <p:spPr>
          <a:xfrm>
            <a:off x="3429252" y="147532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5" name="Google Shape;235;p22"/>
          <p:cNvSpPr txBox="1"/>
          <p:nvPr>
            <p:ph idx="8" type="title"/>
          </p:nvPr>
        </p:nvSpPr>
        <p:spPr>
          <a:xfrm>
            <a:off x="3429252" y="21072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6" name="Google Shape;236;p22"/>
          <p:cNvSpPr txBox="1"/>
          <p:nvPr>
            <p:ph idx="9" type="title"/>
          </p:nvPr>
        </p:nvSpPr>
        <p:spPr>
          <a:xfrm>
            <a:off x="3429252" y="2742250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7" name="Google Shape;237;p22"/>
          <p:cNvSpPr txBox="1"/>
          <p:nvPr>
            <p:ph idx="13" type="title"/>
          </p:nvPr>
        </p:nvSpPr>
        <p:spPr>
          <a:xfrm>
            <a:off x="3429250" y="4008675"/>
            <a:ext cx="1244100" cy="6093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8" name="Google Shape;238;p22"/>
          <p:cNvSpPr txBox="1"/>
          <p:nvPr>
            <p:ph idx="14" type="title"/>
          </p:nvPr>
        </p:nvSpPr>
        <p:spPr>
          <a:xfrm>
            <a:off x="2184152" y="147532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9" name="Google Shape;239;p22"/>
          <p:cNvSpPr txBox="1"/>
          <p:nvPr>
            <p:ph idx="15" type="title"/>
          </p:nvPr>
        </p:nvSpPr>
        <p:spPr>
          <a:xfrm>
            <a:off x="2184152" y="21072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0" name="Google Shape;240;p22"/>
          <p:cNvSpPr txBox="1"/>
          <p:nvPr>
            <p:ph idx="16" type="title"/>
          </p:nvPr>
        </p:nvSpPr>
        <p:spPr>
          <a:xfrm>
            <a:off x="2184152" y="2742250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17" type="title"/>
          </p:nvPr>
        </p:nvSpPr>
        <p:spPr>
          <a:xfrm>
            <a:off x="2184175" y="33759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18" type="title"/>
          </p:nvPr>
        </p:nvSpPr>
        <p:spPr>
          <a:xfrm>
            <a:off x="2184150" y="4008675"/>
            <a:ext cx="1244100" cy="6093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3" name="Google Shape;243;p22"/>
          <p:cNvSpPr txBox="1"/>
          <p:nvPr>
            <p:ph idx="19" type="title"/>
          </p:nvPr>
        </p:nvSpPr>
        <p:spPr>
          <a:xfrm>
            <a:off x="522075" y="3375513"/>
            <a:ext cx="1661100" cy="6321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44" name="Google Shape;244;p22"/>
          <p:cNvSpPr txBox="1"/>
          <p:nvPr>
            <p:ph idx="20" type="title"/>
          </p:nvPr>
        </p:nvSpPr>
        <p:spPr>
          <a:xfrm>
            <a:off x="2183175" y="8416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45" name="Google Shape;245;p22"/>
          <p:cNvSpPr txBox="1"/>
          <p:nvPr>
            <p:ph idx="21" type="title"/>
          </p:nvPr>
        </p:nvSpPr>
        <p:spPr>
          <a:xfrm>
            <a:off x="3429275" y="8416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idx="22" type="title"/>
          </p:nvPr>
        </p:nvSpPr>
        <p:spPr>
          <a:xfrm>
            <a:off x="522075" y="1474600"/>
            <a:ext cx="1661100" cy="6321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47" name="Google Shape;247;p22"/>
          <p:cNvSpPr txBox="1"/>
          <p:nvPr>
            <p:ph idx="23" type="title"/>
          </p:nvPr>
        </p:nvSpPr>
        <p:spPr>
          <a:xfrm>
            <a:off x="522075" y="2108563"/>
            <a:ext cx="1661100" cy="6321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idx="24" type="title"/>
          </p:nvPr>
        </p:nvSpPr>
        <p:spPr>
          <a:xfrm>
            <a:off x="522075" y="2740413"/>
            <a:ext cx="1661100" cy="6321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49" name="Google Shape;249;p22"/>
          <p:cNvSpPr txBox="1"/>
          <p:nvPr>
            <p:ph idx="25" type="title"/>
          </p:nvPr>
        </p:nvSpPr>
        <p:spPr>
          <a:xfrm>
            <a:off x="522075" y="4005674"/>
            <a:ext cx="1661100" cy="6093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50" name="Google Shape;250;p22"/>
          <p:cNvSpPr txBox="1"/>
          <p:nvPr>
            <p:ph idx="26" type="title"/>
          </p:nvPr>
        </p:nvSpPr>
        <p:spPr>
          <a:xfrm>
            <a:off x="5731300" y="1475000"/>
            <a:ext cx="2891400" cy="632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1" name="Google Shape;251;p22"/>
          <p:cNvSpPr txBox="1"/>
          <p:nvPr>
            <p:ph idx="27" type="title"/>
          </p:nvPr>
        </p:nvSpPr>
        <p:spPr>
          <a:xfrm>
            <a:off x="5731300" y="2107788"/>
            <a:ext cx="2891400" cy="632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2" name="Google Shape;252;p22"/>
          <p:cNvSpPr txBox="1"/>
          <p:nvPr>
            <p:ph idx="28" type="title"/>
          </p:nvPr>
        </p:nvSpPr>
        <p:spPr>
          <a:xfrm>
            <a:off x="5731300" y="2741150"/>
            <a:ext cx="2891400" cy="632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3" name="Google Shape;253;p22"/>
          <p:cNvSpPr txBox="1"/>
          <p:nvPr>
            <p:ph idx="29" type="title"/>
          </p:nvPr>
        </p:nvSpPr>
        <p:spPr>
          <a:xfrm>
            <a:off x="5731300" y="4011450"/>
            <a:ext cx="2891400" cy="603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4" name="Google Shape;254;p22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" name="Google Shape;255;p22"/>
          <p:cNvSpPr txBox="1"/>
          <p:nvPr>
            <p:ph idx="30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22"/>
          <p:cNvSpPr txBox="1"/>
          <p:nvPr>
            <p:ph idx="31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57" name="Google Shape;257;p2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2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22"/>
          <p:cNvSpPr txBox="1"/>
          <p:nvPr>
            <p:ph idx="32" type="title"/>
          </p:nvPr>
        </p:nvSpPr>
        <p:spPr>
          <a:xfrm>
            <a:off x="5731300" y="3374175"/>
            <a:ext cx="2891400" cy="632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idx="33"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- ALT 1">
  <p:cSld name="BLANK_1_1_1_1_1_1_1_1_1_1">
    <p:bg>
      <p:bgPr>
        <a:solidFill>
          <a:schemeClr val="lt2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 txBox="1"/>
          <p:nvPr>
            <p:ph type="title"/>
          </p:nvPr>
        </p:nvSpPr>
        <p:spPr>
          <a:xfrm>
            <a:off x="521250" y="841675"/>
            <a:ext cx="1923300" cy="3842100"/>
          </a:xfrm>
          <a:prstGeom prst="rect">
            <a:avLst/>
          </a:prstGeom>
        </p:spPr>
        <p:txBody>
          <a:bodyPr anchorCtr="0" anchor="t" bIns="91425" lIns="2743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63" name="Google Shape;263;p23"/>
          <p:cNvSpPr txBox="1"/>
          <p:nvPr>
            <p:ph idx="2" type="title"/>
          </p:nvPr>
        </p:nvSpPr>
        <p:spPr>
          <a:xfrm>
            <a:off x="2445150" y="841675"/>
            <a:ext cx="2233200" cy="569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64" name="Google Shape;264;p23"/>
          <p:cNvSpPr txBox="1"/>
          <p:nvPr>
            <p:ph idx="3" type="title"/>
          </p:nvPr>
        </p:nvSpPr>
        <p:spPr>
          <a:xfrm>
            <a:off x="4678600" y="841675"/>
            <a:ext cx="2233200" cy="569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65" name="Google Shape;265;p23"/>
          <p:cNvSpPr txBox="1"/>
          <p:nvPr>
            <p:ph idx="4" type="title"/>
          </p:nvPr>
        </p:nvSpPr>
        <p:spPr>
          <a:xfrm>
            <a:off x="6912050" y="841675"/>
            <a:ext cx="2233200" cy="569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66" name="Google Shape;266;p23"/>
          <p:cNvSpPr txBox="1"/>
          <p:nvPr>
            <p:ph idx="1" type="body"/>
          </p:nvPr>
        </p:nvSpPr>
        <p:spPr>
          <a:xfrm>
            <a:off x="2444900" y="1411425"/>
            <a:ext cx="2233200" cy="1091400"/>
          </a:xfrm>
          <a:prstGeom prst="rect">
            <a:avLst/>
          </a:prstGeom>
        </p:spPr>
        <p:txBody>
          <a:bodyPr anchorCtr="0" anchor="t" bIns="91425" lIns="182875" spcFirstLastPara="1" rIns="91425" wrap="square" tIns="18287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67" name="Google Shape;267;p23"/>
          <p:cNvSpPr txBox="1"/>
          <p:nvPr>
            <p:ph idx="5" type="body"/>
          </p:nvPr>
        </p:nvSpPr>
        <p:spPr>
          <a:xfrm>
            <a:off x="6913250" y="1411425"/>
            <a:ext cx="2233200" cy="1091400"/>
          </a:xfrm>
          <a:prstGeom prst="rect">
            <a:avLst/>
          </a:prstGeom>
        </p:spPr>
        <p:txBody>
          <a:bodyPr anchorCtr="0" anchor="t" bIns="91425" lIns="182875" spcFirstLastPara="1" rIns="91425" wrap="square" tIns="18287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68" name="Google Shape;268;p23"/>
          <p:cNvSpPr txBox="1"/>
          <p:nvPr>
            <p:ph idx="6" type="title"/>
          </p:nvPr>
        </p:nvSpPr>
        <p:spPr>
          <a:xfrm>
            <a:off x="7583463" y="43484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69" name="Google Shape;269;p23"/>
          <p:cNvSpPr txBox="1"/>
          <p:nvPr>
            <p:ph idx="7" type="subTitle"/>
          </p:nvPr>
        </p:nvSpPr>
        <p:spPr>
          <a:xfrm>
            <a:off x="6912288" y="26788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70" name="Google Shape;270;p23"/>
          <p:cNvSpPr txBox="1"/>
          <p:nvPr>
            <p:ph idx="8" type="subTitle"/>
          </p:nvPr>
        </p:nvSpPr>
        <p:spPr>
          <a:xfrm>
            <a:off x="6912288" y="33483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71" name="Google Shape;271;p23"/>
          <p:cNvSpPr txBox="1"/>
          <p:nvPr>
            <p:ph idx="9" type="subTitle"/>
          </p:nvPr>
        </p:nvSpPr>
        <p:spPr>
          <a:xfrm>
            <a:off x="6912288" y="401602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72" name="Google Shape;272;p23"/>
          <p:cNvSpPr txBox="1"/>
          <p:nvPr>
            <p:ph idx="13" type="title"/>
          </p:nvPr>
        </p:nvSpPr>
        <p:spPr>
          <a:xfrm>
            <a:off x="7583463" y="3680400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73" name="Google Shape;273;p23"/>
          <p:cNvSpPr txBox="1"/>
          <p:nvPr>
            <p:ph idx="14" type="title"/>
          </p:nvPr>
        </p:nvSpPr>
        <p:spPr>
          <a:xfrm>
            <a:off x="7583463" y="30122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74" name="Google Shape;274;p23"/>
          <p:cNvSpPr txBox="1"/>
          <p:nvPr>
            <p:ph idx="15" type="title"/>
          </p:nvPr>
        </p:nvSpPr>
        <p:spPr>
          <a:xfrm>
            <a:off x="8535075" y="26771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75" name="Google Shape;275;p23"/>
          <p:cNvSpPr txBox="1"/>
          <p:nvPr>
            <p:ph idx="16" type="title"/>
          </p:nvPr>
        </p:nvSpPr>
        <p:spPr>
          <a:xfrm>
            <a:off x="8535075" y="3348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76" name="Google Shape;276;p23"/>
          <p:cNvSpPr txBox="1"/>
          <p:nvPr>
            <p:ph idx="17" type="title"/>
          </p:nvPr>
        </p:nvSpPr>
        <p:spPr>
          <a:xfrm>
            <a:off x="8535075" y="4013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18" type="title"/>
          </p:nvPr>
        </p:nvSpPr>
        <p:spPr>
          <a:xfrm>
            <a:off x="5349963" y="43484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78" name="Google Shape;278;p23"/>
          <p:cNvSpPr txBox="1"/>
          <p:nvPr>
            <p:ph idx="19" type="subTitle"/>
          </p:nvPr>
        </p:nvSpPr>
        <p:spPr>
          <a:xfrm>
            <a:off x="4678788" y="26788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20" type="subTitle"/>
          </p:nvPr>
        </p:nvSpPr>
        <p:spPr>
          <a:xfrm>
            <a:off x="4678788" y="33483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21" type="subTitle"/>
          </p:nvPr>
        </p:nvSpPr>
        <p:spPr>
          <a:xfrm>
            <a:off x="4678788" y="401602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22" type="title"/>
          </p:nvPr>
        </p:nvSpPr>
        <p:spPr>
          <a:xfrm>
            <a:off x="5349963" y="3680400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23" type="title"/>
          </p:nvPr>
        </p:nvSpPr>
        <p:spPr>
          <a:xfrm>
            <a:off x="5349963" y="30122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24" type="title"/>
          </p:nvPr>
        </p:nvSpPr>
        <p:spPr>
          <a:xfrm>
            <a:off x="3112275" y="43484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25" type="subTitle"/>
          </p:nvPr>
        </p:nvSpPr>
        <p:spPr>
          <a:xfrm>
            <a:off x="2441100" y="26788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26" type="subTitle"/>
          </p:nvPr>
        </p:nvSpPr>
        <p:spPr>
          <a:xfrm>
            <a:off x="2441100" y="33483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27" type="subTitle"/>
          </p:nvPr>
        </p:nvSpPr>
        <p:spPr>
          <a:xfrm>
            <a:off x="2441100" y="401602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87" name="Google Shape;287;p23"/>
          <p:cNvSpPr txBox="1"/>
          <p:nvPr>
            <p:ph idx="28" type="title"/>
          </p:nvPr>
        </p:nvSpPr>
        <p:spPr>
          <a:xfrm>
            <a:off x="3112275" y="3680400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88" name="Google Shape;288;p23"/>
          <p:cNvSpPr txBox="1"/>
          <p:nvPr/>
        </p:nvSpPr>
        <p:spPr>
          <a:xfrm>
            <a:off x="5762125" y="3346325"/>
            <a:ext cx="611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00%</a:t>
            </a:r>
            <a:endParaRPr sz="1000">
              <a:solidFill>
                <a:schemeClr val="lt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89" name="Google Shape;289;p23"/>
          <p:cNvSpPr txBox="1"/>
          <p:nvPr>
            <p:ph idx="29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90" name="Google Shape;290;p23"/>
          <p:cNvSpPr txBox="1"/>
          <p:nvPr>
            <p:ph idx="30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91" name="Google Shape;291;p23"/>
          <p:cNvSpPr txBox="1"/>
          <p:nvPr>
            <p:ph idx="31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292" name="Google Shape;292;p23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23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23"/>
          <p:cNvSpPr txBox="1"/>
          <p:nvPr>
            <p:ph idx="32" type="title"/>
          </p:nvPr>
        </p:nvSpPr>
        <p:spPr>
          <a:xfrm flipH="1">
            <a:off x="524150" y="334900"/>
            <a:ext cx="62487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95" name="Google Shape;295;p23"/>
          <p:cNvSpPr txBox="1"/>
          <p:nvPr>
            <p:ph idx="33" type="title"/>
          </p:nvPr>
        </p:nvSpPr>
        <p:spPr>
          <a:xfrm>
            <a:off x="3112275" y="30122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96" name="Google Shape;296;p23"/>
          <p:cNvSpPr txBox="1"/>
          <p:nvPr>
            <p:ph idx="34" type="title"/>
          </p:nvPr>
        </p:nvSpPr>
        <p:spPr>
          <a:xfrm>
            <a:off x="4067600" y="26771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97" name="Google Shape;297;p23"/>
          <p:cNvSpPr txBox="1"/>
          <p:nvPr>
            <p:ph idx="35" type="title"/>
          </p:nvPr>
        </p:nvSpPr>
        <p:spPr>
          <a:xfrm>
            <a:off x="4067600" y="3348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98" name="Google Shape;298;p23"/>
          <p:cNvSpPr txBox="1"/>
          <p:nvPr>
            <p:ph idx="36" type="title"/>
          </p:nvPr>
        </p:nvSpPr>
        <p:spPr>
          <a:xfrm>
            <a:off x="4067600" y="4013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99" name="Google Shape;299;p23"/>
          <p:cNvSpPr txBox="1"/>
          <p:nvPr>
            <p:ph idx="37" type="title"/>
          </p:nvPr>
        </p:nvSpPr>
        <p:spPr>
          <a:xfrm>
            <a:off x="6301575" y="26771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00" name="Google Shape;300;p23"/>
          <p:cNvSpPr txBox="1"/>
          <p:nvPr>
            <p:ph idx="38" type="title"/>
          </p:nvPr>
        </p:nvSpPr>
        <p:spPr>
          <a:xfrm>
            <a:off x="6301575" y="3348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01" name="Google Shape;301;p23"/>
          <p:cNvSpPr txBox="1"/>
          <p:nvPr>
            <p:ph idx="39" type="title"/>
          </p:nvPr>
        </p:nvSpPr>
        <p:spPr>
          <a:xfrm>
            <a:off x="6301575" y="4013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tatus">
  <p:cSld name="BLANK_1_1_1_1_1_1_1_2_2">
    <p:bg>
      <p:bgPr>
        <a:solidFill>
          <a:schemeClr val="dk2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4" name="Google Shape;304;p24"/>
          <p:cNvSpPr txBox="1"/>
          <p:nvPr>
            <p:ph type="title"/>
          </p:nvPr>
        </p:nvSpPr>
        <p:spPr>
          <a:xfrm flipH="1">
            <a:off x="1046169" y="666261"/>
            <a:ext cx="75765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05" name="Google Shape;305;p2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24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7" name="Google Shape;307;p24"/>
          <p:cNvSpPr txBox="1"/>
          <p:nvPr>
            <p:ph idx="2" type="subTitle"/>
          </p:nvPr>
        </p:nvSpPr>
        <p:spPr>
          <a:xfrm>
            <a:off x="10421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24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9" name="Google Shape;309;p24"/>
          <p:cNvSpPr txBox="1"/>
          <p:nvPr>
            <p:ph idx="4" type="subTitle"/>
          </p:nvPr>
        </p:nvSpPr>
        <p:spPr>
          <a:xfrm>
            <a:off x="1303550" y="1309275"/>
            <a:ext cx="2607000" cy="417000"/>
          </a:xfrm>
          <a:prstGeom prst="rect">
            <a:avLst/>
          </a:prstGeom>
        </p:spPr>
        <p:txBody>
          <a:bodyPr anchorCtr="0" anchor="t" bIns="91425" lIns="0" spcFirstLastPara="1" rIns="457200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None/>
              <a:defRPr sz="1500">
                <a:solidFill>
                  <a:schemeClr val="accent3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10" name="Google Shape;310;p24"/>
          <p:cNvSpPr txBox="1"/>
          <p:nvPr>
            <p:ph idx="5" type="subTitle"/>
          </p:nvPr>
        </p:nvSpPr>
        <p:spPr>
          <a:xfrm>
            <a:off x="5223450" y="1309275"/>
            <a:ext cx="2607000" cy="417000"/>
          </a:xfrm>
          <a:prstGeom prst="rect">
            <a:avLst/>
          </a:prstGeom>
        </p:spPr>
        <p:txBody>
          <a:bodyPr anchorCtr="0" anchor="t" bIns="91425" lIns="0" spcFirstLastPara="1" rIns="457200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None/>
              <a:defRPr sz="1500">
                <a:solidFill>
                  <a:schemeClr val="accent3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11" name="Google Shape;311;p24"/>
          <p:cNvSpPr txBox="1"/>
          <p:nvPr>
            <p:ph idx="6" type="subTitle"/>
          </p:nvPr>
        </p:nvSpPr>
        <p:spPr>
          <a:xfrm>
            <a:off x="1285875" y="3355600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12" name="Google Shape;312;p24"/>
          <p:cNvSpPr txBox="1"/>
          <p:nvPr>
            <p:ph idx="7" type="subTitle"/>
          </p:nvPr>
        </p:nvSpPr>
        <p:spPr>
          <a:xfrm>
            <a:off x="1041050" y="334925"/>
            <a:ext cx="75819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13" name="Google Shape;313;p24"/>
          <p:cNvSpPr txBox="1"/>
          <p:nvPr>
            <p:ph idx="8" type="subTitle"/>
          </p:nvPr>
        </p:nvSpPr>
        <p:spPr>
          <a:xfrm>
            <a:off x="1285875" y="3690238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14" name="Google Shape;314;p24"/>
          <p:cNvSpPr txBox="1"/>
          <p:nvPr>
            <p:ph idx="9" type="subTitle"/>
          </p:nvPr>
        </p:nvSpPr>
        <p:spPr>
          <a:xfrm>
            <a:off x="1285875" y="4029388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15" name="Google Shape;315;p24"/>
          <p:cNvSpPr txBox="1"/>
          <p:nvPr>
            <p:ph idx="13" type="subTitle"/>
          </p:nvPr>
        </p:nvSpPr>
        <p:spPr>
          <a:xfrm>
            <a:off x="1285875" y="4368550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16" name="Google Shape;316;p24"/>
          <p:cNvSpPr txBox="1"/>
          <p:nvPr>
            <p:ph idx="14" type="subTitle"/>
          </p:nvPr>
        </p:nvSpPr>
        <p:spPr>
          <a:xfrm>
            <a:off x="3415750" y="335357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17" name="Google Shape;317;p24"/>
          <p:cNvSpPr txBox="1"/>
          <p:nvPr>
            <p:ph idx="15" type="subTitle"/>
          </p:nvPr>
        </p:nvSpPr>
        <p:spPr>
          <a:xfrm>
            <a:off x="3415750" y="368821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18" name="Google Shape;318;p24"/>
          <p:cNvSpPr txBox="1"/>
          <p:nvPr>
            <p:ph idx="16" type="subTitle"/>
          </p:nvPr>
        </p:nvSpPr>
        <p:spPr>
          <a:xfrm>
            <a:off x="3415750" y="402736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19" name="Google Shape;319;p24"/>
          <p:cNvSpPr txBox="1"/>
          <p:nvPr>
            <p:ph idx="17" type="subTitle"/>
          </p:nvPr>
        </p:nvSpPr>
        <p:spPr>
          <a:xfrm>
            <a:off x="3415750" y="436652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20" name="Google Shape;320;p24"/>
          <p:cNvSpPr txBox="1"/>
          <p:nvPr>
            <p:ph idx="18" type="subTitle"/>
          </p:nvPr>
        </p:nvSpPr>
        <p:spPr>
          <a:xfrm>
            <a:off x="7383000" y="335357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21" name="Google Shape;321;p24"/>
          <p:cNvSpPr txBox="1"/>
          <p:nvPr>
            <p:ph idx="19" type="subTitle"/>
          </p:nvPr>
        </p:nvSpPr>
        <p:spPr>
          <a:xfrm>
            <a:off x="7383000" y="368821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22" name="Google Shape;322;p24"/>
          <p:cNvSpPr txBox="1"/>
          <p:nvPr>
            <p:ph idx="20" type="subTitle"/>
          </p:nvPr>
        </p:nvSpPr>
        <p:spPr>
          <a:xfrm>
            <a:off x="7383000" y="402736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23" name="Google Shape;323;p24"/>
          <p:cNvSpPr txBox="1"/>
          <p:nvPr>
            <p:ph idx="21" type="subTitle"/>
          </p:nvPr>
        </p:nvSpPr>
        <p:spPr>
          <a:xfrm>
            <a:off x="7383000" y="436652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24" name="Google Shape;324;p24"/>
          <p:cNvSpPr txBox="1"/>
          <p:nvPr>
            <p:ph idx="22" type="subTitle"/>
          </p:nvPr>
        </p:nvSpPr>
        <p:spPr>
          <a:xfrm>
            <a:off x="5223450" y="335357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25" name="Google Shape;325;p24"/>
          <p:cNvSpPr txBox="1"/>
          <p:nvPr>
            <p:ph idx="23" type="subTitle"/>
          </p:nvPr>
        </p:nvSpPr>
        <p:spPr>
          <a:xfrm>
            <a:off x="5223450" y="368821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26" name="Google Shape;326;p24"/>
          <p:cNvSpPr txBox="1"/>
          <p:nvPr>
            <p:ph idx="24" type="subTitle"/>
          </p:nvPr>
        </p:nvSpPr>
        <p:spPr>
          <a:xfrm>
            <a:off x="5223450" y="402736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27" name="Google Shape;327;p24"/>
          <p:cNvSpPr txBox="1"/>
          <p:nvPr>
            <p:ph idx="25" type="subTitle"/>
          </p:nvPr>
        </p:nvSpPr>
        <p:spPr>
          <a:xfrm>
            <a:off x="5223450" y="436652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28" name="Google Shape;328;p24"/>
          <p:cNvSpPr txBox="1"/>
          <p:nvPr>
            <p:ph idx="26" type="body"/>
          </p:nvPr>
        </p:nvSpPr>
        <p:spPr>
          <a:xfrm>
            <a:off x="1285875" y="1826513"/>
            <a:ext cx="3289800" cy="9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24"/>
          <p:cNvSpPr txBox="1"/>
          <p:nvPr>
            <p:ph idx="27" type="body"/>
          </p:nvPr>
        </p:nvSpPr>
        <p:spPr>
          <a:xfrm>
            <a:off x="5223450" y="1826513"/>
            <a:ext cx="3289800" cy="9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21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deadline">
  <p:cSld name="BLANK_1_1_1_1_1_1_1_2">
    <p:bg>
      <p:bgPr>
        <a:solidFill>
          <a:schemeClr val="lt2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32" name="Google Shape;332;p25"/>
          <p:cNvSpPr txBox="1"/>
          <p:nvPr>
            <p:ph type="title"/>
          </p:nvPr>
        </p:nvSpPr>
        <p:spPr>
          <a:xfrm flipH="1">
            <a:off x="1046169" y="666261"/>
            <a:ext cx="75765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333" name="Google Shape;333;p25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25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25"/>
          <p:cNvSpPr txBox="1"/>
          <p:nvPr>
            <p:ph idx="2" type="subTitle"/>
          </p:nvPr>
        </p:nvSpPr>
        <p:spPr>
          <a:xfrm>
            <a:off x="10421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36" name="Google Shape;336;p25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37" name="Google Shape;337;p25"/>
          <p:cNvSpPr txBox="1"/>
          <p:nvPr>
            <p:ph idx="4" type="body"/>
          </p:nvPr>
        </p:nvSpPr>
        <p:spPr>
          <a:xfrm>
            <a:off x="1285875" y="1558900"/>
            <a:ext cx="2803800" cy="24990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38" name="Google Shape;338;p25"/>
          <p:cNvSpPr txBox="1"/>
          <p:nvPr>
            <p:ph idx="5" type="subTitle"/>
          </p:nvPr>
        </p:nvSpPr>
        <p:spPr>
          <a:xfrm>
            <a:off x="5196350" y="1462025"/>
            <a:ext cx="23076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9" name="Google Shape;339;p25"/>
          <p:cNvSpPr txBox="1"/>
          <p:nvPr>
            <p:ph idx="6" type="subTitle"/>
          </p:nvPr>
        </p:nvSpPr>
        <p:spPr>
          <a:xfrm>
            <a:off x="5196350" y="1991175"/>
            <a:ext cx="1109700" cy="20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40" name="Google Shape;340;p25"/>
          <p:cNvSpPr txBox="1"/>
          <p:nvPr>
            <p:ph idx="7" type="subTitle"/>
          </p:nvPr>
        </p:nvSpPr>
        <p:spPr>
          <a:xfrm>
            <a:off x="5196350" y="2700175"/>
            <a:ext cx="1109700" cy="20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41" name="Google Shape;341;p25"/>
          <p:cNvSpPr txBox="1"/>
          <p:nvPr>
            <p:ph idx="8" type="subTitle"/>
          </p:nvPr>
        </p:nvSpPr>
        <p:spPr>
          <a:xfrm>
            <a:off x="5196350" y="3520225"/>
            <a:ext cx="1109700" cy="20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42" name="Google Shape;342;p25"/>
          <p:cNvSpPr txBox="1"/>
          <p:nvPr>
            <p:ph idx="9" type="subTitle"/>
          </p:nvPr>
        </p:nvSpPr>
        <p:spPr>
          <a:xfrm>
            <a:off x="5196350" y="4264075"/>
            <a:ext cx="1109700" cy="20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343" name="Google Shape;343;p25"/>
          <p:cNvSpPr txBox="1"/>
          <p:nvPr>
            <p:ph idx="13" type="body"/>
          </p:nvPr>
        </p:nvSpPr>
        <p:spPr>
          <a:xfrm>
            <a:off x="6165050" y="1845825"/>
            <a:ext cx="2642400" cy="4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44" name="Google Shape;344;p25"/>
          <p:cNvSpPr txBox="1"/>
          <p:nvPr>
            <p:ph idx="14" type="body"/>
          </p:nvPr>
        </p:nvSpPr>
        <p:spPr>
          <a:xfrm>
            <a:off x="6165050" y="2631025"/>
            <a:ext cx="2642400" cy="4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45" name="Google Shape;345;p25"/>
          <p:cNvSpPr txBox="1"/>
          <p:nvPr>
            <p:ph idx="15" type="body"/>
          </p:nvPr>
        </p:nvSpPr>
        <p:spPr>
          <a:xfrm>
            <a:off x="6165050" y="3374875"/>
            <a:ext cx="2642400" cy="4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46" name="Google Shape;346;p25"/>
          <p:cNvSpPr txBox="1"/>
          <p:nvPr>
            <p:ph idx="16" type="body"/>
          </p:nvPr>
        </p:nvSpPr>
        <p:spPr>
          <a:xfrm>
            <a:off x="6165050" y="4118725"/>
            <a:ext cx="2642400" cy="4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47" name="Google Shape;347;p25"/>
          <p:cNvSpPr txBox="1"/>
          <p:nvPr>
            <p:ph idx="17" type="subTitle"/>
          </p:nvPr>
        </p:nvSpPr>
        <p:spPr>
          <a:xfrm>
            <a:off x="1356350" y="4384150"/>
            <a:ext cx="2413200" cy="202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Medium"/>
              <a:buNone/>
              <a:defRPr i="1" sz="10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48" name="Google Shape;348;p25"/>
          <p:cNvSpPr txBox="1"/>
          <p:nvPr>
            <p:ph idx="18" type="subTitle"/>
          </p:nvPr>
        </p:nvSpPr>
        <p:spPr>
          <a:xfrm>
            <a:off x="1042428" y="338324"/>
            <a:ext cx="5186400" cy="3291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Medium"/>
              <a:buNone/>
              <a:defRPr sz="10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">
  <p:cSld name="BLANK_1_1_1_1_1_1_1_2_3">
    <p:bg>
      <p:bgPr>
        <a:solidFill>
          <a:schemeClr val="lt2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6"/>
          <p:cNvGrpSpPr/>
          <p:nvPr/>
        </p:nvGrpSpPr>
        <p:grpSpPr>
          <a:xfrm rot="5400000">
            <a:off x="596727" y="776873"/>
            <a:ext cx="369896" cy="333900"/>
            <a:chOff x="96076" y="654376"/>
            <a:chExt cx="369896" cy="333900"/>
          </a:xfrm>
        </p:grpSpPr>
        <p:cxnSp>
          <p:nvCxnSpPr>
            <p:cNvPr id="351" name="Google Shape;351;p2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2" name="Google Shape;352;p2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54" name="Google Shape;354;p26"/>
          <p:cNvSpPr txBox="1"/>
          <p:nvPr>
            <p:ph type="title"/>
          </p:nvPr>
        </p:nvSpPr>
        <p:spPr>
          <a:xfrm flipH="1">
            <a:off x="1046169" y="666261"/>
            <a:ext cx="75765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355" name="Google Shape;355;p26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26"/>
          <p:cNvCxnSpPr/>
          <p:nvPr/>
        </p:nvCxnSpPr>
        <p:spPr>
          <a:xfrm>
            <a:off x="1045950" y="334900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2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2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26"/>
          <p:cNvCxnSpPr/>
          <p:nvPr/>
        </p:nvCxnSpPr>
        <p:spPr>
          <a:xfrm>
            <a:off x="1045950" y="1307575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26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26"/>
          <p:cNvSpPr txBox="1"/>
          <p:nvPr>
            <p:ph idx="1" type="subTitle"/>
          </p:nvPr>
        </p:nvSpPr>
        <p:spPr>
          <a:xfrm>
            <a:off x="1041050" y="334925"/>
            <a:ext cx="75819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bg>
      <p:bgPr>
        <a:solidFill>
          <a:schemeClr val="lt2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idx="1" type="body"/>
          </p:nvPr>
        </p:nvSpPr>
        <p:spPr>
          <a:xfrm>
            <a:off x="1042100" y="1307575"/>
            <a:ext cx="3977100" cy="3522300"/>
          </a:xfrm>
          <a:prstGeom prst="rect">
            <a:avLst/>
          </a:prstGeom>
        </p:spPr>
        <p:txBody>
          <a:bodyPr anchorCtr="0" anchor="t" bIns="91425" lIns="274300" spcFirstLastPara="1" rIns="91425" wrap="square" tIns="2743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64" name="Google Shape;364;p27"/>
          <p:cNvSpPr txBox="1"/>
          <p:nvPr>
            <p:ph idx="2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65" name="Google Shape;365;p27"/>
          <p:cNvSpPr txBox="1"/>
          <p:nvPr>
            <p:ph idx="3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66" name="Google Shape;366;p27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367" name="Google Shape;367;p27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2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27"/>
          <p:cNvSpPr txBox="1"/>
          <p:nvPr>
            <p:ph type="title"/>
          </p:nvPr>
        </p:nvSpPr>
        <p:spPr>
          <a:xfrm flipH="1">
            <a:off x="1040750" y="334850"/>
            <a:ext cx="7581900" cy="88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rk ALT 2">
  <p:cSld name="BLANK_1_2">
    <p:bg>
      <p:bgPr>
        <a:solidFill>
          <a:schemeClr val="dk2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28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28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28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75" name="Google Shape;375;p28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28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7" name="Google Shape;377;p2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2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9" name="Google Shape;379;p28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Comment">
  <p:cSld name="BLANK_1_1_1_1_1_1_1_1_2">
    <p:bg>
      <p:bgPr>
        <a:solidFill>
          <a:schemeClr val="lt2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9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82" name="Google Shape;382;p29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83" name="Google Shape;383;p29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84" name="Google Shape;384;p29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385" name="Google Shape;385;p29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p29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7" name="Google Shape;387;p29"/>
          <p:cNvCxnSpPr/>
          <p:nvPr/>
        </p:nvCxnSpPr>
        <p:spPr>
          <a:xfrm>
            <a:off x="67737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p2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9" name="Google Shape;389;p29"/>
          <p:cNvSpPr txBox="1"/>
          <p:nvPr>
            <p:ph type="title"/>
          </p:nvPr>
        </p:nvSpPr>
        <p:spPr>
          <a:xfrm>
            <a:off x="6773750" y="841725"/>
            <a:ext cx="1848900" cy="364800"/>
          </a:xfrm>
          <a:prstGeom prst="rect">
            <a:avLst/>
          </a:prstGeom>
        </p:spPr>
        <p:txBody>
          <a:bodyPr anchorCtr="0" anchor="ctr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0" name="Google Shape;390;p29"/>
          <p:cNvSpPr txBox="1"/>
          <p:nvPr>
            <p:ph idx="4" type="subTitle"/>
          </p:nvPr>
        </p:nvSpPr>
        <p:spPr>
          <a:xfrm>
            <a:off x="6773750" y="1252675"/>
            <a:ext cx="1848900" cy="3351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9pPr>
          </a:lstStyle>
          <a:p/>
        </p:txBody>
      </p:sp>
      <p:sp>
        <p:nvSpPr>
          <p:cNvPr id="391" name="Google Shape;391;p29"/>
          <p:cNvSpPr txBox="1"/>
          <p:nvPr>
            <p:ph idx="5" type="body"/>
          </p:nvPr>
        </p:nvSpPr>
        <p:spPr>
          <a:xfrm>
            <a:off x="6773750" y="1633925"/>
            <a:ext cx="1848900" cy="32109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92" name="Google Shape;392;p29"/>
          <p:cNvSpPr txBox="1"/>
          <p:nvPr>
            <p:ph idx="6"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Growth">
  <p:cSld name="CUSTOM_4">
    <p:bg>
      <p:bgPr>
        <a:solidFill>
          <a:schemeClr val="lt2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idx="1" type="body"/>
          </p:nvPr>
        </p:nvSpPr>
        <p:spPr>
          <a:xfrm>
            <a:off x="6270725" y="3025600"/>
            <a:ext cx="2874600" cy="1424700"/>
          </a:xfrm>
          <a:prstGeom prst="rect">
            <a:avLst/>
          </a:prstGeom>
        </p:spPr>
        <p:txBody>
          <a:bodyPr anchorCtr="0" anchor="b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95" name="Google Shape;395;p30"/>
          <p:cNvSpPr txBox="1"/>
          <p:nvPr>
            <p:ph idx="2" type="body"/>
          </p:nvPr>
        </p:nvSpPr>
        <p:spPr>
          <a:xfrm>
            <a:off x="3403050" y="2668875"/>
            <a:ext cx="2868000" cy="1781400"/>
          </a:xfrm>
          <a:prstGeom prst="rect">
            <a:avLst/>
          </a:prstGeom>
        </p:spPr>
        <p:txBody>
          <a:bodyPr anchorCtr="0" anchor="b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96" name="Google Shape;396;p30"/>
          <p:cNvSpPr txBox="1"/>
          <p:nvPr>
            <p:ph idx="3" type="body"/>
          </p:nvPr>
        </p:nvSpPr>
        <p:spPr>
          <a:xfrm>
            <a:off x="521250" y="3426700"/>
            <a:ext cx="2880300" cy="1023600"/>
          </a:xfrm>
          <a:prstGeom prst="rect">
            <a:avLst/>
          </a:prstGeom>
        </p:spPr>
        <p:txBody>
          <a:bodyPr anchorCtr="0" anchor="b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7" name="Google Shape;397;p30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398" name="Google Shape;398;p30"/>
          <p:cNvCxnSpPr/>
          <p:nvPr/>
        </p:nvCxnSpPr>
        <p:spPr>
          <a:xfrm>
            <a:off x="3401654" y="841987"/>
            <a:ext cx="0" cy="430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30"/>
          <p:cNvCxnSpPr/>
          <p:nvPr/>
        </p:nvCxnSpPr>
        <p:spPr>
          <a:xfrm>
            <a:off x="6271043" y="841987"/>
            <a:ext cx="0" cy="430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30"/>
          <p:cNvSpPr txBox="1"/>
          <p:nvPr>
            <p:ph idx="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401" name="Google Shape;401;p30"/>
          <p:cNvSpPr txBox="1"/>
          <p:nvPr>
            <p:ph idx="5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402" name="Google Shape;402;p30"/>
          <p:cNvSpPr txBox="1"/>
          <p:nvPr>
            <p:ph idx="6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403" name="Google Shape;403;p30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30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3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3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30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30"/>
          <p:cNvSpPr txBox="1"/>
          <p:nvPr>
            <p:ph idx="7" type="title"/>
          </p:nvPr>
        </p:nvSpPr>
        <p:spPr>
          <a:xfrm>
            <a:off x="521250" y="2093850"/>
            <a:ext cx="2878500" cy="1332300"/>
          </a:xfrm>
          <a:prstGeom prst="rect">
            <a:avLst/>
          </a:prstGeom>
        </p:spPr>
        <p:txBody>
          <a:bodyPr anchorCtr="0" anchor="b" bIns="274300" lIns="91425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409" name="Google Shape;409;p30"/>
          <p:cNvSpPr txBox="1"/>
          <p:nvPr>
            <p:ph idx="8" type="subTitle"/>
          </p:nvPr>
        </p:nvSpPr>
        <p:spPr>
          <a:xfrm>
            <a:off x="521250" y="2976675"/>
            <a:ext cx="2880300" cy="450000"/>
          </a:xfrm>
          <a:prstGeom prst="rect">
            <a:avLst/>
          </a:prstGeom>
        </p:spPr>
        <p:txBody>
          <a:bodyPr anchorCtr="0" anchor="t" bIns="54850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410" name="Google Shape;410;p30"/>
          <p:cNvSpPr txBox="1"/>
          <p:nvPr>
            <p:ph idx="9" type="title"/>
          </p:nvPr>
        </p:nvSpPr>
        <p:spPr>
          <a:xfrm>
            <a:off x="3400925" y="1336050"/>
            <a:ext cx="2868000" cy="1332300"/>
          </a:xfrm>
          <a:prstGeom prst="rect">
            <a:avLst/>
          </a:prstGeom>
        </p:spPr>
        <p:txBody>
          <a:bodyPr anchorCtr="0" anchor="b" bIns="274300" lIns="91425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411" name="Google Shape;411;p30"/>
          <p:cNvSpPr txBox="1"/>
          <p:nvPr>
            <p:ph idx="13" type="subTitle"/>
          </p:nvPr>
        </p:nvSpPr>
        <p:spPr>
          <a:xfrm>
            <a:off x="3400925" y="2218875"/>
            <a:ext cx="2869800" cy="450000"/>
          </a:xfrm>
          <a:prstGeom prst="rect">
            <a:avLst/>
          </a:prstGeom>
        </p:spPr>
        <p:txBody>
          <a:bodyPr anchorCtr="0" anchor="t" bIns="54850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412" name="Google Shape;412;p30"/>
          <p:cNvSpPr txBox="1"/>
          <p:nvPr>
            <p:ph idx="14" type="title"/>
          </p:nvPr>
        </p:nvSpPr>
        <p:spPr>
          <a:xfrm>
            <a:off x="6271375" y="1172250"/>
            <a:ext cx="2872800" cy="1281900"/>
          </a:xfrm>
          <a:prstGeom prst="rect">
            <a:avLst/>
          </a:prstGeom>
        </p:spPr>
        <p:txBody>
          <a:bodyPr anchorCtr="0" anchor="b" bIns="274300" lIns="182875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413" name="Google Shape;413;p30"/>
          <p:cNvSpPr txBox="1"/>
          <p:nvPr>
            <p:ph idx="15" type="subTitle"/>
          </p:nvPr>
        </p:nvSpPr>
        <p:spPr>
          <a:xfrm>
            <a:off x="6271375" y="2021749"/>
            <a:ext cx="2874600" cy="432900"/>
          </a:xfrm>
          <a:prstGeom prst="rect">
            <a:avLst/>
          </a:prstGeom>
        </p:spPr>
        <p:txBody>
          <a:bodyPr anchorCtr="0" anchor="t" bIns="54850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414" name="Google Shape;414;p30"/>
          <p:cNvSpPr txBox="1"/>
          <p:nvPr>
            <p:ph idx="16" type="subTitle"/>
          </p:nvPr>
        </p:nvSpPr>
        <p:spPr>
          <a:xfrm>
            <a:off x="6271125" y="2455800"/>
            <a:ext cx="2874600" cy="3324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15" name="Google Shape;415;p30"/>
          <p:cNvSpPr txBox="1"/>
          <p:nvPr>
            <p:ph idx="17" type="subTitle"/>
          </p:nvPr>
        </p:nvSpPr>
        <p:spPr>
          <a:xfrm>
            <a:off x="6271125" y="2840775"/>
            <a:ext cx="2874600" cy="1848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9pPr>
          </a:lstStyle>
          <a:p/>
        </p:txBody>
      </p:sp>
      <p:sp>
        <p:nvSpPr>
          <p:cNvPr id="416" name="Google Shape;416;p30"/>
          <p:cNvSpPr txBox="1"/>
          <p:nvPr>
            <p:ph idx="18" type="title"/>
          </p:nvPr>
        </p:nvSpPr>
        <p:spPr>
          <a:xfrm>
            <a:off x="6271375" y="4552825"/>
            <a:ext cx="2872800" cy="3351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17" name="Google Shape;417;p30"/>
          <p:cNvSpPr txBox="1"/>
          <p:nvPr>
            <p:ph idx="19" type="title"/>
          </p:nvPr>
        </p:nvSpPr>
        <p:spPr>
          <a:xfrm>
            <a:off x="3401750" y="4552825"/>
            <a:ext cx="2868000" cy="3351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18" name="Google Shape;418;p30"/>
          <p:cNvSpPr txBox="1"/>
          <p:nvPr>
            <p:ph idx="20" type="title"/>
          </p:nvPr>
        </p:nvSpPr>
        <p:spPr>
          <a:xfrm>
            <a:off x="521625" y="4552825"/>
            <a:ext cx="2878500" cy="3351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riorities">
  <p:cSld name="CUSTOM_5">
    <p:bg>
      <p:bgPr>
        <a:solidFill>
          <a:schemeClr val="l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/>
          <p:nvPr>
            <p:ph idx="1" type="body"/>
          </p:nvPr>
        </p:nvSpPr>
        <p:spPr>
          <a:xfrm>
            <a:off x="1043525" y="2532675"/>
            <a:ext cx="1958400" cy="1001400"/>
          </a:xfrm>
          <a:prstGeom prst="rect">
            <a:avLst/>
          </a:prstGeom>
        </p:spPr>
        <p:txBody>
          <a:bodyPr anchorCtr="0" anchor="t" bIns="91425" lIns="182875" spcFirstLastPara="1" rIns="13715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  <p:cxnSp>
        <p:nvCxnSpPr>
          <p:cNvPr id="421" name="Google Shape;421;p31"/>
          <p:cNvCxnSpPr/>
          <p:nvPr/>
        </p:nvCxnSpPr>
        <p:spPr>
          <a:xfrm>
            <a:off x="8622700" y="334950"/>
            <a:ext cx="0" cy="4805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2" name="Google Shape;422;p31"/>
          <p:cNvSpPr txBox="1"/>
          <p:nvPr>
            <p:ph idx="2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3" name="Google Shape;423;p31"/>
          <p:cNvSpPr txBox="1"/>
          <p:nvPr>
            <p:ph idx="3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4" name="Google Shape;424;p31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425" name="Google Shape;425;p31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6" name="Google Shape;426;p3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3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8" name="Google Shape;428;p31"/>
          <p:cNvSpPr txBox="1"/>
          <p:nvPr>
            <p:ph type="title"/>
          </p:nvPr>
        </p:nvSpPr>
        <p:spPr>
          <a:xfrm>
            <a:off x="3003325" y="61520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29" name="Google Shape;429;p31"/>
          <p:cNvSpPr txBox="1"/>
          <p:nvPr>
            <p:ph idx="5" type="title"/>
          </p:nvPr>
        </p:nvSpPr>
        <p:spPr>
          <a:xfrm>
            <a:off x="3003325" y="96195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30" name="Google Shape;430;p31"/>
          <p:cNvSpPr txBox="1"/>
          <p:nvPr>
            <p:ph idx="6" type="title"/>
          </p:nvPr>
        </p:nvSpPr>
        <p:spPr>
          <a:xfrm>
            <a:off x="3003325" y="131080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31" name="Google Shape;431;p31"/>
          <p:cNvSpPr txBox="1"/>
          <p:nvPr>
            <p:ph idx="7" type="title"/>
          </p:nvPr>
        </p:nvSpPr>
        <p:spPr>
          <a:xfrm>
            <a:off x="3003325" y="382075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32" name="Google Shape;432;p31"/>
          <p:cNvSpPr txBox="1"/>
          <p:nvPr>
            <p:ph idx="8" type="title"/>
          </p:nvPr>
        </p:nvSpPr>
        <p:spPr>
          <a:xfrm>
            <a:off x="3003325" y="416750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33" name="Google Shape;433;p31"/>
          <p:cNvSpPr txBox="1"/>
          <p:nvPr>
            <p:ph idx="9" type="title"/>
          </p:nvPr>
        </p:nvSpPr>
        <p:spPr>
          <a:xfrm>
            <a:off x="3003325" y="451635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34" name="Google Shape;434;p31"/>
          <p:cNvSpPr txBox="1"/>
          <p:nvPr>
            <p:ph idx="13" type="title"/>
          </p:nvPr>
        </p:nvSpPr>
        <p:spPr>
          <a:xfrm>
            <a:off x="3003325" y="2226263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35" name="Google Shape;435;p31"/>
          <p:cNvSpPr txBox="1"/>
          <p:nvPr>
            <p:ph idx="14" type="title"/>
          </p:nvPr>
        </p:nvSpPr>
        <p:spPr>
          <a:xfrm>
            <a:off x="3003325" y="2573013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36" name="Google Shape;436;p31"/>
          <p:cNvSpPr txBox="1"/>
          <p:nvPr>
            <p:ph idx="15" type="title"/>
          </p:nvPr>
        </p:nvSpPr>
        <p:spPr>
          <a:xfrm>
            <a:off x="3003325" y="2921863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37" name="Google Shape;437;p31"/>
          <p:cNvSpPr txBox="1"/>
          <p:nvPr>
            <p:ph idx="16" type="subTitle"/>
          </p:nvPr>
        </p:nvSpPr>
        <p:spPr>
          <a:xfrm>
            <a:off x="5824413" y="613050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8" name="Google Shape;438;p31"/>
          <p:cNvSpPr txBox="1"/>
          <p:nvPr>
            <p:ph idx="17" type="subTitle"/>
          </p:nvPr>
        </p:nvSpPr>
        <p:spPr>
          <a:xfrm>
            <a:off x="5824413" y="961950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9" name="Google Shape;439;p31"/>
          <p:cNvSpPr txBox="1"/>
          <p:nvPr>
            <p:ph idx="18" type="subTitle"/>
          </p:nvPr>
        </p:nvSpPr>
        <p:spPr>
          <a:xfrm>
            <a:off x="5824413" y="1310775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0" name="Google Shape;440;p31"/>
          <p:cNvSpPr txBox="1"/>
          <p:nvPr>
            <p:ph idx="19" type="subTitle"/>
          </p:nvPr>
        </p:nvSpPr>
        <p:spPr>
          <a:xfrm>
            <a:off x="5824413" y="2225213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1" name="Google Shape;441;p31"/>
          <p:cNvSpPr txBox="1"/>
          <p:nvPr>
            <p:ph idx="20" type="subTitle"/>
          </p:nvPr>
        </p:nvSpPr>
        <p:spPr>
          <a:xfrm>
            <a:off x="5824413" y="2574113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2" name="Google Shape;442;p31"/>
          <p:cNvSpPr txBox="1"/>
          <p:nvPr>
            <p:ph idx="21" type="subTitle"/>
          </p:nvPr>
        </p:nvSpPr>
        <p:spPr>
          <a:xfrm>
            <a:off x="5824413" y="2922938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3" name="Google Shape;443;p31"/>
          <p:cNvSpPr txBox="1"/>
          <p:nvPr>
            <p:ph idx="22" type="subTitle"/>
          </p:nvPr>
        </p:nvSpPr>
        <p:spPr>
          <a:xfrm>
            <a:off x="5824413" y="3818625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4" name="Google Shape;444;p31"/>
          <p:cNvSpPr txBox="1"/>
          <p:nvPr>
            <p:ph idx="23" type="subTitle"/>
          </p:nvPr>
        </p:nvSpPr>
        <p:spPr>
          <a:xfrm>
            <a:off x="5824413" y="4167525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5" name="Google Shape;445;p31"/>
          <p:cNvSpPr txBox="1"/>
          <p:nvPr>
            <p:ph idx="24" type="subTitle"/>
          </p:nvPr>
        </p:nvSpPr>
        <p:spPr>
          <a:xfrm>
            <a:off x="5824413" y="4516350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6" name="Google Shape;446;p31"/>
          <p:cNvSpPr txBox="1"/>
          <p:nvPr>
            <p:ph idx="25" type="title"/>
          </p:nvPr>
        </p:nvSpPr>
        <p:spPr>
          <a:xfrm>
            <a:off x="1045225" y="3545525"/>
            <a:ext cx="1958400" cy="519600"/>
          </a:xfrm>
          <a:prstGeom prst="rect">
            <a:avLst/>
          </a:prstGeom>
        </p:spPr>
        <p:txBody>
          <a:bodyPr anchorCtr="0" anchor="b" bIns="0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447" name="Google Shape;447;p31"/>
          <p:cNvSpPr txBox="1"/>
          <p:nvPr>
            <p:ph idx="26" type="body"/>
          </p:nvPr>
        </p:nvSpPr>
        <p:spPr>
          <a:xfrm>
            <a:off x="1043525" y="4174000"/>
            <a:ext cx="1958400" cy="959100"/>
          </a:xfrm>
          <a:prstGeom prst="rect">
            <a:avLst/>
          </a:prstGeom>
        </p:spPr>
        <p:txBody>
          <a:bodyPr anchorCtr="0" anchor="t" bIns="91425" lIns="182875" spcFirstLastPara="1" rIns="13715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48" name="Google Shape;448;p31"/>
          <p:cNvSpPr txBox="1"/>
          <p:nvPr>
            <p:ph idx="27" type="title"/>
          </p:nvPr>
        </p:nvSpPr>
        <p:spPr>
          <a:xfrm>
            <a:off x="1045225" y="350525"/>
            <a:ext cx="1958400" cy="519600"/>
          </a:xfrm>
          <a:prstGeom prst="rect">
            <a:avLst/>
          </a:prstGeom>
        </p:spPr>
        <p:txBody>
          <a:bodyPr anchorCtr="0" anchor="b" bIns="0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449" name="Google Shape;449;p31"/>
          <p:cNvSpPr txBox="1"/>
          <p:nvPr>
            <p:ph idx="28" type="title"/>
          </p:nvPr>
        </p:nvSpPr>
        <p:spPr>
          <a:xfrm>
            <a:off x="1045225" y="1945600"/>
            <a:ext cx="1958400" cy="519600"/>
          </a:xfrm>
          <a:prstGeom prst="rect">
            <a:avLst/>
          </a:prstGeom>
        </p:spPr>
        <p:txBody>
          <a:bodyPr anchorCtr="0" anchor="b" bIns="0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450" name="Google Shape;450;p31"/>
          <p:cNvSpPr txBox="1"/>
          <p:nvPr>
            <p:ph idx="29" type="body"/>
          </p:nvPr>
        </p:nvSpPr>
        <p:spPr>
          <a:xfrm>
            <a:off x="1043513" y="962025"/>
            <a:ext cx="1958400" cy="972900"/>
          </a:xfrm>
          <a:prstGeom prst="rect">
            <a:avLst/>
          </a:prstGeom>
        </p:spPr>
        <p:txBody>
          <a:bodyPr anchorCtr="0" anchor="t" bIns="91425" lIns="182875" spcFirstLastPara="1" rIns="13715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olutions">
  <p:cSld name="CUSTOM_6">
    <p:bg>
      <p:bgPr>
        <a:solidFill>
          <a:schemeClr val="lt2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 txBox="1"/>
          <p:nvPr>
            <p:ph type="title"/>
          </p:nvPr>
        </p:nvSpPr>
        <p:spPr>
          <a:xfrm>
            <a:off x="5481500" y="3864550"/>
            <a:ext cx="498300" cy="6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Char char="●"/>
              <a:defRPr sz="15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sz="15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sz="15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53" name="Google Shape;453;p32"/>
          <p:cNvSpPr txBox="1"/>
          <p:nvPr>
            <p:ph idx="2" type="title"/>
          </p:nvPr>
        </p:nvSpPr>
        <p:spPr>
          <a:xfrm>
            <a:off x="5481500" y="1309125"/>
            <a:ext cx="4983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54" name="Google Shape;454;p32"/>
          <p:cNvSpPr txBox="1"/>
          <p:nvPr>
            <p:ph idx="3" type="title"/>
          </p:nvPr>
        </p:nvSpPr>
        <p:spPr>
          <a:xfrm>
            <a:off x="5481500" y="3224825"/>
            <a:ext cx="4983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○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■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●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○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■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●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○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■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55" name="Google Shape;455;p32"/>
          <p:cNvSpPr txBox="1"/>
          <p:nvPr>
            <p:ph idx="4" type="title"/>
          </p:nvPr>
        </p:nvSpPr>
        <p:spPr>
          <a:xfrm>
            <a:off x="5481500" y="2596100"/>
            <a:ext cx="4983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56" name="Google Shape;456;p32"/>
          <p:cNvSpPr txBox="1"/>
          <p:nvPr>
            <p:ph idx="5" type="title"/>
          </p:nvPr>
        </p:nvSpPr>
        <p:spPr>
          <a:xfrm>
            <a:off x="5481500" y="1949300"/>
            <a:ext cx="498300" cy="6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57" name="Google Shape;457;p32"/>
          <p:cNvSpPr txBox="1"/>
          <p:nvPr>
            <p:ph idx="6" type="title"/>
          </p:nvPr>
        </p:nvSpPr>
        <p:spPr>
          <a:xfrm>
            <a:off x="5481475" y="4504275"/>
            <a:ext cx="498300" cy="6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58" name="Google Shape;458;p32"/>
          <p:cNvSpPr txBox="1"/>
          <p:nvPr>
            <p:ph idx="1" type="body"/>
          </p:nvPr>
        </p:nvSpPr>
        <p:spPr>
          <a:xfrm>
            <a:off x="2187950" y="1307550"/>
            <a:ext cx="3181200" cy="1288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59" name="Google Shape;459;p32"/>
          <p:cNvSpPr txBox="1"/>
          <p:nvPr>
            <p:ph idx="7" type="body"/>
          </p:nvPr>
        </p:nvSpPr>
        <p:spPr>
          <a:xfrm>
            <a:off x="2187950" y="3864550"/>
            <a:ext cx="3181200" cy="12792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60" name="Google Shape;460;p32"/>
          <p:cNvSpPr txBox="1"/>
          <p:nvPr>
            <p:ph idx="8" type="body"/>
          </p:nvPr>
        </p:nvSpPr>
        <p:spPr>
          <a:xfrm>
            <a:off x="2187950" y="2596100"/>
            <a:ext cx="3181200" cy="1268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461" name="Google Shape;461;p32"/>
          <p:cNvCxnSpPr/>
          <p:nvPr/>
        </p:nvCxnSpPr>
        <p:spPr>
          <a:xfrm rot="10800000">
            <a:off x="520175" y="1307575"/>
            <a:ext cx="862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p32"/>
          <p:cNvSpPr txBox="1"/>
          <p:nvPr>
            <p:ph idx="9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463" name="Google Shape;463;p32"/>
          <p:cNvSpPr txBox="1"/>
          <p:nvPr>
            <p:ph idx="1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464" name="Google Shape;464;p32"/>
          <p:cNvSpPr txBox="1"/>
          <p:nvPr>
            <p:ph idx="1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cxnSp>
        <p:nvCxnSpPr>
          <p:cNvPr id="465" name="Google Shape;465;p32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3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p3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8" name="Google Shape;468;p32"/>
          <p:cNvSpPr txBox="1"/>
          <p:nvPr>
            <p:ph idx="15" type="title"/>
          </p:nvPr>
        </p:nvSpPr>
        <p:spPr>
          <a:xfrm flipH="1">
            <a:off x="521275" y="347825"/>
            <a:ext cx="6252600" cy="972600"/>
          </a:xfrm>
          <a:prstGeom prst="rect">
            <a:avLst/>
          </a:prstGeom>
        </p:spPr>
        <p:txBody>
          <a:bodyPr anchorCtr="0" anchor="ctr" bIns="0" lIns="27430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469" name="Google Shape;469;p32"/>
          <p:cNvSpPr txBox="1"/>
          <p:nvPr>
            <p:ph idx="16" type="title"/>
          </p:nvPr>
        </p:nvSpPr>
        <p:spPr>
          <a:xfrm>
            <a:off x="521275" y="1307500"/>
            <a:ext cx="1666500" cy="1288500"/>
          </a:xfrm>
          <a:prstGeom prst="rect">
            <a:avLst/>
          </a:prstGeom>
        </p:spPr>
        <p:txBody>
          <a:bodyPr anchorCtr="0" anchor="ctr" bIns="0" lIns="27430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70" name="Google Shape;470;p32"/>
          <p:cNvSpPr txBox="1"/>
          <p:nvPr>
            <p:ph idx="17" type="title"/>
          </p:nvPr>
        </p:nvSpPr>
        <p:spPr>
          <a:xfrm>
            <a:off x="521275" y="2595800"/>
            <a:ext cx="1666500" cy="1268700"/>
          </a:xfrm>
          <a:prstGeom prst="rect">
            <a:avLst/>
          </a:prstGeom>
        </p:spPr>
        <p:txBody>
          <a:bodyPr anchorCtr="0" anchor="ctr" bIns="0" lIns="27430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71" name="Google Shape;471;p32"/>
          <p:cNvSpPr txBox="1"/>
          <p:nvPr>
            <p:ph idx="18" type="title"/>
          </p:nvPr>
        </p:nvSpPr>
        <p:spPr>
          <a:xfrm>
            <a:off x="521275" y="3866800"/>
            <a:ext cx="1666500" cy="1276800"/>
          </a:xfrm>
          <a:prstGeom prst="rect">
            <a:avLst/>
          </a:prstGeom>
        </p:spPr>
        <p:txBody>
          <a:bodyPr anchorCtr="0" anchor="ctr" bIns="0" lIns="27430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72" name="Google Shape;472;p32"/>
          <p:cNvSpPr txBox="1"/>
          <p:nvPr>
            <p:ph idx="19" type="subTitle"/>
          </p:nvPr>
        </p:nvSpPr>
        <p:spPr>
          <a:xfrm>
            <a:off x="6092100" y="1950763"/>
            <a:ext cx="2942100" cy="6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73" name="Google Shape;473;p32"/>
          <p:cNvSpPr txBox="1"/>
          <p:nvPr>
            <p:ph idx="20" type="subTitle"/>
          </p:nvPr>
        </p:nvSpPr>
        <p:spPr>
          <a:xfrm>
            <a:off x="6092100" y="2595825"/>
            <a:ext cx="29421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74" name="Google Shape;474;p32"/>
          <p:cNvSpPr txBox="1"/>
          <p:nvPr>
            <p:ph idx="21" type="subTitle"/>
          </p:nvPr>
        </p:nvSpPr>
        <p:spPr>
          <a:xfrm>
            <a:off x="6092100" y="3225925"/>
            <a:ext cx="29421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75" name="Google Shape;475;p32"/>
          <p:cNvSpPr txBox="1"/>
          <p:nvPr>
            <p:ph idx="22" type="subTitle"/>
          </p:nvPr>
        </p:nvSpPr>
        <p:spPr>
          <a:xfrm>
            <a:off x="6092100" y="3863525"/>
            <a:ext cx="2942100" cy="6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76" name="Google Shape;476;p32"/>
          <p:cNvSpPr txBox="1"/>
          <p:nvPr>
            <p:ph idx="23" type="subTitle"/>
          </p:nvPr>
        </p:nvSpPr>
        <p:spPr>
          <a:xfrm>
            <a:off x="6092100" y="4498790"/>
            <a:ext cx="29421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77" name="Google Shape;477;p32"/>
          <p:cNvSpPr txBox="1"/>
          <p:nvPr>
            <p:ph idx="24" type="subTitle"/>
          </p:nvPr>
        </p:nvSpPr>
        <p:spPr>
          <a:xfrm>
            <a:off x="6092100" y="1305550"/>
            <a:ext cx="2942100" cy="6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Milestones">
  <p:cSld name="CUSTOM_7">
    <p:bg>
      <p:bgPr>
        <a:solidFill>
          <a:schemeClr val="lt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3"/>
          <p:cNvSpPr txBox="1"/>
          <p:nvPr>
            <p:ph idx="1" type="body"/>
          </p:nvPr>
        </p:nvSpPr>
        <p:spPr>
          <a:xfrm>
            <a:off x="523425" y="3593825"/>
            <a:ext cx="1784400" cy="1241700"/>
          </a:xfrm>
          <a:prstGeom prst="rect">
            <a:avLst/>
          </a:prstGeom>
        </p:spPr>
        <p:txBody>
          <a:bodyPr anchorCtr="0" anchor="t" bIns="91425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80" name="Google Shape;480;p33"/>
          <p:cNvSpPr txBox="1"/>
          <p:nvPr>
            <p:ph type="title"/>
          </p:nvPr>
        </p:nvSpPr>
        <p:spPr>
          <a:xfrm>
            <a:off x="521250" y="3244950"/>
            <a:ext cx="1786500" cy="3489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81" name="Google Shape;481;p33"/>
          <p:cNvSpPr txBox="1"/>
          <p:nvPr>
            <p:ph idx="2" type="body"/>
          </p:nvPr>
        </p:nvSpPr>
        <p:spPr>
          <a:xfrm>
            <a:off x="2679589" y="3593825"/>
            <a:ext cx="1979100" cy="1241700"/>
          </a:xfrm>
          <a:prstGeom prst="rect">
            <a:avLst/>
          </a:prstGeom>
        </p:spPr>
        <p:txBody>
          <a:bodyPr anchorCtr="0" anchor="t" bIns="91425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82" name="Google Shape;482;p33"/>
          <p:cNvSpPr txBox="1"/>
          <p:nvPr>
            <p:ph idx="3" type="title"/>
          </p:nvPr>
        </p:nvSpPr>
        <p:spPr>
          <a:xfrm>
            <a:off x="2677176" y="3244950"/>
            <a:ext cx="1981500" cy="3489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83" name="Google Shape;483;p33"/>
          <p:cNvSpPr txBox="1"/>
          <p:nvPr>
            <p:ph idx="4" type="body"/>
          </p:nvPr>
        </p:nvSpPr>
        <p:spPr>
          <a:xfrm>
            <a:off x="4834747" y="3593825"/>
            <a:ext cx="1782300" cy="1241700"/>
          </a:xfrm>
          <a:prstGeom prst="rect">
            <a:avLst/>
          </a:prstGeom>
        </p:spPr>
        <p:txBody>
          <a:bodyPr anchorCtr="0" anchor="t" bIns="91425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84" name="Google Shape;484;p33"/>
          <p:cNvSpPr txBox="1"/>
          <p:nvPr>
            <p:ph idx="5" type="title"/>
          </p:nvPr>
        </p:nvSpPr>
        <p:spPr>
          <a:xfrm>
            <a:off x="4832575" y="3244950"/>
            <a:ext cx="1784400" cy="3489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85" name="Google Shape;485;p33"/>
          <p:cNvSpPr txBox="1"/>
          <p:nvPr>
            <p:ph idx="6" type="body"/>
          </p:nvPr>
        </p:nvSpPr>
        <p:spPr>
          <a:xfrm>
            <a:off x="6991393" y="3593825"/>
            <a:ext cx="1778700" cy="1241700"/>
          </a:xfrm>
          <a:prstGeom prst="rect">
            <a:avLst/>
          </a:prstGeom>
        </p:spPr>
        <p:txBody>
          <a:bodyPr anchorCtr="0" anchor="t" bIns="91425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86" name="Google Shape;486;p33"/>
          <p:cNvSpPr txBox="1"/>
          <p:nvPr>
            <p:ph idx="7" type="title"/>
          </p:nvPr>
        </p:nvSpPr>
        <p:spPr>
          <a:xfrm>
            <a:off x="6989225" y="3244950"/>
            <a:ext cx="1780800" cy="3489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87" name="Google Shape;487;p33"/>
          <p:cNvSpPr txBox="1"/>
          <p:nvPr>
            <p:ph idx="8" type="title"/>
          </p:nvPr>
        </p:nvSpPr>
        <p:spPr>
          <a:xfrm>
            <a:off x="1237363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88" name="Google Shape;488;p33"/>
          <p:cNvSpPr txBox="1"/>
          <p:nvPr>
            <p:ph idx="9" type="title"/>
          </p:nvPr>
        </p:nvSpPr>
        <p:spPr>
          <a:xfrm>
            <a:off x="1602388" y="1308338"/>
            <a:ext cx="21498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33"/>
          <p:cNvSpPr txBox="1"/>
          <p:nvPr>
            <p:ph idx="13" type="title"/>
          </p:nvPr>
        </p:nvSpPr>
        <p:spPr>
          <a:xfrm>
            <a:off x="5914438" y="1308338"/>
            <a:ext cx="21498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3"/>
          <p:cNvSpPr txBox="1"/>
          <p:nvPr>
            <p:ph idx="14" type="title"/>
          </p:nvPr>
        </p:nvSpPr>
        <p:spPr>
          <a:xfrm>
            <a:off x="520175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91" name="Google Shape;491;p33"/>
          <p:cNvSpPr txBox="1"/>
          <p:nvPr>
            <p:ph idx="15" type="title"/>
          </p:nvPr>
        </p:nvSpPr>
        <p:spPr>
          <a:xfrm>
            <a:off x="1953575" y="1756250"/>
            <a:ext cx="7236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92" name="Google Shape;492;p33"/>
          <p:cNvSpPr txBox="1"/>
          <p:nvPr>
            <p:ph idx="16" type="title"/>
          </p:nvPr>
        </p:nvSpPr>
        <p:spPr>
          <a:xfrm>
            <a:off x="2677225" y="1756250"/>
            <a:ext cx="7095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93" name="Google Shape;493;p33"/>
          <p:cNvSpPr txBox="1"/>
          <p:nvPr>
            <p:ph idx="17" type="title"/>
          </p:nvPr>
        </p:nvSpPr>
        <p:spPr>
          <a:xfrm>
            <a:off x="3386675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94" name="Google Shape;494;p33"/>
          <p:cNvSpPr txBox="1"/>
          <p:nvPr>
            <p:ph idx="18" type="title"/>
          </p:nvPr>
        </p:nvSpPr>
        <p:spPr>
          <a:xfrm>
            <a:off x="4833800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95" name="Google Shape;495;p33"/>
          <p:cNvSpPr txBox="1"/>
          <p:nvPr>
            <p:ph idx="19" type="title"/>
          </p:nvPr>
        </p:nvSpPr>
        <p:spPr>
          <a:xfrm>
            <a:off x="5549925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96" name="Google Shape;496;p33"/>
          <p:cNvSpPr txBox="1"/>
          <p:nvPr>
            <p:ph idx="20" type="title"/>
          </p:nvPr>
        </p:nvSpPr>
        <p:spPr>
          <a:xfrm>
            <a:off x="6265650" y="1756250"/>
            <a:ext cx="7236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97" name="Google Shape;497;p33"/>
          <p:cNvSpPr txBox="1"/>
          <p:nvPr>
            <p:ph idx="21" type="title"/>
          </p:nvPr>
        </p:nvSpPr>
        <p:spPr>
          <a:xfrm>
            <a:off x="6989250" y="1756250"/>
            <a:ext cx="710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98" name="Google Shape;498;p33"/>
          <p:cNvSpPr txBox="1"/>
          <p:nvPr>
            <p:ph idx="22" type="title"/>
          </p:nvPr>
        </p:nvSpPr>
        <p:spPr>
          <a:xfrm>
            <a:off x="7699825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99" name="Google Shape;499;p33"/>
          <p:cNvSpPr txBox="1"/>
          <p:nvPr>
            <p:ph idx="23" type="title"/>
          </p:nvPr>
        </p:nvSpPr>
        <p:spPr>
          <a:xfrm>
            <a:off x="8416525" y="1756250"/>
            <a:ext cx="7284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500" name="Google Shape;500;p33"/>
          <p:cNvSpPr txBox="1"/>
          <p:nvPr>
            <p:ph idx="2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01" name="Google Shape;501;p33"/>
          <p:cNvSpPr txBox="1"/>
          <p:nvPr>
            <p:ph idx="25" type="title"/>
          </p:nvPr>
        </p:nvSpPr>
        <p:spPr>
          <a:xfrm flipH="1">
            <a:off x="524150" y="658975"/>
            <a:ext cx="8098500" cy="648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502" name="Google Shape;502;p33"/>
          <p:cNvSpPr txBox="1"/>
          <p:nvPr>
            <p:ph idx="26" type="subTitle"/>
          </p:nvPr>
        </p:nvSpPr>
        <p:spPr>
          <a:xfrm>
            <a:off x="523850" y="334925"/>
            <a:ext cx="8099100" cy="3240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503" name="Google Shape;503;p33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4" name="Google Shape;504;p33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5" name="Google Shape;505;p33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p33"/>
          <p:cNvCxnSpPr/>
          <p:nvPr/>
        </p:nvCxnSpPr>
        <p:spPr>
          <a:xfrm>
            <a:off x="521250" y="13075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7" name="Google Shape;507;p33"/>
          <p:cNvSpPr txBox="1"/>
          <p:nvPr>
            <p:ph idx="27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08" name="Google Shape;508;p33"/>
          <p:cNvSpPr txBox="1"/>
          <p:nvPr>
            <p:ph idx="28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09" name="Google Shape;509;p33"/>
          <p:cNvSpPr txBox="1"/>
          <p:nvPr>
            <p:ph idx="29" type="title"/>
          </p:nvPr>
        </p:nvSpPr>
        <p:spPr>
          <a:xfrm>
            <a:off x="3760713" y="1308338"/>
            <a:ext cx="21498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33"/>
          <p:cNvSpPr txBox="1"/>
          <p:nvPr>
            <p:ph idx="30" type="title"/>
          </p:nvPr>
        </p:nvSpPr>
        <p:spPr>
          <a:xfrm>
            <a:off x="4103475" y="1756250"/>
            <a:ext cx="7311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Milestones - ALT 2">
  <p:cSld name="CUSTOM_7_1">
    <p:bg>
      <p:bgPr>
        <a:solidFill>
          <a:schemeClr val="lt2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4"/>
          <p:cNvSpPr txBox="1"/>
          <p:nvPr>
            <p:ph type="title"/>
          </p:nvPr>
        </p:nvSpPr>
        <p:spPr>
          <a:xfrm>
            <a:off x="7718738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513" name="Google Shape;513;p34"/>
          <p:cNvSpPr txBox="1"/>
          <p:nvPr>
            <p:ph idx="2" type="title"/>
          </p:nvPr>
        </p:nvSpPr>
        <p:spPr>
          <a:xfrm>
            <a:off x="8433150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514" name="Google Shape;514;p34"/>
          <p:cNvSpPr txBox="1"/>
          <p:nvPr>
            <p:ph idx="3" type="title"/>
          </p:nvPr>
        </p:nvSpPr>
        <p:spPr>
          <a:xfrm>
            <a:off x="4860825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515" name="Google Shape;515;p34"/>
          <p:cNvSpPr txBox="1"/>
          <p:nvPr>
            <p:ph idx="4" type="title"/>
          </p:nvPr>
        </p:nvSpPr>
        <p:spPr>
          <a:xfrm>
            <a:off x="5575238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516" name="Google Shape;516;p34"/>
          <p:cNvSpPr txBox="1"/>
          <p:nvPr>
            <p:ph idx="5" type="title"/>
          </p:nvPr>
        </p:nvSpPr>
        <p:spPr>
          <a:xfrm>
            <a:off x="6289688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517" name="Google Shape;517;p34"/>
          <p:cNvSpPr txBox="1"/>
          <p:nvPr>
            <p:ph idx="6" type="title"/>
          </p:nvPr>
        </p:nvSpPr>
        <p:spPr>
          <a:xfrm>
            <a:off x="7004100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518" name="Google Shape;518;p34"/>
          <p:cNvSpPr txBox="1"/>
          <p:nvPr>
            <p:ph idx="7" type="title"/>
          </p:nvPr>
        </p:nvSpPr>
        <p:spPr>
          <a:xfrm>
            <a:off x="2709475" y="1307850"/>
            <a:ext cx="806700" cy="4377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19" name="Google Shape;519;p34"/>
          <p:cNvSpPr txBox="1"/>
          <p:nvPr>
            <p:ph idx="8" type="title"/>
          </p:nvPr>
        </p:nvSpPr>
        <p:spPr>
          <a:xfrm>
            <a:off x="3516175" y="1307575"/>
            <a:ext cx="1344600" cy="4380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20" name="Google Shape;520;p34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21" name="Google Shape;521;p34"/>
          <p:cNvSpPr txBox="1"/>
          <p:nvPr>
            <p:ph idx="9" type="title"/>
          </p:nvPr>
        </p:nvSpPr>
        <p:spPr>
          <a:xfrm flipH="1">
            <a:off x="524150" y="658975"/>
            <a:ext cx="8098500" cy="648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2" name="Google Shape;522;p34"/>
          <p:cNvSpPr txBox="1"/>
          <p:nvPr>
            <p:ph idx="13" type="subTitle"/>
          </p:nvPr>
        </p:nvSpPr>
        <p:spPr>
          <a:xfrm>
            <a:off x="523850" y="334925"/>
            <a:ext cx="8099100" cy="3240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523" name="Google Shape;523;p34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3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p34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6" name="Google Shape;526;p34"/>
          <p:cNvSpPr txBox="1"/>
          <p:nvPr>
            <p:ph idx="14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27" name="Google Shape;527;p34"/>
          <p:cNvSpPr txBox="1"/>
          <p:nvPr>
            <p:ph idx="15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28" name="Google Shape;528;p34"/>
          <p:cNvSpPr/>
          <p:nvPr/>
        </p:nvSpPr>
        <p:spPr>
          <a:xfrm rot="-5400000">
            <a:off x="1615375" y="2839725"/>
            <a:ext cx="2994900" cy="8067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529" name="Google Shape;529;p34"/>
          <p:cNvSpPr/>
          <p:nvPr>
            <p:ph idx="16" type="pic"/>
          </p:nvPr>
        </p:nvSpPr>
        <p:spPr>
          <a:xfrm>
            <a:off x="2874250" y="1809100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30" name="Google Shape;530;p34"/>
          <p:cNvSpPr txBox="1"/>
          <p:nvPr>
            <p:ph idx="17" type="title"/>
          </p:nvPr>
        </p:nvSpPr>
        <p:spPr>
          <a:xfrm>
            <a:off x="521250" y="1745775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31" name="Google Shape;531;p34"/>
          <p:cNvSpPr txBox="1"/>
          <p:nvPr>
            <p:ph idx="18" type="title"/>
          </p:nvPr>
        </p:nvSpPr>
        <p:spPr>
          <a:xfrm>
            <a:off x="521250" y="2078575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2" name="Google Shape;532;p34"/>
          <p:cNvSpPr txBox="1"/>
          <p:nvPr>
            <p:ph idx="19" type="title"/>
          </p:nvPr>
        </p:nvSpPr>
        <p:spPr>
          <a:xfrm>
            <a:off x="521250" y="2411363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3" name="Google Shape;533;p34"/>
          <p:cNvSpPr txBox="1"/>
          <p:nvPr>
            <p:ph idx="20" type="title"/>
          </p:nvPr>
        </p:nvSpPr>
        <p:spPr>
          <a:xfrm>
            <a:off x="521250" y="2744163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4" name="Google Shape;534;p34"/>
          <p:cNvSpPr txBox="1"/>
          <p:nvPr>
            <p:ph idx="21" type="title"/>
          </p:nvPr>
        </p:nvSpPr>
        <p:spPr>
          <a:xfrm>
            <a:off x="521250" y="3078575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35" name="Google Shape;535;p34"/>
          <p:cNvSpPr txBox="1"/>
          <p:nvPr>
            <p:ph idx="22" type="title"/>
          </p:nvPr>
        </p:nvSpPr>
        <p:spPr>
          <a:xfrm>
            <a:off x="521250" y="3409725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6" name="Google Shape;536;p34"/>
          <p:cNvSpPr txBox="1"/>
          <p:nvPr>
            <p:ph idx="23" type="title"/>
          </p:nvPr>
        </p:nvSpPr>
        <p:spPr>
          <a:xfrm>
            <a:off x="521250" y="3742513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7" name="Google Shape;537;p34"/>
          <p:cNvSpPr txBox="1"/>
          <p:nvPr>
            <p:ph idx="24" type="title"/>
          </p:nvPr>
        </p:nvSpPr>
        <p:spPr>
          <a:xfrm>
            <a:off x="521250" y="4075313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8" name="Google Shape;538;p34"/>
          <p:cNvSpPr txBox="1"/>
          <p:nvPr>
            <p:ph idx="25" type="title"/>
          </p:nvPr>
        </p:nvSpPr>
        <p:spPr>
          <a:xfrm>
            <a:off x="521250" y="4408125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39" name="Google Shape;539;p34"/>
          <p:cNvSpPr/>
          <p:nvPr>
            <p:ph idx="26" type="pic"/>
          </p:nvPr>
        </p:nvSpPr>
        <p:spPr>
          <a:xfrm>
            <a:off x="3146200" y="1809100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0" name="Google Shape;540;p34"/>
          <p:cNvSpPr/>
          <p:nvPr>
            <p:ph idx="27" type="pic"/>
          </p:nvPr>
        </p:nvSpPr>
        <p:spPr>
          <a:xfrm>
            <a:off x="2874250" y="213987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1" name="Google Shape;541;p34"/>
          <p:cNvSpPr/>
          <p:nvPr>
            <p:ph idx="28" type="pic"/>
          </p:nvPr>
        </p:nvSpPr>
        <p:spPr>
          <a:xfrm>
            <a:off x="3146200" y="213987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2" name="Google Shape;542;p34"/>
          <p:cNvSpPr/>
          <p:nvPr>
            <p:ph idx="29" type="pic"/>
          </p:nvPr>
        </p:nvSpPr>
        <p:spPr>
          <a:xfrm>
            <a:off x="2874250" y="2470650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3" name="Google Shape;543;p34"/>
          <p:cNvSpPr/>
          <p:nvPr>
            <p:ph idx="30" type="pic"/>
          </p:nvPr>
        </p:nvSpPr>
        <p:spPr>
          <a:xfrm>
            <a:off x="2874250" y="278577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4" name="Google Shape;544;p34"/>
          <p:cNvSpPr/>
          <p:nvPr>
            <p:ph idx="31" type="pic"/>
          </p:nvPr>
        </p:nvSpPr>
        <p:spPr>
          <a:xfrm>
            <a:off x="2874250" y="314072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5" name="Google Shape;545;p34"/>
          <p:cNvSpPr/>
          <p:nvPr>
            <p:ph idx="32" type="pic"/>
          </p:nvPr>
        </p:nvSpPr>
        <p:spPr>
          <a:xfrm>
            <a:off x="3146200" y="314072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6" name="Google Shape;546;p34"/>
          <p:cNvSpPr/>
          <p:nvPr>
            <p:ph idx="33" type="pic"/>
          </p:nvPr>
        </p:nvSpPr>
        <p:spPr>
          <a:xfrm>
            <a:off x="2874250" y="3468663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7" name="Google Shape;547;p34"/>
          <p:cNvSpPr/>
          <p:nvPr>
            <p:ph idx="34" type="pic"/>
          </p:nvPr>
        </p:nvSpPr>
        <p:spPr>
          <a:xfrm>
            <a:off x="2874250" y="3806350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8" name="Google Shape;548;p34"/>
          <p:cNvSpPr/>
          <p:nvPr>
            <p:ph idx="35" type="pic"/>
          </p:nvPr>
        </p:nvSpPr>
        <p:spPr>
          <a:xfrm>
            <a:off x="3146200" y="3806350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49" name="Google Shape;549;p34"/>
          <p:cNvSpPr/>
          <p:nvPr>
            <p:ph idx="36" type="pic"/>
          </p:nvPr>
        </p:nvSpPr>
        <p:spPr>
          <a:xfrm>
            <a:off x="2874250" y="413402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50" name="Google Shape;550;p34"/>
          <p:cNvSpPr/>
          <p:nvPr>
            <p:ph idx="37" type="pic"/>
          </p:nvPr>
        </p:nvSpPr>
        <p:spPr>
          <a:xfrm>
            <a:off x="2874250" y="4471963"/>
            <a:ext cx="205200" cy="205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3">
  <p:cSld name="BLANK_1_1_1_1_1_1_1_1_1_1_1_2_1">
    <p:bg>
      <p:bgPr>
        <a:solidFill>
          <a:schemeClr val="dk2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5"/>
          <p:cNvSpPr txBox="1"/>
          <p:nvPr>
            <p:ph type="title"/>
          </p:nvPr>
        </p:nvSpPr>
        <p:spPr>
          <a:xfrm>
            <a:off x="2952000" y="2343725"/>
            <a:ext cx="391800" cy="382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53" name="Google Shape;553;p35"/>
          <p:cNvSpPr txBox="1"/>
          <p:nvPr>
            <p:ph idx="2" type="title"/>
          </p:nvPr>
        </p:nvSpPr>
        <p:spPr>
          <a:xfrm>
            <a:off x="1042650" y="2343725"/>
            <a:ext cx="391800" cy="382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54" name="Google Shape;554;p35"/>
          <p:cNvSpPr txBox="1"/>
          <p:nvPr>
            <p:ph idx="3" type="title"/>
          </p:nvPr>
        </p:nvSpPr>
        <p:spPr>
          <a:xfrm>
            <a:off x="4867800" y="2343725"/>
            <a:ext cx="391800" cy="382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55" name="Google Shape;555;p35"/>
          <p:cNvSpPr txBox="1"/>
          <p:nvPr>
            <p:ph idx="4" type="title"/>
          </p:nvPr>
        </p:nvSpPr>
        <p:spPr>
          <a:xfrm>
            <a:off x="6772025" y="2343725"/>
            <a:ext cx="391800" cy="382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56" name="Google Shape;556;p35"/>
          <p:cNvSpPr txBox="1"/>
          <p:nvPr>
            <p:ph idx="1" type="subTitle"/>
          </p:nvPr>
        </p:nvSpPr>
        <p:spPr>
          <a:xfrm>
            <a:off x="2951438" y="2726250"/>
            <a:ext cx="1910700" cy="642300"/>
          </a:xfrm>
          <a:prstGeom prst="rect">
            <a:avLst/>
          </a:prstGeom>
        </p:spPr>
        <p:txBody>
          <a:bodyPr anchorCtr="0" anchor="t" bIns="0" lIns="2743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57" name="Google Shape;557;p35"/>
          <p:cNvSpPr txBox="1"/>
          <p:nvPr>
            <p:ph idx="5" type="body"/>
          </p:nvPr>
        </p:nvSpPr>
        <p:spPr>
          <a:xfrm>
            <a:off x="2953650" y="3368600"/>
            <a:ext cx="1910700" cy="12909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8" name="Google Shape;558;p35"/>
          <p:cNvSpPr txBox="1"/>
          <p:nvPr>
            <p:ph idx="6" type="subTitle"/>
          </p:nvPr>
        </p:nvSpPr>
        <p:spPr>
          <a:xfrm>
            <a:off x="1042088" y="2726250"/>
            <a:ext cx="1910700" cy="642300"/>
          </a:xfrm>
          <a:prstGeom prst="rect">
            <a:avLst/>
          </a:prstGeom>
        </p:spPr>
        <p:txBody>
          <a:bodyPr anchorCtr="0" anchor="t" bIns="0" lIns="2743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59" name="Google Shape;559;p35"/>
          <p:cNvSpPr txBox="1"/>
          <p:nvPr>
            <p:ph idx="7" type="subTitle"/>
          </p:nvPr>
        </p:nvSpPr>
        <p:spPr>
          <a:xfrm>
            <a:off x="4867238" y="2726250"/>
            <a:ext cx="1910700" cy="642300"/>
          </a:xfrm>
          <a:prstGeom prst="rect">
            <a:avLst/>
          </a:prstGeom>
        </p:spPr>
        <p:txBody>
          <a:bodyPr anchorCtr="0" anchor="t" bIns="0" lIns="2743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60" name="Google Shape;560;p35"/>
          <p:cNvSpPr txBox="1"/>
          <p:nvPr>
            <p:ph idx="8" type="body"/>
          </p:nvPr>
        </p:nvSpPr>
        <p:spPr>
          <a:xfrm>
            <a:off x="1044300" y="3368600"/>
            <a:ext cx="1910700" cy="12909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1" name="Google Shape;561;p35"/>
          <p:cNvSpPr txBox="1"/>
          <p:nvPr>
            <p:ph idx="9" type="body"/>
          </p:nvPr>
        </p:nvSpPr>
        <p:spPr>
          <a:xfrm>
            <a:off x="4869450" y="3368600"/>
            <a:ext cx="1910700" cy="12909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2" name="Google Shape;562;p35"/>
          <p:cNvSpPr txBox="1"/>
          <p:nvPr>
            <p:ph idx="13" type="subTitle"/>
          </p:nvPr>
        </p:nvSpPr>
        <p:spPr>
          <a:xfrm>
            <a:off x="6771474" y="2726250"/>
            <a:ext cx="1846800" cy="642300"/>
          </a:xfrm>
          <a:prstGeom prst="rect">
            <a:avLst/>
          </a:prstGeom>
        </p:spPr>
        <p:txBody>
          <a:bodyPr anchorCtr="0" anchor="t" bIns="0" lIns="2743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63" name="Google Shape;563;p35"/>
          <p:cNvSpPr txBox="1"/>
          <p:nvPr>
            <p:ph idx="14" type="body"/>
          </p:nvPr>
        </p:nvSpPr>
        <p:spPr>
          <a:xfrm>
            <a:off x="6773613" y="3368600"/>
            <a:ext cx="1846800" cy="12909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4" name="Google Shape;564;p35"/>
          <p:cNvSpPr txBox="1"/>
          <p:nvPr>
            <p:ph idx="15" type="subTitle"/>
          </p:nvPr>
        </p:nvSpPr>
        <p:spPr>
          <a:xfrm>
            <a:off x="1041050" y="334925"/>
            <a:ext cx="57261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65" name="Google Shape;565;p35"/>
          <p:cNvSpPr txBox="1"/>
          <p:nvPr>
            <p:ph idx="16" type="subTitle"/>
          </p:nvPr>
        </p:nvSpPr>
        <p:spPr>
          <a:xfrm>
            <a:off x="10407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6" name="Google Shape;566;p35"/>
          <p:cNvSpPr txBox="1"/>
          <p:nvPr>
            <p:ph idx="17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7" name="Google Shape;567;p35"/>
          <p:cNvSpPr txBox="1"/>
          <p:nvPr>
            <p:ph idx="18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68" name="Google Shape;568;p35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9" name="Google Shape;569;p35"/>
          <p:cNvSpPr txBox="1"/>
          <p:nvPr>
            <p:ph idx="19" type="title"/>
          </p:nvPr>
        </p:nvSpPr>
        <p:spPr>
          <a:xfrm flipH="1">
            <a:off x="1046200" y="772500"/>
            <a:ext cx="5726100" cy="15711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CUSTOM_8">
    <p:bg>
      <p:bgPr>
        <a:solidFill>
          <a:schemeClr val="lt2"/>
        </a:solid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1" name="Google Shape;571;p36"/>
          <p:cNvCxnSpPr/>
          <p:nvPr/>
        </p:nvCxnSpPr>
        <p:spPr>
          <a:xfrm rot="10800000">
            <a:off x="1040500" y="3903425"/>
            <a:ext cx="7582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2" name="Google Shape;572;p36"/>
          <p:cNvSpPr txBox="1"/>
          <p:nvPr>
            <p:ph idx="1" type="subTitle"/>
          </p:nvPr>
        </p:nvSpPr>
        <p:spPr>
          <a:xfrm>
            <a:off x="10407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73" name="Google Shape;573;p36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74" name="Google Shape;574;p36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575" name="Google Shape;575;p36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6" name="Google Shape;576;p3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7" name="Google Shape;577;p36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36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36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0" name="Google Shape;580;p36"/>
          <p:cNvSpPr txBox="1"/>
          <p:nvPr>
            <p:ph idx="4" type="body"/>
          </p:nvPr>
        </p:nvSpPr>
        <p:spPr>
          <a:xfrm>
            <a:off x="1821800" y="3903425"/>
            <a:ext cx="4167900" cy="779700"/>
          </a:xfrm>
          <a:prstGeom prst="rect">
            <a:avLst/>
          </a:prstGeom>
        </p:spPr>
        <p:txBody>
          <a:bodyPr anchorCtr="0" anchor="ctr" bIns="0" lIns="274300" spcFirstLastPara="1" rIns="182875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581" name="Google Shape;581;p36"/>
          <p:cNvCxnSpPr/>
          <p:nvPr/>
        </p:nvCxnSpPr>
        <p:spPr>
          <a:xfrm rot="10800000">
            <a:off x="1040500" y="4683125"/>
            <a:ext cx="7582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2" name="Google Shape;582;p36"/>
          <p:cNvSpPr/>
          <p:nvPr>
            <p:ph idx="5" type="pic"/>
          </p:nvPr>
        </p:nvSpPr>
        <p:spPr>
          <a:xfrm>
            <a:off x="1046150" y="3907375"/>
            <a:ext cx="771600" cy="771600"/>
          </a:xfrm>
          <a:prstGeom prst="rect">
            <a:avLst/>
          </a:prstGeom>
          <a:noFill/>
          <a:ln>
            <a:noFill/>
          </a:ln>
        </p:spPr>
      </p:sp>
      <p:sp>
        <p:nvSpPr>
          <p:cNvPr id="583" name="Google Shape;583;p36"/>
          <p:cNvSpPr txBox="1"/>
          <p:nvPr>
            <p:ph type="title"/>
          </p:nvPr>
        </p:nvSpPr>
        <p:spPr>
          <a:xfrm flipH="1">
            <a:off x="1046200" y="722375"/>
            <a:ext cx="5726100" cy="15711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Font typeface="Gowun Batang"/>
              <a:buNone/>
              <a:defRPr sz="5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">
  <p:cSld name="BLANK_4">
    <p:bg>
      <p:bgPr>
        <a:solidFill>
          <a:schemeClr val="lt1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7"/>
          <p:cNvGrpSpPr/>
          <p:nvPr/>
        </p:nvGrpSpPr>
        <p:grpSpPr>
          <a:xfrm>
            <a:off x="-800" y="-150"/>
            <a:ext cx="9145250" cy="5144250"/>
            <a:chOff x="-800" y="-150"/>
            <a:chExt cx="9145250" cy="5144250"/>
          </a:xfrm>
        </p:grpSpPr>
        <p:cxnSp>
          <p:nvCxnSpPr>
            <p:cNvPr id="586" name="Google Shape;586;p37"/>
            <p:cNvCxnSpPr/>
            <p:nvPr/>
          </p:nvCxnSpPr>
          <p:spPr>
            <a:xfrm>
              <a:off x="514575" y="-150"/>
              <a:ext cx="0" cy="5143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7" name="Google Shape;587;p37"/>
            <p:cNvCxnSpPr/>
            <p:nvPr/>
          </p:nvCxnSpPr>
          <p:spPr>
            <a:xfrm rot="10800000">
              <a:off x="-800" y="52112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8" name="Google Shape;588;p37"/>
            <p:cNvCxnSpPr/>
            <p:nvPr/>
          </p:nvCxnSpPr>
          <p:spPr>
            <a:xfrm>
              <a:off x="7228800" y="450"/>
              <a:ext cx="0" cy="5214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9" name="Google Shape;589;p37"/>
            <p:cNvCxnSpPr/>
            <p:nvPr/>
          </p:nvCxnSpPr>
          <p:spPr>
            <a:xfrm>
              <a:off x="8622600" y="528"/>
              <a:ext cx="0" cy="51432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0" name="Google Shape;590;p37"/>
            <p:cNvCxnSpPr/>
            <p:nvPr/>
          </p:nvCxnSpPr>
          <p:spPr>
            <a:xfrm rot="10800000">
              <a:off x="-450" y="36104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1" name="Google Shape;591;p37"/>
            <p:cNvCxnSpPr/>
            <p:nvPr/>
          </p:nvCxnSpPr>
          <p:spPr>
            <a:xfrm rot="10800000">
              <a:off x="-450" y="46195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2" name="Google Shape;592;p37"/>
            <p:cNvCxnSpPr/>
            <p:nvPr/>
          </p:nvCxnSpPr>
          <p:spPr>
            <a:xfrm>
              <a:off x="7228850" y="3609300"/>
              <a:ext cx="0" cy="1534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93" name="Google Shape;593;p37"/>
          <p:cNvSpPr txBox="1"/>
          <p:nvPr>
            <p:ph type="title"/>
          </p:nvPr>
        </p:nvSpPr>
        <p:spPr>
          <a:xfrm>
            <a:off x="521800" y="1251350"/>
            <a:ext cx="8100900" cy="15315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4" name="Google Shape;594;p37"/>
          <p:cNvSpPr txBox="1"/>
          <p:nvPr>
            <p:ph idx="1" type="subTitle"/>
          </p:nvPr>
        </p:nvSpPr>
        <p:spPr>
          <a:xfrm>
            <a:off x="518400" y="3609525"/>
            <a:ext cx="6710400" cy="1010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_1_1_1_1_1_1_1_1_1_1">
    <p:bg>
      <p:bgPr>
        <a:solidFill>
          <a:schemeClr val="lt2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8"/>
          <p:cNvGrpSpPr/>
          <p:nvPr/>
        </p:nvGrpSpPr>
        <p:grpSpPr>
          <a:xfrm rot="5400000">
            <a:off x="596065" y="4459673"/>
            <a:ext cx="369896" cy="333900"/>
            <a:chOff x="96076" y="654376"/>
            <a:chExt cx="369896" cy="333900"/>
          </a:xfrm>
        </p:grpSpPr>
        <p:cxnSp>
          <p:nvCxnSpPr>
            <p:cNvPr id="597" name="Google Shape;597;p3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8" name="Google Shape;598;p3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99" name="Google Shape;599;p3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00" name="Google Shape;600;p38"/>
          <p:cNvGrpSpPr/>
          <p:nvPr/>
        </p:nvGrpSpPr>
        <p:grpSpPr>
          <a:xfrm rot="5400000">
            <a:off x="596065" y="3723173"/>
            <a:ext cx="369896" cy="333900"/>
            <a:chOff x="96076" y="654376"/>
            <a:chExt cx="369896" cy="333900"/>
          </a:xfrm>
        </p:grpSpPr>
        <p:cxnSp>
          <p:nvCxnSpPr>
            <p:cNvPr id="601" name="Google Shape;601;p3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2" name="Google Shape;602;p3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03" name="Google Shape;603;p3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04" name="Google Shape;604;p38"/>
          <p:cNvGrpSpPr/>
          <p:nvPr/>
        </p:nvGrpSpPr>
        <p:grpSpPr>
          <a:xfrm rot="5400000">
            <a:off x="596065" y="2986673"/>
            <a:ext cx="369896" cy="333900"/>
            <a:chOff x="96076" y="654376"/>
            <a:chExt cx="369896" cy="333900"/>
          </a:xfrm>
        </p:grpSpPr>
        <p:cxnSp>
          <p:nvCxnSpPr>
            <p:cNvPr id="605" name="Google Shape;605;p3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6" name="Google Shape;606;p3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07" name="Google Shape;607;p3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08" name="Google Shape;608;p38"/>
          <p:cNvGrpSpPr/>
          <p:nvPr/>
        </p:nvGrpSpPr>
        <p:grpSpPr>
          <a:xfrm rot="5400000">
            <a:off x="596065" y="2250173"/>
            <a:ext cx="369896" cy="333900"/>
            <a:chOff x="96076" y="654376"/>
            <a:chExt cx="369896" cy="333900"/>
          </a:xfrm>
        </p:grpSpPr>
        <p:cxnSp>
          <p:nvCxnSpPr>
            <p:cNvPr id="609" name="Google Shape;609;p3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0" name="Google Shape;610;p3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11" name="Google Shape;611;p3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12" name="Google Shape;612;p38"/>
          <p:cNvGrpSpPr/>
          <p:nvPr/>
        </p:nvGrpSpPr>
        <p:grpSpPr>
          <a:xfrm rot="5400000">
            <a:off x="594827" y="1513673"/>
            <a:ext cx="369896" cy="333900"/>
            <a:chOff x="96076" y="654376"/>
            <a:chExt cx="369896" cy="333900"/>
          </a:xfrm>
        </p:grpSpPr>
        <p:cxnSp>
          <p:nvCxnSpPr>
            <p:cNvPr id="613" name="Google Shape;613;p3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4" name="Google Shape;614;p3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15" name="Google Shape;615;p3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616" name="Google Shape;616;p38"/>
          <p:cNvGrpSpPr/>
          <p:nvPr/>
        </p:nvGrpSpPr>
        <p:grpSpPr>
          <a:xfrm rot="5400000">
            <a:off x="594827" y="777173"/>
            <a:ext cx="369896" cy="333900"/>
            <a:chOff x="96076" y="654376"/>
            <a:chExt cx="369896" cy="333900"/>
          </a:xfrm>
        </p:grpSpPr>
        <p:cxnSp>
          <p:nvCxnSpPr>
            <p:cNvPr id="617" name="Google Shape;617;p3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8" name="Google Shape;618;p3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19" name="Google Shape;619;p3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620" name="Google Shape;620;p38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3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2" name="Google Shape;622;p3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3" name="Google Shape;623;p38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4" name="Google Shape;624;p38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5" name="Google Shape;625;p38"/>
          <p:cNvSpPr txBox="1"/>
          <p:nvPr>
            <p:ph type="title"/>
          </p:nvPr>
        </p:nvSpPr>
        <p:spPr>
          <a:xfrm>
            <a:off x="1042100" y="334925"/>
            <a:ext cx="75765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626" name="Google Shape;626;p38"/>
          <p:cNvCxnSpPr/>
          <p:nvPr/>
        </p:nvCxnSpPr>
        <p:spPr>
          <a:xfrm>
            <a:off x="1045950" y="2053193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38"/>
          <p:cNvCxnSpPr/>
          <p:nvPr/>
        </p:nvCxnSpPr>
        <p:spPr>
          <a:xfrm>
            <a:off x="1045950" y="2800742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Google Shape;628;p38"/>
          <p:cNvCxnSpPr/>
          <p:nvPr/>
        </p:nvCxnSpPr>
        <p:spPr>
          <a:xfrm>
            <a:off x="1045950" y="3542475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9" name="Google Shape;629;p38"/>
          <p:cNvCxnSpPr/>
          <p:nvPr/>
        </p:nvCxnSpPr>
        <p:spPr>
          <a:xfrm>
            <a:off x="1045950" y="4297588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0" name="Google Shape;630;p38"/>
          <p:cNvCxnSpPr/>
          <p:nvPr/>
        </p:nvCxnSpPr>
        <p:spPr>
          <a:xfrm>
            <a:off x="1045950" y="1307575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1" name="Google Shape;631;p38"/>
          <p:cNvSpPr txBox="1"/>
          <p:nvPr>
            <p:ph idx="1" type="subTitle"/>
          </p:nvPr>
        </p:nvSpPr>
        <p:spPr>
          <a:xfrm>
            <a:off x="1042100" y="666250"/>
            <a:ext cx="75819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632" name="Google Shape;632;p38"/>
          <p:cNvSpPr txBox="1"/>
          <p:nvPr>
            <p:ph idx="2" type="subTitle"/>
          </p:nvPr>
        </p:nvSpPr>
        <p:spPr>
          <a:xfrm>
            <a:off x="1042100" y="1307575"/>
            <a:ext cx="7581900" cy="745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633" name="Google Shape;633;p38"/>
          <p:cNvSpPr txBox="1"/>
          <p:nvPr>
            <p:ph idx="3" type="subTitle"/>
          </p:nvPr>
        </p:nvSpPr>
        <p:spPr>
          <a:xfrm>
            <a:off x="1042100" y="2052275"/>
            <a:ext cx="7581900" cy="748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634" name="Google Shape;634;p38"/>
          <p:cNvSpPr txBox="1"/>
          <p:nvPr>
            <p:ph idx="4" type="subTitle"/>
          </p:nvPr>
        </p:nvSpPr>
        <p:spPr>
          <a:xfrm>
            <a:off x="1042100" y="2801150"/>
            <a:ext cx="7581900" cy="741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635" name="Google Shape;635;p38"/>
          <p:cNvSpPr txBox="1"/>
          <p:nvPr>
            <p:ph idx="5" type="subTitle"/>
          </p:nvPr>
        </p:nvSpPr>
        <p:spPr>
          <a:xfrm>
            <a:off x="1042100" y="3542450"/>
            <a:ext cx="7581900" cy="75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636" name="Google Shape;636;p38"/>
          <p:cNvSpPr txBox="1"/>
          <p:nvPr>
            <p:ph idx="6" type="subTitle"/>
          </p:nvPr>
        </p:nvSpPr>
        <p:spPr>
          <a:xfrm>
            <a:off x="1042100" y="4297650"/>
            <a:ext cx="7581900" cy="75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BLANK_1_1_3">
    <p:bg>
      <p:bgPr>
        <a:solidFill>
          <a:schemeClr val="lt2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Google Shape;638;p39"/>
          <p:cNvGrpSpPr/>
          <p:nvPr/>
        </p:nvGrpSpPr>
        <p:grpSpPr>
          <a:xfrm rot="5400000">
            <a:off x="593777" y="548798"/>
            <a:ext cx="369896" cy="333900"/>
            <a:chOff x="96076" y="654376"/>
            <a:chExt cx="369896" cy="333900"/>
          </a:xfrm>
        </p:grpSpPr>
        <p:cxnSp>
          <p:nvCxnSpPr>
            <p:cNvPr id="639" name="Google Shape;639;p39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0" name="Google Shape;640;p39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642" name="Google Shape;642;p39"/>
          <p:cNvSpPr txBox="1"/>
          <p:nvPr>
            <p:ph idx="1" type="body"/>
          </p:nvPr>
        </p:nvSpPr>
        <p:spPr>
          <a:xfrm>
            <a:off x="1042100" y="1307575"/>
            <a:ext cx="3977100" cy="3522300"/>
          </a:xfrm>
          <a:prstGeom prst="rect">
            <a:avLst/>
          </a:prstGeom>
        </p:spPr>
        <p:txBody>
          <a:bodyPr anchorCtr="0" anchor="t" bIns="91425" lIns="274300" spcFirstLastPara="1" rIns="91425" wrap="square" tIns="2743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643" name="Google Shape;643;p39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4" name="Google Shape;644;p3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5" name="Google Shape;645;p3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6" name="Google Shape;646;p39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7" name="Google Shape;647;p39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8" name="Google Shape;648;p39"/>
          <p:cNvSpPr txBox="1"/>
          <p:nvPr>
            <p:ph type="title"/>
          </p:nvPr>
        </p:nvSpPr>
        <p:spPr>
          <a:xfrm flipH="1">
            <a:off x="1040750" y="334850"/>
            <a:ext cx="7581900" cy="88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9pPr>
          </a:lstStyle>
          <a:p/>
        </p:txBody>
      </p:sp>
      <p:cxnSp>
        <p:nvCxnSpPr>
          <p:cNvPr id="649" name="Google Shape;649;p39"/>
          <p:cNvCxnSpPr/>
          <p:nvPr/>
        </p:nvCxnSpPr>
        <p:spPr>
          <a:xfrm>
            <a:off x="1042100" y="121745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bg>
      <p:bgPr>
        <a:solidFill>
          <a:schemeClr val="lt2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652" name="Google Shape;652;p40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3" name="Google Shape;653;p40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4" name="Google Shape;654;p4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5" name="Google Shape;655;p4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p40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1">
  <p:cSld name="BLANK_1_6">
    <p:bg>
      <p:bgPr>
        <a:solidFill>
          <a:schemeClr val="lt2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41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659" name="Google Shape;659;p41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0" name="Google Shape;660;p41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1" name="Google Shape;661;p4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2" name="Google Shape;662;p4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3" name="Google Shape;663;p41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4" name="Google Shape;664;p41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665" name="Google Shape;665;p41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666" name="Google Shape;666;p41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ALT 3">
  <p:cSld name="BLANK_3">
    <p:bg>
      <p:bgPr>
        <a:solidFill>
          <a:schemeClr val="dk2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42"/>
          <p:cNvGrpSpPr/>
          <p:nvPr/>
        </p:nvGrpSpPr>
        <p:grpSpPr>
          <a:xfrm>
            <a:off x="-800" y="-150"/>
            <a:ext cx="9145250" cy="5144250"/>
            <a:chOff x="-800" y="-150"/>
            <a:chExt cx="9145250" cy="5144250"/>
          </a:xfrm>
        </p:grpSpPr>
        <p:cxnSp>
          <p:nvCxnSpPr>
            <p:cNvPr id="669" name="Google Shape;669;p42"/>
            <p:cNvCxnSpPr/>
            <p:nvPr/>
          </p:nvCxnSpPr>
          <p:spPr>
            <a:xfrm>
              <a:off x="514575" y="-150"/>
              <a:ext cx="0" cy="5143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0" name="Google Shape;670;p42"/>
            <p:cNvCxnSpPr/>
            <p:nvPr/>
          </p:nvCxnSpPr>
          <p:spPr>
            <a:xfrm rot="10800000">
              <a:off x="-800" y="52112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1" name="Google Shape;671;p42"/>
            <p:cNvCxnSpPr/>
            <p:nvPr/>
          </p:nvCxnSpPr>
          <p:spPr>
            <a:xfrm>
              <a:off x="7228800" y="450"/>
              <a:ext cx="0" cy="5214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2" name="Google Shape;672;p42"/>
            <p:cNvCxnSpPr/>
            <p:nvPr/>
          </p:nvCxnSpPr>
          <p:spPr>
            <a:xfrm>
              <a:off x="8622600" y="528"/>
              <a:ext cx="0" cy="51432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3" name="Google Shape;673;p42"/>
            <p:cNvCxnSpPr/>
            <p:nvPr/>
          </p:nvCxnSpPr>
          <p:spPr>
            <a:xfrm rot="10800000">
              <a:off x="-450" y="36104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4" name="Google Shape;674;p42"/>
            <p:cNvCxnSpPr/>
            <p:nvPr/>
          </p:nvCxnSpPr>
          <p:spPr>
            <a:xfrm rot="10800000">
              <a:off x="-450" y="46195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5" name="Google Shape;675;p42"/>
            <p:cNvCxnSpPr/>
            <p:nvPr/>
          </p:nvCxnSpPr>
          <p:spPr>
            <a:xfrm>
              <a:off x="7228850" y="3609300"/>
              <a:ext cx="0" cy="1534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76" name="Google Shape;676;p42"/>
          <p:cNvSpPr txBox="1"/>
          <p:nvPr>
            <p:ph type="title"/>
          </p:nvPr>
        </p:nvSpPr>
        <p:spPr>
          <a:xfrm>
            <a:off x="521800" y="1251350"/>
            <a:ext cx="8100900" cy="15315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7" name="Google Shape;677;p42"/>
          <p:cNvSpPr txBox="1"/>
          <p:nvPr>
            <p:ph idx="1" type="subTitle"/>
          </p:nvPr>
        </p:nvSpPr>
        <p:spPr>
          <a:xfrm>
            <a:off x="521800" y="2782875"/>
            <a:ext cx="8100900" cy="3387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8" name="Google Shape;678;p42"/>
          <p:cNvSpPr txBox="1"/>
          <p:nvPr>
            <p:ph idx="2" type="subTitle"/>
          </p:nvPr>
        </p:nvSpPr>
        <p:spPr>
          <a:xfrm>
            <a:off x="518400" y="3609525"/>
            <a:ext cx="6710400" cy="1010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9" name="Google Shape;679;p42"/>
          <p:cNvSpPr txBox="1"/>
          <p:nvPr>
            <p:ph idx="3" type="subTitle"/>
          </p:nvPr>
        </p:nvSpPr>
        <p:spPr>
          <a:xfrm>
            <a:off x="3171350" y="11075"/>
            <a:ext cx="40575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0" name="Google Shape;680;p42"/>
          <p:cNvSpPr txBox="1"/>
          <p:nvPr>
            <p:ph idx="4" type="subTitle"/>
          </p:nvPr>
        </p:nvSpPr>
        <p:spPr>
          <a:xfrm>
            <a:off x="7228800" y="11075"/>
            <a:ext cx="13938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ALT 6">
  <p:cSld name="BLANK_2">
    <p:bg>
      <p:bgPr>
        <a:solidFill>
          <a:schemeClr val="dk2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2" name="Google Shape;682;p43"/>
          <p:cNvCxnSpPr/>
          <p:nvPr/>
        </p:nvCxnSpPr>
        <p:spPr>
          <a:xfrm>
            <a:off x="514575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3" name="Google Shape;683;p43"/>
          <p:cNvCxnSpPr/>
          <p:nvPr/>
        </p:nvCxnSpPr>
        <p:spPr>
          <a:xfrm>
            <a:off x="8622600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4" name="Google Shape;684;p43"/>
          <p:cNvCxnSpPr/>
          <p:nvPr/>
        </p:nvCxnSpPr>
        <p:spPr>
          <a:xfrm>
            <a:off x="-675" y="5211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5" name="Google Shape;685;p43"/>
          <p:cNvCxnSpPr/>
          <p:nvPr/>
        </p:nvCxnSpPr>
        <p:spPr>
          <a:xfrm>
            <a:off x="-675" y="46194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6" name="Google Shape;686;p43"/>
          <p:cNvCxnSpPr/>
          <p:nvPr/>
        </p:nvCxnSpPr>
        <p:spPr>
          <a:xfrm>
            <a:off x="-675" y="3464200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7" name="Google Shape;687;p43"/>
          <p:cNvCxnSpPr/>
          <p:nvPr/>
        </p:nvCxnSpPr>
        <p:spPr>
          <a:xfrm>
            <a:off x="516375" y="4043175"/>
            <a:ext cx="8111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8" name="Google Shape;688;p43"/>
          <p:cNvCxnSpPr/>
          <p:nvPr/>
        </p:nvCxnSpPr>
        <p:spPr>
          <a:xfrm>
            <a:off x="4572000" y="3464200"/>
            <a:ext cx="0" cy="576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9" name="Google Shape;689;p43"/>
          <p:cNvSpPr txBox="1"/>
          <p:nvPr>
            <p:ph type="title"/>
          </p:nvPr>
        </p:nvSpPr>
        <p:spPr>
          <a:xfrm>
            <a:off x="511600" y="913900"/>
            <a:ext cx="8111100" cy="16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0" name="Google Shape;690;p43"/>
          <p:cNvSpPr txBox="1"/>
          <p:nvPr>
            <p:ph idx="1" type="subTitle"/>
          </p:nvPr>
        </p:nvSpPr>
        <p:spPr>
          <a:xfrm>
            <a:off x="511500" y="2515913"/>
            <a:ext cx="8111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ALT 4">
  <p:cSld name="BLANK_2_2">
    <p:bg>
      <p:bgPr>
        <a:solidFill>
          <a:schemeClr val="dk2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4"/>
          <p:cNvSpPr txBox="1"/>
          <p:nvPr>
            <p:ph idx="1" type="subTitle"/>
          </p:nvPr>
        </p:nvSpPr>
        <p:spPr>
          <a:xfrm>
            <a:off x="514575" y="3467000"/>
            <a:ext cx="4057500" cy="5763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3" name="Google Shape;693;p44"/>
          <p:cNvSpPr txBox="1"/>
          <p:nvPr>
            <p:ph idx="2" type="subTitle"/>
          </p:nvPr>
        </p:nvSpPr>
        <p:spPr>
          <a:xfrm>
            <a:off x="4572000" y="3467000"/>
            <a:ext cx="40575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4" name="Google Shape;694;p44"/>
          <p:cNvSpPr txBox="1"/>
          <p:nvPr>
            <p:ph idx="3" type="subTitle"/>
          </p:nvPr>
        </p:nvSpPr>
        <p:spPr>
          <a:xfrm>
            <a:off x="518400" y="4043175"/>
            <a:ext cx="81111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95" name="Google Shape;695;p44"/>
          <p:cNvCxnSpPr/>
          <p:nvPr/>
        </p:nvCxnSpPr>
        <p:spPr>
          <a:xfrm>
            <a:off x="514575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6" name="Google Shape;696;p44"/>
          <p:cNvCxnSpPr/>
          <p:nvPr/>
        </p:nvCxnSpPr>
        <p:spPr>
          <a:xfrm>
            <a:off x="8622600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7" name="Google Shape;697;p44"/>
          <p:cNvCxnSpPr/>
          <p:nvPr/>
        </p:nvCxnSpPr>
        <p:spPr>
          <a:xfrm>
            <a:off x="-675" y="5211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8" name="Google Shape;698;p44"/>
          <p:cNvCxnSpPr/>
          <p:nvPr/>
        </p:nvCxnSpPr>
        <p:spPr>
          <a:xfrm>
            <a:off x="-675" y="46194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9" name="Google Shape;699;p44"/>
          <p:cNvCxnSpPr/>
          <p:nvPr/>
        </p:nvCxnSpPr>
        <p:spPr>
          <a:xfrm>
            <a:off x="-675" y="3464200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0" name="Google Shape;700;p44"/>
          <p:cNvCxnSpPr/>
          <p:nvPr/>
        </p:nvCxnSpPr>
        <p:spPr>
          <a:xfrm>
            <a:off x="516375" y="4043175"/>
            <a:ext cx="8111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1" name="Google Shape;701;p44"/>
          <p:cNvCxnSpPr/>
          <p:nvPr/>
        </p:nvCxnSpPr>
        <p:spPr>
          <a:xfrm>
            <a:off x="4572000" y="3464200"/>
            <a:ext cx="0" cy="576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2" name="Google Shape;702;p44"/>
          <p:cNvSpPr txBox="1"/>
          <p:nvPr>
            <p:ph type="title"/>
          </p:nvPr>
        </p:nvSpPr>
        <p:spPr>
          <a:xfrm>
            <a:off x="511600" y="913900"/>
            <a:ext cx="8111100" cy="16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3" name="Google Shape;703;p44"/>
          <p:cNvSpPr txBox="1"/>
          <p:nvPr>
            <p:ph idx="4" type="subTitle"/>
          </p:nvPr>
        </p:nvSpPr>
        <p:spPr>
          <a:xfrm>
            <a:off x="511500" y="2515913"/>
            <a:ext cx="8111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5">
  <p:cSld name="BLANK_2_1">
    <p:bg>
      <p:bgPr>
        <a:solidFill>
          <a:schemeClr val="lt1"/>
        </a:solidFill>
      </p:bgPr>
    </p:bg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5" name="Google Shape;705;p45"/>
          <p:cNvCxnSpPr/>
          <p:nvPr/>
        </p:nvCxnSpPr>
        <p:spPr>
          <a:xfrm>
            <a:off x="514575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6" name="Google Shape;706;p45"/>
          <p:cNvCxnSpPr/>
          <p:nvPr/>
        </p:nvCxnSpPr>
        <p:spPr>
          <a:xfrm>
            <a:off x="8622600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7" name="Google Shape;707;p45"/>
          <p:cNvCxnSpPr/>
          <p:nvPr/>
        </p:nvCxnSpPr>
        <p:spPr>
          <a:xfrm>
            <a:off x="-675" y="5211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8" name="Google Shape;708;p45"/>
          <p:cNvCxnSpPr/>
          <p:nvPr/>
        </p:nvCxnSpPr>
        <p:spPr>
          <a:xfrm>
            <a:off x="-675" y="46194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9" name="Google Shape;709;p45"/>
          <p:cNvCxnSpPr/>
          <p:nvPr/>
        </p:nvCxnSpPr>
        <p:spPr>
          <a:xfrm>
            <a:off x="-675" y="3464200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0" name="Google Shape;710;p45"/>
          <p:cNvCxnSpPr/>
          <p:nvPr/>
        </p:nvCxnSpPr>
        <p:spPr>
          <a:xfrm>
            <a:off x="516375" y="4043175"/>
            <a:ext cx="811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1" name="Google Shape;711;p45"/>
          <p:cNvSpPr txBox="1"/>
          <p:nvPr>
            <p:ph type="title"/>
          </p:nvPr>
        </p:nvSpPr>
        <p:spPr>
          <a:xfrm>
            <a:off x="511600" y="913900"/>
            <a:ext cx="8111100" cy="16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2" name="Google Shape;712;p45"/>
          <p:cNvSpPr txBox="1"/>
          <p:nvPr>
            <p:ph idx="1" type="subTitle"/>
          </p:nvPr>
        </p:nvSpPr>
        <p:spPr>
          <a:xfrm>
            <a:off x="511500" y="2515913"/>
            <a:ext cx="8111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nter"/>
              <a:buNone/>
              <a:defRPr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713" name="Google Shape;713;p45"/>
          <p:cNvSpPr txBox="1"/>
          <p:nvPr>
            <p:ph idx="2" type="subTitle"/>
          </p:nvPr>
        </p:nvSpPr>
        <p:spPr>
          <a:xfrm>
            <a:off x="514575" y="3467000"/>
            <a:ext cx="40575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4" name="Google Shape;714;p45"/>
          <p:cNvSpPr txBox="1"/>
          <p:nvPr>
            <p:ph idx="3" type="subTitle"/>
          </p:nvPr>
        </p:nvSpPr>
        <p:spPr>
          <a:xfrm>
            <a:off x="4572000" y="3467000"/>
            <a:ext cx="4057500" cy="5763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5" name="Google Shape;715;p45"/>
          <p:cNvSpPr txBox="1"/>
          <p:nvPr>
            <p:ph idx="4" type="subTitle"/>
          </p:nvPr>
        </p:nvSpPr>
        <p:spPr>
          <a:xfrm>
            <a:off x="518400" y="4043175"/>
            <a:ext cx="81111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16" name="Google Shape;716;p45"/>
          <p:cNvCxnSpPr/>
          <p:nvPr/>
        </p:nvCxnSpPr>
        <p:spPr>
          <a:xfrm>
            <a:off x="4572000" y="3464200"/>
            <a:ext cx="0" cy="576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rk ALT">
  <p:cSld name="BLANK_1_5">
    <p:bg>
      <p:bgPr>
        <a:solidFill>
          <a:schemeClr val="lt1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6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9" name="Google Shape;719;p46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0" name="Google Shape;720;p46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1" name="Google Shape;721;p46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22" name="Google Shape;722;p46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3" name="Google Shape;723;p46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4" name="Google Shape;724;p4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5" name="Google Shape;725;p4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6" name="Google Shape;726;p46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ecutive Team Intro - ALT 2">
  <p:cSld name="BLANK_1_3">
    <p:bg>
      <p:bgPr>
        <a:solidFill>
          <a:schemeClr val="lt2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7"/>
          <p:cNvSpPr txBox="1"/>
          <p:nvPr>
            <p:ph idx="1" type="body"/>
          </p:nvPr>
        </p:nvSpPr>
        <p:spPr>
          <a:xfrm>
            <a:off x="4684025" y="3361000"/>
            <a:ext cx="2090100" cy="16113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729" name="Google Shape;729;p47"/>
          <p:cNvSpPr txBox="1"/>
          <p:nvPr>
            <p:ph idx="2" type="body"/>
          </p:nvPr>
        </p:nvSpPr>
        <p:spPr>
          <a:xfrm>
            <a:off x="6774125" y="3361250"/>
            <a:ext cx="2370600" cy="16113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730" name="Google Shape;730;p47"/>
          <p:cNvSpPr txBox="1"/>
          <p:nvPr>
            <p:ph idx="3" type="body"/>
          </p:nvPr>
        </p:nvSpPr>
        <p:spPr>
          <a:xfrm>
            <a:off x="2597175" y="3361000"/>
            <a:ext cx="2086800" cy="16113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731" name="Google Shape;731;p47"/>
          <p:cNvSpPr txBox="1"/>
          <p:nvPr>
            <p:ph idx="4" type="body"/>
          </p:nvPr>
        </p:nvSpPr>
        <p:spPr>
          <a:xfrm>
            <a:off x="520425" y="3361000"/>
            <a:ext cx="2077500" cy="16113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732" name="Google Shape;732;p47"/>
          <p:cNvSpPr/>
          <p:nvPr/>
        </p:nvSpPr>
        <p:spPr>
          <a:xfrm rot="-5400000">
            <a:off x="7573550" y="1789950"/>
            <a:ext cx="771000" cy="237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733" name="Google Shape;733;p47"/>
          <p:cNvSpPr/>
          <p:nvPr/>
        </p:nvSpPr>
        <p:spPr>
          <a:xfrm rot="-5400000">
            <a:off x="5343575" y="1930200"/>
            <a:ext cx="771000" cy="209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734" name="Google Shape;734;p47"/>
          <p:cNvSpPr/>
          <p:nvPr/>
        </p:nvSpPr>
        <p:spPr>
          <a:xfrm rot="-5400000">
            <a:off x="3255125" y="1931850"/>
            <a:ext cx="771000" cy="208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735" name="Google Shape;735;p47"/>
          <p:cNvSpPr/>
          <p:nvPr/>
        </p:nvSpPr>
        <p:spPr>
          <a:xfrm rot="-5400000">
            <a:off x="1173425" y="1936950"/>
            <a:ext cx="771000" cy="2076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736" name="Google Shape;736;p47"/>
          <p:cNvSpPr txBox="1"/>
          <p:nvPr>
            <p:ph idx="5" type="subTitle"/>
          </p:nvPr>
        </p:nvSpPr>
        <p:spPr>
          <a:xfrm>
            <a:off x="520425" y="2589750"/>
            <a:ext cx="2090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37" name="Google Shape;737;p47"/>
          <p:cNvSpPr txBox="1"/>
          <p:nvPr>
            <p:ph idx="6" type="subTitle"/>
          </p:nvPr>
        </p:nvSpPr>
        <p:spPr>
          <a:xfrm>
            <a:off x="2597225" y="2589750"/>
            <a:ext cx="20766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38" name="Google Shape;738;p47"/>
          <p:cNvSpPr txBox="1"/>
          <p:nvPr>
            <p:ph idx="7" type="subTitle"/>
          </p:nvPr>
        </p:nvSpPr>
        <p:spPr>
          <a:xfrm>
            <a:off x="4685675" y="2589750"/>
            <a:ext cx="2090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39" name="Google Shape;739;p47"/>
          <p:cNvSpPr txBox="1"/>
          <p:nvPr>
            <p:ph idx="8" type="subTitle"/>
          </p:nvPr>
        </p:nvSpPr>
        <p:spPr>
          <a:xfrm>
            <a:off x="6773425" y="2589750"/>
            <a:ext cx="23706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40" name="Google Shape;740;p47"/>
          <p:cNvSpPr/>
          <p:nvPr>
            <p:ph idx="9" type="pic"/>
          </p:nvPr>
        </p:nvSpPr>
        <p:spPr>
          <a:xfrm>
            <a:off x="6773402" y="841675"/>
            <a:ext cx="2370600" cy="1748700"/>
          </a:xfrm>
          <a:prstGeom prst="rect">
            <a:avLst/>
          </a:prstGeom>
          <a:noFill/>
          <a:ln>
            <a:noFill/>
          </a:ln>
        </p:spPr>
      </p:sp>
      <p:sp>
        <p:nvSpPr>
          <p:cNvPr id="741" name="Google Shape;741;p47"/>
          <p:cNvSpPr/>
          <p:nvPr>
            <p:ph idx="13" type="pic"/>
          </p:nvPr>
        </p:nvSpPr>
        <p:spPr>
          <a:xfrm>
            <a:off x="4685838" y="841675"/>
            <a:ext cx="2086800" cy="1748700"/>
          </a:xfrm>
          <a:prstGeom prst="rect">
            <a:avLst/>
          </a:prstGeom>
          <a:noFill/>
          <a:ln>
            <a:noFill/>
          </a:ln>
        </p:spPr>
      </p:sp>
      <p:sp>
        <p:nvSpPr>
          <p:cNvPr id="742" name="Google Shape;742;p47"/>
          <p:cNvSpPr/>
          <p:nvPr>
            <p:ph idx="14" type="pic"/>
          </p:nvPr>
        </p:nvSpPr>
        <p:spPr>
          <a:xfrm>
            <a:off x="2597225" y="841675"/>
            <a:ext cx="2086800" cy="1748700"/>
          </a:xfrm>
          <a:prstGeom prst="rect">
            <a:avLst/>
          </a:prstGeom>
          <a:noFill/>
          <a:ln>
            <a:noFill/>
          </a:ln>
        </p:spPr>
      </p:sp>
      <p:sp>
        <p:nvSpPr>
          <p:cNvPr id="743" name="Google Shape;743;p47"/>
          <p:cNvSpPr/>
          <p:nvPr>
            <p:ph idx="15" type="pic"/>
          </p:nvPr>
        </p:nvSpPr>
        <p:spPr>
          <a:xfrm>
            <a:off x="520725" y="841675"/>
            <a:ext cx="2076600" cy="17487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744" name="Google Shape;744;p47"/>
          <p:cNvCxnSpPr/>
          <p:nvPr/>
        </p:nvCxnSpPr>
        <p:spPr>
          <a:xfrm>
            <a:off x="2598000" y="842050"/>
            <a:ext cx="0" cy="430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5" name="Google Shape;745;p47"/>
          <p:cNvCxnSpPr/>
          <p:nvPr/>
        </p:nvCxnSpPr>
        <p:spPr>
          <a:xfrm>
            <a:off x="6773750" y="841675"/>
            <a:ext cx="0" cy="430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6" name="Google Shape;746;p47"/>
          <p:cNvCxnSpPr/>
          <p:nvPr/>
        </p:nvCxnSpPr>
        <p:spPr>
          <a:xfrm>
            <a:off x="4684713" y="842026"/>
            <a:ext cx="0" cy="430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7" name="Google Shape;747;p47"/>
          <p:cNvCxnSpPr/>
          <p:nvPr/>
        </p:nvCxnSpPr>
        <p:spPr>
          <a:xfrm rot="10800000">
            <a:off x="520800" y="33610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8" name="Google Shape;748;p47"/>
          <p:cNvCxnSpPr/>
          <p:nvPr/>
        </p:nvCxnSpPr>
        <p:spPr>
          <a:xfrm rot="10800000">
            <a:off x="520800" y="259042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9" name="Google Shape;749;p47"/>
          <p:cNvSpPr txBox="1"/>
          <p:nvPr>
            <p:ph idx="16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50" name="Google Shape;750;p47"/>
          <p:cNvSpPr txBox="1"/>
          <p:nvPr>
            <p:ph idx="17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51" name="Google Shape;751;p47"/>
          <p:cNvSpPr txBox="1"/>
          <p:nvPr>
            <p:ph idx="18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752" name="Google Shape;752;p47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3" name="Google Shape;753;p47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4" name="Google Shape;754;p47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5" name="Google Shape;755;p4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6" name="Google Shape;756;p47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7" name="Google Shape;757;p47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2">
    <p:bg>
      <p:bgPr>
        <a:solidFill>
          <a:schemeClr val="lt1"/>
        </a:solidFill>
      </p:bgPr>
    </p:bg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48"/>
          <p:cNvGrpSpPr/>
          <p:nvPr/>
        </p:nvGrpSpPr>
        <p:grpSpPr>
          <a:xfrm rot="5400000">
            <a:off x="593777" y="660623"/>
            <a:ext cx="369896" cy="333900"/>
            <a:chOff x="96076" y="654376"/>
            <a:chExt cx="369896" cy="333900"/>
          </a:xfrm>
        </p:grpSpPr>
        <p:cxnSp>
          <p:nvCxnSpPr>
            <p:cNvPr id="760" name="Google Shape;760;p4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1" name="Google Shape;761;p4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62" name="Google Shape;762;p4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63" name="Google Shape;763;p48"/>
          <p:cNvSpPr txBox="1"/>
          <p:nvPr>
            <p:ph type="title"/>
          </p:nvPr>
        </p:nvSpPr>
        <p:spPr>
          <a:xfrm flipH="1">
            <a:off x="1040750" y="334850"/>
            <a:ext cx="7581900" cy="88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wun Batang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4" name="Google Shape;764;p48"/>
          <p:cNvSpPr txBox="1"/>
          <p:nvPr>
            <p:ph idx="1" type="body"/>
          </p:nvPr>
        </p:nvSpPr>
        <p:spPr>
          <a:xfrm>
            <a:off x="1042100" y="1307575"/>
            <a:ext cx="3977100" cy="3522300"/>
          </a:xfrm>
          <a:prstGeom prst="rect">
            <a:avLst/>
          </a:prstGeom>
        </p:spPr>
        <p:txBody>
          <a:bodyPr anchorCtr="0" anchor="t" bIns="91425" lIns="274300" spcFirstLastPara="1" rIns="91425" wrap="square" tIns="2743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765" name="Google Shape;765;p48"/>
          <p:cNvSpPr txBox="1"/>
          <p:nvPr>
            <p:ph idx="2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6" name="Google Shape;766;p48"/>
          <p:cNvSpPr txBox="1"/>
          <p:nvPr>
            <p:ph idx="3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7" name="Google Shape;767;p48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68" name="Google Shape;768;p48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9" name="Google Shape;769;p4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0" name="Google Shape;770;p4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1" name="Google Shape;771;p48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2" name="Google Shape;772;p48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3" name="Google Shape;773;p48"/>
          <p:cNvCxnSpPr/>
          <p:nvPr/>
        </p:nvCxnSpPr>
        <p:spPr>
          <a:xfrm>
            <a:off x="1042100" y="121745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LANK_1_1_1">
    <p:bg>
      <p:bgPr>
        <a:solidFill>
          <a:schemeClr val="lt2"/>
        </a:solidFill>
      </p:bgPr>
    </p:bg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5" name="Google Shape;775;p49"/>
          <p:cNvGrpSpPr/>
          <p:nvPr/>
        </p:nvGrpSpPr>
        <p:grpSpPr>
          <a:xfrm rot="5400000">
            <a:off x="593777" y="654575"/>
            <a:ext cx="369896" cy="333900"/>
            <a:chOff x="96076" y="654376"/>
            <a:chExt cx="369896" cy="333900"/>
          </a:xfrm>
        </p:grpSpPr>
        <p:cxnSp>
          <p:nvCxnSpPr>
            <p:cNvPr id="776" name="Google Shape;776;p49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7" name="Google Shape;777;p49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78" name="Google Shape;778;p49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779" name="Google Shape;779;p49"/>
          <p:cNvCxnSpPr/>
          <p:nvPr/>
        </p:nvCxnSpPr>
        <p:spPr>
          <a:xfrm>
            <a:off x="5019250" y="1307650"/>
            <a:ext cx="0" cy="385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0" name="Google Shape;780;p49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1" name="Google Shape;781;p4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2" name="Google Shape;782;p4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3" name="Google Shape;783;p49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4" name="Google Shape;784;p49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5" name="Google Shape;785;p49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6" name="Google Shape;786;p49"/>
          <p:cNvSpPr txBox="1"/>
          <p:nvPr>
            <p:ph idx="1" type="body"/>
          </p:nvPr>
        </p:nvSpPr>
        <p:spPr>
          <a:xfrm>
            <a:off x="104210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787" name="Google Shape;787;p49"/>
          <p:cNvSpPr txBox="1"/>
          <p:nvPr>
            <p:ph idx="2" type="body"/>
          </p:nvPr>
        </p:nvSpPr>
        <p:spPr>
          <a:xfrm>
            <a:off x="501925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788" name="Google Shape;788;p49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_2">
    <p:bg>
      <p:bgPr>
        <a:solidFill>
          <a:schemeClr val="lt2"/>
        </a:soli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50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791" name="Google Shape;791;p50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2" name="Google Shape;792;p50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93" name="Google Shape;793;p50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794" name="Google Shape;794;p50"/>
          <p:cNvCxnSpPr/>
          <p:nvPr/>
        </p:nvCxnSpPr>
        <p:spPr>
          <a:xfrm>
            <a:off x="5019250" y="1307650"/>
            <a:ext cx="0" cy="385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5" name="Google Shape;795;p50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6" name="Google Shape;796;p5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7" name="Google Shape;797;p5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8" name="Google Shape;798;p50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9" name="Google Shape;799;p50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50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1" name="Google Shape;801;p50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  <p:sp>
        <p:nvSpPr>
          <p:cNvPr id="802" name="Google Shape;802;p50"/>
          <p:cNvSpPr txBox="1"/>
          <p:nvPr>
            <p:ph idx="1" type="body"/>
          </p:nvPr>
        </p:nvSpPr>
        <p:spPr>
          <a:xfrm>
            <a:off x="104210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03" name="Google Shape;803;p50"/>
          <p:cNvSpPr txBox="1"/>
          <p:nvPr>
            <p:ph idx="2" type="body"/>
          </p:nvPr>
        </p:nvSpPr>
        <p:spPr>
          <a:xfrm>
            <a:off x="501925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04" name="Google Shape;804;p50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05" name="Google Shape;805;p50"/>
          <p:cNvSpPr txBox="1"/>
          <p:nvPr>
            <p:ph idx="4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06" name="Google Shape;806;p50"/>
          <p:cNvSpPr txBox="1"/>
          <p:nvPr>
            <p:ph idx="5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07" name="Google Shape;807;p50"/>
          <p:cNvSpPr txBox="1"/>
          <p:nvPr>
            <p:ph idx="6" type="title"/>
          </p:nvPr>
        </p:nvSpPr>
        <p:spPr>
          <a:xfrm>
            <a:off x="1042100" y="1307700"/>
            <a:ext cx="3614400" cy="552000"/>
          </a:xfrm>
          <a:prstGeom prst="rect">
            <a:avLst/>
          </a:prstGeom>
        </p:spPr>
        <p:txBody>
          <a:bodyPr anchorCtr="0" anchor="b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8" name="Google Shape;808;p50"/>
          <p:cNvSpPr txBox="1"/>
          <p:nvPr>
            <p:ph idx="7" type="title"/>
          </p:nvPr>
        </p:nvSpPr>
        <p:spPr>
          <a:xfrm>
            <a:off x="5019250" y="1307700"/>
            <a:ext cx="3614400" cy="552000"/>
          </a:xfrm>
          <a:prstGeom prst="rect">
            <a:avLst/>
          </a:prstGeom>
        </p:spPr>
        <p:txBody>
          <a:bodyPr anchorCtr="0" anchor="b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LANK_1_1_1_1">
    <p:bg>
      <p:bgPr>
        <a:solidFill>
          <a:schemeClr val="lt2"/>
        </a:solidFill>
      </p:bgPr>
    </p:bg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Google Shape;810;p51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811" name="Google Shape;811;p51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2" name="Google Shape;812;p51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13" name="Google Shape;813;p51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814" name="Google Shape;814;p51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  <p:cxnSp>
        <p:nvCxnSpPr>
          <p:cNvPr id="815" name="Google Shape;815;p51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6" name="Google Shape;816;p5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7" name="Google Shape;817;p5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8" name="Google Shape;818;p51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9" name="Google Shape;819;p51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0" name="Google Shape;820;p51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BLANK_1_1_1_1_2">
    <p:bg>
      <p:bgPr>
        <a:solidFill>
          <a:schemeClr val="lt2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" name="Google Shape;822;p52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823" name="Google Shape;823;p52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4" name="Google Shape;824;p52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25" name="Google Shape;825;p52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826" name="Google Shape;826;p52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  <p:cxnSp>
        <p:nvCxnSpPr>
          <p:cNvPr id="827" name="Google Shape;827;p52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5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9" name="Google Shape;829;p5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52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52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52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3" name="Google Shape;833;p52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34" name="Google Shape;834;p52"/>
          <p:cNvSpPr txBox="1"/>
          <p:nvPr>
            <p:ph idx="2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35" name="Google Shape;835;p52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BLANK_1_1_1_1_1">
    <p:bg>
      <p:bgPr>
        <a:solidFill>
          <a:schemeClr val="lt2"/>
        </a:solidFill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7" name="Google Shape;837;p53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838" name="Google Shape;838;p53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39" name="Google Shape;839;p53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40" name="Google Shape;840;p53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841" name="Google Shape;841;p53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  <p:cxnSp>
        <p:nvCxnSpPr>
          <p:cNvPr id="842" name="Google Shape;842;p53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3" name="Google Shape;843;p53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4" name="Google Shape;844;p53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5" name="Google Shape;845;p53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6" name="Google Shape;846;p53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7" name="Google Shape;847;p53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8" name="Google Shape;848;p53"/>
          <p:cNvSpPr txBox="1"/>
          <p:nvPr>
            <p:ph idx="1" type="body"/>
          </p:nvPr>
        </p:nvSpPr>
        <p:spPr>
          <a:xfrm>
            <a:off x="104210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ALT 1">
  <p:cSld name="BLANK_1_1_1_1_1_2">
    <p:bg>
      <p:bgPr>
        <a:solidFill>
          <a:schemeClr val="lt2"/>
        </a:solidFill>
      </p:bgPr>
    </p:bg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" name="Google Shape;850;p54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851" name="Google Shape;851;p54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2" name="Google Shape;852;p54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53" name="Google Shape;853;p54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854" name="Google Shape;854;p54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  <p:cxnSp>
        <p:nvCxnSpPr>
          <p:cNvPr id="855" name="Google Shape;855;p54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6" name="Google Shape;856;p5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7" name="Google Shape;857;p54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8" name="Google Shape;858;p54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9" name="Google Shape;859;p54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0" name="Google Shape;860;p54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1" name="Google Shape;861;p54"/>
          <p:cNvSpPr txBox="1"/>
          <p:nvPr>
            <p:ph idx="1" type="body"/>
          </p:nvPr>
        </p:nvSpPr>
        <p:spPr>
          <a:xfrm>
            <a:off x="104210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62" name="Google Shape;862;p54"/>
          <p:cNvSpPr txBox="1"/>
          <p:nvPr>
            <p:ph idx="2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63" name="Google Shape;863;p54"/>
          <p:cNvSpPr txBox="1"/>
          <p:nvPr>
            <p:ph idx="3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64" name="Google Shape;864;p54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65" name="Google Shape;865;p54"/>
          <p:cNvSpPr txBox="1"/>
          <p:nvPr>
            <p:ph idx="5" type="title"/>
          </p:nvPr>
        </p:nvSpPr>
        <p:spPr>
          <a:xfrm>
            <a:off x="1042100" y="1307700"/>
            <a:ext cx="3614400" cy="552000"/>
          </a:xfrm>
          <a:prstGeom prst="rect">
            <a:avLst/>
          </a:prstGeom>
        </p:spPr>
        <p:txBody>
          <a:bodyPr anchorCtr="0" anchor="b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BLANK_1_1_1_1_1_1">
    <p:bg>
      <p:bgPr>
        <a:solidFill>
          <a:schemeClr val="lt2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7" name="Google Shape;867;p55"/>
          <p:cNvCxnSpPr/>
          <p:nvPr/>
        </p:nvCxnSpPr>
        <p:spPr>
          <a:xfrm>
            <a:off x="514575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8" name="Google Shape;868;p55"/>
          <p:cNvCxnSpPr/>
          <p:nvPr/>
        </p:nvCxnSpPr>
        <p:spPr>
          <a:xfrm>
            <a:off x="8622600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9" name="Google Shape;869;p55"/>
          <p:cNvCxnSpPr/>
          <p:nvPr/>
        </p:nvCxnSpPr>
        <p:spPr>
          <a:xfrm>
            <a:off x="-675" y="5211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0" name="Google Shape;870;p55"/>
          <p:cNvCxnSpPr/>
          <p:nvPr/>
        </p:nvCxnSpPr>
        <p:spPr>
          <a:xfrm>
            <a:off x="-675" y="46194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1" name="Google Shape;871;p55"/>
          <p:cNvSpPr txBox="1"/>
          <p:nvPr>
            <p:ph type="title"/>
          </p:nvPr>
        </p:nvSpPr>
        <p:spPr>
          <a:xfrm>
            <a:off x="511600" y="1703125"/>
            <a:ext cx="81111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BLANK_1_1_1_1_1_1_1_1_2_3">
    <p:bg>
      <p:bgPr>
        <a:solidFill>
          <a:schemeClr val="lt2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56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874" name="Google Shape;874;p56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5" name="Google Shape;875;p56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6" name="Google Shape;876;p56"/>
          <p:cNvCxnSpPr/>
          <p:nvPr/>
        </p:nvCxnSpPr>
        <p:spPr>
          <a:xfrm>
            <a:off x="67737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7" name="Google Shape;877;p5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8" name="Google Shape;878;p56"/>
          <p:cNvSpPr txBox="1"/>
          <p:nvPr>
            <p:ph idx="1" type="body"/>
          </p:nvPr>
        </p:nvSpPr>
        <p:spPr>
          <a:xfrm>
            <a:off x="6773750" y="841725"/>
            <a:ext cx="1848900" cy="40032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ALT 1">
  <p:cSld name="BLANK_1_1_1_1_1_1_1_1_2_3_1">
    <p:bg>
      <p:bgPr>
        <a:solidFill>
          <a:schemeClr val="lt2"/>
        </a:solidFill>
      </p:bgPr>
    </p:bg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7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881" name="Google Shape;881;p57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2" name="Google Shape;882;p57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3" name="Google Shape;883;p57"/>
          <p:cNvCxnSpPr/>
          <p:nvPr/>
        </p:nvCxnSpPr>
        <p:spPr>
          <a:xfrm>
            <a:off x="67737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4" name="Google Shape;884;p5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5" name="Google Shape;885;p57"/>
          <p:cNvSpPr txBox="1"/>
          <p:nvPr>
            <p:ph idx="1" type="body"/>
          </p:nvPr>
        </p:nvSpPr>
        <p:spPr>
          <a:xfrm>
            <a:off x="6773750" y="841725"/>
            <a:ext cx="1848900" cy="40032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86" name="Google Shape;886;p57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87" name="Google Shape;887;p57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88" name="Google Shape;888;p57"/>
          <p:cNvSpPr txBox="1"/>
          <p:nvPr>
            <p:ph idx="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Comment - Dark ALT">
  <p:cSld name="BLANK_1_1_1_1_1_1_1_1_2_2">
    <p:bg>
      <p:bgPr>
        <a:solidFill>
          <a:schemeClr val="dk2"/>
        </a:solidFill>
      </p:bgPr>
    </p:bg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58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891" name="Google Shape;891;p58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2" name="Google Shape;892;p58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3" name="Google Shape;893;p58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94" name="Google Shape;894;p58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5" name="Google Shape;895;p58"/>
          <p:cNvCxnSpPr/>
          <p:nvPr/>
        </p:nvCxnSpPr>
        <p:spPr>
          <a:xfrm>
            <a:off x="67737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6" name="Google Shape;896;p5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7" name="Google Shape;897;p58"/>
          <p:cNvSpPr txBox="1"/>
          <p:nvPr>
            <p:ph type="title"/>
          </p:nvPr>
        </p:nvSpPr>
        <p:spPr>
          <a:xfrm>
            <a:off x="6773750" y="841725"/>
            <a:ext cx="1848900" cy="3648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98" name="Google Shape;898;p58"/>
          <p:cNvSpPr txBox="1"/>
          <p:nvPr>
            <p:ph idx="4" type="subTitle"/>
          </p:nvPr>
        </p:nvSpPr>
        <p:spPr>
          <a:xfrm>
            <a:off x="6773750" y="1252675"/>
            <a:ext cx="1848900" cy="3351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9" name="Google Shape;899;p58"/>
          <p:cNvSpPr txBox="1"/>
          <p:nvPr>
            <p:ph idx="5" type="body"/>
          </p:nvPr>
        </p:nvSpPr>
        <p:spPr>
          <a:xfrm>
            <a:off x="6773750" y="1633925"/>
            <a:ext cx="1848900" cy="32109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900" name="Google Shape;900;p58"/>
          <p:cNvCxnSpPr/>
          <p:nvPr/>
        </p:nvCxnSpPr>
        <p:spPr>
          <a:xfrm>
            <a:off x="521250" y="334900"/>
            <a:ext cx="86229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Dark ALT">
  <p:cSld name="BLANK_1_1_1_1_1_1_1_1_2_2_1">
    <p:bg>
      <p:bgPr>
        <a:solidFill>
          <a:schemeClr val="dk2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9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903" name="Google Shape;903;p59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4" name="Google Shape;904;p59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5" name="Google Shape;905;p59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06" name="Google Shape;906;p59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7" name="Google Shape;907;p59"/>
          <p:cNvCxnSpPr/>
          <p:nvPr/>
        </p:nvCxnSpPr>
        <p:spPr>
          <a:xfrm>
            <a:off x="67737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8" name="Google Shape;908;p5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9" name="Google Shape;909;p59"/>
          <p:cNvCxnSpPr/>
          <p:nvPr/>
        </p:nvCxnSpPr>
        <p:spPr>
          <a:xfrm>
            <a:off x="521250" y="334900"/>
            <a:ext cx="86229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0" name="Google Shape;910;p59"/>
          <p:cNvSpPr txBox="1"/>
          <p:nvPr>
            <p:ph idx="4" type="body"/>
          </p:nvPr>
        </p:nvSpPr>
        <p:spPr>
          <a:xfrm>
            <a:off x="6773750" y="841725"/>
            <a:ext cx="1848900" cy="40032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">
    <p:bg>
      <p:bgPr>
        <a:solidFill>
          <a:schemeClr val="lt2"/>
        </a:solidFill>
      </p:bgPr>
    </p:bg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2" name="Google Shape;912;p60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3" name="Google Shape;913;p60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4" name="Google Shape;914;p6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5" name="Google Shape;915;p6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6" name="Google Shape;916;p60"/>
          <p:cNvSpPr txBox="1"/>
          <p:nvPr>
            <p:ph idx="1" type="body"/>
          </p:nvPr>
        </p:nvSpPr>
        <p:spPr>
          <a:xfrm>
            <a:off x="5019300" y="1471750"/>
            <a:ext cx="3614400" cy="33576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917" name="Google Shape;917;p60"/>
          <p:cNvSpPr txBox="1"/>
          <p:nvPr>
            <p:ph type="title"/>
          </p:nvPr>
        </p:nvSpPr>
        <p:spPr>
          <a:xfrm>
            <a:off x="1428975" y="1989426"/>
            <a:ext cx="2682600" cy="13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- ALT 1">
  <p:cSld name="BLANK_1_1_1_1_1_1_1_1_1_2">
    <p:bg>
      <p:bgPr>
        <a:solidFill>
          <a:schemeClr val="lt2"/>
        </a:solidFill>
      </p:bgPr>
    </p:bg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9" name="Google Shape;919;p61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0" name="Google Shape;920;p61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1" name="Google Shape;921;p6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2" name="Google Shape;922;p6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3" name="Google Shape;923;p61"/>
          <p:cNvSpPr txBox="1"/>
          <p:nvPr>
            <p:ph idx="1" type="body"/>
          </p:nvPr>
        </p:nvSpPr>
        <p:spPr>
          <a:xfrm>
            <a:off x="5019300" y="1471750"/>
            <a:ext cx="3614400" cy="33576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924" name="Google Shape;924;p61"/>
          <p:cNvSpPr txBox="1"/>
          <p:nvPr>
            <p:ph type="title"/>
          </p:nvPr>
        </p:nvSpPr>
        <p:spPr>
          <a:xfrm>
            <a:off x="1428975" y="1989426"/>
            <a:ext cx="2682600" cy="13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25" name="Google Shape;925;p61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26" name="Google Shape;926;p61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27" name="Google Shape;927;p61"/>
          <p:cNvSpPr txBox="1"/>
          <p:nvPr>
            <p:ph idx="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28" name="Google Shape;928;p61"/>
          <p:cNvSpPr txBox="1"/>
          <p:nvPr>
            <p:ph idx="5" type="title"/>
          </p:nvPr>
        </p:nvSpPr>
        <p:spPr>
          <a:xfrm>
            <a:off x="5019300" y="919750"/>
            <a:ext cx="3614400" cy="552000"/>
          </a:xfrm>
          <a:prstGeom prst="rect">
            <a:avLst/>
          </a:prstGeom>
        </p:spPr>
        <p:txBody>
          <a:bodyPr anchorCtr="0" anchor="b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- ALT 2">
  <p:cSld name="BLANK_1_1_1_1_1_1_1_1_1_1_2">
    <p:bg>
      <p:bgPr>
        <a:solidFill>
          <a:schemeClr val="lt2"/>
        </a:solidFill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2"/>
          <p:cNvSpPr/>
          <p:nvPr/>
        </p:nvSpPr>
        <p:spPr>
          <a:xfrm>
            <a:off x="3456825" y="841725"/>
            <a:ext cx="2763600" cy="430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931" name="Google Shape;931;p62"/>
          <p:cNvSpPr txBox="1"/>
          <p:nvPr>
            <p:ph idx="1" type="subTitle"/>
          </p:nvPr>
        </p:nvSpPr>
        <p:spPr>
          <a:xfrm>
            <a:off x="1035375" y="4439000"/>
            <a:ext cx="1916100" cy="3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32" name="Google Shape;932;p62"/>
          <p:cNvSpPr txBox="1"/>
          <p:nvPr>
            <p:ph idx="2" type="subTitle"/>
          </p:nvPr>
        </p:nvSpPr>
        <p:spPr>
          <a:xfrm>
            <a:off x="6725775" y="4439000"/>
            <a:ext cx="1916100" cy="3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33" name="Google Shape;933;p62"/>
          <p:cNvSpPr txBox="1"/>
          <p:nvPr>
            <p:ph idx="3" type="subTitle"/>
          </p:nvPr>
        </p:nvSpPr>
        <p:spPr>
          <a:xfrm>
            <a:off x="3887200" y="4439000"/>
            <a:ext cx="1916100" cy="3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34" name="Google Shape;934;p62"/>
          <p:cNvSpPr txBox="1"/>
          <p:nvPr>
            <p:ph type="title"/>
          </p:nvPr>
        </p:nvSpPr>
        <p:spPr>
          <a:xfrm>
            <a:off x="2511550" y="4104025"/>
            <a:ext cx="4398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935" name="Google Shape;935;p62"/>
          <p:cNvSpPr txBox="1"/>
          <p:nvPr>
            <p:ph idx="4" type="title"/>
          </p:nvPr>
        </p:nvSpPr>
        <p:spPr>
          <a:xfrm>
            <a:off x="8201950" y="4104025"/>
            <a:ext cx="4398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936" name="Google Shape;936;p62"/>
          <p:cNvSpPr txBox="1"/>
          <p:nvPr>
            <p:ph idx="5" type="title"/>
          </p:nvPr>
        </p:nvSpPr>
        <p:spPr>
          <a:xfrm>
            <a:off x="1179150" y="3973850"/>
            <a:ext cx="4875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37" name="Google Shape;937;p62"/>
          <p:cNvSpPr txBox="1"/>
          <p:nvPr>
            <p:ph idx="6" type="title"/>
          </p:nvPr>
        </p:nvSpPr>
        <p:spPr>
          <a:xfrm>
            <a:off x="6869550" y="3973850"/>
            <a:ext cx="4875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38" name="Google Shape;938;p62"/>
          <p:cNvSpPr txBox="1"/>
          <p:nvPr>
            <p:ph idx="7" type="title"/>
          </p:nvPr>
        </p:nvSpPr>
        <p:spPr>
          <a:xfrm>
            <a:off x="4906000" y="3973850"/>
            <a:ext cx="4875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39" name="Google Shape;939;p62"/>
          <p:cNvSpPr txBox="1"/>
          <p:nvPr>
            <p:ph idx="8" type="title"/>
          </p:nvPr>
        </p:nvSpPr>
        <p:spPr>
          <a:xfrm>
            <a:off x="5363375" y="4104025"/>
            <a:ext cx="4398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940" name="Google Shape;940;p62"/>
          <p:cNvSpPr txBox="1"/>
          <p:nvPr>
            <p:ph idx="9" type="body"/>
          </p:nvPr>
        </p:nvSpPr>
        <p:spPr>
          <a:xfrm>
            <a:off x="922250" y="2203550"/>
            <a:ext cx="2141100" cy="16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41" name="Google Shape;941;p62"/>
          <p:cNvSpPr txBox="1"/>
          <p:nvPr>
            <p:ph idx="13" type="body"/>
          </p:nvPr>
        </p:nvSpPr>
        <p:spPr>
          <a:xfrm>
            <a:off x="6613213" y="2203550"/>
            <a:ext cx="2141100" cy="16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42" name="Google Shape;942;p62"/>
          <p:cNvSpPr txBox="1"/>
          <p:nvPr>
            <p:ph idx="14" type="body"/>
          </p:nvPr>
        </p:nvSpPr>
        <p:spPr>
          <a:xfrm>
            <a:off x="3767726" y="2203550"/>
            <a:ext cx="2141100" cy="16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43" name="Google Shape;943;p62"/>
          <p:cNvSpPr txBox="1"/>
          <p:nvPr>
            <p:ph idx="15" type="title"/>
          </p:nvPr>
        </p:nvSpPr>
        <p:spPr>
          <a:xfrm>
            <a:off x="922925" y="841900"/>
            <a:ext cx="2141100" cy="13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944" name="Google Shape;944;p62"/>
          <p:cNvCxnSpPr/>
          <p:nvPr/>
        </p:nvCxnSpPr>
        <p:spPr>
          <a:xfrm rot="10800000">
            <a:off x="1352947" y="4439001"/>
            <a:ext cx="159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5" name="Google Shape;945;p62"/>
          <p:cNvSpPr/>
          <p:nvPr/>
        </p:nvSpPr>
        <p:spPr>
          <a:xfrm>
            <a:off x="1349465" y="4383492"/>
            <a:ext cx="105900" cy="11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46" name="Google Shape;946;p62"/>
          <p:cNvCxnSpPr/>
          <p:nvPr/>
        </p:nvCxnSpPr>
        <p:spPr>
          <a:xfrm rot="10800000">
            <a:off x="1035365" y="4439000"/>
            <a:ext cx="317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7" name="Google Shape;947;p62"/>
          <p:cNvSpPr txBox="1"/>
          <p:nvPr>
            <p:ph idx="16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48" name="Google Shape;948;p62"/>
          <p:cNvSpPr txBox="1"/>
          <p:nvPr>
            <p:ph idx="17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49" name="Google Shape;949;p62"/>
          <p:cNvSpPr txBox="1"/>
          <p:nvPr>
            <p:ph idx="18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950" name="Google Shape;950;p62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1" name="Google Shape;951;p62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2" name="Google Shape;952;p6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3" name="Google Shape;953;p6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4" name="Google Shape;954;p62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5" name="Google Shape;955;p62"/>
          <p:cNvSpPr txBox="1"/>
          <p:nvPr>
            <p:ph idx="19" type="title"/>
          </p:nvPr>
        </p:nvSpPr>
        <p:spPr>
          <a:xfrm flipH="1">
            <a:off x="524150" y="334900"/>
            <a:ext cx="62487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956" name="Google Shape;956;p62"/>
          <p:cNvCxnSpPr/>
          <p:nvPr/>
        </p:nvCxnSpPr>
        <p:spPr>
          <a:xfrm rot="10800000">
            <a:off x="7043347" y="4439001"/>
            <a:ext cx="159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7" name="Google Shape;957;p62"/>
          <p:cNvSpPr/>
          <p:nvPr/>
        </p:nvSpPr>
        <p:spPr>
          <a:xfrm>
            <a:off x="7039865" y="4383492"/>
            <a:ext cx="105900" cy="11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958" name="Google Shape;958;p62"/>
          <p:cNvCxnSpPr/>
          <p:nvPr/>
        </p:nvCxnSpPr>
        <p:spPr>
          <a:xfrm rot="10800000">
            <a:off x="6725765" y="4439000"/>
            <a:ext cx="317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9" name="Google Shape;959;p62"/>
          <p:cNvSpPr txBox="1"/>
          <p:nvPr>
            <p:ph idx="20" type="title"/>
          </p:nvPr>
        </p:nvSpPr>
        <p:spPr>
          <a:xfrm>
            <a:off x="6613888" y="841900"/>
            <a:ext cx="2141100" cy="13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960" name="Google Shape;960;p62"/>
          <p:cNvCxnSpPr/>
          <p:nvPr/>
        </p:nvCxnSpPr>
        <p:spPr>
          <a:xfrm rot="10800000">
            <a:off x="520800" y="220322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1" name="Google Shape;961;p62"/>
          <p:cNvSpPr txBox="1"/>
          <p:nvPr>
            <p:ph idx="21" type="title"/>
          </p:nvPr>
        </p:nvSpPr>
        <p:spPr>
          <a:xfrm>
            <a:off x="3768413" y="841900"/>
            <a:ext cx="2141100" cy="13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962" name="Google Shape;962;p62"/>
          <p:cNvCxnSpPr/>
          <p:nvPr/>
        </p:nvCxnSpPr>
        <p:spPr>
          <a:xfrm rot="10800000">
            <a:off x="4204772" y="4439001"/>
            <a:ext cx="159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3" name="Google Shape;963;p62"/>
          <p:cNvSpPr/>
          <p:nvPr/>
        </p:nvSpPr>
        <p:spPr>
          <a:xfrm>
            <a:off x="5076315" y="4383492"/>
            <a:ext cx="105900" cy="11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964" name="Google Shape;964;p62"/>
          <p:cNvCxnSpPr/>
          <p:nvPr/>
        </p:nvCxnSpPr>
        <p:spPr>
          <a:xfrm rot="10800000">
            <a:off x="3887050" y="4439000"/>
            <a:ext cx="1212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5" name="Google Shape;965;p62"/>
          <p:cNvCxnSpPr/>
          <p:nvPr/>
        </p:nvCxnSpPr>
        <p:spPr>
          <a:xfrm rot="10800000">
            <a:off x="527025" y="38524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- ALT 3">
  <p:cSld name="CUSTOM">
    <p:bg>
      <p:bgPr>
        <a:solidFill>
          <a:schemeClr val="lt1"/>
        </a:solidFill>
      </p:bgPr>
    </p:bg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63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968" name="Google Shape;968;p63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9" name="Google Shape;969;p63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70" name="Google Shape;970;p63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971" name="Google Shape;971;p63"/>
          <p:cNvSpPr txBox="1"/>
          <p:nvPr>
            <p:ph type="title"/>
          </p:nvPr>
        </p:nvSpPr>
        <p:spPr>
          <a:xfrm>
            <a:off x="4322575" y="1217450"/>
            <a:ext cx="1536300" cy="348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72" name="Google Shape;972;p63"/>
          <p:cNvSpPr txBox="1"/>
          <p:nvPr>
            <p:ph idx="2" type="title"/>
          </p:nvPr>
        </p:nvSpPr>
        <p:spPr>
          <a:xfrm>
            <a:off x="1040875" y="1217450"/>
            <a:ext cx="3281700" cy="552000"/>
          </a:xfrm>
          <a:prstGeom prst="rect">
            <a:avLst/>
          </a:prstGeom>
        </p:spPr>
        <p:txBody>
          <a:bodyPr anchorCtr="0" anchor="b" bIns="91425" lIns="274300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73" name="Google Shape;973;p63"/>
          <p:cNvSpPr txBox="1"/>
          <p:nvPr>
            <p:ph idx="1" type="body"/>
          </p:nvPr>
        </p:nvSpPr>
        <p:spPr>
          <a:xfrm>
            <a:off x="1042100" y="1764975"/>
            <a:ext cx="32817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4" name="Google Shape;974;p63"/>
          <p:cNvSpPr txBox="1"/>
          <p:nvPr>
            <p:ph idx="3" type="subTitle"/>
          </p:nvPr>
        </p:nvSpPr>
        <p:spPr>
          <a:xfrm>
            <a:off x="1040400" y="334925"/>
            <a:ext cx="7582500" cy="3351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75" name="Google Shape;975;p63"/>
          <p:cNvSpPr txBox="1"/>
          <p:nvPr>
            <p:ph idx="4" type="title"/>
          </p:nvPr>
        </p:nvSpPr>
        <p:spPr>
          <a:xfrm flipH="1">
            <a:off x="1046175" y="670000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6" name="Google Shape;976;p63"/>
          <p:cNvSpPr/>
          <p:nvPr/>
        </p:nvSpPr>
        <p:spPr>
          <a:xfrm>
            <a:off x="4324853" y="1916138"/>
            <a:ext cx="42981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63"/>
          <p:cNvSpPr/>
          <p:nvPr/>
        </p:nvSpPr>
        <p:spPr>
          <a:xfrm>
            <a:off x="4324853" y="2613500"/>
            <a:ext cx="42981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8" name="Google Shape;978;p63"/>
          <p:cNvCxnSpPr/>
          <p:nvPr/>
        </p:nvCxnSpPr>
        <p:spPr>
          <a:xfrm rot="10800000">
            <a:off x="4324673" y="156706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63"/>
          <p:cNvCxnSpPr/>
          <p:nvPr/>
        </p:nvCxnSpPr>
        <p:spPr>
          <a:xfrm rot="10800000">
            <a:off x="4324066" y="1915280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63"/>
          <p:cNvCxnSpPr/>
          <p:nvPr/>
        </p:nvCxnSpPr>
        <p:spPr>
          <a:xfrm rot="10800000">
            <a:off x="4324066" y="226444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1" name="Google Shape;981;p63"/>
          <p:cNvCxnSpPr/>
          <p:nvPr/>
        </p:nvCxnSpPr>
        <p:spPr>
          <a:xfrm rot="10800000">
            <a:off x="4324066" y="2612660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2" name="Google Shape;982;p63"/>
          <p:cNvCxnSpPr/>
          <p:nvPr/>
        </p:nvCxnSpPr>
        <p:spPr>
          <a:xfrm rot="10800000">
            <a:off x="4323597" y="296182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3" name="Google Shape;983;p63"/>
          <p:cNvCxnSpPr/>
          <p:nvPr/>
        </p:nvCxnSpPr>
        <p:spPr>
          <a:xfrm rot="10800000">
            <a:off x="4324048" y="331111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4" name="Google Shape;984;p63"/>
          <p:cNvCxnSpPr/>
          <p:nvPr/>
        </p:nvCxnSpPr>
        <p:spPr>
          <a:xfrm rot="10800000">
            <a:off x="4323441" y="3659330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5" name="Google Shape;985;p63"/>
          <p:cNvCxnSpPr/>
          <p:nvPr/>
        </p:nvCxnSpPr>
        <p:spPr>
          <a:xfrm rot="10800000">
            <a:off x="4323441" y="400849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6" name="Google Shape;986;p63"/>
          <p:cNvCxnSpPr/>
          <p:nvPr/>
        </p:nvCxnSpPr>
        <p:spPr>
          <a:xfrm rot="10800000">
            <a:off x="4323441" y="4356710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7" name="Google Shape;987;p63"/>
          <p:cNvCxnSpPr/>
          <p:nvPr/>
        </p:nvCxnSpPr>
        <p:spPr>
          <a:xfrm rot="10800000">
            <a:off x="4322972" y="470587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8" name="Google Shape;988;p63"/>
          <p:cNvSpPr txBox="1"/>
          <p:nvPr>
            <p:ph idx="5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9" name="Google Shape;989;p63"/>
          <p:cNvSpPr txBox="1"/>
          <p:nvPr>
            <p:ph idx="6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0" name="Google Shape;990;p63"/>
          <p:cNvSpPr txBox="1"/>
          <p:nvPr>
            <p:ph idx="7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91" name="Google Shape;991;p63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2" name="Google Shape;992;p63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3" name="Google Shape;993;p63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4" name="Google Shape;994;p63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5" name="Google Shape;995;p63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6" name="Google Shape;996;p63"/>
          <p:cNvCxnSpPr/>
          <p:nvPr/>
        </p:nvCxnSpPr>
        <p:spPr>
          <a:xfrm>
            <a:off x="1042100" y="121745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7" name="Google Shape;997;p63"/>
          <p:cNvCxnSpPr/>
          <p:nvPr/>
        </p:nvCxnSpPr>
        <p:spPr>
          <a:xfrm>
            <a:off x="4322575" y="1217450"/>
            <a:ext cx="0" cy="3926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8" name="Google Shape;998;p63"/>
          <p:cNvCxnSpPr/>
          <p:nvPr/>
        </p:nvCxnSpPr>
        <p:spPr>
          <a:xfrm>
            <a:off x="8622700" y="334850"/>
            <a:ext cx="0" cy="4809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9" name="Google Shape;999;p63"/>
          <p:cNvSpPr txBox="1"/>
          <p:nvPr>
            <p:ph idx="8" type="title"/>
          </p:nvPr>
        </p:nvSpPr>
        <p:spPr>
          <a:xfrm>
            <a:off x="4322575" y="1566800"/>
            <a:ext cx="1536300" cy="348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00" name="Google Shape;1000;p63"/>
          <p:cNvSpPr txBox="1"/>
          <p:nvPr>
            <p:ph idx="9" type="title"/>
          </p:nvPr>
        </p:nvSpPr>
        <p:spPr>
          <a:xfrm>
            <a:off x="4322575" y="1915625"/>
            <a:ext cx="1536300" cy="348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01" name="Google Shape;1001;p63"/>
          <p:cNvSpPr txBox="1"/>
          <p:nvPr>
            <p:ph idx="13" type="title"/>
          </p:nvPr>
        </p:nvSpPr>
        <p:spPr>
          <a:xfrm>
            <a:off x="4322575" y="2264975"/>
            <a:ext cx="1536300" cy="348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02" name="Google Shape;1002;p63"/>
          <p:cNvSpPr txBox="1"/>
          <p:nvPr>
            <p:ph idx="14" type="title"/>
          </p:nvPr>
        </p:nvSpPr>
        <p:spPr>
          <a:xfrm>
            <a:off x="4322575" y="2613638"/>
            <a:ext cx="1536300" cy="348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03" name="Google Shape;1003;p63"/>
          <p:cNvSpPr txBox="1"/>
          <p:nvPr>
            <p:ph idx="15" type="title"/>
          </p:nvPr>
        </p:nvSpPr>
        <p:spPr>
          <a:xfrm>
            <a:off x="7084775" y="1217450"/>
            <a:ext cx="1536300" cy="3483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004" name="Google Shape;1004;p63"/>
          <p:cNvSpPr txBox="1"/>
          <p:nvPr>
            <p:ph idx="16" type="title"/>
          </p:nvPr>
        </p:nvSpPr>
        <p:spPr>
          <a:xfrm>
            <a:off x="7084775" y="1566800"/>
            <a:ext cx="1536300" cy="3483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005" name="Google Shape;1005;p63"/>
          <p:cNvSpPr txBox="1"/>
          <p:nvPr>
            <p:ph idx="17" type="title"/>
          </p:nvPr>
        </p:nvSpPr>
        <p:spPr>
          <a:xfrm>
            <a:off x="7084775" y="1915625"/>
            <a:ext cx="1536300" cy="3483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006" name="Google Shape;1006;p63"/>
          <p:cNvSpPr txBox="1"/>
          <p:nvPr>
            <p:ph idx="18" type="title"/>
          </p:nvPr>
        </p:nvSpPr>
        <p:spPr>
          <a:xfrm>
            <a:off x="7084775" y="2264975"/>
            <a:ext cx="1536300" cy="3483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007" name="Google Shape;1007;p63"/>
          <p:cNvSpPr txBox="1"/>
          <p:nvPr>
            <p:ph idx="19" type="title"/>
          </p:nvPr>
        </p:nvSpPr>
        <p:spPr>
          <a:xfrm>
            <a:off x="7084775" y="2613638"/>
            <a:ext cx="1536300" cy="3483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">
    <p:bg>
      <p:bgPr>
        <a:solidFill>
          <a:schemeClr val="lt2"/>
        </a:solidFill>
      </p:bgPr>
    </p:bg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9" name="Google Shape;1009;p64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1010" name="Google Shape;1010;p64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1" name="Google Shape;1011;p64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12" name="Google Shape;1012;p64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013" name="Google Shape;1013;p64"/>
          <p:cNvSpPr txBox="1"/>
          <p:nvPr>
            <p:ph idx="1" type="body"/>
          </p:nvPr>
        </p:nvSpPr>
        <p:spPr>
          <a:xfrm>
            <a:off x="1040725" y="1217500"/>
            <a:ext cx="3578100" cy="3652500"/>
          </a:xfrm>
          <a:prstGeom prst="rect">
            <a:avLst/>
          </a:prstGeom>
        </p:spPr>
        <p:txBody>
          <a:bodyPr anchorCtr="0" anchor="t" bIns="91425" lIns="274300" spcFirstLastPara="1" rIns="365750" wrap="square" tIns="36575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4" name="Google Shape;1014;p64"/>
          <p:cNvSpPr/>
          <p:nvPr/>
        </p:nvSpPr>
        <p:spPr>
          <a:xfrm>
            <a:off x="5019250" y="1217450"/>
            <a:ext cx="4124700" cy="394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1015" name="Google Shape;1015;p64"/>
          <p:cNvCxnSpPr/>
          <p:nvPr/>
        </p:nvCxnSpPr>
        <p:spPr>
          <a:xfrm>
            <a:off x="5019250" y="1217450"/>
            <a:ext cx="0" cy="394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6" name="Google Shape;1016;p64"/>
          <p:cNvSpPr txBox="1"/>
          <p:nvPr>
            <p:ph idx="2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17" name="Google Shape;1017;p64"/>
          <p:cNvSpPr txBox="1"/>
          <p:nvPr>
            <p:ph idx="3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18" name="Google Shape;1018;p64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1019" name="Google Shape;1019;p64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0" name="Google Shape;1020;p6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1" name="Google Shape;1021;p64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64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3" name="Google Shape;1023;p64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4" name="Google Shape;1024;p64"/>
          <p:cNvCxnSpPr/>
          <p:nvPr/>
        </p:nvCxnSpPr>
        <p:spPr>
          <a:xfrm>
            <a:off x="1042100" y="121745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5" name="Google Shape;1025;p64"/>
          <p:cNvSpPr txBox="1"/>
          <p:nvPr>
            <p:ph type="title"/>
          </p:nvPr>
        </p:nvSpPr>
        <p:spPr>
          <a:xfrm flipH="1">
            <a:off x="1046175" y="67000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026" name="Google Shape;1026;p64"/>
          <p:cNvSpPr txBox="1"/>
          <p:nvPr>
            <p:ph idx="5" type="subTitle"/>
          </p:nvPr>
        </p:nvSpPr>
        <p:spPr>
          <a:xfrm>
            <a:off x="1045950" y="334925"/>
            <a:ext cx="7577100" cy="3351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27" name="Google Shape;1027;p64"/>
          <p:cNvSpPr txBox="1"/>
          <p:nvPr>
            <p:ph idx="6" type="title"/>
          </p:nvPr>
        </p:nvSpPr>
        <p:spPr>
          <a:xfrm>
            <a:off x="5019250" y="2654100"/>
            <a:ext cx="1940700" cy="812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1028" name="Google Shape;1028;p64"/>
          <p:cNvSpPr txBox="1"/>
          <p:nvPr>
            <p:ph idx="7" type="subTitle"/>
          </p:nvPr>
        </p:nvSpPr>
        <p:spPr>
          <a:xfrm>
            <a:off x="5019275" y="3466500"/>
            <a:ext cx="1940700" cy="227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9pPr>
          </a:lstStyle>
          <a:p/>
        </p:txBody>
      </p:sp>
      <p:sp>
        <p:nvSpPr>
          <p:cNvPr id="1029" name="Google Shape;1029;p64"/>
          <p:cNvSpPr txBox="1"/>
          <p:nvPr>
            <p:ph idx="8" type="title"/>
          </p:nvPr>
        </p:nvSpPr>
        <p:spPr>
          <a:xfrm>
            <a:off x="6959938" y="2654100"/>
            <a:ext cx="1940700" cy="812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1030" name="Google Shape;1030;p64"/>
          <p:cNvSpPr txBox="1"/>
          <p:nvPr>
            <p:ph idx="9" type="subTitle"/>
          </p:nvPr>
        </p:nvSpPr>
        <p:spPr>
          <a:xfrm>
            <a:off x="6959963" y="3466500"/>
            <a:ext cx="1940700" cy="227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9pPr>
          </a:lstStyle>
          <a:p/>
        </p:txBody>
      </p:sp>
      <p:sp>
        <p:nvSpPr>
          <p:cNvPr id="1031" name="Google Shape;1031;p64"/>
          <p:cNvSpPr txBox="1"/>
          <p:nvPr>
            <p:ph idx="13" type="subTitle"/>
          </p:nvPr>
        </p:nvSpPr>
        <p:spPr>
          <a:xfrm>
            <a:off x="5019275" y="4642725"/>
            <a:ext cx="1940700" cy="227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9pPr>
          </a:lstStyle>
          <a:p/>
        </p:txBody>
      </p:sp>
      <p:sp>
        <p:nvSpPr>
          <p:cNvPr id="1032" name="Google Shape;1032;p64"/>
          <p:cNvSpPr txBox="1"/>
          <p:nvPr>
            <p:ph idx="14" type="title"/>
          </p:nvPr>
        </p:nvSpPr>
        <p:spPr>
          <a:xfrm>
            <a:off x="5019250" y="3830325"/>
            <a:ext cx="1940700" cy="812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1033" name="Google Shape;1033;p64"/>
          <p:cNvSpPr txBox="1"/>
          <p:nvPr>
            <p:ph idx="15" type="title"/>
          </p:nvPr>
        </p:nvSpPr>
        <p:spPr>
          <a:xfrm>
            <a:off x="6959938" y="3830325"/>
            <a:ext cx="1940700" cy="812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1034" name="Google Shape;1034;p64"/>
          <p:cNvSpPr txBox="1"/>
          <p:nvPr>
            <p:ph idx="16" type="subTitle"/>
          </p:nvPr>
        </p:nvSpPr>
        <p:spPr>
          <a:xfrm>
            <a:off x="6959963" y="4642725"/>
            <a:ext cx="1940700" cy="227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9pPr>
          </a:lstStyle>
          <a:p/>
        </p:txBody>
      </p:sp>
      <p:sp>
        <p:nvSpPr>
          <p:cNvPr id="1035" name="Google Shape;1035;p64"/>
          <p:cNvSpPr txBox="1"/>
          <p:nvPr>
            <p:ph idx="17" type="subTitle"/>
          </p:nvPr>
        </p:nvSpPr>
        <p:spPr>
          <a:xfrm>
            <a:off x="5019275" y="1217450"/>
            <a:ext cx="3603300" cy="678000"/>
          </a:xfrm>
          <a:prstGeom prst="rect">
            <a:avLst/>
          </a:prstGeom>
        </p:spPr>
        <p:txBody>
          <a:bodyPr anchorCtr="0" anchor="b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nizational Update - Employees highlight">
  <p:cSld name="CUSTOM_2">
    <p:bg>
      <p:bgPr>
        <a:solidFill>
          <a:schemeClr val="lt2"/>
        </a:solidFill>
      </p:bgPr>
    </p:bg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65"/>
          <p:cNvSpPr/>
          <p:nvPr>
            <p:ph idx="2" type="pic"/>
          </p:nvPr>
        </p:nvSpPr>
        <p:spPr>
          <a:xfrm>
            <a:off x="521250" y="2014675"/>
            <a:ext cx="2874600" cy="3128700"/>
          </a:xfrm>
          <a:prstGeom prst="rect">
            <a:avLst/>
          </a:prstGeom>
          <a:noFill/>
          <a:ln>
            <a:noFill/>
          </a:ln>
        </p:spPr>
      </p:sp>
      <p:sp>
        <p:nvSpPr>
          <p:cNvPr id="1038" name="Google Shape;1038;p65"/>
          <p:cNvSpPr/>
          <p:nvPr>
            <p:ph idx="3" type="pic"/>
          </p:nvPr>
        </p:nvSpPr>
        <p:spPr>
          <a:xfrm>
            <a:off x="3395750" y="2014675"/>
            <a:ext cx="2874600" cy="3128700"/>
          </a:xfrm>
          <a:prstGeom prst="rect">
            <a:avLst/>
          </a:prstGeom>
          <a:noFill/>
          <a:ln>
            <a:noFill/>
          </a:ln>
        </p:spPr>
      </p:sp>
      <p:sp>
        <p:nvSpPr>
          <p:cNvPr id="1039" name="Google Shape;1039;p65"/>
          <p:cNvSpPr/>
          <p:nvPr>
            <p:ph idx="4" type="pic"/>
          </p:nvPr>
        </p:nvSpPr>
        <p:spPr>
          <a:xfrm>
            <a:off x="6269136" y="2014675"/>
            <a:ext cx="2874600" cy="3128700"/>
          </a:xfrm>
          <a:prstGeom prst="rect">
            <a:avLst/>
          </a:prstGeom>
          <a:noFill/>
          <a:ln>
            <a:noFill/>
          </a:ln>
        </p:spPr>
      </p:sp>
      <p:sp>
        <p:nvSpPr>
          <p:cNvPr id="1040" name="Google Shape;1040;p65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41" name="Google Shape;1041;p65"/>
          <p:cNvSpPr txBox="1"/>
          <p:nvPr>
            <p:ph idx="5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42" name="Google Shape;1042;p65"/>
          <p:cNvSpPr txBox="1"/>
          <p:nvPr>
            <p:ph idx="6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43" name="Google Shape;1043;p65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044" name="Google Shape;1044;p65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5" name="Google Shape;1045;p65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6" name="Google Shape;1046;p65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7" name="Google Shape;1047;p65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8" name="Google Shape;1048;p65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9" name="Google Shape;1049;p65"/>
          <p:cNvSpPr txBox="1"/>
          <p:nvPr>
            <p:ph idx="7" type="title"/>
          </p:nvPr>
        </p:nvSpPr>
        <p:spPr>
          <a:xfrm>
            <a:off x="526800" y="846475"/>
            <a:ext cx="2868900" cy="116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0" lIns="182875" spcFirstLastPara="1" rIns="18287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50" name="Google Shape;1050;p65"/>
          <p:cNvSpPr txBox="1"/>
          <p:nvPr>
            <p:ph idx="8" type="title"/>
          </p:nvPr>
        </p:nvSpPr>
        <p:spPr>
          <a:xfrm>
            <a:off x="3395769" y="846475"/>
            <a:ext cx="2874600" cy="116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0" lIns="182875" spcFirstLastPara="1" rIns="18287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51" name="Google Shape;1051;p65"/>
          <p:cNvSpPr txBox="1"/>
          <p:nvPr>
            <p:ph idx="9" type="title"/>
          </p:nvPr>
        </p:nvSpPr>
        <p:spPr>
          <a:xfrm>
            <a:off x="6269150" y="846475"/>
            <a:ext cx="2874600" cy="116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0" lIns="182875" spcFirstLastPara="1" rIns="18287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Project - Timeline ">
  <p:cSld name="CUSTOM_3">
    <p:bg>
      <p:bgPr>
        <a:solidFill>
          <a:schemeClr val="lt2"/>
        </a:solidFill>
      </p:bgPr>
    </p:bg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66"/>
          <p:cNvSpPr txBox="1"/>
          <p:nvPr>
            <p:ph type="title"/>
          </p:nvPr>
        </p:nvSpPr>
        <p:spPr>
          <a:xfrm>
            <a:off x="6995500" y="1307575"/>
            <a:ext cx="2148300" cy="112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54" name="Google Shape;1054;p66"/>
          <p:cNvSpPr txBox="1"/>
          <p:nvPr>
            <p:ph idx="2" type="title"/>
          </p:nvPr>
        </p:nvSpPr>
        <p:spPr>
          <a:xfrm>
            <a:off x="4839050" y="1307575"/>
            <a:ext cx="2155500" cy="112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55" name="Google Shape;1055;p66"/>
          <p:cNvSpPr txBox="1"/>
          <p:nvPr>
            <p:ph idx="3" type="title"/>
          </p:nvPr>
        </p:nvSpPr>
        <p:spPr>
          <a:xfrm>
            <a:off x="2683550" y="1307575"/>
            <a:ext cx="2155500" cy="112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56" name="Google Shape;1056;p66"/>
          <p:cNvSpPr txBox="1"/>
          <p:nvPr>
            <p:ph idx="4" type="title"/>
          </p:nvPr>
        </p:nvSpPr>
        <p:spPr>
          <a:xfrm>
            <a:off x="521350" y="1307575"/>
            <a:ext cx="2161800" cy="112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57" name="Google Shape;1057;p66"/>
          <p:cNvSpPr txBox="1"/>
          <p:nvPr>
            <p:ph idx="1" type="body"/>
          </p:nvPr>
        </p:nvSpPr>
        <p:spPr>
          <a:xfrm>
            <a:off x="6995400" y="2606275"/>
            <a:ext cx="2148300" cy="2290500"/>
          </a:xfrm>
          <a:prstGeom prst="rect">
            <a:avLst/>
          </a:prstGeom>
        </p:spPr>
        <p:txBody>
          <a:bodyPr anchorCtr="0" anchor="t" bIns="91425" lIns="182875" spcFirstLastPara="1" rIns="27430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58" name="Google Shape;1058;p66"/>
          <p:cNvSpPr txBox="1"/>
          <p:nvPr>
            <p:ph idx="5" type="body"/>
          </p:nvPr>
        </p:nvSpPr>
        <p:spPr>
          <a:xfrm>
            <a:off x="4838950" y="2606275"/>
            <a:ext cx="2155500" cy="2290500"/>
          </a:xfrm>
          <a:prstGeom prst="rect">
            <a:avLst/>
          </a:prstGeom>
        </p:spPr>
        <p:txBody>
          <a:bodyPr anchorCtr="0" anchor="t" bIns="91425" lIns="182875" spcFirstLastPara="1" rIns="27430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59" name="Google Shape;1059;p66"/>
          <p:cNvSpPr txBox="1"/>
          <p:nvPr>
            <p:ph idx="6" type="body"/>
          </p:nvPr>
        </p:nvSpPr>
        <p:spPr>
          <a:xfrm>
            <a:off x="2683450" y="2606275"/>
            <a:ext cx="2155500" cy="2290500"/>
          </a:xfrm>
          <a:prstGeom prst="rect">
            <a:avLst/>
          </a:prstGeom>
        </p:spPr>
        <p:txBody>
          <a:bodyPr anchorCtr="0" anchor="t" bIns="91425" lIns="182875" spcFirstLastPara="1" rIns="27430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60" name="Google Shape;1060;p66"/>
          <p:cNvSpPr txBox="1"/>
          <p:nvPr>
            <p:ph idx="7" type="body"/>
          </p:nvPr>
        </p:nvSpPr>
        <p:spPr>
          <a:xfrm>
            <a:off x="521250" y="2606275"/>
            <a:ext cx="2161800" cy="2290500"/>
          </a:xfrm>
          <a:prstGeom prst="rect">
            <a:avLst/>
          </a:prstGeom>
        </p:spPr>
        <p:txBody>
          <a:bodyPr anchorCtr="0" anchor="t" bIns="91425" lIns="182875" spcFirstLastPara="1" rIns="27430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cxnSp>
        <p:nvCxnSpPr>
          <p:cNvPr id="1061" name="Google Shape;1061;p66"/>
          <p:cNvCxnSpPr/>
          <p:nvPr/>
        </p:nvCxnSpPr>
        <p:spPr>
          <a:xfrm>
            <a:off x="4839075" y="1307575"/>
            <a:ext cx="0" cy="3836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2" name="Google Shape;1062;p66"/>
          <p:cNvCxnSpPr/>
          <p:nvPr/>
        </p:nvCxnSpPr>
        <p:spPr>
          <a:xfrm>
            <a:off x="6995025" y="1307575"/>
            <a:ext cx="0" cy="3836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3" name="Google Shape;1063;p66"/>
          <p:cNvCxnSpPr/>
          <p:nvPr/>
        </p:nvCxnSpPr>
        <p:spPr>
          <a:xfrm>
            <a:off x="2683125" y="1307575"/>
            <a:ext cx="0" cy="3836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4" name="Google Shape;1064;p66"/>
          <p:cNvSpPr txBox="1"/>
          <p:nvPr>
            <p:ph idx="8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65" name="Google Shape;1065;p66"/>
          <p:cNvSpPr txBox="1"/>
          <p:nvPr>
            <p:ph idx="9" type="title"/>
          </p:nvPr>
        </p:nvSpPr>
        <p:spPr>
          <a:xfrm flipH="1">
            <a:off x="521450" y="666257"/>
            <a:ext cx="81012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066" name="Google Shape;1066;p66"/>
          <p:cNvSpPr txBox="1"/>
          <p:nvPr>
            <p:ph idx="13" type="subTitle"/>
          </p:nvPr>
        </p:nvSpPr>
        <p:spPr>
          <a:xfrm>
            <a:off x="521250" y="334925"/>
            <a:ext cx="8101800" cy="3312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1067" name="Google Shape;1067;p66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8" name="Google Shape;1068;p66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9" name="Google Shape;1069;p6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0" name="Google Shape;1070;p6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1" name="Google Shape;1071;p66"/>
          <p:cNvCxnSpPr/>
          <p:nvPr/>
        </p:nvCxnSpPr>
        <p:spPr>
          <a:xfrm>
            <a:off x="521250" y="13075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2" name="Google Shape;1072;p66"/>
          <p:cNvSpPr txBox="1"/>
          <p:nvPr>
            <p:ph idx="14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73" name="Google Shape;1073;p66"/>
          <p:cNvSpPr txBox="1"/>
          <p:nvPr>
            <p:ph idx="15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1">
  <p:cSld name="BLANK_1_1_1_1_1_1_1_1_1_1_2_1">
    <p:bg>
      <p:bgPr>
        <a:solidFill>
          <a:schemeClr val="dk2"/>
        </a:solidFill>
      </p:bgPr>
    </p:bg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7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6" name="Google Shape;1076;p67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7" name="Google Shape;1077;p67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078" name="Google Shape;1078;p67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9" name="Google Shape;1079;p67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0" name="Google Shape;1080;p67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1" name="Google Shape;1081;p6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">
  <p:cSld name="BLANK_1_1_1_1_1_1_1_1_1_1_2_1_1">
    <p:bg>
      <p:bgPr>
        <a:solidFill>
          <a:schemeClr val="lt2"/>
        </a:solidFill>
      </p:bgPr>
    </p:bg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3" name="Google Shape;1083;p68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4" name="Google Shape;1084;p68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5" name="Google Shape;1085;p6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6" name="Google Shape;1086;p6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_1_1_1">
    <p:bg>
      <p:bgPr>
        <a:solidFill>
          <a:schemeClr val="lt2"/>
        </a:solidFill>
      </p:bgPr>
    </p:bg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69"/>
          <p:cNvSpPr txBox="1"/>
          <p:nvPr>
            <p:ph idx="1" type="subTitle"/>
          </p:nvPr>
        </p:nvSpPr>
        <p:spPr>
          <a:xfrm>
            <a:off x="5208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89" name="Google Shape;1089;p69"/>
          <p:cNvSpPr txBox="1"/>
          <p:nvPr>
            <p:ph idx="2" type="subTitle"/>
          </p:nvPr>
        </p:nvSpPr>
        <p:spPr>
          <a:xfrm>
            <a:off x="408925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90" name="Google Shape;1090;p69"/>
          <p:cNvSpPr txBox="1"/>
          <p:nvPr>
            <p:ph idx="3" type="subTitle"/>
          </p:nvPr>
        </p:nvSpPr>
        <p:spPr>
          <a:xfrm>
            <a:off x="6773250" y="-175"/>
            <a:ext cx="1848900" cy="335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1091" name="Google Shape;1091;p69"/>
          <p:cNvCxnSpPr/>
          <p:nvPr/>
        </p:nvCxnSpPr>
        <p:spPr>
          <a:xfrm>
            <a:off x="5208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2" name="Google Shape;1092;p69"/>
          <p:cNvCxnSpPr/>
          <p:nvPr/>
        </p:nvCxnSpPr>
        <p:spPr>
          <a:xfrm>
            <a:off x="52080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3" name="Google Shape;1093;p69"/>
          <p:cNvCxnSpPr/>
          <p:nvPr/>
        </p:nvCxnSpPr>
        <p:spPr>
          <a:xfrm>
            <a:off x="677330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4" name="Google Shape;1094;p69"/>
          <p:cNvCxnSpPr/>
          <p:nvPr/>
        </p:nvCxnSpPr>
        <p:spPr>
          <a:xfrm>
            <a:off x="862352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3">
  <p:cSld name="BLANK_1_1_1_1_1_1_1_1_1_1_2_2">
    <p:bg>
      <p:bgPr>
        <a:solidFill>
          <a:schemeClr val="lt2"/>
        </a:solidFill>
      </p:bgPr>
    </p:bg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70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97" name="Google Shape;1097;p70"/>
          <p:cNvSpPr txBox="1"/>
          <p:nvPr>
            <p:ph idx="2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98" name="Google Shape;1098;p70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1099" name="Google Shape;1099;p70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0" name="Google Shape;1100;p7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1" name="Google Shape;1101;p7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2" name="Google Shape;1102;p70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3" name="Google Shape;1103;p70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4">
  <p:cSld name="BLANK_1_1_1_1_1_1_1_1_1_1_2_1_2">
    <p:bg>
      <p:bgPr>
        <a:solidFill>
          <a:schemeClr val="dk2"/>
        </a:solid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71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6" name="Google Shape;1106;p71"/>
          <p:cNvSpPr txBox="1"/>
          <p:nvPr>
            <p:ph idx="2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7" name="Google Shape;1107;p71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108" name="Google Shape;1108;p71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9" name="Google Shape;1109;p7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0" name="Google Shape;1110;p7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1" name="Google Shape;1111;p71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2" name="Google Shape;1112;p71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5">
  <p:cSld name="BLANK_1_1_1_1_1_1_1_1_1_1_2_1_1_2">
    <p:bg>
      <p:bgPr>
        <a:solidFill>
          <a:schemeClr val="lt1"/>
        </a:solidFill>
      </p:bgPr>
    </p:bg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72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5" name="Google Shape;1115;p72"/>
          <p:cNvSpPr txBox="1"/>
          <p:nvPr>
            <p:ph idx="2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6" name="Google Shape;1116;p72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117" name="Google Shape;1117;p72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8" name="Google Shape;1118;p7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9" name="Google Shape;1119;p7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0" name="Google Shape;1120;p72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1" name="Google Shape;1121;p72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BLANK_1_1_1_1_1_1_1_1_1_1_1_1">
    <p:bg>
      <p:bgPr>
        <a:solidFill>
          <a:schemeClr val="lt2"/>
        </a:solidFill>
      </p:bgPr>
    </p:bg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73"/>
          <p:cNvSpPr/>
          <p:nvPr>
            <p:ph idx="2" type="pic"/>
          </p:nvPr>
        </p:nvSpPr>
        <p:spPr>
          <a:xfrm>
            <a:off x="5548700" y="1196175"/>
            <a:ext cx="3073800" cy="33648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124" name="Google Shape;1124;p73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5" name="Google Shape;1125;p73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6" name="Google Shape;1126;p73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7" name="Google Shape;1127;p73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8" name="Google Shape;1128;p73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1129" name="Google Shape;1129;p73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0" name="Google Shape;1130;p73"/>
          <p:cNvSpPr txBox="1"/>
          <p:nvPr>
            <p:ph idx="1" type="body"/>
          </p:nvPr>
        </p:nvSpPr>
        <p:spPr>
          <a:xfrm>
            <a:off x="522600" y="998925"/>
            <a:ext cx="3614400" cy="33648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BLANK_1_1_1_1_1_1_1_1_1_1_1_1_2">
    <p:bg>
      <p:bgPr>
        <a:solidFill>
          <a:schemeClr val="lt2"/>
        </a:solidFill>
      </p:bgPr>
    </p:bg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74"/>
          <p:cNvSpPr/>
          <p:nvPr>
            <p:ph idx="2" type="pic"/>
          </p:nvPr>
        </p:nvSpPr>
        <p:spPr>
          <a:xfrm>
            <a:off x="5548700" y="1196175"/>
            <a:ext cx="3073800" cy="33648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133" name="Google Shape;1133;p74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4" name="Google Shape;1134;p74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5" name="Google Shape;1135;p7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6" name="Google Shape;1136;p74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7" name="Google Shape;1137;p74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1138" name="Google Shape;1138;p74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9" name="Google Shape;1139;p74"/>
          <p:cNvSpPr txBox="1"/>
          <p:nvPr>
            <p:ph idx="1" type="body"/>
          </p:nvPr>
        </p:nvSpPr>
        <p:spPr>
          <a:xfrm>
            <a:off x="522600" y="998925"/>
            <a:ext cx="3614400" cy="33648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40" name="Google Shape;1140;p74"/>
          <p:cNvSpPr txBox="1"/>
          <p:nvPr>
            <p:ph idx="3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141" name="Google Shape;1141;p74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142" name="Google Shape;1142;p74"/>
          <p:cNvSpPr txBox="1"/>
          <p:nvPr>
            <p:ph idx="5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BLANK_1_1_1_1_1_1_1_1_1_1_1_1_1">
    <p:bg>
      <p:bgPr>
        <a:solidFill>
          <a:schemeClr val="lt2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75"/>
          <p:cNvGrpSpPr/>
          <p:nvPr/>
        </p:nvGrpSpPr>
        <p:grpSpPr>
          <a:xfrm rot="5400000">
            <a:off x="590952" y="3923898"/>
            <a:ext cx="369896" cy="333900"/>
            <a:chOff x="96076" y="654376"/>
            <a:chExt cx="369896" cy="333900"/>
          </a:xfrm>
        </p:grpSpPr>
        <p:cxnSp>
          <p:nvCxnSpPr>
            <p:cNvPr id="1145" name="Google Shape;1145;p75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6" name="Google Shape;1146;p75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47" name="Google Shape;1147;p75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48" name="Google Shape;1148;p75"/>
          <p:cNvGrpSpPr/>
          <p:nvPr/>
        </p:nvGrpSpPr>
        <p:grpSpPr>
          <a:xfrm rot="5400000">
            <a:off x="593777" y="1786135"/>
            <a:ext cx="369896" cy="333900"/>
            <a:chOff x="96076" y="654376"/>
            <a:chExt cx="369896" cy="333900"/>
          </a:xfrm>
        </p:grpSpPr>
        <p:cxnSp>
          <p:nvCxnSpPr>
            <p:cNvPr id="1149" name="Google Shape;1149;p75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0" name="Google Shape;1150;p75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51" name="Google Shape;1151;p75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152" name="Google Shape;1152;p75"/>
          <p:cNvSpPr txBox="1"/>
          <p:nvPr/>
        </p:nvSpPr>
        <p:spPr>
          <a:xfrm>
            <a:off x="1036450" y="882400"/>
            <a:ext cx="1985100" cy="21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53" name="Google Shape;1153;p75"/>
          <p:cNvSpPr txBox="1"/>
          <p:nvPr/>
        </p:nvSpPr>
        <p:spPr>
          <a:xfrm>
            <a:off x="1036450" y="3019861"/>
            <a:ext cx="1985100" cy="21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54" name="Google Shape;1154;p75"/>
          <p:cNvSpPr txBox="1"/>
          <p:nvPr>
            <p:ph idx="1" type="subTitle"/>
          </p:nvPr>
        </p:nvSpPr>
        <p:spPr>
          <a:xfrm>
            <a:off x="1042075" y="882450"/>
            <a:ext cx="1985100" cy="21333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155" name="Google Shape;1155;p75"/>
          <p:cNvSpPr txBox="1"/>
          <p:nvPr>
            <p:ph idx="2" type="subTitle"/>
          </p:nvPr>
        </p:nvSpPr>
        <p:spPr>
          <a:xfrm>
            <a:off x="1042100" y="3015800"/>
            <a:ext cx="1985100" cy="21333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cxnSp>
        <p:nvCxnSpPr>
          <p:cNvPr id="1156" name="Google Shape;1156;p75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7" name="Google Shape;1157;p75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8" name="Google Shape;1158;p75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9" name="Google Shape;1159;p75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0" name="Google Shape;1160;p75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1" name="Google Shape;1161;p75"/>
          <p:cNvSpPr txBox="1"/>
          <p:nvPr>
            <p:ph idx="3" type="body"/>
          </p:nvPr>
        </p:nvSpPr>
        <p:spPr>
          <a:xfrm>
            <a:off x="3166350" y="1132823"/>
            <a:ext cx="5457600" cy="16047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62" name="Google Shape;1162;p75"/>
          <p:cNvSpPr txBox="1"/>
          <p:nvPr>
            <p:ph idx="4" type="body"/>
          </p:nvPr>
        </p:nvSpPr>
        <p:spPr>
          <a:xfrm>
            <a:off x="3166350" y="3266210"/>
            <a:ext cx="5457600" cy="16047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63" name="Google Shape;1163;p75"/>
          <p:cNvSpPr txBox="1"/>
          <p:nvPr>
            <p:ph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1164" name="Google Shape;1164;p75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726">
          <p15:clr>
            <a:srgbClr val="E46962"/>
          </p15:clr>
        </p15:guide>
        <p15:guide id="2" orient="horz" pos="3042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 - ALT 1">
  <p:cSld name="BLANK_1_1_1_1_1_1_1_1_1_1_1_1_1_2">
    <p:bg>
      <p:bgPr>
        <a:solidFill>
          <a:schemeClr val="lt2"/>
        </a:solidFill>
      </p:bgPr>
    </p:bg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6" name="Google Shape;1166;p76"/>
          <p:cNvGrpSpPr/>
          <p:nvPr/>
        </p:nvGrpSpPr>
        <p:grpSpPr>
          <a:xfrm rot="5400000">
            <a:off x="590952" y="3923898"/>
            <a:ext cx="369896" cy="333900"/>
            <a:chOff x="96076" y="654376"/>
            <a:chExt cx="369896" cy="333900"/>
          </a:xfrm>
        </p:grpSpPr>
        <p:cxnSp>
          <p:nvCxnSpPr>
            <p:cNvPr id="1167" name="Google Shape;1167;p7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8" name="Google Shape;1168;p7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69" name="Google Shape;1169;p7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70" name="Google Shape;1170;p76"/>
          <p:cNvGrpSpPr/>
          <p:nvPr/>
        </p:nvGrpSpPr>
        <p:grpSpPr>
          <a:xfrm rot="5400000">
            <a:off x="593777" y="1786135"/>
            <a:ext cx="369896" cy="333900"/>
            <a:chOff x="96076" y="654376"/>
            <a:chExt cx="369896" cy="333900"/>
          </a:xfrm>
        </p:grpSpPr>
        <p:cxnSp>
          <p:nvCxnSpPr>
            <p:cNvPr id="1171" name="Google Shape;1171;p7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2" name="Google Shape;1172;p7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73" name="Google Shape;1173;p7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174" name="Google Shape;1174;p76"/>
          <p:cNvSpPr txBox="1"/>
          <p:nvPr/>
        </p:nvSpPr>
        <p:spPr>
          <a:xfrm>
            <a:off x="1036450" y="882400"/>
            <a:ext cx="1985100" cy="21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75" name="Google Shape;1175;p76"/>
          <p:cNvSpPr txBox="1"/>
          <p:nvPr/>
        </p:nvSpPr>
        <p:spPr>
          <a:xfrm>
            <a:off x="1036450" y="3019861"/>
            <a:ext cx="1985100" cy="21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76" name="Google Shape;1176;p76"/>
          <p:cNvSpPr txBox="1"/>
          <p:nvPr>
            <p:ph type="title"/>
          </p:nvPr>
        </p:nvSpPr>
        <p:spPr>
          <a:xfrm>
            <a:off x="1042100" y="886425"/>
            <a:ext cx="1979400" cy="2133300"/>
          </a:xfrm>
          <a:prstGeom prst="rect">
            <a:avLst/>
          </a:prstGeom>
        </p:spPr>
        <p:txBody>
          <a:bodyPr anchorCtr="0" anchor="ctr" bIns="45700" lIns="274300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1177" name="Google Shape;1177;p76"/>
          <p:cNvSpPr txBox="1"/>
          <p:nvPr>
            <p:ph idx="2" type="title"/>
          </p:nvPr>
        </p:nvSpPr>
        <p:spPr>
          <a:xfrm>
            <a:off x="1042100" y="3023907"/>
            <a:ext cx="1985100" cy="2133300"/>
          </a:xfrm>
          <a:prstGeom prst="rect">
            <a:avLst/>
          </a:prstGeom>
        </p:spPr>
        <p:txBody>
          <a:bodyPr anchorCtr="0" anchor="ctr" bIns="45700" lIns="274300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1178" name="Google Shape;1178;p76"/>
          <p:cNvSpPr txBox="1"/>
          <p:nvPr>
            <p:ph idx="1" type="subTitle"/>
          </p:nvPr>
        </p:nvSpPr>
        <p:spPr>
          <a:xfrm>
            <a:off x="10364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179" name="Google Shape;1179;p76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180" name="Google Shape;1180;p76"/>
          <p:cNvSpPr txBox="1"/>
          <p:nvPr>
            <p:ph idx="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1181" name="Google Shape;1181;p76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2" name="Google Shape;1182;p7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3" name="Google Shape;1183;p76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4" name="Google Shape;1184;p76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5" name="Google Shape;1185;p76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6" name="Google Shape;1186;p76"/>
          <p:cNvSpPr txBox="1"/>
          <p:nvPr>
            <p:ph idx="5" type="body"/>
          </p:nvPr>
        </p:nvSpPr>
        <p:spPr>
          <a:xfrm>
            <a:off x="3166350" y="1132823"/>
            <a:ext cx="5457600" cy="16047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87" name="Google Shape;1187;p76"/>
          <p:cNvSpPr txBox="1"/>
          <p:nvPr>
            <p:ph idx="6" type="body"/>
          </p:nvPr>
        </p:nvSpPr>
        <p:spPr>
          <a:xfrm>
            <a:off x="3166350" y="3266210"/>
            <a:ext cx="5457600" cy="16047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88" name="Google Shape;1188;p76"/>
          <p:cNvSpPr txBox="1"/>
          <p:nvPr>
            <p:ph idx="7"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1189" name="Google Shape;1189;p76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726">
          <p15:clr>
            <a:srgbClr val="E46962"/>
          </p15:clr>
        </p15:guide>
        <p15:guide id="2" orient="horz" pos="3042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BLANK_1_1_1_1_1_1_1_1_1_1_1_1_1_1">
    <p:bg>
      <p:bgPr>
        <a:solidFill>
          <a:schemeClr val="lt2"/>
        </a:solidFill>
      </p:bgPr>
    </p:bg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77"/>
          <p:cNvGrpSpPr/>
          <p:nvPr/>
        </p:nvGrpSpPr>
        <p:grpSpPr>
          <a:xfrm rot="5400000">
            <a:off x="593015" y="4280998"/>
            <a:ext cx="369896" cy="333900"/>
            <a:chOff x="96076" y="654376"/>
            <a:chExt cx="369896" cy="333900"/>
          </a:xfrm>
        </p:grpSpPr>
        <p:cxnSp>
          <p:nvCxnSpPr>
            <p:cNvPr id="1192" name="Google Shape;1192;p77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3" name="Google Shape;1193;p77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94" name="Google Shape;1194;p77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95" name="Google Shape;1195;p77"/>
          <p:cNvGrpSpPr/>
          <p:nvPr/>
        </p:nvGrpSpPr>
        <p:grpSpPr>
          <a:xfrm rot="5400000">
            <a:off x="591615" y="2800698"/>
            <a:ext cx="369896" cy="333900"/>
            <a:chOff x="96076" y="654376"/>
            <a:chExt cx="369896" cy="333900"/>
          </a:xfrm>
        </p:grpSpPr>
        <p:cxnSp>
          <p:nvCxnSpPr>
            <p:cNvPr id="1196" name="Google Shape;1196;p77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7" name="Google Shape;1197;p77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98" name="Google Shape;1198;p77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99" name="Google Shape;1199;p77"/>
          <p:cNvGrpSpPr/>
          <p:nvPr/>
        </p:nvGrpSpPr>
        <p:grpSpPr>
          <a:xfrm rot="5400000">
            <a:off x="594440" y="1320410"/>
            <a:ext cx="369896" cy="333900"/>
            <a:chOff x="96076" y="654376"/>
            <a:chExt cx="369896" cy="333900"/>
          </a:xfrm>
        </p:grpSpPr>
        <p:cxnSp>
          <p:nvCxnSpPr>
            <p:cNvPr id="1200" name="Google Shape;1200;p77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1" name="Google Shape;1201;p77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02" name="Google Shape;1202;p77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203" name="Google Shape;1203;p77"/>
          <p:cNvSpPr txBox="1"/>
          <p:nvPr>
            <p:ph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204" name="Google Shape;1204;p77"/>
          <p:cNvSpPr txBox="1"/>
          <p:nvPr/>
        </p:nvSpPr>
        <p:spPr>
          <a:xfrm>
            <a:off x="1040600" y="3719118"/>
            <a:ext cx="1985100" cy="14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05" name="Google Shape;1205;p77"/>
          <p:cNvSpPr txBox="1"/>
          <p:nvPr/>
        </p:nvSpPr>
        <p:spPr>
          <a:xfrm>
            <a:off x="1040600" y="2311041"/>
            <a:ext cx="1985100" cy="142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06" name="Google Shape;1206;p77"/>
          <p:cNvSpPr txBox="1"/>
          <p:nvPr/>
        </p:nvSpPr>
        <p:spPr>
          <a:xfrm>
            <a:off x="1040600" y="882450"/>
            <a:ext cx="1985100" cy="14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07" name="Google Shape;1207;p77"/>
          <p:cNvSpPr txBox="1"/>
          <p:nvPr>
            <p:ph idx="1" type="body"/>
          </p:nvPr>
        </p:nvSpPr>
        <p:spPr>
          <a:xfrm>
            <a:off x="3166350" y="2557587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08" name="Google Shape;1208;p77"/>
          <p:cNvSpPr txBox="1"/>
          <p:nvPr>
            <p:ph idx="2" type="body"/>
          </p:nvPr>
        </p:nvSpPr>
        <p:spPr>
          <a:xfrm>
            <a:off x="3166350" y="3965664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1209" name="Google Shape;1209;p77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0" name="Google Shape;1210;p77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1" name="Google Shape;1211;p77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2" name="Google Shape;1212;p77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3" name="Google Shape;1213;p77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4" name="Google Shape;1214;p77"/>
          <p:cNvSpPr txBox="1"/>
          <p:nvPr>
            <p:ph idx="3" type="body"/>
          </p:nvPr>
        </p:nvSpPr>
        <p:spPr>
          <a:xfrm>
            <a:off x="3166350" y="1128996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1215" name="Google Shape;1215;p77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6" name="Google Shape;1216;p77"/>
          <p:cNvSpPr txBox="1"/>
          <p:nvPr>
            <p:ph idx="4" type="subTitle"/>
          </p:nvPr>
        </p:nvSpPr>
        <p:spPr>
          <a:xfrm>
            <a:off x="1042075" y="8824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17" name="Google Shape;1217;p77"/>
          <p:cNvSpPr txBox="1"/>
          <p:nvPr>
            <p:ph idx="5" type="subTitle"/>
          </p:nvPr>
        </p:nvSpPr>
        <p:spPr>
          <a:xfrm>
            <a:off x="1042075" y="23110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18" name="Google Shape;1218;p77"/>
          <p:cNvSpPr txBox="1"/>
          <p:nvPr>
            <p:ph idx="6" type="subTitle"/>
          </p:nvPr>
        </p:nvSpPr>
        <p:spPr>
          <a:xfrm>
            <a:off x="1042075" y="37354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BLANK_1_1_1_1_1_1_1_1_1_1_1_1_1_1_2">
    <p:bg>
      <p:bgPr>
        <a:solidFill>
          <a:schemeClr val="lt2"/>
        </a:solidFill>
      </p:bgPr>
    </p:bg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oogle Shape;1220;p78"/>
          <p:cNvGrpSpPr/>
          <p:nvPr/>
        </p:nvGrpSpPr>
        <p:grpSpPr>
          <a:xfrm rot="5400000">
            <a:off x="593015" y="4280998"/>
            <a:ext cx="369896" cy="333900"/>
            <a:chOff x="96076" y="654376"/>
            <a:chExt cx="369896" cy="333900"/>
          </a:xfrm>
        </p:grpSpPr>
        <p:cxnSp>
          <p:nvCxnSpPr>
            <p:cNvPr id="1221" name="Google Shape;1221;p7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2" name="Google Shape;1222;p7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23" name="Google Shape;1223;p7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24" name="Google Shape;1224;p78"/>
          <p:cNvGrpSpPr/>
          <p:nvPr/>
        </p:nvGrpSpPr>
        <p:grpSpPr>
          <a:xfrm rot="5400000">
            <a:off x="591615" y="2800698"/>
            <a:ext cx="369896" cy="333900"/>
            <a:chOff x="96076" y="654376"/>
            <a:chExt cx="369896" cy="333900"/>
          </a:xfrm>
        </p:grpSpPr>
        <p:cxnSp>
          <p:nvCxnSpPr>
            <p:cNvPr id="1225" name="Google Shape;1225;p7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6" name="Google Shape;1226;p7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27" name="Google Shape;1227;p7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28" name="Google Shape;1228;p78"/>
          <p:cNvGrpSpPr/>
          <p:nvPr/>
        </p:nvGrpSpPr>
        <p:grpSpPr>
          <a:xfrm rot="5400000">
            <a:off x="594440" y="1320410"/>
            <a:ext cx="369896" cy="333900"/>
            <a:chOff x="96076" y="654376"/>
            <a:chExt cx="369896" cy="333900"/>
          </a:xfrm>
        </p:grpSpPr>
        <p:cxnSp>
          <p:nvCxnSpPr>
            <p:cNvPr id="1229" name="Google Shape;1229;p7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0" name="Google Shape;1230;p7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31" name="Google Shape;1231;p7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232" name="Google Shape;1232;p78"/>
          <p:cNvSpPr txBox="1"/>
          <p:nvPr>
            <p:ph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233" name="Google Shape;1233;p78"/>
          <p:cNvSpPr txBox="1"/>
          <p:nvPr/>
        </p:nvSpPr>
        <p:spPr>
          <a:xfrm>
            <a:off x="1040600" y="3719118"/>
            <a:ext cx="1985100" cy="14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34" name="Google Shape;1234;p78"/>
          <p:cNvSpPr txBox="1"/>
          <p:nvPr/>
        </p:nvSpPr>
        <p:spPr>
          <a:xfrm>
            <a:off x="1040600" y="2311041"/>
            <a:ext cx="1985100" cy="142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35" name="Google Shape;1235;p78"/>
          <p:cNvSpPr txBox="1"/>
          <p:nvPr/>
        </p:nvSpPr>
        <p:spPr>
          <a:xfrm>
            <a:off x="1040600" y="882450"/>
            <a:ext cx="1985100" cy="14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36" name="Google Shape;1236;p78"/>
          <p:cNvSpPr txBox="1"/>
          <p:nvPr>
            <p:ph idx="1" type="body"/>
          </p:nvPr>
        </p:nvSpPr>
        <p:spPr>
          <a:xfrm>
            <a:off x="3166350" y="2557587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37" name="Google Shape;1237;p78"/>
          <p:cNvSpPr txBox="1"/>
          <p:nvPr>
            <p:ph idx="2" type="body"/>
          </p:nvPr>
        </p:nvSpPr>
        <p:spPr>
          <a:xfrm>
            <a:off x="3166350" y="3965664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1238" name="Google Shape;1238;p78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9" name="Google Shape;1239;p7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0" name="Google Shape;1240;p78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1" name="Google Shape;1241;p78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2" name="Google Shape;1242;p78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3" name="Google Shape;1243;p78"/>
          <p:cNvSpPr txBox="1"/>
          <p:nvPr>
            <p:ph idx="3" type="body"/>
          </p:nvPr>
        </p:nvSpPr>
        <p:spPr>
          <a:xfrm>
            <a:off x="3166350" y="1128996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1244" name="Google Shape;1244;p78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5" name="Google Shape;1245;p78"/>
          <p:cNvSpPr txBox="1"/>
          <p:nvPr>
            <p:ph idx="4" type="subTitle"/>
          </p:nvPr>
        </p:nvSpPr>
        <p:spPr>
          <a:xfrm>
            <a:off x="1042075" y="8824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46" name="Google Shape;1246;p78"/>
          <p:cNvSpPr txBox="1"/>
          <p:nvPr>
            <p:ph idx="5" type="subTitle"/>
          </p:nvPr>
        </p:nvSpPr>
        <p:spPr>
          <a:xfrm>
            <a:off x="1042075" y="23110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47" name="Google Shape;1247;p78"/>
          <p:cNvSpPr txBox="1"/>
          <p:nvPr>
            <p:ph idx="6" type="subTitle"/>
          </p:nvPr>
        </p:nvSpPr>
        <p:spPr>
          <a:xfrm>
            <a:off x="1042075" y="37354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48" name="Google Shape;1248;p78"/>
          <p:cNvSpPr txBox="1"/>
          <p:nvPr>
            <p:ph idx="7" type="subTitle"/>
          </p:nvPr>
        </p:nvSpPr>
        <p:spPr>
          <a:xfrm>
            <a:off x="10364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49" name="Google Shape;1249;p78"/>
          <p:cNvSpPr txBox="1"/>
          <p:nvPr>
            <p:ph idx="8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50" name="Google Shape;1250;p78"/>
          <p:cNvSpPr txBox="1"/>
          <p:nvPr>
            <p:ph idx="9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BLANK_1_1_1_1_1_1_1_1_1_1_1_1_1_1_1">
    <p:bg>
      <p:bgPr>
        <a:solidFill>
          <a:schemeClr val="lt2"/>
        </a:solidFill>
      </p:bgPr>
    </p:bg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79"/>
          <p:cNvGrpSpPr/>
          <p:nvPr/>
        </p:nvGrpSpPr>
        <p:grpSpPr>
          <a:xfrm rot="5400000">
            <a:off x="593777" y="1244198"/>
            <a:ext cx="369896" cy="333900"/>
            <a:chOff x="96076" y="654376"/>
            <a:chExt cx="369896" cy="333900"/>
          </a:xfrm>
        </p:grpSpPr>
        <p:cxnSp>
          <p:nvCxnSpPr>
            <p:cNvPr id="1253" name="Google Shape;1253;p79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4" name="Google Shape;1254;p79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55" name="Google Shape;1255;p79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56" name="Google Shape;1256;p79"/>
          <p:cNvGrpSpPr/>
          <p:nvPr/>
        </p:nvGrpSpPr>
        <p:grpSpPr>
          <a:xfrm rot="5400000">
            <a:off x="593790" y="2286698"/>
            <a:ext cx="369896" cy="333900"/>
            <a:chOff x="96076" y="654376"/>
            <a:chExt cx="369896" cy="333900"/>
          </a:xfrm>
        </p:grpSpPr>
        <p:cxnSp>
          <p:nvCxnSpPr>
            <p:cNvPr id="1257" name="Google Shape;1257;p79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8" name="Google Shape;1258;p79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59" name="Google Shape;1259;p79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60" name="Google Shape;1260;p79"/>
          <p:cNvGrpSpPr/>
          <p:nvPr/>
        </p:nvGrpSpPr>
        <p:grpSpPr>
          <a:xfrm rot="5400000">
            <a:off x="593777" y="4371698"/>
            <a:ext cx="369896" cy="333900"/>
            <a:chOff x="96076" y="654376"/>
            <a:chExt cx="369896" cy="333900"/>
          </a:xfrm>
        </p:grpSpPr>
        <p:cxnSp>
          <p:nvCxnSpPr>
            <p:cNvPr id="1261" name="Google Shape;1261;p79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2" name="Google Shape;1262;p79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63" name="Google Shape;1263;p79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264" name="Google Shape;1264;p79"/>
          <p:cNvSpPr txBox="1"/>
          <p:nvPr>
            <p:ph idx="1" type="body"/>
          </p:nvPr>
        </p:nvSpPr>
        <p:spPr>
          <a:xfrm>
            <a:off x="3166350" y="1128995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65" name="Google Shape;1265;p79"/>
          <p:cNvSpPr txBox="1"/>
          <p:nvPr>
            <p:ph idx="2" type="body"/>
          </p:nvPr>
        </p:nvSpPr>
        <p:spPr>
          <a:xfrm>
            <a:off x="3166350" y="2191967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66" name="Google Shape;1266;p79"/>
          <p:cNvSpPr txBox="1"/>
          <p:nvPr>
            <p:ph idx="3" type="body"/>
          </p:nvPr>
        </p:nvSpPr>
        <p:spPr>
          <a:xfrm>
            <a:off x="3166350" y="3260843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67" name="Google Shape;1267;p79"/>
          <p:cNvSpPr txBox="1"/>
          <p:nvPr>
            <p:ph idx="4" type="body"/>
          </p:nvPr>
        </p:nvSpPr>
        <p:spPr>
          <a:xfrm>
            <a:off x="3165075" y="4322928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68" name="Google Shape;1268;p79"/>
          <p:cNvSpPr txBox="1"/>
          <p:nvPr/>
        </p:nvSpPr>
        <p:spPr>
          <a:xfrm>
            <a:off x="1042100" y="4076382"/>
            <a:ext cx="1985100" cy="106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1269" name="Google Shape;1269;p79"/>
          <p:cNvGrpSpPr/>
          <p:nvPr/>
        </p:nvGrpSpPr>
        <p:grpSpPr>
          <a:xfrm rot="5400000">
            <a:off x="593765" y="3328603"/>
            <a:ext cx="369896" cy="333900"/>
            <a:chOff x="96076" y="654376"/>
            <a:chExt cx="369896" cy="333900"/>
          </a:xfrm>
        </p:grpSpPr>
        <p:cxnSp>
          <p:nvCxnSpPr>
            <p:cNvPr id="1270" name="Google Shape;1270;p79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71" name="Google Shape;1271;p79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72" name="Google Shape;1272;p79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273" name="Google Shape;1273;p79"/>
          <p:cNvSpPr txBox="1"/>
          <p:nvPr/>
        </p:nvSpPr>
        <p:spPr>
          <a:xfrm>
            <a:off x="1042100" y="3014307"/>
            <a:ext cx="1985100" cy="10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74" name="Google Shape;1274;p79"/>
          <p:cNvSpPr txBox="1"/>
          <p:nvPr/>
        </p:nvSpPr>
        <p:spPr>
          <a:xfrm>
            <a:off x="1042100" y="1944523"/>
            <a:ext cx="1985100" cy="106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75" name="Google Shape;1275;p79"/>
          <p:cNvSpPr txBox="1"/>
          <p:nvPr/>
        </p:nvSpPr>
        <p:spPr>
          <a:xfrm>
            <a:off x="1042100" y="882449"/>
            <a:ext cx="1985100" cy="10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6" name="Google Shape;1276;p79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7" name="Google Shape;1277;p7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8" name="Google Shape;1278;p79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9" name="Google Shape;1279;p79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0" name="Google Shape;1280;p79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1" name="Google Shape;1281;p79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2" name="Google Shape;1282;p79"/>
          <p:cNvSpPr txBox="1"/>
          <p:nvPr>
            <p:ph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283" name="Google Shape;1283;p79"/>
          <p:cNvSpPr txBox="1"/>
          <p:nvPr>
            <p:ph idx="5" type="subTitle"/>
          </p:nvPr>
        </p:nvSpPr>
        <p:spPr>
          <a:xfrm>
            <a:off x="1042088" y="882450"/>
            <a:ext cx="1985100" cy="10671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84" name="Google Shape;1284;p79"/>
          <p:cNvSpPr txBox="1"/>
          <p:nvPr>
            <p:ph idx="6" type="subTitle"/>
          </p:nvPr>
        </p:nvSpPr>
        <p:spPr>
          <a:xfrm>
            <a:off x="1042088" y="1949550"/>
            <a:ext cx="1985100" cy="10632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85" name="Google Shape;1285;p79"/>
          <p:cNvSpPr txBox="1"/>
          <p:nvPr>
            <p:ph idx="7" type="subTitle"/>
          </p:nvPr>
        </p:nvSpPr>
        <p:spPr>
          <a:xfrm>
            <a:off x="1042088" y="3008275"/>
            <a:ext cx="1985100" cy="10731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86" name="Google Shape;1286;p79"/>
          <p:cNvSpPr txBox="1"/>
          <p:nvPr>
            <p:ph idx="8" type="subTitle"/>
          </p:nvPr>
        </p:nvSpPr>
        <p:spPr>
          <a:xfrm>
            <a:off x="1042088" y="4082950"/>
            <a:ext cx="1985100" cy="10605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2"/>
        </a:solidFill>
      </p:bgPr>
    </p:bg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oogle Shape;1288;p80"/>
          <p:cNvGrpSpPr/>
          <p:nvPr/>
        </p:nvGrpSpPr>
        <p:grpSpPr>
          <a:xfrm rot="5400000">
            <a:off x="593777" y="1244198"/>
            <a:ext cx="369896" cy="333900"/>
            <a:chOff x="96076" y="654376"/>
            <a:chExt cx="369896" cy="333900"/>
          </a:xfrm>
        </p:grpSpPr>
        <p:cxnSp>
          <p:nvCxnSpPr>
            <p:cNvPr id="1289" name="Google Shape;1289;p80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90" name="Google Shape;1290;p80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91" name="Google Shape;1291;p80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92" name="Google Shape;1292;p80"/>
          <p:cNvGrpSpPr/>
          <p:nvPr/>
        </p:nvGrpSpPr>
        <p:grpSpPr>
          <a:xfrm rot="5400000">
            <a:off x="593790" y="2286698"/>
            <a:ext cx="369896" cy="333900"/>
            <a:chOff x="96076" y="654376"/>
            <a:chExt cx="369896" cy="333900"/>
          </a:xfrm>
        </p:grpSpPr>
        <p:cxnSp>
          <p:nvCxnSpPr>
            <p:cNvPr id="1293" name="Google Shape;1293;p80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94" name="Google Shape;1294;p80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95" name="Google Shape;1295;p80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96" name="Google Shape;1296;p80"/>
          <p:cNvGrpSpPr/>
          <p:nvPr/>
        </p:nvGrpSpPr>
        <p:grpSpPr>
          <a:xfrm rot="5400000">
            <a:off x="593777" y="4371698"/>
            <a:ext cx="369896" cy="333900"/>
            <a:chOff x="96076" y="654376"/>
            <a:chExt cx="369896" cy="333900"/>
          </a:xfrm>
        </p:grpSpPr>
        <p:cxnSp>
          <p:nvCxnSpPr>
            <p:cNvPr id="1297" name="Google Shape;1297;p80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98" name="Google Shape;1298;p80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99" name="Google Shape;1299;p80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300" name="Google Shape;1300;p80"/>
          <p:cNvGrpSpPr/>
          <p:nvPr/>
        </p:nvGrpSpPr>
        <p:grpSpPr>
          <a:xfrm rot="5400000">
            <a:off x="593765" y="3328603"/>
            <a:ext cx="369896" cy="333900"/>
            <a:chOff x="96076" y="654376"/>
            <a:chExt cx="369896" cy="333900"/>
          </a:xfrm>
        </p:grpSpPr>
        <p:cxnSp>
          <p:nvCxnSpPr>
            <p:cNvPr id="1301" name="Google Shape;1301;p80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2" name="Google Shape;1302;p80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303" name="Google Shape;1303;p80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304" name="Google Shape;1304;p80"/>
          <p:cNvSpPr txBox="1"/>
          <p:nvPr>
            <p:ph idx="1" type="body"/>
          </p:nvPr>
        </p:nvSpPr>
        <p:spPr>
          <a:xfrm>
            <a:off x="3166350" y="1128995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05" name="Google Shape;1305;p80"/>
          <p:cNvSpPr txBox="1"/>
          <p:nvPr>
            <p:ph idx="2" type="body"/>
          </p:nvPr>
        </p:nvSpPr>
        <p:spPr>
          <a:xfrm>
            <a:off x="3166350" y="2191967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06" name="Google Shape;1306;p80"/>
          <p:cNvSpPr txBox="1"/>
          <p:nvPr>
            <p:ph idx="3" type="body"/>
          </p:nvPr>
        </p:nvSpPr>
        <p:spPr>
          <a:xfrm>
            <a:off x="3166350" y="3260843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07" name="Google Shape;1307;p80"/>
          <p:cNvSpPr txBox="1"/>
          <p:nvPr>
            <p:ph idx="4" type="body"/>
          </p:nvPr>
        </p:nvSpPr>
        <p:spPr>
          <a:xfrm>
            <a:off x="3165075" y="4322928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08" name="Google Shape;1308;p80"/>
          <p:cNvSpPr txBox="1"/>
          <p:nvPr/>
        </p:nvSpPr>
        <p:spPr>
          <a:xfrm>
            <a:off x="1042100" y="4076382"/>
            <a:ext cx="1985100" cy="106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309" name="Google Shape;1309;p80"/>
          <p:cNvSpPr txBox="1"/>
          <p:nvPr/>
        </p:nvSpPr>
        <p:spPr>
          <a:xfrm>
            <a:off x="1042100" y="3014307"/>
            <a:ext cx="1985100" cy="10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310" name="Google Shape;1310;p80"/>
          <p:cNvSpPr txBox="1"/>
          <p:nvPr/>
        </p:nvSpPr>
        <p:spPr>
          <a:xfrm>
            <a:off x="1042100" y="1944523"/>
            <a:ext cx="1985100" cy="106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311" name="Google Shape;1311;p80"/>
          <p:cNvSpPr txBox="1"/>
          <p:nvPr/>
        </p:nvSpPr>
        <p:spPr>
          <a:xfrm>
            <a:off x="1042100" y="882449"/>
            <a:ext cx="1985100" cy="10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312" name="Google Shape;1312;p80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3" name="Google Shape;1313;p8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4" name="Google Shape;1314;p80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5" name="Google Shape;1315;p80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6" name="Google Shape;1316;p80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7" name="Google Shape;1317;p80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8" name="Google Shape;1318;p80"/>
          <p:cNvSpPr txBox="1"/>
          <p:nvPr>
            <p:ph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319" name="Google Shape;1319;p80"/>
          <p:cNvSpPr txBox="1"/>
          <p:nvPr>
            <p:ph idx="5" type="subTitle"/>
          </p:nvPr>
        </p:nvSpPr>
        <p:spPr>
          <a:xfrm>
            <a:off x="1042100" y="882450"/>
            <a:ext cx="1985100" cy="10671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320" name="Google Shape;1320;p80"/>
          <p:cNvSpPr txBox="1"/>
          <p:nvPr>
            <p:ph idx="6" type="subTitle"/>
          </p:nvPr>
        </p:nvSpPr>
        <p:spPr>
          <a:xfrm>
            <a:off x="1042100" y="1949550"/>
            <a:ext cx="1985100" cy="10632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321" name="Google Shape;1321;p80"/>
          <p:cNvSpPr txBox="1"/>
          <p:nvPr>
            <p:ph idx="7" type="subTitle"/>
          </p:nvPr>
        </p:nvSpPr>
        <p:spPr>
          <a:xfrm>
            <a:off x="1042100" y="3008275"/>
            <a:ext cx="1985100" cy="10731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322" name="Google Shape;1322;p80"/>
          <p:cNvSpPr txBox="1"/>
          <p:nvPr>
            <p:ph idx="8" type="subTitle"/>
          </p:nvPr>
        </p:nvSpPr>
        <p:spPr>
          <a:xfrm>
            <a:off x="1042100" y="4082950"/>
            <a:ext cx="1985100" cy="10605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323" name="Google Shape;1323;p80"/>
          <p:cNvSpPr txBox="1"/>
          <p:nvPr>
            <p:ph idx="9" type="subTitle"/>
          </p:nvPr>
        </p:nvSpPr>
        <p:spPr>
          <a:xfrm>
            <a:off x="10364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24" name="Google Shape;1324;p80"/>
          <p:cNvSpPr txBox="1"/>
          <p:nvPr>
            <p:ph idx="1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25" name="Google Shape;1325;p80"/>
          <p:cNvSpPr txBox="1"/>
          <p:nvPr>
            <p:ph idx="1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BLANK_1_1_1_1_1_1_1_1_1_1_1_1_1_1_1_1">
    <p:bg>
      <p:bgPr>
        <a:solidFill>
          <a:schemeClr val="lt2"/>
        </a:solidFill>
      </p:bgPr>
    </p:bg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81"/>
          <p:cNvSpPr/>
          <p:nvPr>
            <p:ph idx="2" type="pic"/>
          </p:nvPr>
        </p:nvSpPr>
        <p:spPr>
          <a:xfrm>
            <a:off x="1408925" y="1186475"/>
            <a:ext cx="6585900" cy="3497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28" name="Google Shape;1328;p81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329" name="Google Shape;1329;p81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0" name="Google Shape;1330;p81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1" name="Google Shape;1331;p8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2" name="Google Shape;1332;p8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3" name="Google Shape;1333;p81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BLANK_1_1_1_1_1_1_1_1_1_1_1_1_1_1_1_1_2">
    <p:bg>
      <p:bgPr>
        <a:solidFill>
          <a:schemeClr val="lt2"/>
        </a:solidFill>
      </p:bgPr>
    </p:bg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82"/>
          <p:cNvSpPr/>
          <p:nvPr>
            <p:ph idx="2" type="pic"/>
          </p:nvPr>
        </p:nvSpPr>
        <p:spPr>
          <a:xfrm>
            <a:off x="1408925" y="1186475"/>
            <a:ext cx="6585900" cy="3497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36" name="Google Shape;1336;p82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337" name="Google Shape;1337;p82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8" name="Google Shape;1338;p82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9" name="Google Shape;1339;p8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0" name="Google Shape;1340;p8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1" name="Google Shape;1341;p82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2" name="Google Shape;1342;p82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43" name="Google Shape;1343;p82"/>
          <p:cNvSpPr txBox="1"/>
          <p:nvPr>
            <p:ph idx="3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44" name="Google Shape;1344;p82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BLANK_1_1_1_1_1_1_1_1_1_1_1_1_1_1_1_1_1">
    <p:bg>
      <p:bgPr>
        <a:solidFill>
          <a:schemeClr val="lt2"/>
        </a:solidFill>
      </p:bgPr>
    </p:bg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83"/>
          <p:cNvSpPr/>
          <p:nvPr>
            <p:ph idx="2" type="pic"/>
          </p:nvPr>
        </p:nvSpPr>
        <p:spPr>
          <a:xfrm>
            <a:off x="779675" y="1186481"/>
            <a:ext cx="3819900" cy="21489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47" name="Google Shape;1347;p83"/>
          <p:cNvSpPr/>
          <p:nvPr>
            <p:ph idx="3" type="pic"/>
          </p:nvPr>
        </p:nvSpPr>
        <p:spPr>
          <a:xfrm>
            <a:off x="4798950" y="1186481"/>
            <a:ext cx="3819900" cy="21489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48" name="Google Shape;1348;p83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349" name="Google Shape;1349;p83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0" name="Google Shape;1350;p83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1" name="Google Shape;1351;p83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2" name="Google Shape;1352;p83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3" name="Google Shape;1353;p83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4" name="Google Shape;1354;p83"/>
          <p:cNvSpPr txBox="1"/>
          <p:nvPr>
            <p:ph idx="1" type="body"/>
          </p:nvPr>
        </p:nvSpPr>
        <p:spPr>
          <a:xfrm>
            <a:off x="774225" y="3890075"/>
            <a:ext cx="3819900" cy="9399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55" name="Google Shape;1355;p83"/>
          <p:cNvSpPr txBox="1"/>
          <p:nvPr>
            <p:ph idx="4" type="body"/>
          </p:nvPr>
        </p:nvSpPr>
        <p:spPr>
          <a:xfrm>
            <a:off x="4796213" y="3890075"/>
            <a:ext cx="3819900" cy="9399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56" name="Google Shape;1356;p83"/>
          <p:cNvSpPr txBox="1"/>
          <p:nvPr>
            <p:ph idx="5" type="subTitle"/>
          </p:nvPr>
        </p:nvSpPr>
        <p:spPr>
          <a:xfrm>
            <a:off x="779650" y="3337750"/>
            <a:ext cx="3819900" cy="5520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57" name="Google Shape;1357;p83"/>
          <p:cNvSpPr txBox="1"/>
          <p:nvPr>
            <p:ph idx="6" type="subTitle"/>
          </p:nvPr>
        </p:nvSpPr>
        <p:spPr>
          <a:xfrm>
            <a:off x="4801700" y="3337750"/>
            <a:ext cx="3819900" cy="5520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 - ALT 1">
  <p:cSld name="BLANK_1_1_1_1_1_1_1_1_1_1_1_1_1_1_1_1_1_2">
    <p:bg>
      <p:bgPr>
        <a:solidFill>
          <a:schemeClr val="lt2"/>
        </a:solidFill>
      </p:bgPr>
    </p:bg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84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60" name="Google Shape;1360;p84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61" name="Google Shape;1361;p84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62" name="Google Shape;1362;p84"/>
          <p:cNvSpPr/>
          <p:nvPr>
            <p:ph idx="4" type="pic"/>
          </p:nvPr>
        </p:nvSpPr>
        <p:spPr>
          <a:xfrm>
            <a:off x="779675" y="1186481"/>
            <a:ext cx="3819900" cy="21489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63" name="Google Shape;1363;p84"/>
          <p:cNvSpPr/>
          <p:nvPr>
            <p:ph idx="5" type="pic"/>
          </p:nvPr>
        </p:nvSpPr>
        <p:spPr>
          <a:xfrm>
            <a:off x="4798950" y="1186481"/>
            <a:ext cx="3819900" cy="21489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64" name="Google Shape;1364;p84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365" name="Google Shape;1365;p84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6" name="Google Shape;1366;p84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7" name="Google Shape;1367;p8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8" name="Google Shape;1368;p84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9" name="Google Shape;1369;p84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0" name="Google Shape;1370;p84"/>
          <p:cNvSpPr txBox="1"/>
          <p:nvPr>
            <p:ph idx="6" type="body"/>
          </p:nvPr>
        </p:nvSpPr>
        <p:spPr>
          <a:xfrm>
            <a:off x="774225" y="3890075"/>
            <a:ext cx="3819900" cy="9399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71" name="Google Shape;1371;p84"/>
          <p:cNvSpPr txBox="1"/>
          <p:nvPr>
            <p:ph idx="7" type="body"/>
          </p:nvPr>
        </p:nvSpPr>
        <p:spPr>
          <a:xfrm>
            <a:off x="4796213" y="3890075"/>
            <a:ext cx="3819900" cy="9399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72" name="Google Shape;1372;p84"/>
          <p:cNvSpPr txBox="1"/>
          <p:nvPr>
            <p:ph idx="8" type="subTitle"/>
          </p:nvPr>
        </p:nvSpPr>
        <p:spPr>
          <a:xfrm>
            <a:off x="779650" y="3337750"/>
            <a:ext cx="3819900" cy="5520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73" name="Google Shape;1373;p84"/>
          <p:cNvSpPr txBox="1"/>
          <p:nvPr>
            <p:ph idx="9" type="subTitle"/>
          </p:nvPr>
        </p:nvSpPr>
        <p:spPr>
          <a:xfrm>
            <a:off x="4801700" y="3337750"/>
            <a:ext cx="3819900" cy="5520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_1">
    <p:bg>
      <p:bgPr>
        <a:solidFill>
          <a:schemeClr val="lt2"/>
        </a:solidFill>
      </p:bgPr>
    </p:bg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85"/>
          <p:cNvSpPr/>
          <p:nvPr>
            <p:ph idx="2" type="pic"/>
          </p:nvPr>
        </p:nvSpPr>
        <p:spPr>
          <a:xfrm>
            <a:off x="779638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76" name="Google Shape;1376;p85"/>
          <p:cNvSpPr/>
          <p:nvPr>
            <p:ph idx="3" type="pic"/>
          </p:nvPr>
        </p:nvSpPr>
        <p:spPr>
          <a:xfrm>
            <a:off x="3487091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77" name="Google Shape;1377;p85"/>
          <p:cNvSpPr/>
          <p:nvPr>
            <p:ph idx="4" type="pic"/>
          </p:nvPr>
        </p:nvSpPr>
        <p:spPr>
          <a:xfrm>
            <a:off x="6194533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78" name="Google Shape;1378;p85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379" name="Google Shape;1379;p85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0" name="Google Shape;1380;p85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1" name="Google Shape;1381;p85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2" name="Google Shape;1382;p85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3" name="Google Shape;1383;p85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4" name="Google Shape;1384;p85"/>
          <p:cNvSpPr txBox="1"/>
          <p:nvPr>
            <p:ph idx="1" type="body"/>
          </p:nvPr>
        </p:nvSpPr>
        <p:spPr>
          <a:xfrm>
            <a:off x="77965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85" name="Google Shape;1385;p85"/>
          <p:cNvSpPr txBox="1"/>
          <p:nvPr>
            <p:ph idx="5" type="body"/>
          </p:nvPr>
        </p:nvSpPr>
        <p:spPr>
          <a:xfrm>
            <a:off x="348710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86" name="Google Shape;1386;p85"/>
          <p:cNvSpPr txBox="1"/>
          <p:nvPr>
            <p:ph idx="6" type="body"/>
          </p:nvPr>
        </p:nvSpPr>
        <p:spPr>
          <a:xfrm>
            <a:off x="619455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87" name="Google Shape;1387;p85"/>
          <p:cNvSpPr txBox="1"/>
          <p:nvPr>
            <p:ph idx="7" type="subTitle"/>
          </p:nvPr>
        </p:nvSpPr>
        <p:spPr>
          <a:xfrm>
            <a:off x="77965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88" name="Google Shape;1388;p85"/>
          <p:cNvSpPr txBox="1"/>
          <p:nvPr>
            <p:ph idx="8" type="subTitle"/>
          </p:nvPr>
        </p:nvSpPr>
        <p:spPr>
          <a:xfrm>
            <a:off x="348710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89" name="Google Shape;1389;p85"/>
          <p:cNvSpPr txBox="1"/>
          <p:nvPr>
            <p:ph idx="9" type="subTitle"/>
          </p:nvPr>
        </p:nvSpPr>
        <p:spPr>
          <a:xfrm>
            <a:off x="619455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 - ALT 1">
  <p:cSld name="BLANK_1_1_1_1_1_1_1_1_1_1_1_1_1_1_1_1_1_1_2">
    <p:bg>
      <p:bgPr>
        <a:solidFill>
          <a:schemeClr val="lt2"/>
        </a:solidFill>
      </p:bgPr>
    </p:bg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86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92" name="Google Shape;1392;p86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93" name="Google Shape;1393;p86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94" name="Google Shape;1394;p86"/>
          <p:cNvSpPr/>
          <p:nvPr>
            <p:ph idx="4" type="pic"/>
          </p:nvPr>
        </p:nvSpPr>
        <p:spPr>
          <a:xfrm>
            <a:off x="779638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95" name="Google Shape;1395;p86"/>
          <p:cNvSpPr/>
          <p:nvPr>
            <p:ph idx="5" type="pic"/>
          </p:nvPr>
        </p:nvSpPr>
        <p:spPr>
          <a:xfrm>
            <a:off x="3487091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96" name="Google Shape;1396;p86"/>
          <p:cNvSpPr/>
          <p:nvPr>
            <p:ph idx="6" type="pic"/>
          </p:nvPr>
        </p:nvSpPr>
        <p:spPr>
          <a:xfrm>
            <a:off x="6194533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97" name="Google Shape;1397;p86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398" name="Google Shape;1398;p86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9" name="Google Shape;1399;p86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0" name="Google Shape;1400;p8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1" name="Google Shape;1401;p8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2" name="Google Shape;1402;p86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3" name="Google Shape;1403;p86"/>
          <p:cNvSpPr txBox="1"/>
          <p:nvPr>
            <p:ph idx="7" type="body"/>
          </p:nvPr>
        </p:nvSpPr>
        <p:spPr>
          <a:xfrm>
            <a:off x="77965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404" name="Google Shape;1404;p86"/>
          <p:cNvSpPr txBox="1"/>
          <p:nvPr>
            <p:ph idx="8" type="body"/>
          </p:nvPr>
        </p:nvSpPr>
        <p:spPr>
          <a:xfrm>
            <a:off x="348710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405" name="Google Shape;1405;p86"/>
          <p:cNvSpPr txBox="1"/>
          <p:nvPr>
            <p:ph idx="9" type="body"/>
          </p:nvPr>
        </p:nvSpPr>
        <p:spPr>
          <a:xfrm>
            <a:off x="619455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406" name="Google Shape;1406;p86"/>
          <p:cNvSpPr txBox="1"/>
          <p:nvPr>
            <p:ph idx="13" type="subTitle"/>
          </p:nvPr>
        </p:nvSpPr>
        <p:spPr>
          <a:xfrm>
            <a:off x="77965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407" name="Google Shape;1407;p86"/>
          <p:cNvSpPr txBox="1"/>
          <p:nvPr>
            <p:ph idx="14" type="subTitle"/>
          </p:nvPr>
        </p:nvSpPr>
        <p:spPr>
          <a:xfrm>
            <a:off x="348710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408" name="Google Shape;1408;p86"/>
          <p:cNvSpPr txBox="1"/>
          <p:nvPr>
            <p:ph idx="15" type="subTitle"/>
          </p:nvPr>
        </p:nvSpPr>
        <p:spPr>
          <a:xfrm>
            <a:off x="619455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_1_1_1_1_1_1_1_1_1_1_1_1_1_1_1_1_1_1">
    <p:bg>
      <p:bgPr>
        <a:solidFill>
          <a:schemeClr val="lt2"/>
        </a:solidFill>
      </p:bgPr>
    </p:bg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87"/>
          <p:cNvSpPr/>
          <p:nvPr>
            <p:ph idx="2" type="pic"/>
          </p:nvPr>
        </p:nvSpPr>
        <p:spPr>
          <a:xfrm>
            <a:off x="1540250" y="1039100"/>
            <a:ext cx="6585900" cy="34005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411" name="Google Shape;1411;p87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2" name="Google Shape;1412;p87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3" name="Google Shape;1413;p87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4" name="Google Shape;1414;p8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 - ALT 1">
  <p:cSld name="BLANK_1_1_1_1_1_1_1_1_1_1_1_1_1_1_1_1_1_1_1_2">
    <p:bg>
      <p:bgPr>
        <a:solidFill>
          <a:schemeClr val="lt2"/>
        </a:solidFill>
      </p:bgPr>
    </p:bg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88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417" name="Google Shape;1417;p88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418" name="Google Shape;1418;p88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419" name="Google Shape;1419;p88"/>
          <p:cNvSpPr/>
          <p:nvPr>
            <p:ph idx="4" type="pic"/>
          </p:nvPr>
        </p:nvSpPr>
        <p:spPr>
          <a:xfrm>
            <a:off x="1540250" y="1039100"/>
            <a:ext cx="6585900" cy="34005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420" name="Google Shape;1420;p88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1" name="Google Shape;1421;p88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2" name="Google Shape;1422;p8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3" name="Google Shape;1423;p8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BLANK_1_1_1_1_1_1_1_1_1_1_1_1_1_1_1_1_1_1_1_1">
    <p:bg>
      <p:bgPr>
        <a:solidFill>
          <a:schemeClr val="lt2"/>
        </a:solidFill>
      </p:bgPr>
    </p:bg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89"/>
          <p:cNvSpPr/>
          <p:nvPr>
            <p:ph idx="2" type="pic"/>
          </p:nvPr>
        </p:nvSpPr>
        <p:spPr>
          <a:xfrm>
            <a:off x="1907087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26" name="Google Shape;1426;p89"/>
          <p:cNvSpPr/>
          <p:nvPr>
            <p:ph idx="3" type="pic"/>
          </p:nvPr>
        </p:nvSpPr>
        <p:spPr>
          <a:xfrm>
            <a:off x="3898886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27" name="Google Shape;1427;p89"/>
          <p:cNvSpPr/>
          <p:nvPr>
            <p:ph idx="4" type="pic"/>
          </p:nvPr>
        </p:nvSpPr>
        <p:spPr>
          <a:xfrm>
            <a:off x="5890685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28" name="Google Shape;1428;p89"/>
          <p:cNvSpPr/>
          <p:nvPr>
            <p:ph idx="5" type="pic"/>
          </p:nvPr>
        </p:nvSpPr>
        <p:spPr>
          <a:xfrm>
            <a:off x="1907087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29" name="Google Shape;1429;p89"/>
          <p:cNvSpPr/>
          <p:nvPr>
            <p:ph idx="6" type="pic"/>
          </p:nvPr>
        </p:nvSpPr>
        <p:spPr>
          <a:xfrm>
            <a:off x="3898886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30" name="Google Shape;1430;p89"/>
          <p:cNvSpPr/>
          <p:nvPr>
            <p:ph idx="7" type="pic"/>
          </p:nvPr>
        </p:nvSpPr>
        <p:spPr>
          <a:xfrm>
            <a:off x="5890685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31" name="Google Shape;1431;p89"/>
          <p:cNvSpPr/>
          <p:nvPr>
            <p:ph idx="8" type="pic"/>
          </p:nvPr>
        </p:nvSpPr>
        <p:spPr>
          <a:xfrm>
            <a:off x="1907087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32" name="Google Shape;1432;p89"/>
          <p:cNvSpPr/>
          <p:nvPr>
            <p:ph idx="9" type="pic"/>
          </p:nvPr>
        </p:nvSpPr>
        <p:spPr>
          <a:xfrm>
            <a:off x="3898886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33" name="Google Shape;1433;p89"/>
          <p:cNvSpPr/>
          <p:nvPr>
            <p:ph idx="13" type="pic"/>
          </p:nvPr>
        </p:nvSpPr>
        <p:spPr>
          <a:xfrm>
            <a:off x="5890685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434" name="Google Shape;1434;p89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5" name="Google Shape;1435;p89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6" name="Google Shape;1436;p8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7" name="Google Shape;1437;p8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8" name="Google Shape;1438;p89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439" name="Google Shape;1439;p89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- ALT 1">
  <p:cSld name="BLANK_1_1_1_1_1_1_1_1_1_1_1_1_1_1_1_1_1_1_1_1_1">
    <p:bg>
      <p:bgPr>
        <a:solidFill>
          <a:schemeClr val="lt2"/>
        </a:solidFill>
      </p:bgPr>
    </p:bg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90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442" name="Google Shape;1442;p90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443" name="Google Shape;1443;p90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444" name="Google Shape;1444;p90"/>
          <p:cNvSpPr/>
          <p:nvPr>
            <p:ph idx="4" type="pic"/>
          </p:nvPr>
        </p:nvSpPr>
        <p:spPr>
          <a:xfrm>
            <a:off x="1907087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45" name="Google Shape;1445;p90"/>
          <p:cNvSpPr/>
          <p:nvPr>
            <p:ph idx="5" type="pic"/>
          </p:nvPr>
        </p:nvSpPr>
        <p:spPr>
          <a:xfrm>
            <a:off x="3898886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46" name="Google Shape;1446;p90"/>
          <p:cNvSpPr/>
          <p:nvPr>
            <p:ph idx="6" type="pic"/>
          </p:nvPr>
        </p:nvSpPr>
        <p:spPr>
          <a:xfrm>
            <a:off x="5890685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47" name="Google Shape;1447;p90"/>
          <p:cNvSpPr/>
          <p:nvPr>
            <p:ph idx="7" type="pic"/>
          </p:nvPr>
        </p:nvSpPr>
        <p:spPr>
          <a:xfrm>
            <a:off x="1907087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48" name="Google Shape;1448;p90"/>
          <p:cNvSpPr/>
          <p:nvPr>
            <p:ph idx="8" type="pic"/>
          </p:nvPr>
        </p:nvSpPr>
        <p:spPr>
          <a:xfrm>
            <a:off x="3898886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49" name="Google Shape;1449;p90"/>
          <p:cNvSpPr/>
          <p:nvPr>
            <p:ph idx="9" type="pic"/>
          </p:nvPr>
        </p:nvSpPr>
        <p:spPr>
          <a:xfrm>
            <a:off x="5890685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50" name="Google Shape;1450;p90"/>
          <p:cNvSpPr/>
          <p:nvPr>
            <p:ph idx="13" type="pic"/>
          </p:nvPr>
        </p:nvSpPr>
        <p:spPr>
          <a:xfrm>
            <a:off x="1907087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51" name="Google Shape;1451;p90"/>
          <p:cNvSpPr/>
          <p:nvPr>
            <p:ph idx="14" type="pic"/>
          </p:nvPr>
        </p:nvSpPr>
        <p:spPr>
          <a:xfrm>
            <a:off x="3898886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52" name="Google Shape;1452;p90"/>
          <p:cNvSpPr/>
          <p:nvPr>
            <p:ph idx="15" type="pic"/>
          </p:nvPr>
        </p:nvSpPr>
        <p:spPr>
          <a:xfrm>
            <a:off x="5890685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453" name="Google Shape;1453;p90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4" name="Google Shape;1454;p90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5" name="Google Shape;1455;p9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6" name="Google Shape;1456;p9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7" name="Google Shape;1457;p90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458" name="Google Shape;1458;p90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9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61" name="Google Shape;1461;p9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9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64" name="Google Shape;1464;p9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65" name="Google Shape;1465;p9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80" Type="http://schemas.openxmlformats.org/officeDocument/2006/relationships/slideLayout" Target="../slideLayouts/slideLayout91.xml"/><Relationship Id="rId81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73" Type="http://schemas.openxmlformats.org/officeDocument/2006/relationships/slideLayout" Target="../slideLayouts/slideLayout84.xml"/><Relationship Id="rId72" Type="http://schemas.openxmlformats.org/officeDocument/2006/relationships/slideLayout" Target="../slideLayouts/slideLayout83.xml"/><Relationship Id="rId31" Type="http://schemas.openxmlformats.org/officeDocument/2006/relationships/slideLayout" Target="../slideLayouts/slideLayout42.xml"/><Relationship Id="rId75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41.xml"/><Relationship Id="rId74" Type="http://schemas.openxmlformats.org/officeDocument/2006/relationships/slideLayout" Target="../slideLayouts/slideLayout85.xml"/><Relationship Id="rId33" Type="http://schemas.openxmlformats.org/officeDocument/2006/relationships/slideLayout" Target="../slideLayouts/slideLayout44.xml"/><Relationship Id="rId77" Type="http://schemas.openxmlformats.org/officeDocument/2006/relationships/slideLayout" Target="../slideLayouts/slideLayout88.xml"/><Relationship Id="rId32" Type="http://schemas.openxmlformats.org/officeDocument/2006/relationships/slideLayout" Target="../slideLayouts/slideLayout43.xml"/><Relationship Id="rId76" Type="http://schemas.openxmlformats.org/officeDocument/2006/relationships/slideLayout" Target="../slideLayouts/slideLayout87.xml"/><Relationship Id="rId35" Type="http://schemas.openxmlformats.org/officeDocument/2006/relationships/slideLayout" Target="../slideLayouts/slideLayout46.xml"/><Relationship Id="rId79" Type="http://schemas.openxmlformats.org/officeDocument/2006/relationships/slideLayout" Target="../slideLayouts/slideLayout90.xml"/><Relationship Id="rId34" Type="http://schemas.openxmlformats.org/officeDocument/2006/relationships/slideLayout" Target="../slideLayouts/slideLayout45.xml"/><Relationship Id="rId78" Type="http://schemas.openxmlformats.org/officeDocument/2006/relationships/slideLayout" Target="../slideLayouts/slideLayout89.xml"/><Relationship Id="rId71" Type="http://schemas.openxmlformats.org/officeDocument/2006/relationships/slideLayout" Target="../slideLayouts/slideLayout82.xml"/><Relationship Id="rId70" Type="http://schemas.openxmlformats.org/officeDocument/2006/relationships/slideLayout" Target="../slideLayouts/slideLayout81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62" Type="http://schemas.openxmlformats.org/officeDocument/2006/relationships/slideLayout" Target="../slideLayouts/slideLayout73.xml"/><Relationship Id="rId61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31.xml"/><Relationship Id="rId64" Type="http://schemas.openxmlformats.org/officeDocument/2006/relationships/slideLayout" Target="../slideLayouts/slideLayout75.xml"/><Relationship Id="rId63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33.xml"/><Relationship Id="rId66" Type="http://schemas.openxmlformats.org/officeDocument/2006/relationships/slideLayout" Target="../slideLayouts/slideLayout77.xml"/><Relationship Id="rId21" Type="http://schemas.openxmlformats.org/officeDocument/2006/relationships/slideLayout" Target="../slideLayouts/slideLayout32.xml"/><Relationship Id="rId65" Type="http://schemas.openxmlformats.org/officeDocument/2006/relationships/slideLayout" Target="../slideLayouts/slideLayout76.xml"/><Relationship Id="rId24" Type="http://schemas.openxmlformats.org/officeDocument/2006/relationships/slideLayout" Target="../slideLayouts/slideLayout35.xml"/><Relationship Id="rId68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34.xml"/><Relationship Id="rId67" Type="http://schemas.openxmlformats.org/officeDocument/2006/relationships/slideLayout" Target="../slideLayouts/slideLayout78.xml"/><Relationship Id="rId60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69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5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21.xml"/><Relationship Id="rId5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24.xml"/><Relationship Id="rId5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23.xml"/><Relationship Id="rId5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26.xml"/><Relationship Id="rId5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25.xml"/><Relationship Id="rId58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  <p:sldLayoutId id="2147483712" r:id="rId54"/>
    <p:sldLayoutId id="2147483713" r:id="rId55"/>
    <p:sldLayoutId id="2147483714" r:id="rId56"/>
    <p:sldLayoutId id="2147483715" r:id="rId57"/>
    <p:sldLayoutId id="2147483716" r:id="rId58"/>
    <p:sldLayoutId id="2147483717" r:id="rId59"/>
    <p:sldLayoutId id="2147483718" r:id="rId60"/>
    <p:sldLayoutId id="2147483719" r:id="rId61"/>
    <p:sldLayoutId id="2147483720" r:id="rId62"/>
    <p:sldLayoutId id="2147483721" r:id="rId63"/>
    <p:sldLayoutId id="2147483722" r:id="rId64"/>
    <p:sldLayoutId id="2147483723" r:id="rId65"/>
    <p:sldLayoutId id="2147483724" r:id="rId66"/>
    <p:sldLayoutId id="2147483725" r:id="rId67"/>
    <p:sldLayoutId id="2147483726" r:id="rId68"/>
    <p:sldLayoutId id="2147483727" r:id="rId69"/>
    <p:sldLayoutId id="2147483728" r:id="rId70"/>
    <p:sldLayoutId id="2147483729" r:id="rId71"/>
    <p:sldLayoutId id="2147483730" r:id="rId72"/>
    <p:sldLayoutId id="2147483731" r:id="rId73"/>
    <p:sldLayoutId id="2147483732" r:id="rId74"/>
    <p:sldLayoutId id="2147483733" r:id="rId75"/>
    <p:sldLayoutId id="2147483734" r:id="rId76"/>
    <p:sldLayoutId id="2147483735" r:id="rId77"/>
    <p:sldLayoutId id="2147483736" r:id="rId78"/>
    <p:sldLayoutId id="2147483737" r:id="rId79"/>
    <p:sldLayoutId id="2147483738" r:id="rId8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94"/>
          <p:cNvSpPr txBox="1"/>
          <p:nvPr>
            <p:ph type="title"/>
          </p:nvPr>
        </p:nvSpPr>
        <p:spPr>
          <a:xfrm>
            <a:off x="450238" y="1801825"/>
            <a:ext cx="8100900" cy="9201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30"/>
              <a:t>Project Proposal</a:t>
            </a:r>
            <a:endParaRPr sz="5030"/>
          </a:p>
        </p:txBody>
      </p:sp>
      <p:sp>
        <p:nvSpPr>
          <p:cNvPr id="1472" name="Google Shape;1472;p94"/>
          <p:cNvSpPr txBox="1"/>
          <p:nvPr>
            <p:ph idx="1" type="subTitle"/>
          </p:nvPr>
        </p:nvSpPr>
        <p:spPr>
          <a:xfrm>
            <a:off x="497613" y="2492375"/>
            <a:ext cx="8100900" cy="3387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400"/>
              <a:t>Machine Learning Approaches to MRI-Based Glioblastoma Prognosis</a:t>
            </a:r>
            <a:endParaRPr sz="1400"/>
          </a:p>
        </p:txBody>
      </p:sp>
      <p:sp>
        <p:nvSpPr>
          <p:cNvPr id="1473" name="Google Shape;1473;p94"/>
          <p:cNvSpPr txBox="1"/>
          <p:nvPr>
            <p:ph idx="2" type="subTitle"/>
          </p:nvPr>
        </p:nvSpPr>
        <p:spPr>
          <a:xfrm>
            <a:off x="518400" y="3609525"/>
            <a:ext cx="6710400" cy="10101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Maxine Baghdadi, Arpit Dang, Xiaoke Song, Yitong Wang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Under Professor Jay Hou</a:t>
            </a:r>
            <a:endParaRPr/>
          </a:p>
        </p:txBody>
      </p:sp>
      <p:sp>
        <p:nvSpPr>
          <p:cNvPr id="1474" name="Google Shape;1474;p94"/>
          <p:cNvSpPr txBox="1"/>
          <p:nvPr>
            <p:ph idx="4" type="subTitle"/>
          </p:nvPr>
        </p:nvSpPr>
        <p:spPr>
          <a:xfrm>
            <a:off x="7228800" y="11075"/>
            <a:ext cx="13938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/>
              <a:t>07/02/2025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9" name="Google Shape;1479;p95"/>
          <p:cNvCxnSpPr/>
          <p:nvPr/>
        </p:nvCxnSpPr>
        <p:spPr>
          <a:xfrm>
            <a:off x="521250" y="13075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0" name="Google Shape;1480;p95"/>
          <p:cNvSpPr txBox="1"/>
          <p:nvPr>
            <p:ph idx="13" type="title"/>
          </p:nvPr>
        </p:nvSpPr>
        <p:spPr>
          <a:xfrm flipH="1">
            <a:off x="524150" y="658975"/>
            <a:ext cx="8098500" cy="648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1481" name="Google Shape;1481;p95"/>
          <p:cNvSpPr txBox="1"/>
          <p:nvPr>
            <p:ph idx="14" type="subTitle"/>
          </p:nvPr>
        </p:nvSpPr>
        <p:spPr>
          <a:xfrm>
            <a:off x="523850" y="334925"/>
            <a:ext cx="8099100" cy="3240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82" name="Google Shape;1482;p95"/>
          <p:cNvSpPr txBox="1"/>
          <p:nvPr>
            <p:ph idx="4294967295" type="body"/>
          </p:nvPr>
        </p:nvSpPr>
        <p:spPr>
          <a:xfrm>
            <a:off x="822900" y="1527463"/>
            <a:ext cx="74982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Our project aims to extract tumor-specific features (e.g. volume, shape) from existing expert-provided masks and use these features alongside clinical variables (age, sex, biomarkers) to predict WHO CNS cancer grade. </a:t>
            </a:r>
            <a:endParaRPr/>
          </a:p>
        </p:txBody>
      </p:sp>
      <p:cxnSp>
        <p:nvCxnSpPr>
          <p:cNvPr id="1483" name="Google Shape;1483;p95"/>
          <p:cNvCxnSpPr/>
          <p:nvPr/>
        </p:nvCxnSpPr>
        <p:spPr>
          <a:xfrm>
            <a:off x="542900" y="2182200"/>
            <a:ext cx="8079600" cy="3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4" name="Google Shape;1484;p95"/>
          <p:cNvSpPr txBox="1"/>
          <p:nvPr/>
        </p:nvSpPr>
        <p:spPr>
          <a:xfrm>
            <a:off x="822888" y="2439275"/>
            <a:ext cx="3126300" cy="23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</a:pPr>
            <a:r>
              <a:rPr lang="en" sz="1100">
                <a:latin typeface="Inter"/>
                <a:ea typeface="Inter"/>
                <a:cs typeface="Inter"/>
                <a:sym typeface="Inter"/>
              </a:rPr>
              <a:t>Glioblastoma is the most common form of brain cancer in adults and remains one of the deadliest of human cancers </a:t>
            </a:r>
            <a:endParaRPr sz="1100"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Conventional structural magnetic resonance imaging (MRI) is the standard of care imaging method for neuro-oncologic practice. </a:t>
            </a:r>
            <a:endParaRPr sz="11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</a:pPr>
            <a:r>
              <a:rPr lang="en" sz="1100"/>
              <a:t>Fundamental understanding of tumor progression and patient survival as a function of MRI data remains unclear</a:t>
            </a:r>
            <a:endParaRPr sz="1100"/>
          </a:p>
        </p:txBody>
      </p:sp>
      <p:pic>
        <p:nvPicPr>
          <p:cNvPr id="1485" name="Google Shape;1485;p95" title="image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779" y="2606513"/>
            <a:ext cx="4029175" cy="20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0" name="Google Shape;1490;p96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1" name="Google Shape;1491;p96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2" name="Google Shape;1492;p96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3" name="Google Shape;1493;p96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Goals &amp; OKRs </a:t>
            </a:r>
            <a:endParaRPr/>
          </a:p>
        </p:txBody>
      </p:sp>
      <p:sp>
        <p:nvSpPr>
          <p:cNvPr id="1494" name="Google Shape;1494;p96"/>
          <p:cNvSpPr txBox="1"/>
          <p:nvPr>
            <p:ph idx="9" type="subTitle"/>
          </p:nvPr>
        </p:nvSpPr>
        <p:spPr>
          <a:xfrm>
            <a:off x="773875" y="1200875"/>
            <a:ext cx="20793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100"/>
              <a:t>01</a:t>
            </a:r>
            <a:endParaRPr sz="1100"/>
          </a:p>
        </p:txBody>
      </p:sp>
      <p:sp>
        <p:nvSpPr>
          <p:cNvPr id="1495" name="Google Shape;1495;p96"/>
          <p:cNvSpPr txBox="1"/>
          <p:nvPr>
            <p:ph idx="13" type="subTitle"/>
          </p:nvPr>
        </p:nvSpPr>
        <p:spPr>
          <a:xfrm>
            <a:off x="775425" y="1422950"/>
            <a:ext cx="2710200" cy="3141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100"/>
              <a:t>Extract &amp; Process MRI data </a:t>
            </a:r>
            <a:endParaRPr sz="1100"/>
          </a:p>
        </p:txBody>
      </p:sp>
      <p:sp>
        <p:nvSpPr>
          <p:cNvPr id="1496" name="Google Shape;1496;p96"/>
          <p:cNvSpPr txBox="1"/>
          <p:nvPr>
            <p:ph idx="14" type="body"/>
          </p:nvPr>
        </p:nvSpPr>
        <p:spPr>
          <a:xfrm>
            <a:off x="775425" y="1818725"/>
            <a:ext cx="7184100" cy="1068900"/>
          </a:xfrm>
          <a:prstGeom prst="rect">
            <a:avLst/>
          </a:prstGeom>
        </p:spPr>
        <p:txBody>
          <a:bodyPr anchorCtr="0" anchor="t" bIns="146300" lIns="182875" spcFirstLastPara="1" rIns="182875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Between Week 1 (June 18th) to Week 5 (July 16th)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Successfully extract and organize patient DICOM scans and metadata for at least 200 patients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Identify key MRI series and document imaging structure across patients 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Implement a scalable preprocessing pipeline that extracts tumor-relevant image slices and preprocesses metadata and outputs a structured dataset ready for feature extraction </a:t>
            </a:r>
            <a:endParaRPr sz="1100"/>
          </a:p>
        </p:txBody>
      </p:sp>
      <p:sp>
        <p:nvSpPr>
          <p:cNvPr id="1497" name="Google Shape;1497;p96"/>
          <p:cNvSpPr txBox="1"/>
          <p:nvPr>
            <p:ph idx="15" type="subTitle"/>
          </p:nvPr>
        </p:nvSpPr>
        <p:spPr>
          <a:xfrm>
            <a:off x="776829" y="2969300"/>
            <a:ext cx="20850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100"/>
              <a:t>02</a:t>
            </a:r>
            <a:endParaRPr sz="1100"/>
          </a:p>
        </p:txBody>
      </p:sp>
      <p:sp>
        <p:nvSpPr>
          <p:cNvPr id="1498" name="Google Shape;1498;p96"/>
          <p:cNvSpPr txBox="1"/>
          <p:nvPr>
            <p:ph idx="16" type="subTitle"/>
          </p:nvPr>
        </p:nvSpPr>
        <p:spPr>
          <a:xfrm>
            <a:off x="776894" y="3154100"/>
            <a:ext cx="5127300" cy="3141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100"/>
              <a:t>Build &amp; Evaluate ML Classifier to Predict WHO CNS Grade</a:t>
            </a:r>
            <a:endParaRPr sz="1100"/>
          </a:p>
        </p:txBody>
      </p:sp>
      <p:sp>
        <p:nvSpPr>
          <p:cNvPr id="1499" name="Google Shape;1499;p96"/>
          <p:cNvSpPr txBox="1"/>
          <p:nvPr>
            <p:ph idx="17" type="body"/>
          </p:nvPr>
        </p:nvSpPr>
        <p:spPr>
          <a:xfrm>
            <a:off x="775425" y="3573625"/>
            <a:ext cx="7184100" cy="1109400"/>
          </a:xfrm>
          <a:prstGeom prst="rect">
            <a:avLst/>
          </a:prstGeom>
        </p:spPr>
        <p:txBody>
          <a:bodyPr anchorCtr="0" anchor="t" bIns="146300" lIns="182875" spcFirstLastPara="1" rIns="182875" wrap="square" tIns="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Between Week 5 (July 16th) to Week 10 (August 20th)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Extract tumor features (volume, area, etc) from at least 80% of usable patient scans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Link extracted features with clinical data and create a clean modeling dataset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Train and evaluate at least two machine learning classifiers (e.g. random forest, ordinal regression) to predict WHO CNS Grade (1–4)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Achieve &gt; 70% classification accuracy on a held-out test set and report AUC and F1-score for each model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4" name="Google Shape;1504;p97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5" name="Google Shape;1505;p97"/>
          <p:cNvCxnSpPr/>
          <p:nvPr/>
        </p:nvCxnSpPr>
        <p:spPr>
          <a:xfrm>
            <a:off x="1045950" y="334900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6" name="Google Shape;1506;p97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7" name="Google Shape;1507;p97"/>
          <p:cNvCxnSpPr/>
          <p:nvPr/>
        </p:nvCxnSpPr>
        <p:spPr>
          <a:xfrm>
            <a:off x="1045950" y="1307575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8" name="Google Shape;1508;p97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9" name="Google Shape;1509;p97"/>
          <p:cNvCxnSpPr/>
          <p:nvPr/>
        </p:nvCxnSpPr>
        <p:spPr>
          <a:xfrm>
            <a:off x="5090775" y="1307575"/>
            <a:ext cx="900" cy="383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0" name="Google Shape;1510;p97"/>
          <p:cNvCxnSpPr/>
          <p:nvPr/>
        </p:nvCxnSpPr>
        <p:spPr>
          <a:xfrm flipH="1">
            <a:off x="3047850" y="1307575"/>
            <a:ext cx="16200" cy="2133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1" name="Google Shape;1511;p97"/>
          <p:cNvCxnSpPr/>
          <p:nvPr/>
        </p:nvCxnSpPr>
        <p:spPr>
          <a:xfrm>
            <a:off x="7118575" y="1307587"/>
            <a:ext cx="13500" cy="2138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2" name="Google Shape;1512;p97"/>
          <p:cNvSpPr txBox="1"/>
          <p:nvPr>
            <p:ph idx="20" type="title"/>
          </p:nvPr>
        </p:nvSpPr>
        <p:spPr>
          <a:xfrm flipH="1">
            <a:off x="1042094" y="571011"/>
            <a:ext cx="75765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Science Competency Areas </a:t>
            </a:r>
            <a:endParaRPr/>
          </a:p>
        </p:txBody>
      </p:sp>
      <p:sp>
        <p:nvSpPr>
          <p:cNvPr id="1513" name="Google Shape;1513;p97"/>
          <p:cNvSpPr txBox="1"/>
          <p:nvPr>
            <p:ph type="title"/>
          </p:nvPr>
        </p:nvSpPr>
        <p:spPr>
          <a:xfrm>
            <a:off x="1040950" y="1667775"/>
            <a:ext cx="20220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1) </a:t>
            </a:r>
            <a:r>
              <a:rPr lang="en"/>
              <a:t>Data Wrangling</a:t>
            </a:r>
            <a:endParaRPr/>
          </a:p>
        </p:txBody>
      </p:sp>
      <p:sp>
        <p:nvSpPr>
          <p:cNvPr id="1514" name="Google Shape;1514;p97"/>
          <p:cNvSpPr txBox="1"/>
          <p:nvPr>
            <p:ph idx="1" type="body"/>
          </p:nvPr>
        </p:nvSpPr>
        <p:spPr>
          <a:xfrm>
            <a:off x="1041875" y="1979963"/>
            <a:ext cx="20220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and normalize MRI volumes using tools like nibabel, parse segmentation masks, and merge data with clinical metadata. </a:t>
            </a:r>
            <a:endParaRPr/>
          </a:p>
        </p:txBody>
      </p:sp>
      <p:sp>
        <p:nvSpPr>
          <p:cNvPr id="1515" name="Google Shape;1515;p97"/>
          <p:cNvSpPr txBox="1"/>
          <p:nvPr>
            <p:ph idx="3" type="body"/>
          </p:nvPr>
        </p:nvSpPr>
        <p:spPr>
          <a:xfrm>
            <a:off x="3065900" y="2156775"/>
            <a:ext cx="2025300" cy="11388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Visually and statistically explore relationships between tumor features, clinical metadata, and cancer stage to inform modeling choices.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16" name="Google Shape;1516;p97"/>
          <p:cNvSpPr txBox="1"/>
          <p:nvPr>
            <p:ph idx="4" type="title"/>
          </p:nvPr>
        </p:nvSpPr>
        <p:spPr>
          <a:xfrm>
            <a:off x="5090675" y="1667775"/>
            <a:ext cx="20277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3) Feature Engineering </a:t>
            </a:r>
            <a:endParaRPr/>
          </a:p>
        </p:txBody>
      </p:sp>
      <p:sp>
        <p:nvSpPr>
          <p:cNvPr id="1517" name="Google Shape;1517;p97"/>
          <p:cNvSpPr txBox="1"/>
          <p:nvPr>
            <p:ph idx="5" type="body"/>
          </p:nvPr>
        </p:nvSpPr>
        <p:spPr>
          <a:xfrm>
            <a:off x="5090725" y="2156775"/>
            <a:ext cx="2027700" cy="11817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Quantitatively describe tumor regions from segmentation masks by computing spatial and morphological features (e.g. volume, centroid) </a:t>
            </a:r>
            <a:endParaRPr/>
          </a:p>
        </p:txBody>
      </p:sp>
      <p:sp>
        <p:nvSpPr>
          <p:cNvPr id="1518" name="Google Shape;1518;p97"/>
          <p:cNvSpPr txBox="1"/>
          <p:nvPr>
            <p:ph idx="6" type="title"/>
          </p:nvPr>
        </p:nvSpPr>
        <p:spPr>
          <a:xfrm>
            <a:off x="7118725" y="1667775"/>
            <a:ext cx="20253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4) Supervised Learning</a:t>
            </a:r>
            <a:endParaRPr/>
          </a:p>
        </p:txBody>
      </p:sp>
      <p:sp>
        <p:nvSpPr>
          <p:cNvPr id="1519" name="Google Shape;1519;p97"/>
          <p:cNvSpPr txBox="1"/>
          <p:nvPr>
            <p:ph idx="8" type="title"/>
          </p:nvPr>
        </p:nvSpPr>
        <p:spPr>
          <a:xfrm>
            <a:off x="1413102" y="3642050"/>
            <a:ext cx="24090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5) Model Evaluation</a:t>
            </a:r>
            <a:endParaRPr/>
          </a:p>
        </p:txBody>
      </p:sp>
      <p:sp>
        <p:nvSpPr>
          <p:cNvPr id="1520" name="Google Shape;1520;p97"/>
          <p:cNvSpPr txBox="1"/>
          <p:nvPr>
            <p:ph idx="9" type="body"/>
          </p:nvPr>
        </p:nvSpPr>
        <p:spPr>
          <a:xfrm>
            <a:off x="1413129" y="3938450"/>
            <a:ext cx="26475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metrics such as accuracy, ROC AUC, F1-score, and confusion matrix to rigorously assess classification performance. Employ cross-validation where appropriate.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025"/>
          </a:p>
        </p:txBody>
      </p:sp>
      <p:sp>
        <p:nvSpPr>
          <p:cNvPr id="1521" name="Google Shape;1521;p97"/>
          <p:cNvSpPr txBox="1"/>
          <p:nvPr>
            <p:ph idx="13" type="title"/>
          </p:nvPr>
        </p:nvSpPr>
        <p:spPr>
          <a:xfrm>
            <a:off x="5424225" y="3642050"/>
            <a:ext cx="36246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6) Collaboration &amp; Versioning</a:t>
            </a:r>
            <a:endParaRPr/>
          </a:p>
        </p:txBody>
      </p:sp>
      <p:sp>
        <p:nvSpPr>
          <p:cNvPr id="1522" name="Google Shape;1522;p97"/>
          <p:cNvSpPr txBox="1"/>
          <p:nvPr>
            <p:ph idx="14" type="body"/>
          </p:nvPr>
        </p:nvSpPr>
        <p:spPr>
          <a:xfrm>
            <a:off x="5424225" y="3938450"/>
            <a:ext cx="33537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tools such as Colab, GitHub, and Drive to manage team contributions, maintain reproducibility, and track progress.</a:t>
            </a:r>
            <a:endParaRPr/>
          </a:p>
        </p:txBody>
      </p:sp>
      <p:cxnSp>
        <p:nvCxnSpPr>
          <p:cNvPr id="1523" name="Google Shape;1523;p9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4" name="Google Shape;1524;p97"/>
          <p:cNvSpPr txBox="1"/>
          <p:nvPr>
            <p:ph idx="2" type="title"/>
          </p:nvPr>
        </p:nvSpPr>
        <p:spPr>
          <a:xfrm>
            <a:off x="3065850" y="1667775"/>
            <a:ext cx="20253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2) Exploratory Data Analysis</a:t>
            </a:r>
            <a:endParaRPr/>
          </a:p>
        </p:txBody>
      </p:sp>
      <p:cxnSp>
        <p:nvCxnSpPr>
          <p:cNvPr id="1525" name="Google Shape;1525;p97"/>
          <p:cNvCxnSpPr/>
          <p:nvPr/>
        </p:nvCxnSpPr>
        <p:spPr>
          <a:xfrm flipH="1" rot="10800000">
            <a:off x="1076325" y="3442050"/>
            <a:ext cx="8102400" cy="6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6" name="Google Shape;1526;p97"/>
          <p:cNvSpPr txBox="1"/>
          <p:nvPr>
            <p:ph idx="7" type="body"/>
          </p:nvPr>
        </p:nvSpPr>
        <p:spPr>
          <a:xfrm>
            <a:off x="7118775" y="2156775"/>
            <a:ext cx="2025300" cy="11388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and compare classical machine learning models (e.g. random forests, logistic regression, and ordinal regression) to predict cancer stage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1" name="Google Shape;1531;p98"/>
          <p:cNvCxnSpPr/>
          <p:nvPr/>
        </p:nvCxnSpPr>
        <p:spPr>
          <a:xfrm>
            <a:off x="6771475" y="2343725"/>
            <a:ext cx="0" cy="27999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2" name="Google Shape;1532;p98"/>
          <p:cNvCxnSpPr/>
          <p:nvPr/>
        </p:nvCxnSpPr>
        <p:spPr>
          <a:xfrm>
            <a:off x="4861906" y="2343725"/>
            <a:ext cx="0" cy="27999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3" name="Google Shape;1533;p98"/>
          <p:cNvCxnSpPr/>
          <p:nvPr/>
        </p:nvCxnSpPr>
        <p:spPr>
          <a:xfrm>
            <a:off x="2950750" y="2343725"/>
            <a:ext cx="0" cy="27999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4" name="Google Shape;1534;p98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5" name="Google Shape;1535;p98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6" name="Google Shape;1536;p98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7" name="Google Shape;1537;p98"/>
          <p:cNvCxnSpPr/>
          <p:nvPr/>
        </p:nvCxnSpPr>
        <p:spPr>
          <a:xfrm rot="10800000">
            <a:off x="1040600" y="2343750"/>
            <a:ext cx="7582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8" name="Google Shape;1538;p98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9" name="Google Shape;1539;p98"/>
          <p:cNvSpPr txBox="1"/>
          <p:nvPr>
            <p:ph idx="1" type="subTitle"/>
          </p:nvPr>
        </p:nvSpPr>
        <p:spPr>
          <a:xfrm>
            <a:off x="2951438" y="2726250"/>
            <a:ext cx="1910700" cy="642300"/>
          </a:xfrm>
          <a:prstGeom prst="rect">
            <a:avLst/>
          </a:prstGeom>
        </p:spPr>
        <p:txBody>
          <a:bodyPr anchorCtr="0" anchor="t" bIns="0" lIns="274300" spcFirstLastPara="1" rIns="182875" wrap="square" tIns="1828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chemeClr val="lt2"/>
                </a:solidFill>
              </a:rPr>
              <a:t>Tumor Region Identification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40" name="Google Shape;1540;p98"/>
          <p:cNvSpPr txBox="1"/>
          <p:nvPr>
            <p:ph type="title"/>
          </p:nvPr>
        </p:nvSpPr>
        <p:spPr>
          <a:xfrm>
            <a:off x="2952000" y="2343725"/>
            <a:ext cx="391800" cy="3828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500"/>
              <a:t>2</a:t>
            </a:r>
            <a:endParaRPr sz="1500"/>
          </a:p>
        </p:txBody>
      </p:sp>
      <p:sp>
        <p:nvSpPr>
          <p:cNvPr id="1541" name="Google Shape;1541;p98"/>
          <p:cNvSpPr txBox="1"/>
          <p:nvPr>
            <p:ph idx="5" type="body"/>
          </p:nvPr>
        </p:nvSpPr>
        <p:spPr>
          <a:xfrm>
            <a:off x="2953650" y="3368600"/>
            <a:ext cx="1910700" cy="16485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lt2"/>
                </a:solidFill>
              </a:rPr>
              <a:t>Use DICOM series to isolate tumor-relevant slices. Explore options for semi-automated annotation or intensity-based region detection.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42" name="Google Shape;1542;p98"/>
          <p:cNvSpPr txBox="1"/>
          <p:nvPr>
            <p:ph idx="2" type="title"/>
          </p:nvPr>
        </p:nvSpPr>
        <p:spPr>
          <a:xfrm>
            <a:off x="1042650" y="2343725"/>
            <a:ext cx="391800" cy="3828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500"/>
              <a:t>1</a:t>
            </a:r>
            <a:endParaRPr sz="1500"/>
          </a:p>
        </p:txBody>
      </p:sp>
      <p:sp>
        <p:nvSpPr>
          <p:cNvPr id="1543" name="Google Shape;1543;p98"/>
          <p:cNvSpPr txBox="1"/>
          <p:nvPr>
            <p:ph idx="6" type="subTitle"/>
          </p:nvPr>
        </p:nvSpPr>
        <p:spPr>
          <a:xfrm>
            <a:off x="1042088" y="2726250"/>
            <a:ext cx="1910700" cy="642300"/>
          </a:xfrm>
          <a:prstGeom prst="rect">
            <a:avLst/>
          </a:prstGeom>
        </p:spPr>
        <p:txBody>
          <a:bodyPr anchorCtr="0" anchor="t" bIns="0" lIns="274300" spcFirstLastPara="1" rIns="182875" wrap="square" tIns="1828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chemeClr val="lt2"/>
                </a:solidFill>
              </a:rPr>
              <a:t>Data Acquisition &amp; Preparation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44" name="Google Shape;1544;p98"/>
          <p:cNvSpPr txBox="1"/>
          <p:nvPr>
            <p:ph idx="3" type="title"/>
          </p:nvPr>
        </p:nvSpPr>
        <p:spPr>
          <a:xfrm>
            <a:off x="4867800" y="2343725"/>
            <a:ext cx="391800" cy="3828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500"/>
              <a:t>3</a:t>
            </a:r>
            <a:endParaRPr sz="1500"/>
          </a:p>
        </p:txBody>
      </p:sp>
      <p:sp>
        <p:nvSpPr>
          <p:cNvPr id="1545" name="Google Shape;1545;p98"/>
          <p:cNvSpPr txBox="1"/>
          <p:nvPr>
            <p:ph idx="7" type="subTitle"/>
          </p:nvPr>
        </p:nvSpPr>
        <p:spPr>
          <a:xfrm>
            <a:off x="4867238" y="2726250"/>
            <a:ext cx="1910700" cy="642300"/>
          </a:xfrm>
          <a:prstGeom prst="rect">
            <a:avLst/>
          </a:prstGeom>
        </p:spPr>
        <p:txBody>
          <a:bodyPr anchorCtr="0" anchor="t" bIns="0" lIns="274300" spcFirstLastPara="1" rIns="182875" wrap="square" tIns="18287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chemeClr val="lt2"/>
                </a:solidFill>
              </a:rPr>
              <a:t>Feature Extraction from DICOM Images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46" name="Google Shape;1546;p98"/>
          <p:cNvSpPr txBox="1"/>
          <p:nvPr>
            <p:ph idx="9" type="body"/>
          </p:nvPr>
        </p:nvSpPr>
        <p:spPr>
          <a:xfrm>
            <a:off x="4869450" y="3368600"/>
            <a:ext cx="1910700" cy="17052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lt2"/>
                </a:solidFill>
              </a:rPr>
              <a:t>Extract tumor-related features such as slice-wise tumor area, estimated volume, intensity statistics, and shape descriptors. Merge with patient-level clinical features.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47" name="Google Shape;1547;p98"/>
          <p:cNvSpPr txBox="1"/>
          <p:nvPr>
            <p:ph idx="4" type="title"/>
          </p:nvPr>
        </p:nvSpPr>
        <p:spPr>
          <a:xfrm>
            <a:off x="6772025" y="2343725"/>
            <a:ext cx="391800" cy="3828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500"/>
              <a:t>4</a:t>
            </a:r>
            <a:endParaRPr sz="1500"/>
          </a:p>
        </p:txBody>
      </p:sp>
      <p:sp>
        <p:nvSpPr>
          <p:cNvPr id="1548" name="Google Shape;1548;p98"/>
          <p:cNvSpPr txBox="1"/>
          <p:nvPr>
            <p:ph idx="13" type="subTitle"/>
          </p:nvPr>
        </p:nvSpPr>
        <p:spPr>
          <a:xfrm>
            <a:off x="6771474" y="2726250"/>
            <a:ext cx="1846800" cy="642300"/>
          </a:xfrm>
          <a:prstGeom prst="rect">
            <a:avLst/>
          </a:prstGeom>
        </p:spPr>
        <p:txBody>
          <a:bodyPr anchorCtr="0" anchor="t" bIns="0" lIns="274300" spcFirstLastPara="1" rIns="182875" wrap="square" tIns="1828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chemeClr val="lt2"/>
                </a:solidFill>
              </a:rPr>
              <a:t>Predictive Modeling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49" name="Google Shape;1549;p98"/>
          <p:cNvSpPr txBox="1"/>
          <p:nvPr>
            <p:ph idx="14" type="body"/>
          </p:nvPr>
        </p:nvSpPr>
        <p:spPr>
          <a:xfrm>
            <a:off x="6773625" y="3368600"/>
            <a:ext cx="1846800" cy="16014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solidFill>
                  <a:schemeClr val="lt2"/>
                </a:solidFill>
              </a:rPr>
              <a:t>Train machine learning/deep learning models to predict cancer stage. Evaluate using classification metrics like accuracy, F1-score, and AUC.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550" name="Google Shape;1550;p98"/>
          <p:cNvSpPr txBox="1"/>
          <p:nvPr>
            <p:ph idx="19" type="title"/>
          </p:nvPr>
        </p:nvSpPr>
        <p:spPr>
          <a:xfrm flipH="1">
            <a:off x="1046200" y="772500"/>
            <a:ext cx="5726100" cy="6954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chemeClr val="lt2"/>
                </a:solidFill>
              </a:rPr>
              <a:t>Methodology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1551" name="Google Shape;1551;p98"/>
          <p:cNvCxnSpPr/>
          <p:nvPr/>
        </p:nvCxnSpPr>
        <p:spPr>
          <a:xfrm rot="10800000">
            <a:off x="1040600" y="1429350"/>
            <a:ext cx="7582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2" name="Google Shape;1552;p98"/>
          <p:cNvSpPr txBox="1"/>
          <p:nvPr/>
        </p:nvSpPr>
        <p:spPr>
          <a:xfrm>
            <a:off x="1276675" y="1541475"/>
            <a:ext cx="543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Data: The Cancer Genome Atlas Glioblastoma Multiforme Collection (TCGA)</a:t>
            </a:r>
            <a:endParaRPr sz="1100" u="sng">
              <a:solidFill>
                <a:schemeClr val="lt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53" name="Google Shape;1553;p98"/>
          <p:cNvSpPr txBox="1"/>
          <p:nvPr/>
        </p:nvSpPr>
        <p:spPr>
          <a:xfrm>
            <a:off x="1276675" y="1754675"/>
            <a:ext cx="543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Combination of clinical, genetic and pathological data </a:t>
            </a:r>
            <a:r>
              <a:rPr lang="en" sz="10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for </a:t>
            </a:r>
            <a:r>
              <a:rPr lang="en" sz="10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262 patients</a:t>
            </a:r>
            <a:r>
              <a:rPr lang="en" sz="10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. Images are stored as DICOM files and there are over 481k images to process. </a:t>
            </a:r>
            <a:endParaRPr sz="1000" u="sng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4" name="Google Shape;1554;p98"/>
          <p:cNvSpPr txBox="1"/>
          <p:nvPr>
            <p:ph idx="8" type="body"/>
          </p:nvPr>
        </p:nvSpPr>
        <p:spPr>
          <a:xfrm>
            <a:off x="1044300" y="3368600"/>
            <a:ext cx="1910700" cy="16014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Download DICOM MRI scans and corresponding clinical data from the TCGA collection on TCIA. Organize and explore the structure of the imaging and metadata files for each patient.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99"/>
          <p:cNvSpPr txBox="1"/>
          <p:nvPr>
            <p:ph type="title"/>
          </p:nvPr>
        </p:nvSpPr>
        <p:spPr>
          <a:xfrm flipH="1">
            <a:off x="1042094" y="500624"/>
            <a:ext cx="75765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1560" name="Google Shape;1560;p99"/>
          <p:cNvSpPr txBox="1"/>
          <p:nvPr>
            <p:ph idx="4" type="body"/>
          </p:nvPr>
        </p:nvSpPr>
        <p:spPr>
          <a:xfrm>
            <a:off x="5306875" y="1862550"/>
            <a:ext cx="3025200" cy="21933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this project will </a:t>
            </a:r>
            <a:r>
              <a:rPr b="1" lang="en"/>
              <a:t>not </a:t>
            </a:r>
            <a:r>
              <a:rPr lang="en"/>
              <a:t>be accomplishing: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We will not train/evaluate a 3D </a:t>
            </a:r>
            <a:r>
              <a:rPr lang="en"/>
              <a:t>segmentation</a:t>
            </a:r>
            <a:r>
              <a:rPr lang="en"/>
              <a:t> model (e.g. 3D U-Net or TransUNet)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We will not aim to predict precises survival 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excluded due to scope and time limitations.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99"/>
          <p:cNvSpPr txBox="1"/>
          <p:nvPr>
            <p:ph idx="13" type="body"/>
          </p:nvPr>
        </p:nvSpPr>
        <p:spPr>
          <a:xfrm>
            <a:off x="1934000" y="1860225"/>
            <a:ext cx="2642400" cy="4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for extracting tumor features from pre-existing segmentation masks</a:t>
            </a:r>
            <a:endParaRPr/>
          </a:p>
        </p:txBody>
      </p:sp>
      <p:sp>
        <p:nvSpPr>
          <p:cNvPr id="1562" name="Google Shape;1562;p99"/>
          <p:cNvSpPr txBox="1"/>
          <p:nvPr>
            <p:ph idx="14" type="body"/>
          </p:nvPr>
        </p:nvSpPr>
        <p:spPr>
          <a:xfrm>
            <a:off x="1934000" y="2645425"/>
            <a:ext cx="2642400" cy="4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dataset combining image-derived features with clinical metadata</a:t>
            </a:r>
            <a:endParaRPr/>
          </a:p>
        </p:txBody>
      </p:sp>
      <p:sp>
        <p:nvSpPr>
          <p:cNvPr id="1563" name="Google Shape;1563;p99"/>
          <p:cNvSpPr txBox="1"/>
          <p:nvPr>
            <p:ph idx="15" type="body"/>
          </p:nvPr>
        </p:nvSpPr>
        <p:spPr>
          <a:xfrm>
            <a:off x="1934000" y="3389275"/>
            <a:ext cx="2642400" cy="4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 to predict WHO CNS Grade from these features</a:t>
            </a:r>
            <a:endParaRPr/>
          </a:p>
        </p:txBody>
      </p:sp>
      <p:sp>
        <p:nvSpPr>
          <p:cNvPr id="1564" name="Google Shape;1564;p99"/>
          <p:cNvSpPr txBox="1"/>
          <p:nvPr>
            <p:ph idx="16" type="body"/>
          </p:nvPr>
        </p:nvSpPr>
        <p:spPr>
          <a:xfrm>
            <a:off x="1934000" y="4133125"/>
            <a:ext cx="2642400" cy="4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report and presentation outlining methodology, results, limitations and future directions</a:t>
            </a:r>
            <a:endParaRPr/>
          </a:p>
        </p:txBody>
      </p:sp>
      <p:cxnSp>
        <p:nvCxnSpPr>
          <p:cNvPr id="1565" name="Google Shape;1565;p99"/>
          <p:cNvCxnSpPr>
            <a:stCxn id="1566" idx="4"/>
          </p:cNvCxnSpPr>
          <p:nvPr/>
        </p:nvCxnSpPr>
        <p:spPr>
          <a:xfrm rot="10800000">
            <a:off x="1615456" y="3228864"/>
            <a:ext cx="0" cy="1349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7" name="Google Shape;1567;p99"/>
          <p:cNvCxnSpPr>
            <a:endCxn id="1568" idx="4"/>
          </p:cNvCxnSpPr>
          <p:nvPr/>
        </p:nvCxnSpPr>
        <p:spPr>
          <a:xfrm rot="10800000">
            <a:off x="1615456" y="2136139"/>
            <a:ext cx="0" cy="111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8" name="Google Shape;1568;p99"/>
          <p:cNvSpPr/>
          <p:nvPr/>
        </p:nvSpPr>
        <p:spPr>
          <a:xfrm>
            <a:off x="1484956" y="1862539"/>
            <a:ext cx="261000" cy="27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9" name="Google Shape;1569;p99"/>
          <p:cNvSpPr/>
          <p:nvPr/>
        </p:nvSpPr>
        <p:spPr>
          <a:xfrm>
            <a:off x="1484956" y="2700714"/>
            <a:ext cx="261000" cy="27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66" name="Google Shape;1566;p99"/>
          <p:cNvSpPr/>
          <p:nvPr/>
        </p:nvSpPr>
        <p:spPr>
          <a:xfrm>
            <a:off x="1484956" y="4304664"/>
            <a:ext cx="261000" cy="27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70" name="Google Shape;1570;p99"/>
          <p:cNvSpPr/>
          <p:nvPr/>
        </p:nvSpPr>
        <p:spPr>
          <a:xfrm>
            <a:off x="1484956" y="3531676"/>
            <a:ext cx="261000" cy="273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571" name="Google Shape;1571;p99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2" name="Google Shape;1572;p99"/>
          <p:cNvCxnSpPr/>
          <p:nvPr/>
        </p:nvCxnSpPr>
        <p:spPr>
          <a:xfrm>
            <a:off x="1045950" y="334900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3" name="Google Shape;1573;p99"/>
          <p:cNvCxnSpPr/>
          <p:nvPr/>
        </p:nvCxnSpPr>
        <p:spPr>
          <a:xfrm>
            <a:off x="1045950" y="1307575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4" name="Google Shape;1574;p99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5" name="Google Shape;1575;p99"/>
          <p:cNvCxnSpPr/>
          <p:nvPr/>
        </p:nvCxnSpPr>
        <p:spPr>
          <a:xfrm>
            <a:off x="5019250" y="1307723"/>
            <a:ext cx="0" cy="383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100"/>
          <p:cNvSpPr txBox="1"/>
          <p:nvPr>
            <p:ph type="title"/>
          </p:nvPr>
        </p:nvSpPr>
        <p:spPr>
          <a:xfrm flipH="1">
            <a:off x="1036975" y="3060650"/>
            <a:ext cx="5726100" cy="785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ARD MEETING">
  <a:themeElements>
    <a:clrScheme name="Simple Light">
      <a:dk1>
        <a:srgbClr val="E1DCD8"/>
      </a:dk1>
      <a:lt1>
        <a:srgbClr val="032C3C"/>
      </a:lt1>
      <a:dk2>
        <a:srgbClr val="381819"/>
      </a:dk2>
      <a:lt2>
        <a:srgbClr val="EAEAEA"/>
      </a:lt2>
      <a:accent1>
        <a:srgbClr val="BA351A"/>
      </a:accent1>
      <a:accent2>
        <a:srgbClr val="6B2A2D"/>
      </a:accent2>
      <a:accent3>
        <a:srgbClr val="E7D5A6"/>
      </a:accent3>
      <a:accent4>
        <a:srgbClr val="7EDA9C"/>
      </a:accent4>
      <a:accent5>
        <a:srgbClr val="90B3EC"/>
      </a:accent5>
      <a:accent6>
        <a:srgbClr val="E6C5B8"/>
      </a:accent6>
      <a:hlink>
        <a:srgbClr val="9E9E9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