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144002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111A"/>
    <a:srgbClr val="8328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88"/>
    <p:restoredTop sz="96327"/>
  </p:normalViewPr>
  <p:slideViewPr>
    <p:cSldViewPr snapToGrid="0">
      <p:cViewPr varScale="1">
        <p:scale>
          <a:sx n="116" d="100"/>
          <a:sy n="116" d="100"/>
        </p:scale>
        <p:origin x="20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22363"/>
            <a:ext cx="108001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602038"/>
            <a:ext cx="108001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ECE7-E485-8341-8DE4-4859C7E44F28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27D5-F733-094C-97AF-E17411155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33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ECE7-E485-8341-8DE4-4859C7E44F28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27D5-F733-094C-97AF-E17411155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06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65125"/>
            <a:ext cx="310504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65125"/>
            <a:ext cx="913513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ECE7-E485-8341-8DE4-4859C7E44F28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27D5-F733-094C-97AF-E17411155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09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ECE7-E485-8341-8DE4-4859C7E44F28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27D5-F733-094C-97AF-E17411155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085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09738"/>
            <a:ext cx="1242018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589464"/>
            <a:ext cx="1242018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ECE7-E485-8341-8DE4-4859C7E44F28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27D5-F733-094C-97AF-E17411155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825625"/>
            <a:ext cx="612009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825625"/>
            <a:ext cx="612009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ECE7-E485-8341-8DE4-4859C7E44F28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27D5-F733-094C-97AF-E17411155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02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65126"/>
            <a:ext cx="12420184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681163"/>
            <a:ext cx="60919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505075"/>
            <a:ext cx="60919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681163"/>
            <a:ext cx="61219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505075"/>
            <a:ext cx="612196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ECE7-E485-8341-8DE4-4859C7E44F28}" type="datetimeFigureOut">
              <a:rPr lang="en-US" smtClean="0"/>
              <a:t>3/18/24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27D5-F733-094C-97AF-E17411155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76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ECE7-E485-8341-8DE4-4859C7E44F28}" type="datetimeFigureOut">
              <a:rPr lang="en-US" smtClean="0"/>
              <a:t>3/18/24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27D5-F733-094C-97AF-E17411155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64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ECE7-E485-8341-8DE4-4859C7E44F28}" type="datetimeFigureOut">
              <a:rPr lang="en-US" smtClean="0"/>
              <a:t>3/18/24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27D5-F733-094C-97AF-E17411155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25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987426"/>
            <a:ext cx="72901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ECE7-E485-8341-8DE4-4859C7E44F28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27D5-F733-094C-97AF-E17411155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83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987426"/>
            <a:ext cx="72901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ECE7-E485-8341-8DE4-4859C7E44F28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27D5-F733-094C-97AF-E17411155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6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65126"/>
            <a:ext cx="124201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825625"/>
            <a:ext cx="124201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2CECE7-E485-8341-8DE4-4859C7E44F28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F527D5-F733-094C-97AF-E17411155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01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B71F31A-56EC-DF83-8F3C-DB3C10896066}"/>
              </a:ext>
            </a:extLst>
          </p:cNvPr>
          <p:cNvGrpSpPr/>
          <p:nvPr/>
        </p:nvGrpSpPr>
        <p:grpSpPr>
          <a:xfrm>
            <a:off x="480342" y="802484"/>
            <a:ext cx="13439529" cy="5234894"/>
            <a:chOff x="480342" y="802484"/>
            <a:chExt cx="13439529" cy="523489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8159254-8A4B-EA97-C6D3-3A08884AE6A5}"/>
                </a:ext>
              </a:extLst>
            </p:cNvPr>
            <p:cNvGrpSpPr/>
            <p:nvPr/>
          </p:nvGrpSpPr>
          <p:grpSpPr>
            <a:xfrm>
              <a:off x="480342" y="802484"/>
              <a:ext cx="4986997" cy="5234894"/>
              <a:chOff x="1217175" y="-210899"/>
              <a:chExt cx="3145411" cy="3301765"/>
            </a:xfrm>
          </p:grpSpPr>
          <p:pic>
            <p:nvPicPr>
              <p:cNvPr id="5" name="Graphic 4">
                <a:extLst>
                  <a:ext uri="{FF2B5EF4-FFF2-40B4-BE49-F238E27FC236}">
                    <a16:creationId xmlns:a16="http://schemas.microsoft.com/office/drawing/2014/main" id="{3D75D7AA-6329-1599-E71B-7E795A9B65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/>
              <a:stretch/>
            </p:blipFill>
            <p:spPr>
              <a:xfrm>
                <a:off x="1217175" y="563666"/>
                <a:ext cx="1677140" cy="2527200"/>
              </a:xfrm>
              <a:prstGeom prst="rect">
                <a:avLst/>
              </a:prstGeom>
            </p:spPr>
          </p:pic>
          <p:sp>
            <p:nvSpPr>
              <p:cNvPr id="8" name="Rounded Rectangular Callout 7">
                <a:extLst>
                  <a:ext uri="{FF2B5EF4-FFF2-40B4-BE49-F238E27FC236}">
                    <a16:creationId xmlns:a16="http://schemas.microsoft.com/office/drawing/2014/main" id="{BFA9B2A9-74A5-B2BC-8437-E222CB7C1899}"/>
                  </a:ext>
                </a:extLst>
              </p:cNvPr>
              <p:cNvSpPr/>
              <p:nvPr/>
            </p:nvSpPr>
            <p:spPr>
              <a:xfrm>
                <a:off x="1561517" y="-210899"/>
                <a:ext cx="1277780" cy="917936"/>
              </a:xfrm>
              <a:prstGeom prst="wedgeRoundRectCallout">
                <a:avLst>
                  <a:gd name="adj1" fmla="val 4518"/>
                  <a:gd name="adj2" fmla="val 88720"/>
                  <a:gd name="adj3" fmla="val 16667"/>
                </a:avLst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Raleway" pitchFamily="2" charset="77"/>
                  </a:rPr>
                  <a:t>Are cats </a:t>
                </a:r>
                <a:r>
                  <a:rPr lang="en-US" sz="2400" b="1" dirty="0">
                    <a:solidFill>
                      <a:schemeClr val="tx1"/>
                    </a:solidFill>
                    <a:latin typeface="Raleway" pitchFamily="2" charset="77"/>
                  </a:rPr>
                  <a:t>made of stuff</a:t>
                </a:r>
                <a:r>
                  <a:rPr lang="en-US" sz="2400" dirty="0">
                    <a:solidFill>
                      <a:schemeClr val="tx1"/>
                    </a:solidFill>
                    <a:latin typeface="Raleway" pitchFamily="2" charset="77"/>
                  </a:rPr>
                  <a:t>?</a:t>
                </a:r>
              </a:p>
            </p:txBody>
          </p:sp>
          <p:sp>
            <p:nvSpPr>
              <p:cNvPr id="9" name="Rounded Rectangular Callout 8">
                <a:extLst>
                  <a:ext uri="{FF2B5EF4-FFF2-40B4-BE49-F238E27FC236}">
                    <a16:creationId xmlns:a16="http://schemas.microsoft.com/office/drawing/2014/main" id="{01604D85-1354-19B8-D428-043D53601981}"/>
                  </a:ext>
                </a:extLst>
              </p:cNvPr>
              <p:cNvSpPr/>
              <p:nvPr/>
            </p:nvSpPr>
            <p:spPr>
              <a:xfrm>
                <a:off x="2968340" y="363680"/>
                <a:ext cx="1236000" cy="917936"/>
              </a:xfrm>
              <a:prstGeom prst="wedgeRoundRectCallout">
                <a:avLst>
                  <a:gd name="adj1" fmla="val -68837"/>
                  <a:gd name="adj2" fmla="val 67718"/>
                  <a:gd name="adj3" fmla="val 16667"/>
                </a:avLst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Raleway" pitchFamily="2" charset="77"/>
                  </a:rPr>
                  <a:t>Do cats </a:t>
                </a:r>
                <a:r>
                  <a:rPr lang="en-US" sz="2400" b="1" dirty="0">
                    <a:solidFill>
                      <a:schemeClr val="tx1"/>
                    </a:solidFill>
                    <a:latin typeface="Raleway" pitchFamily="2" charset="77"/>
                  </a:rPr>
                  <a:t>take up space</a:t>
                </a:r>
                <a:r>
                  <a:rPr lang="en-US" sz="2400" dirty="0">
                    <a:solidFill>
                      <a:schemeClr val="tx1"/>
                    </a:solidFill>
                    <a:latin typeface="Raleway" pitchFamily="2" charset="77"/>
                  </a:rPr>
                  <a:t>?</a:t>
                </a:r>
              </a:p>
            </p:txBody>
          </p:sp>
          <p:sp>
            <p:nvSpPr>
              <p:cNvPr id="14" name="Rounded Rectangular Callout 13">
                <a:extLst>
                  <a:ext uri="{FF2B5EF4-FFF2-40B4-BE49-F238E27FC236}">
                    <a16:creationId xmlns:a16="http://schemas.microsoft.com/office/drawing/2014/main" id="{62D383DA-E41A-A80B-A491-1271BCB90587}"/>
                  </a:ext>
                </a:extLst>
              </p:cNvPr>
              <p:cNvSpPr/>
              <p:nvPr/>
            </p:nvSpPr>
            <p:spPr>
              <a:xfrm>
                <a:off x="3003922" y="1450892"/>
                <a:ext cx="1358664" cy="1177957"/>
              </a:xfrm>
              <a:prstGeom prst="wedgeRoundRectCallout">
                <a:avLst>
                  <a:gd name="adj1" fmla="val -76078"/>
                  <a:gd name="adj2" fmla="val 5522"/>
                  <a:gd name="adj3" fmla="val 16667"/>
                </a:avLst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Raleway" pitchFamily="2" charset="77"/>
                  </a:rPr>
                  <a:t>Do cats </a:t>
                </a:r>
                <a:r>
                  <a:rPr lang="en-US" sz="2400" b="1" dirty="0">
                    <a:solidFill>
                      <a:schemeClr val="tx1"/>
                    </a:solidFill>
                    <a:latin typeface="Raleway" pitchFamily="2" charset="77"/>
                  </a:rPr>
                  <a:t>weigh anything </a:t>
                </a:r>
                <a:r>
                  <a:rPr lang="en-US" sz="2400" dirty="0">
                    <a:solidFill>
                      <a:schemeClr val="tx1"/>
                    </a:solidFill>
                    <a:latin typeface="Raleway" pitchFamily="2" charset="77"/>
                  </a:rPr>
                  <a:t>at all?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00C770B-13CA-6D1B-F29E-383D74E0BD8A}"/>
                </a:ext>
              </a:extLst>
            </p:cNvPr>
            <p:cNvGrpSpPr/>
            <p:nvPr/>
          </p:nvGrpSpPr>
          <p:grpSpPr>
            <a:xfrm>
              <a:off x="10779704" y="2129496"/>
              <a:ext cx="3140167" cy="3392653"/>
              <a:chOff x="5282094" y="569706"/>
              <a:chExt cx="1980574" cy="2139822"/>
            </a:xfrm>
          </p:grpSpPr>
          <p:sp>
            <p:nvSpPr>
              <p:cNvPr id="10" name="Rounded Rectangular Callout 9">
                <a:extLst>
                  <a:ext uri="{FF2B5EF4-FFF2-40B4-BE49-F238E27FC236}">
                    <a16:creationId xmlns:a16="http://schemas.microsoft.com/office/drawing/2014/main" id="{118F938F-3C92-CCB2-BF8E-E41C18EDA2A9}"/>
                  </a:ext>
                </a:extLst>
              </p:cNvPr>
              <p:cNvSpPr/>
              <p:nvPr/>
            </p:nvSpPr>
            <p:spPr>
              <a:xfrm>
                <a:off x="5282094" y="1206341"/>
                <a:ext cx="813906" cy="555956"/>
              </a:xfrm>
              <a:prstGeom prst="wedgeRoundRectCallout">
                <a:avLst>
                  <a:gd name="adj1" fmla="val 92231"/>
                  <a:gd name="adj2" fmla="val 31502"/>
                  <a:gd name="adj3" fmla="val 16667"/>
                </a:avLst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Raleway" pitchFamily="2" charset="77"/>
                  </a:rPr>
                  <a:t>Yes!</a:t>
                </a:r>
              </a:p>
            </p:txBody>
          </p:sp>
          <p:sp>
            <p:nvSpPr>
              <p:cNvPr id="11" name="Rounded Rectangular Callout 10">
                <a:extLst>
                  <a:ext uri="{FF2B5EF4-FFF2-40B4-BE49-F238E27FC236}">
                    <a16:creationId xmlns:a16="http://schemas.microsoft.com/office/drawing/2014/main" id="{78DEA5E3-0502-BA0E-ED19-453B5E0E06B9}"/>
                  </a:ext>
                </a:extLst>
              </p:cNvPr>
              <p:cNvSpPr/>
              <p:nvPr/>
            </p:nvSpPr>
            <p:spPr>
              <a:xfrm>
                <a:off x="5689047" y="569706"/>
                <a:ext cx="813906" cy="555956"/>
              </a:xfrm>
              <a:prstGeom prst="wedgeRoundRectCallout">
                <a:avLst>
                  <a:gd name="adj1" fmla="val 46431"/>
                  <a:gd name="adj2" fmla="val 107719"/>
                  <a:gd name="adj3" fmla="val 16667"/>
                </a:avLst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Raleway" pitchFamily="2" charset="77"/>
                  </a:rPr>
                  <a:t>No!</a:t>
                </a:r>
              </a:p>
            </p:txBody>
          </p:sp>
          <p:sp>
            <p:nvSpPr>
              <p:cNvPr id="12" name="Rounded Rectangular Callout 11">
                <a:extLst>
                  <a:ext uri="{FF2B5EF4-FFF2-40B4-BE49-F238E27FC236}">
                    <a16:creationId xmlns:a16="http://schemas.microsoft.com/office/drawing/2014/main" id="{CAC29257-39FE-6F97-4310-21ACA150574B}"/>
                  </a:ext>
                </a:extLst>
              </p:cNvPr>
              <p:cNvSpPr/>
              <p:nvPr/>
            </p:nvSpPr>
            <p:spPr>
              <a:xfrm>
                <a:off x="5282094" y="1977075"/>
                <a:ext cx="949884" cy="663088"/>
              </a:xfrm>
              <a:prstGeom prst="wedgeRoundRectCallout">
                <a:avLst>
                  <a:gd name="adj1" fmla="val 57409"/>
                  <a:gd name="adj2" fmla="val -72449"/>
                  <a:gd name="adj3" fmla="val 16667"/>
                </a:avLst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Raleway" pitchFamily="2" charset="77"/>
                  </a:rPr>
                  <a:t>I don’t know!</a:t>
                </a:r>
              </a:p>
            </p:txBody>
          </p:sp>
          <p:pic>
            <p:nvPicPr>
              <p:cNvPr id="18" name="Graphic 17">
                <a:extLst>
                  <a:ext uri="{FF2B5EF4-FFF2-40B4-BE49-F238E27FC236}">
                    <a16:creationId xmlns:a16="http://schemas.microsoft.com/office/drawing/2014/main" id="{0C34915B-51CF-79A8-0EBF-3979E16354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/>
              <a:stretch/>
            </p:blipFill>
            <p:spPr>
              <a:xfrm>
                <a:off x="6071123" y="1046330"/>
                <a:ext cx="1191545" cy="1663198"/>
              </a:xfrm>
              <a:prstGeom prst="rect">
                <a:avLst/>
              </a:prstGeom>
            </p:spPr>
          </p:pic>
        </p:grpSp>
        <p:pic>
          <p:nvPicPr>
            <p:cNvPr id="3" name="Graphic 2" descr="Stopwatch with solid fill">
              <a:extLst>
                <a:ext uri="{FF2B5EF4-FFF2-40B4-BE49-F238E27FC236}">
                  <a16:creationId xmlns:a16="http://schemas.microsoft.com/office/drawing/2014/main" id="{573812E7-E914-ECBB-127D-094287A37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78303" y="2129496"/>
              <a:ext cx="1290435" cy="1290435"/>
            </a:xfrm>
            <a:prstGeom prst="rect">
              <a:avLst/>
            </a:prstGeom>
          </p:spPr>
        </p:pic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E49E72C6-17A3-A344-06C3-BB04B07D459D}"/>
                </a:ext>
              </a:extLst>
            </p:cNvPr>
            <p:cNvSpPr/>
            <p:nvPr/>
          </p:nvSpPr>
          <p:spPr>
            <a:xfrm>
              <a:off x="7101481" y="3498651"/>
              <a:ext cx="2044080" cy="881459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Response time (RT)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0565C05-49C0-FE12-C1B4-D9EF1D7FF220}"/>
                </a:ext>
              </a:extLst>
            </p:cNvPr>
            <p:cNvCxnSpPr>
              <a:cxnSpLocks/>
            </p:cNvCxnSpPr>
            <p:nvPr/>
          </p:nvCxnSpPr>
          <p:spPr>
            <a:xfrm>
              <a:off x="7102190" y="1925128"/>
              <a:ext cx="204337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882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32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Raleway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Adani Bennett Abutto</dc:creator>
  <cp:lastModifiedBy>Adani Bennett Abutto</cp:lastModifiedBy>
  <cp:revision>13</cp:revision>
  <dcterms:created xsi:type="dcterms:W3CDTF">2024-03-13T18:22:06Z</dcterms:created>
  <dcterms:modified xsi:type="dcterms:W3CDTF">2024-03-18T15:41:46Z</dcterms:modified>
</cp:coreProperties>
</file>